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7"/>
    <p:sldId id="258" r:id="rId8"/>
    <p:sldId id="259" r:id="rId9"/>
    <p:sldId id="260" r:id="rId10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55153" y="378004"/>
              <a:ext cx="237653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819212" y="378004"/>
              <a:ext cx="237653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083272" y="378004"/>
              <a:ext cx="237653" cy="158216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083272" y="1960170"/>
              <a:ext cx="237653" cy="57533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347331" y="378004"/>
              <a:ext cx="237653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694183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746169" y="378004"/>
              <a:ext cx="31192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092747" y="378004"/>
              <a:ext cx="31192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439325" y="378004"/>
              <a:ext cx="311920" cy="35958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439325" y="737587"/>
              <a:ext cx="311920" cy="179791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872821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899653" y="378004"/>
              <a:ext cx="160991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078532" y="378004"/>
              <a:ext cx="160991" cy="191777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78532" y="2295781"/>
              <a:ext cx="160991" cy="23972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57411" y="378004"/>
              <a:ext cx="160991" cy="215749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436290" y="378004"/>
              <a:ext cx="160991" cy="215749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615169" y="378004"/>
              <a:ext cx="160991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94048" y="378004"/>
              <a:ext cx="160991" cy="53937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94048" y="917379"/>
              <a:ext cx="160991" cy="161812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051460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091069" y="378004"/>
              <a:ext cx="237653" cy="161812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091069" y="1996128"/>
              <a:ext cx="237653" cy="53937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355128" y="378004"/>
              <a:ext cx="237653" cy="80906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355128" y="1187066"/>
              <a:ext cx="237653" cy="134843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619188" y="378004"/>
              <a:ext cx="237653" cy="215749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883247" y="378004"/>
              <a:ext cx="237653" cy="107874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883247" y="1456754"/>
              <a:ext cx="237653" cy="107874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230099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269708" y="378004"/>
              <a:ext cx="237653" cy="184928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269708" y="2227289"/>
              <a:ext cx="237653" cy="30821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533767" y="378004"/>
              <a:ext cx="237653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797827" y="378004"/>
              <a:ext cx="237653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6061886" y="378004"/>
              <a:ext cx="237653" cy="215749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3125399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4284343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5451670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515544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73980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38039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202098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466158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 rot="-600000">
              <a:off x="-450988" y="2785529"/>
              <a:ext cx="113633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AlloEleX(H:BelgiumXCachadas) (7)</a:t>
              </a:r>
            </a:p>
          </p:txBody>
        </p:sp>
        <p:sp>
          <p:nvSpPr>
            <p:cNvPr id="55" name="tx55"/>
            <p:cNvSpPr/>
            <p:nvPr/>
          </p:nvSpPr>
          <p:spPr>
            <a:xfrm rot="-600000">
              <a:off x="-81842" y="2776335"/>
              <a:ext cx="103044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SymEleX(H:LaxeXCachadas) (4)</a:t>
              </a:r>
            </a:p>
          </p:txBody>
        </p:sp>
        <p:sp>
          <p:nvSpPr>
            <p:cNvPr id="56" name="tx56"/>
            <p:cNvSpPr/>
            <p:nvPr/>
          </p:nvSpPr>
          <p:spPr>
            <a:xfrm rot="-600000">
              <a:off x="140086" y="2780021"/>
              <a:ext cx="107290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SymEleX(H:LaxeXMontalvo) (15)</a:t>
              </a:r>
            </a:p>
          </p:txBody>
        </p:sp>
        <p:sp>
          <p:nvSpPr>
            <p:cNvPr id="57" name="tx57"/>
            <p:cNvSpPr/>
            <p:nvPr/>
          </p:nvSpPr>
          <p:spPr>
            <a:xfrm rot="-600000">
              <a:off x="446276" y="2776335"/>
              <a:ext cx="103044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SymEleX(H:LouroXLanzada) (8)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1694183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902129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248707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595285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 rot="-600000">
              <a:off x="764569" y="2786631"/>
              <a:ext cx="1149027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AlloGraX(H:BelgiumXCachadas) (2)</a:t>
              </a:r>
            </a:p>
          </p:txBody>
        </p:sp>
        <p:sp>
          <p:nvSpPr>
            <p:cNvPr id="63" name="tx63"/>
            <p:cNvSpPr/>
            <p:nvPr/>
          </p:nvSpPr>
          <p:spPr>
            <a:xfrm rot="-600000">
              <a:off x="1211914" y="2777815"/>
              <a:ext cx="104748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SymGraX(H:LaxeXMontalvo) (1)</a:t>
              </a:r>
            </a:p>
          </p:txBody>
        </p:sp>
        <p:sp>
          <p:nvSpPr>
            <p:cNvPr id="64" name="tx64"/>
            <p:cNvSpPr/>
            <p:nvPr/>
          </p:nvSpPr>
          <p:spPr>
            <a:xfrm rot="-600000">
              <a:off x="1562812" y="2777437"/>
              <a:ext cx="1043136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SymGraX(H:LouroXLanzada) (6)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2872821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980149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159028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37907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516786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695665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874544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 rot="-600000">
              <a:off x="1321770" y="2832197"/>
              <a:ext cx="1673832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(H:BelgiumXCachadas)X(H:BelgiumXCachadas) (18)</a:t>
              </a:r>
            </a:p>
          </p:txBody>
        </p:sp>
        <p:sp>
          <p:nvSpPr>
            <p:cNvPr id="73" name="tx73"/>
            <p:cNvSpPr/>
            <p:nvPr/>
          </p:nvSpPr>
          <p:spPr>
            <a:xfrm rot="-600000">
              <a:off x="1710688" y="2813970"/>
              <a:ext cx="146219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(H:LaxeXMontalvo)X(H:LaxeXMontalvo) (18)</a:t>
              </a:r>
            </a:p>
          </p:txBody>
        </p:sp>
        <p:sp>
          <p:nvSpPr>
            <p:cNvPr id="74" name="tx74"/>
            <p:cNvSpPr/>
            <p:nvPr/>
          </p:nvSpPr>
          <p:spPr>
            <a:xfrm rot="-600000">
              <a:off x="1893776" y="2813601"/>
              <a:ext cx="1457957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(H:LouroXCenteans)X(H:LouroXCenteans) (9)</a:t>
              </a:r>
            </a:p>
          </p:txBody>
        </p:sp>
        <p:sp>
          <p:nvSpPr>
            <p:cNvPr id="75" name="tx75"/>
            <p:cNvSpPr/>
            <p:nvPr/>
          </p:nvSpPr>
          <p:spPr>
            <a:xfrm rot="-600000">
              <a:off x="2093776" y="2811753"/>
              <a:ext cx="14366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(H:LouroXCenteans)X(H:LouroXLanzada) (1)</a:t>
              </a:r>
            </a:p>
          </p:txBody>
        </p:sp>
        <p:sp>
          <p:nvSpPr>
            <p:cNvPr id="76" name="tx76"/>
            <p:cNvSpPr/>
            <p:nvPr/>
          </p:nvSpPr>
          <p:spPr>
            <a:xfrm rot="-600000">
              <a:off x="2272655" y="2811753"/>
              <a:ext cx="14366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(H:LouroXLanzada)X(H:LouroXCenteans) (1)</a:t>
              </a:r>
            </a:p>
          </p:txBody>
        </p:sp>
        <p:sp>
          <p:nvSpPr>
            <p:cNvPr id="77" name="tx77"/>
            <p:cNvSpPr/>
            <p:nvPr/>
          </p:nvSpPr>
          <p:spPr>
            <a:xfrm rot="-600000">
              <a:off x="2434844" y="2813214"/>
              <a:ext cx="145349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(H:LouroXLanzada)X(H:LouroXLanzada) (16)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4051460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209896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473955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738015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002074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 rot="-600000">
              <a:off x="3047116" y="2788837"/>
              <a:ext cx="117443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(H:BelgiumXCachadas)XAlloEle (12)</a:t>
              </a:r>
            </a:p>
          </p:txBody>
        </p:sp>
        <p:sp>
          <p:nvSpPr>
            <p:cNvPr id="84" name="tx84"/>
            <p:cNvSpPr/>
            <p:nvPr/>
          </p:nvSpPr>
          <p:spPr>
            <a:xfrm rot="-600000">
              <a:off x="3449753" y="2776713"/>
              <a:ext cx="103480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(H:LaxeXMontalvo)XSymEle (8)</a:t>
              </a:r>
            </a:p>
          </p:txBody>
        </p:sp>
        <p:sp>
          <p:nvSpPr>
            <p:cNvPr id="85" name="tx85"/>
            <p:cNvSpPr/>
            <p:nvPr/>
          </p:nvSpPr>
          <p:spPr>
            <a:xfrm rot="-600000">
              <a:off x="3697012" y="2778183"/>
              <a:ext cx="105173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(H:LouroXCenteans)XSymEle (5)</a:t>
              </a:r>
            </a:p>
          </p:txBody>
        </p:sp>
        <p:sp>
          <p:nvSpPr>
            <p:cNvPr id="86" name="tx86"/>
            <p:cNvSpPr/>
            <p:nvPr/>
          </p:nvSpPr>
          <p:spPr>
            <a:xfrm rot="-600000">
              <a:off x="3944382" y="2779643"/>
              <a:ext cx="106854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(H:LouroXLanzada)XSymEle (10)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5230099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388534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652594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916653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180713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 rot="-600000">
              <a:off x="4213164" y="2789939"/>
              <a:ext cx="1187127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(H:BelgiumXCachadas)XAlloGra (14)</a:t>
              </a:r>
            </a:p>
          </p:txBody>
        </p:sp>
        <p:sp>
          <p:nvSpPr>
            <p:cNvPr id="93" name="tx93"/>
            <p:cNvSpPr/>
            <p:nvPr/>
          </p:nvSpPr>
          <p:spPr>
            <a:xfrm rot="-600000">
              <a:off x="4615801" y="2777815"/>
              <a:ext cx="104748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(H:LaxeXMontalvo)XSymGra (5)</a:t>
              </a:r>
            </a:p>
          </p:txBody>
        </p:sp>
        <p:sp>
          <p:nvSpPr>
            <p:cNvPr id="94" name="tx94"/>
            <p:cNvSpPr/>
            <p:nvPr/>
          </p:nvSpPr>
          <p:spPr>
            <a:xfrm rot="-600000">
              <a:off x="4863059" y="2779285"/>
              <a:ext cx="106441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(H:LouroXCenteans)XSymGra (8)</a:t>
              </a:r>
            </a:p>
          </p:txBody>
        </p:sp>
        <p:sp>
          <p:nvSpPr>
            <p:cNvPr id="95" name="tx95"/>
            <p:cNvSpPr/>
            <p:nvPr/>
          </p:nvSpPr>
          <p:spPr>
            <a:xfrm rot="-600000">
              <a:off x="5148240" y="2777437"/>
              <a:ext cx="1043136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(H:LouroXLanzada)XSymGra (2)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515544" y="270129"/>
              <a:ext cx="0" cy="2373249"/>
            </a:xfrm>
            <a:custGeom>
              <a:avLst/>
              <a:pathLst>
                <a:path w="0" h="2373249">
                  <a:moveTo>
                    <a:pt x="0" y="23732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317480" y="2497552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66680" y="195817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66680" y="141880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66680" y="87942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15880" y="340052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480749" y="2535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80749" y="1996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80749" y="14567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80749" y="917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80749" y="3780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 rot="-5400000">
              <a:off x="-889608" y="1398959"/>
              <a:ext cx="1970980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55153" y="378004"/>
              <a:ext cx="237653" cy="184928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55153" y="2227289"/>
              <a:ext cx="237653" cy="30821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819212" y="378004"/>
              <a:ext cx="237653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083272" y="378004"/>
              <a:ext cx="237653" cy="196136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083272" y="2339367"/>
              <a:ext cx="237653" cy="19613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347331" y="378004"/>
              <a:ext cx="237653" cy="188781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347331" y="2265816"/>
              <a:ext cx="237653" cy="26968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694183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746169" y="378004"/>
              <a:ext cx="31192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092747" y="378004"/>
              <a:ext cx="31192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439325" y="378004"/>
              <a:ext cx="311920" cy="215749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872821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912430" y="378004"/>
              <a:ext cx="237653" cy="203763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912430" y="2415642"/>
              <a:ext cx="237653" cy="11986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176490" y="378004"/>
              <a:ext cx="237653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440549" y="378004"/>
              <a:ext cx="237653" cy="215749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04609" y="378004"/>
              <a:ext cx="237653" cy="161812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04609" y="1996128"/>
              <a:ext cx="237653" cy="53937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051460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103447" y="378004"/>
              <a:ext cx="31192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450025" y="378004"/>
              <a:ext cx="311920" cy="143833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450025" y="1816337"/>
              <a:ext cx="311920" cy="71916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796603" y="378004"/>
              <a:ext cx="311920" cy="8629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796603" y="1241004"/>
              <a:ext cx="311920" cy="129449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230099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282085" y="378004"/>
              <a:ext cx="31192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628664" y="378004"/>
              <a:ext cx="311920" cy="17259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628664" y="2104003"/>
              <a:ext cx="311920" cy="43149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975242" y="378004"/>
              <a:ext cx="311920" cy="80906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975242" y="1187066"/>
              <a:ext cx="311920" cy="134843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3125399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4284343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5451670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515544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73980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938039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202098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466158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 rot="-600000">
              <a:off x="-450988" y="2785529"/>
              <a:ext cx="113633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AlloEleX(H:BelgiumXCachadas) (7)</a:t>
              </a:r>
            </a:p>
          </p:txBody>
        </p:sp>
        <p:sp>
          <p:nvSpPr>
            <p:cNvPr id="52" name="tx52"/>
            <p:cNvSpPr/>
            <p:nvPr/>
          </p:nvSpPr>
          <p:spPr>
            <a:xfrm rot="-600000">
              <a:off x="-81842" y="2776335"/>
              <a:ext cx="103044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SymEleX(H:LaxeXCachadas) (4)</a:t>
              </a:r>
            </a:p>
          </p:txBody>
        </p:sp>
        <p:sp>
          <p:nvSpPr>
            <p:cNvPr id="53" name="tx53"/>
            <p:cNvSpPr/>
            <p:nvPr/>
          </p:nvSpPr>
          <p:spPr>
            <a:xfrm rot="-600000">
              <a:off x="140086" y="2780021"/>
              <a:ext cx="107290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SymEleX(H:LaxeXMontalvo) (11)</a:t>
              </a:r>
            </a:p>
          </p:txBody>
        </p:sp>
        <p:sp>
          <p:nvSpPr>
            <p:cNvPr id="54" name="tx54"/>
            <p:cNvSpPr/>
            <p:nvPr/>
          </p:nvSpPr>
          <p:spPr>
            <a:xfrm rot="-600000">
              <a:off x="446276" y="2776335"/>
              <a:ext cx="103044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SymEleX(H:LouroXLanzada) (8)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1694183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02129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248707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595285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 rot="-600000">
              <a:off x="764569" y="2786631"/>
              <a:ext cx="1149027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AlloGraX(H:BelgiumXCachadas) (2)</a:t>
              </a:r>
            </a:p>
          </p:txBody>
        </p:sp>
        <p:sp>
          <p:nvSpPr>
            <p:cNvPr id="60" name="tx60"/>
            <p:cNvSpPr/>
            <p:nvPr/>
          </p:nvSpPr>
          <p:spPr>
            <a:xfrm rot="-600000">
              <a:off x="1211914" y="2777815"/>
              <a:ext cx="104748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SymGraX(H:LaxeXMontalvo) (1)</a:t>
              </a:r>
            </a:p>
          </p:txBody>
        </p:sp>
        <p:sp>
          <p:nvSpPr>
            <p:cNvPr id="61" name="tx61"/>
            <p:cNvSpPr/>
            <p:nvPr/>
          </p:nvSpPr>
          <p:spPr>
            <a:xfrm rot="-600000">
              <a:off x="1562812" y="2777437"/>
              <a:ext cx="1043136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SymGraX(H:LouroXLanzada) (1)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2872821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031257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295316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559376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823435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 rot="-600000">
              <a:off x="1372878" y="2832197"/>
              <a:ext cx="1673832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(H:BelgiumXCachadas)X(H:BelgiumXCachadas) (18)</a:t>
              </a:r>
            </a:p>
          </p:txBody>
        </p:sp>
        <p:sp>
          <p:nvSpPr>
            <p:cNvPr id="68" name="tx68"/>
            <p:cNvSpPr/>
            <p:nvPr/>
          </p:nvSpPr>
          <p:spPr>
            <a:xfrm rot="-600000">
              <a:off x="1846977" y="2813970"/>
              <a:ext cx="146219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(H:LaxeXMontalvo)X(H:LaxeXMontalvo) (16)</a:t>
              </a:r>
            </a:p>
          </p:txBody>
        </p:sp>
        <p:sp>
          <p:nvSpPr>
            <p:cNvPr id="69" name="tx69"/>
            <p:cNvSpPr/>
            <p:nvPr/>
          </p:nvSpPr>
          <p:spPr>
            <a:xfrm rot="-600000">
              <a:off x="2136366" y="2811753"/>
              <a:ext cx="1436675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(H:LouroXLanzada)X(H:LouroXCenteans) (1)</a:t>
              </a:r>
            </a:p>
          </p:txBody>
        </p:sp>
        <p:sp>
          <p:nvSpPr>
            <p:cNvPr id="70" name="tx70"/>
            <p:cNvSpPr/>
            <p:nvPr/>
          </p:nvSpPr>
          <p:spPr>
            <a:xfrm rot="-600000">
              <a:off x="2421547" y="2809906"/>
              <a:ext cx="141539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(H:LouroXLanzada)X(H:LouroXLanzada) (4)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4051460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259407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605985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952563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 rot="-600000">
              <a:off x="3134438" y="2785529"/>
              <a:ext cx="113633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(H:BelgiumXCachadas)XAlloEle (9)</a:t>
              </a:r>
            </a:p>
          </p:txBody>
        </p:sp>
        <p:sp>
          <p:nvSpPr>
            <p:cNvPr id="76" name="tx76"/>
            <p:cNvSpPr/>
            <p:nvPr/>
          </p:nvSpPr>
          <p:spPr>
            <a:xfrm rot="-600000">
              <a:off x="3581783" y="2776713"/>
              <a:ext cx="103480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(H:LaxeXMontalvo)XSymEle (3)</a:t>
              </a:r>
            </a:p>
          </p:txBody>
        </p:sp>
        <p:sp>
          <p:nvSpPr>
            <p:cNvPr id="77" name="tx77"/>
            <p:cNvSpPr/>
            <p:nvPr/>
          </p:nvSpPr>
          <p:spPr>
            <a:xfrm rot="-600000">
              <a:off x="3932681" y="2776335"/>
              <a:ext cx="103044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(H:LouroXLanzada)XSymEle (5)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5230099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438046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784624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131202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 rot="-600000">
              <a:off x="4262675" y="2789939"/>
              <a:ext cx="1187127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(H:BelgiumXCachadas)XAlloGra (12)</a:t>
              </a:r>
            </a:p>
          </p:txBody>
        </p:sp>
        <p:sp>
          <p:nvSpPr>
            <p:cNvPr id="83" name="tx83"/>
            <p:cNvSpPr/>
            <p:nvPr/>
          </p:nvSpPr>
          <p:spPr>
            <a:xfrm rot="-600000">
              <a:off x="4747830" y="2777815"/>
              <a:ext cx="104748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(H:LaxeXMontalvo)XSymGra (5)</a:t>
              </a:r>
            </a:p>
          </p:txBody>
        </p:sp>
        <p:sp>
          <p:nvSpPr>
            <p:cNvPr id="84" name="tx84"/>
            <p:cNvSpPr/>
            <p:nvPr/>
          </p:nvSpPr>
          <p:spPr>
            <a:xfrm rot="-600000">
              <a:off x="5077608" y="2779285"/>
              <a:ext cx="106441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(H:LouroXCenteans)XSymGra (8)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515544" y="270129"/>
              <a:ext cx="0" cy="2373249"/>
            </a:xfrm>
            <a:custGeom>
              <a:avLst/>
              <a:pathLst>
                <a:path w="0" h="2373249">
                  <a:moveTo>
                    <a:pt x="0" y="23732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17480" y="2497552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66680" y="195817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66680" y="141880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66680" y="87942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15880" y="340052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480749" y="2535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80749" y="1996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80749" y="14567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80749" y="917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80749" y="3780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 rot="-5400000">
              <a:off x="-1087022" y="1398959"/>
              <a:ext cx="236580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47536" y="378004"/>
              <a:ext cx="191950" cy="196136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47536" y="2339367"/>
              <a:ext cx="191950" cy="19613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60814" y="378004"/>
              <a:ext cx="19195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974093" y="378004"/>
              <a:ext cx="191950" cy="176522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974093" y="2143231"/>
              <a:ext cx="191950" cy="39227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87372" y="378004"/>
              <a:ext cx="19195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400651" y="378004"/>
              <a:ext cx="191950" cy="197770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400651" y="2355712"/>
              <a:ext cx="191950" cy="17979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694183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769800" y="378004"/>
              <a:ext cx="453702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273913" y="378004"/>
              <a:ext cx="453702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872821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924808" y="378004"/>
              <a:ext cx="311920" cy="178551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924808" y="2163521"/>
              <a:ext cx="311920" cy="37198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71386" y="378004"/>
              <a:ext cx="311920" cy="183387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71386" y="2211878"/>
              <a:ext cx="311920" cy="32362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617964" y="378004"/>
              <a:ext cx="31192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051460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103447" y="378004"/>
              <a:ext cx="311920" cy="134843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103447" y="1726441"/>
              <a:ext cx="311920" cy="80906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450025" y="378004"/>
              <a:ext cx="31192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796603" y="378004"/>
              <a:ext cx="311920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230099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269708" y="378004"/>
              <a:ext cx="237653" cy="161812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269708" y="1996128"/>
              <a:ext cx="237653" cy="53937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533767" y="378004"/>
              <a:ext cx="237653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797827" y="378004"/>
              <a:ext cx="237653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6061886" y="378004"/>
              <a:ext cx="237653" cy="21574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125399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4284343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451670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515544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43511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56790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070069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283347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496626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 rot="-600000">
              <a:off x="-519267" y="2788837"/>
              <a:ext cx="117443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AlloEleX(H:BelgiumXCachadas) (11)</a:t>
              </a:r>
            </a:p>
          </p:txBody>
        </p:sp>
        <p:sp>
          <p:nvSpPr>
            <p:cNvPr id="51" name="tx51"/>
            <p:cNvSpPr/>
            <p:nvPr/>
          </p:nvSpPr>
          <p:spPr>
            <a:xfrm rot="-600000">
              <a:off x="-163091" y="2776335"/>
              <a:ext cx="103044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SymEleX(H:LaxeXCachadas) (4)</a:t>
              </a:r>
            </a:p>
          </p:txBody>
        </p:sp>
        <p:sp>
          <p:nvSpPr>
            <p:cNvPr id="52" name="tx52"/>
            <p:cNvSpPr/>
            <p:nvPr/>
          </p:nvSpPr>
          <p:spPr>
            <a:xfrm rot="-600000">
              <a:off x="8056" y="2780021"/>
              <a:ext cx="107290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SymEleX(H:LaxeXMontalvo) (11)</a:t>
              </a:r>
            </a:p>
          </p:txBody>
        </p:sp>
        <p:sp>
          <p:nvSpPr>
            <p:cNvPr id="53" name="tx53"/>
            <p:cNvSpPr/>
            <p:nvPr/>
          </p:nvSpPr>
          <p:spPr>
            <a:xfrm rot="-600000">
              <a:off x="242345" y="2778183"/>
              <a:ext cx="105173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SymEleX(H:LouroXCenteans) (1)</a:t>
              </a:r>
            </a:p>
          </p:txBody>
        </p:sp>
        <p:sp>
          <p:nvSpPr>
            <p:cNvPr id="54" name="tx54"/>
            <p:cNvSpPr/>
            <p:nvPr/>
          </p:nvSpPr>
          <p:spPr>
            <a:xfrm rot="-600000">
              <a:off x="438934" y="2779643"/>
              <a:ext cx="106854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SymEleX(H:LouroXLanzada) (12)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1694183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96651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500764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 rot="-600000">
              <a:off x="859091" y="2786631"/>
              <a:ext cx="1149027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AlloGraX(H:BelgiumXCachadas) (1)</a:t>
              </a:r>
            </a:p>
          </p:txBody>
        </p:sp>
        <p:sp>
          <p:nvSpPr>
            <p:cNvPr id="59" name="tx59"/>
            <p:cNvSpPr/>
            <p:nvPr/>
          </p:nvSpPr>
          <p:spPr>
            <a:xfrm rot="-600000">
              <a:off x="1463971" y="2777815"/>
              <a:ext cx="104748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SymGraX(H:LaxeXMontalvo) (1)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2872821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080768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427346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773924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600000">
              <a:off x="1422389" y="2832197"/>
              <a:ext cx="1673832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(H:BelgiumXCachadas)X(H:BelgiumXCachadas) (29)</a:t>
              </a:r>
            </a:p>
          </p:txBody>
        </p:sp>
        <p:sp>
          <p:nvSpPr>
            <p:cNvPr id="65" name="tx65"/>
            <p:cNvSpPr/>
            <p:nvPr/>
          </p:nvSpPr>
          <p:spPr>
            <a:xfrm rot="-600000">
              <a:off x="1979006" y="2813970"/>
              <a:ext cx="146219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(H:LaxeXMontalvo)X(H:LaxeXMontalvo) (20)</a:t>
              </a:r>
            </a:p>
          </p:txBody>
        </p:sp>
        <p:sp>
          <p:nvSpPr>
            <p:cNvPr id="66" name="tx66"/>
            <p:cNvSpPr/>
            <p:nvPr/>
          </p:nvSpPr>
          <p:spPr>
            <a:xfrm rot="-600000">
              <a:off x="2372035" y="2809906"/>
              <a:ext cx="141539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(H:LouroXLanzada)X(H:LouroXLanzada) (9)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4051460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259407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605985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952563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 rot="-600000">
              <a:off x="3134438" y="2785529"/>
              <a:ext cx="113633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(H:BelgiumXCachadas)XAlloEle (8)</a:t>
              </a:r>
            </a:p>
          </p:txBody>
        </p:sp>
        <p:sp>
          <p:nvSpPr>
            <p:cNvPr id="72" name="tx72"/>
            <p:cNvSpPr/>
            <p:nvPr/>
          </p:nvSpPr>
          <p:spPr>
            <a:xfrm rot="-600000">
              <a:off x="3581783" y="2776713"/>
              <a:ext cx="103480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(H:LaxeXMontalvo)XSymEle (2)</a:t>
              </a:r>
            </a:p>
          </p:txBody>
        </p:sp>
        <p:sp>
          <p:nvSpPr>
            <p:cNvPr id="73" name="tx73"/>
            <p:cNvSpPr/>
            <p:nvPr/>
          </p:nvSpPr>
          <p:spPr>
            <a:xfrm rot="-600000">
              <a:off x="3932681" y="2776335"/>
              <a:ext cx="103044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(H:LouroXLanzada)XSymEle (3)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230099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388534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652594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916653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180713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 rot="-600000">
              <a:off x="4250974" y="2786631"/>
              <a:ext cx="1149027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(H:BelgiumXCachadas)XAlloGra (8)</a:t>
              </a:r>
            </a:p>
          </p:txBody>
        </p:sp>
        <p:sp>
          <p:nvSpPr>
            <p:cNvPr id="80" name="tx80"/>
            <p:cNvSpPr/>
            <p:nvPr/>
          </p:nvSpPr>
          <p:spPr>
            <a:xfrm rot="-600000">
              <a:off x="4615801" y="2777815"/>
              <a:ext cx="104748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(H:LaxeXMontalvo)XSymGra (4)</a:t>
              </a:r>
            </a:p>
          </p:txBody>
        </p:sp>
        <p:sp>
          <p:nvSpPr>
            <p:cNvPr id="81" name="tx81"/>
            <p:cNvSpPr/>
            <p:nvPr/>
          </p:nvSpPr>
          <p:spPr>
            <a:xfrm rot="-600000">
              <a:off x="4863059" y="2779285"/>
              <a:ext cx="106441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(H:LouroXCenteans)XSymGra (2)</a:t>
              </a:r>
            </a:p>
          </p:txBody>
        </p:sp>
        <p:sp>
          <p:nvSpPr>
            <p:cNvPr id="82" name="tx82"/>
            <p:cNvSpPr/>
            <p:nvPr/>
          </p:nvSpPr>
          <p:spPr>
            <a:xfrm rot="-600000">
              <a:off x="5148240" y="2777437"/>
              <a:ext cx="1043136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(H:LouroXLanzada)XSymGra (1)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515544" y="270129"/>
              <a:ext cx="0" cy="2373249"/>
            </a:xfrm>
            <a:custGeom>
              <a:avLst/>
              <a:pathLst>
                <a:path w="0" h="2373249">
                  <a:moveTo>
                    <a:pt x="0" y="23732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17480" y="2497552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66680" y="195817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66680" y="141880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66680" y="87942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15880" y="340052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480749" y="2535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80749" y="1996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80749" y="14567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80749" y="917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80749" y="3780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 rot="-5400000">
              <a:off x="-893328" y="1398959"/>
              <a:ext cx="1978421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270129"/>
              <a:ext cx="1125976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3390" y="1677961"/>
              <a:ext cx="194880" cy="855593"/>
            </a:xfrm>
            <a:custGeom>
              <a:avLst/>
              <a:pathLst>
                <a:path w="194880" h="855593">
                  <a:moveTo>
                    <a:pt x="38529" y="855593"/>
                  </a:moveTo>
                  <a:lnTo>
                    <a:pt x="38154" y="853919"/>
                  </a:lnTo>
                  <a:lnTo>
                    <a:pt x="37779" y="852245"/>
                  </a:lnTo>
                  <a:lnTo>
                    <a:pt x="37405" y="850570"/>
                  </a:lnTo>
                  <a:lnTo>
                    <a:pt x="37031" y="848896"/>
                  </a:lnTo>
                  <a:lnTo>
                    <a:pt x="36658" y="847222"/>
                  </a:lnTo>
                  <a:lnTo>
                    <a:pt x="36285" y="845547"/>
                  </a:lnTo>
                  <a:lnTo>
                    <a:pt x="35912" y="843873"/>
                  </a:lnTo>
                  <a:lnTo>
                    <a:pt x="35540" y="842199"/>
                  </a:lnTo>
                  <a:lnTo>
                    <a:pt x="35168" y="840524"/>
                  </a:lnTo>
                  <a:lnTo>
                    <a:pt x="34797" y="838850"/>
                  </a:lnTo>
                  <a:lnTo>
                    <a:pt x="34426" y="837175"/>
                  </a:lnTo>
                  <a:lnTo>
                    <a:pt x="34056" y="835501"/>
                  </a:lnTo>
                  <a:lnTo>
                    <a:pt x="33686" y="833827"/>
                  </a:lnTo>
                  <a:lnTo>
                    <a:pt x="33317" y="832152"/>
                  </a:lnTo>
                  <a:lnTo>
                    <a:pt x="32949" y="830478"/>
                  </a:lnTo>
                  <a:lnTo>
                    <a:pt x="32581" y="828804"/>
                  </a:lnTo>
                  <a:lnTo>
                    <a:pt x="32213" y="827129"/>
                  </a:lnTo>
                  <a:lnTo>
                    <a:pt x="31847" y="825455"/>
                  </a:lnTo>
                  <a:lnTo>
                    <a:pt x="31481" y="823781"/>
                  </a:lnTo>
                  <a:lnTo>
                    <a:pt x="31116" y="822106"/>
                  </a:lnTo>
                  <a:lnTo>
                    <a:pt x="30751" y="820432"/>
                  </a:lnTo>
                  <a:lnTo>
                    <a:pt x="30387" y="818758"/>
                  </a:lnTo>
                  <a:lnTo>
                    <a:pt x="30025" y="817083"/>
                  </a:lnTo>
                  <a:lnTo>
                    <a:pt x="29663" y="815409"/>
                  </a:lnTo>
                  <a:lnTo>
                    <a:pt x="29302" y="813735"/>
                  </a:lnTo>
                  <a:lnTo>
                    <a:pt x="28941" y="812060"/>
                  </a:lnTo>
                  <a:lnTo>
                    <a:pt x="28581" y="810386"/>
                  </a:lnTo>
                  <a:lnTo>
                    <a:pt x="28223" y="808712"/>
                  </a:lnTo>
                  <a:lnTo>
                    <a:pt x="27866" y="807037"/>
                  </a:lnTo>
                  <a:lnTo>
                    <a:pt x="27509" y="805363"/>
                  </a:lnTo>
                  <a:lnTo>
                    <a:pt x="27154" y="803688"/>
                  </a:lnTo>
                  <a:lnTo>
                    <a:pt x="26798" y="802014"/>
                  </a:lnTo>
                  <a:lnTo>
                    <a:pt x="26445" y="800340"/>
                  </a:lnTo>
                  <a:lnTo>
                    <a:pt x="26093" y="798665"/>
                  </a:lnTo>
                  <a:lnTo>
                    <a:pt x="25740" y="796991"/>
                  </a:lnTo>
                  <a:lnTo>
                    <a:pt x="25391" y="795317"/>
                  </a:lnTo>
                  <a:lnTo>
                    <a:pt x="25041" y="793642"/>
                  </a:lnTo>
                  <a:lnTo>
                    <a:pt x="24693" y="791968"/>
                  </a:lnTo>
                  <a:lnTo>
                    <a:pt x="24347" y="790294"/>
                  </a:lnTo>
                  <a:lnTo>
                    <a:pt x="24000" y="788619"/>
                  </a:lnTo>
                  <a:lnTo>
                    <a:pt x="23656" y="786945"/>
                  </a:lnTo>
                  <a:lnTo>
                    <a:pt x="23313" y="785271"/>
                  </a:lnTo>
                  <a:lnTo>
                    <a:pt x="22971" y="783596"/>
                  </a:lnTo>
                  <a:lnTo>
                    <a:pt x="22631" y="781922"/>
                  </a:lnTo>
                  <a:lnTo>
                    <a:pt x="22291" y="780248"/>
                  </a:lnTo>
                  <a:lnTo>
                    <a:pt x="21953" y="778573"/>
                  </a:lnTo>
                  <a:lnTo>
                    <a:pt x="21618" y="776899"/>
                  </a:lnTo>
                  <a:lnTo>
                    <a:pt x="21282" y="775224"/>
                  </a:lnTo>
                  <a:lnTo>
                    <a:pt x="20949" y="773550"/>
                  </a:lnTo>
                  <a:lnTo>
                    <a:pt x="20617" y="771876"/>
                  </a:lnTo>
                  <a:lnTo>
                    <a:pt x="20285" y="770201"/>
                  </a:lnTo>
                  <a:lnTo>
                    <a:pt x="19957" y="768527"/>
                  </a:lnTo>
                  <a:lnTo>
                    <a:pt x="19629" y="766853"/>
                  </a:lnTo>
                  <a:lnTo>
                    <a:pt x="19303" y="765178"/>
                  </a:lnTo>
                  <a:lnTo>
                    <a:pt x="18980" y="763504"/>
                  </a:lnTo>
                  <a:lnTo>
                    <a:pt x="18656" y="761830"/>
                  </a:lnTo>
                  <a:lnTo>
                    <a:pt x="18336" y="760155"/>
                  </a:lnTo>
                  <a:lnTo>
                    <a:pt x="18017" y="758481"/>
                  </a:lnTo>
                  <a:lnTo>
                    <a:pt x="17698" y="756807"/>
                  </a:lnTo>
                  <a:lnTo>
                    <a:pt x="17384" y="755132"/>
                  </a:lnTo>
                  <a:lnTo>
                    <a:pt x="17069" y="753458"/>
                  </a:lnTo>
                  <a:lnTo>
                    <a:pt x="16757" y="751784"/>
                  </a:lnTo>
                  <a:lnTo>
                    <a:pt x="16447" y="750109"/>
                  </a:lnTo>
                  <a:lnTo>
                    <a:pt x="16137" y="748435"/>
                  </a:lnTo>
                  <a:lnTo>
                    <a:pt x="15832" y="746760"/>
                  </a:lnTo>
                  <a:lnTo>
                    <a:pt x="15528" y="745086"/>
                  </a:lnTo>
                  <a:lnTo>
                    <a:pt x="15224" y="743412"/>
                  </a:lnTo>
                  <a:lnTo>
                    <a:pt x="14925" y="741737"/>
                  </a:lnTo>
                  <a:lnTo>
                    <a:pt x="14625" y="740063"/>
                  </a:lnTo>
                  <a:lnTo>
                    <a:pt x="14329" y="738389"/>
                  </a:lnTo>
                  <a:lnTo>
                    <a:pt x="14035" y="736714"/>
                  </a:lnTo>
                  <a:lnTo>
                    <a:pt x="13741" y="735040"/>
                  </a:lnTo>
                  <a:lnTo>
                    <a:pt x="13453" y="733366"/>
                  </a:lnTo>
                  <a:lnTo>
                    <a:pt x="13165" y="731691"/>
                  </a:lnTo>
                  <a:lnTo>
                    <a:pt x="12878" y="730017"/>
                  </a:lnTo>
                  <a:lnTo>
                    <a:pt x="12596" y="728343"/>
                  </a:lnTo>
                  <a:lnTo>
                    <a:pt x="12313" y="726668"/>
                  </a:lnTo>
                  <a:lnTo>
                    <a:pt x="12035" y="724994"/>
                  </a:lnTo>
                  <a:lnTo>
                    <a:pt x="11759" y="723320"/>
                  </a:lnTo>
                  <a:lnTo>
                    <a:pt x="11483" y="721645"/>
                  </a:lnTo>
                  <a:lnTo>
                    <a:pt x="11213" y="719971"/>
                  </a:lnTo>
                  <a:lnTo>
                    <a:pt x="10943" y="718296"/>
                  </a:lnTo>
                  <a:lnTo>
                    <a:pt x="10676" y="716622"/>
                  </a:lnTo>
                  <a:lnTo>
                    <a:pt x="10413" y="714948"/>
                  </a:lnTo>
                  <a:lnTo>
                    <a:pt x="10150" y="713273"/>
                  </a:lnTo>
                  <a:lnTo>
                    <a:pt x="9892" y="711599"/>
                  </a:lnTo>
                  <a:lnTo>
                    <a:pt x="9635" y="709925"/>
                  </a:lnTo>
                  <a:lnTo>
                    <a:pt x="9380" y="708250"/>
                  </a:lnTo>
                  <a:lnTo>
                    <a:pt x="9130" y="706576"/>
                  </a:lnTo>
                  <a:lnTo>
                    <a:pt x="8881" y="704902"/>
                  </a:lnTo>
                  <a:lnTo>
                    <a:pt x="8635" y="703227"/>
                  </a:lnTo>
                  <a:lnTo>
                    <a:pt x="8393" y="701553"/>
                  </a:lnTo>
                  <a:lnTo>
                    <a:pt x="8150" y="699879"/>
                  </a:lnTo>
                  <a:lnTo>
                    <a:pt x="7915" y="698204"/>
                  </a:lnTo>
                  <a:lnTo>
                    <a:pt x="7680" y="696530"/>
                  </a:lnTo>
                  <a:lnTo>
                    <a:pt x="7447" y="694856"/>
                  </a:lnTo>
                  <a:lnTo>
                    <a:pt x="7220" y="693181"/>
                  </a:lnTo>
                  <a:lnTo>
                    <a:pt x="6993" y="691507"/>
                  </a:lnTo>
                  <a:lnTo>
                    <a:pt x="6770" y="689833"/>
                  </a:lnTo>
                  <a:lnTo>
                    <a:pt x="6551" y="688158"/>
                  </a:lnTo>
                  <a:lnTo>
                    <a:pt x="6332" y="686484"/>
                  </a:lnTo>
                  <a:lnTo>
                    <a:pt x="6121" y="684809"/>
                  </a:lnTo>
                  <a:lnTo>
                    <a:pt x="5910" y="683135"/>
                  </a:lnTo>
                  <a:lnTo>
                    <a:pt x="5702" y="681461"/>
                  </a:lnTo>
                  <a:lnTo>
                    <a:pt x="5499" y="679786"/>
                  </a:lnTo>
                  <a:lnTo>
                    <a:pt x="5297" y="678112"/>
                  </a:lnTo>
                  <a:lnTo>
                    <a:pt x="5100" y="676438"/>
                  </a:lnTo>
                  <a:lnTo>
                    <a:pt x="4906" y="674763"/>
                  </a:lnTo>
                  <a:lnTo>
                    <a:pt x="4713" y="673089"/>
                  </a:lnTo>
                  <a:lnTo>
                    <a:pt x="4528" y="671415"/>
                  </a:lnTo>
                  <a:lnTo>
                    <a:pt x="4342" y="669740"/>
                  </a:lnTo>
                  <a:lnTo>
                    <a:pt x="4161" y="668066"/>
                  </a:lnTo>
                  <a:lnTo>
                    <a:pt x="3985" y="666392"/>
                  </a:lnTo>
                  <a:lnTo>
                    <a:pt x="3809" y="664717"/>
                  </a:lnTo>
                  <a:lnTo>
                    <a:pt x="3640" y="663043"/>
                  </a:lnTo>
                  <a:lnTo>
                    <a:pt x="3473" y="661369"/>
                  </a:lnTo>
                  <a:lnTo>
                    <a:pt x="3308" y="659694"/>
                  </a:lnTo>
                  <a:lnTo>
                    <a:pt x="3151" y="658020"/>
                  </a:lnTo>
                  <a:lnTo>
                    <a:pt x="2993" y="656345"/>
                  </a:lnTo>
                  <a:lnTo>
                    <a:pt x="2841" y="654671"/>
                  </a:lnTo>
                  <a:lnTo>
                    <a:pt x="2693" y="652997"/>
                  </a:lnTo>
                  <a:lnTo>
                    <a:pt x="2546" y="651322"/>
                  </a:lnTo>
                  <a:lnTo>
                    <a:pt x="2407" y="649648"/>
                  </a:lnTo>
                  <a:lnTo>
                    <a:pt x="2269" y="647974"/>
                  </a:lnTo>
                  <a:lnTo>
                    <a:pt x="2134" y="646299"/>
                  </a:lnTo>
                  <a:lnTo>
                    <a:pt x="2006" y="644625"/>
                  </a:lnTo>
                  <a:lnTo>
                    <a:pt x="1878" y="642951"/>
                  </a:lnTo>
                  <a:lnTo>
                    <a:pt x="1757" y="641276"/>
                  </a:lnTo>
                  <a:lnTo>
                    <a:pt x="1639" y="639602"/>
                  </a:lnTo>
                  <a:lnTo>
                    <a:pt x="1522" y="637928"/>
                  </a:lnTo>
                  <a:lnTo>
                    <a:pt x="1415" y="636253"/>
                  </a:lnTo>
                  <a:lnTo>
                    <a:pt x="1308" y="634579"/>
                  </a:lnTo>
                  <a:lnTo>
                    <a:pt x="1204" y="632905"/>
                  </a:lnTo>
                  <a:lnTo>
                    <a:pt x="1108" y="631230"/>
                  </a:lnTo>
                  <a:lnTo>
                    <a:pt x="1012" y="629556"/>
                  </a:lnTo>
                  <a:lnTo>
                    <a:pt x="922" y="627881"/>
                  </a:lnTo>
                  <a:lnTo>
                    <a:pt x="837" y="626207"/>
                  </a:lnTo>
                  <a:lnTo>
                    <a:pt x="751" y="624533"/>
                  </a:lnTo>
                  <a:lnTo>
                    <a:pt x="677" y="622858"/>
                  </a:lnTo>
                  <a:lnTo>
                    <a:pt x="602" y="621184"/>
                  </a:lnTo>
                  <a:lnTo>
                    <a:pt x="532" y="619510"/>
                  </a:lnTo>
                  <a:lnTo>
                    <a:pt x="468" y="617835"/>
                  </a:lnTo>
                  <a:lnTo>
                    <a:pt x="405" y="616161"/>
                  </a:lnTo>
                  <a:lnTo>
                    <a:pt x="349" y="614487"/>
                  </a:lnTo>
                  <a:lnTo>
                    <a:pt x="297" y="612812"/>
                  </a:lnTo>
                  <a:lnTo>
                    <a:pt x="246" y="611138"/>
                  </a:lnTo>
                  <a:lnTo>
                    <a:pt x="205" y="609464"/>
                  </a:lnTo>
                  <a:lnTo>
                    <a:pt x="164" y="607789"/>
                  </a:lnTo>
                  <a:lnTo>
                    <a:pt x="128" y="606115"/>
                  </a:lnTo>
                  <a:lnTo>
                    <a:pt x="98" y="604441"/>
                  </a:lnTo>
                  <a:lnTo>
                    <a:pt x="68" y="602766"/>
                  </a:lnTo>
                  <a:lnTo>
                    <a:pt x="48" y="601092"/>
                  </a:lnTo>
                  <a:lnTo>
                    <a:pt x="30" y="599418"/>
                  </a:lnTo>
                  <a:lnTo>
                    <a:pt x="13" y="597743"/>
                  </a:lnTo>
                  <a:lnTo>
                    <a:pt x="7" y="596069"/>
                  </a:lnTo>
                  <a:lnTo>
                    <a:pt x="0" y="594394"/>
                  </a:lnTo>
                  <a:lnTo>
                    <a:pt x="0" y="592720"/>
                  </a:lnTo>
                  <a:lnTo>
                    <a:pt x="4" y="591046"/>
                  </a:lnTo>
                  <a:lnTo>
                    <a:pt x="9" y="589371"/>
                  </a:lnTo>
                  <a:lnTo>
                    <a:pt x="24" y="587697"/>
                  </a:lnTo>
                  <a:lnTo>
                    <a:pt x="41" y="586023"/>
                  </a:lnTo>
                  <a:lnTo>
                    <a:pt x="60" y="584348"/>
                  </a:lnTo>
                  <a:lnTo>
                    <a:pt x="88" y="582674"/>
                  </a:lnTo>
                  <a:lnTo>
                    <a:pt x="117" y="581000"/>
                  </a:lnTo>
                  <a:lnTo>
                    <a:pt x="152" y="579325"/>
                  </a:lnTo>
                  <a:lnTo>
                    <a:pt x="192" y="577651"/>
                  </a:lnTo>
                  <a:lnTo>
                    <a:pt x="231" y="575977"/>
                  </a:lnTo>
                  <a:lnTo>
                    <a:pt x="282" y="574302"/>
                  </a:lnTo>
                  <a:lnTo>
                    <a:pt x="334" y="572628"/>
                  </a:lnTo>
                  <a:lnTo>
                    <a:pt x="389" y="570954"/>
                  </a:lnTo>
                  <a:lnTo>
                    <a:pt x="452" y="569279"/>
                  </a:lnTo>
                  <a:lnTo>
                    <a:pt x="515" y="567605"/>
                  </a:lnTo>
                  <a:lnTo>
                    <a:pt x="586" y="565930"/>
                  </a:lnTo>
                  <a:lnTo>
                    <a:pt x="660" y="564256"/>
                  </a:lnTo>
                  <a:lnTo>
                    <a:pt x="735" y="562582"/>
                  </a:lnTo>
                  <a:lnTo>
                    <a:pt x="821" y="560907"/>
                  </a:lnTo>
                  <a:lnTo>
                    <a:pt x="907" y="559233"/>
                  </a:lnTo>
                  <a:lnTo>
                    <a:pt x="998" y="557559"/>
                  </a:lnTo>
                  <a:lnTo>
                    <a:pt x="1095" y="555884"/>
                  </a:lnTo>
                  <a:lnTo>
                    <a:pt x="1192" y="554210"/>
                  </a:lnTo>
                  <a:lnTo>
                    <a:pt x="1298" y="552536"/>
                  </a:lnTo>
                  <a:lnTo>
                    <a:pt x="1407" y="550861"/>
                  </a:lnTo>
                  <a:lnTo>
                    <a:pt x="1517" y="549187"/>
                  </a:lnTo>
                  <a:lnTo>
                    <a:pt x="1636" y="547513"/>
                  </a:lnTo>
                  <a:lnTo>
                    <a:pt x="1756" y="545838"/>
                  </a:lnTo>
                  <a:lnTo>
                    <a:pt x="1881" y="544164"/>
                  </a:lnTo>
                  <a:lnTo>
                    <a:pt x="2012" y="542490"/>
                  </a:lnTo>
                  <a:lnTo>
                    <a:pt x="2143" y="540815"/>
                  </a:lnTo>
                  <a:lnTo>
                    <a:pt x="2282" y="539141"/>
                  </a:lnTo>
                  <a:lnTo>
                    <a:pt x="2424" y="537466"/>
                  </a:lnTo>
                  <a:lnTo>
                    <a:pt x="2568" y="535792"/>
                  </a:lnTo>
                  <a:lnTo>
                    <a:pt x="2720" y="534118"/>
                  </a:lnTo>
                  <a:lnTo>
                    <a:pt x="2872" y="532443"/>
                  </a:lnTo>
                  <a:lnTo>
                    <a:pt x="3030" y="530769"/>
                  </a:lnTo>
                  <a:lnTo>
                    <a:pt x="3192" y="529095"/>
                  </a:lnTo>
                  <a:lnTo>
                    <a:pt x="3355" y="527420"/>
                  </a:lnTo>
                  <a:lnTo>
                    <a:pt x="3527" y="525746"/>
                  </a:lnTo>
                  <a:lnTo>
                    <a:pt x="3700" y="524072"/>
                  </a:lnTo>
                  <a:lnTo>
                    <a:pt x="3875" y="522397"/>
                  </a:lnTo>
                  <a:lnTo>
                    <a:pt x="4058" y="520723"/>
                  </a:lnTo>
                  <a:lnTo>
                    <a:pt x="4241" y="519049"/>
                  </a:lnTo>
                  <a:lnTo>
                    <a:pt x="4430" y="517374"/>
                  </a:lnTo>
                  <a:lnTo>
                    <a:pt x="4622" y="515700"/>
                  </a:lnTo>
                  <a:lnTo>
                    <a:pt x="4814" y="514026"/>
                  </a:lnTo>
                  <a:lnTo>
                    <a:pt x="5016" y="512351"/>
                  </a:lnTo>
                  <a:lnTo>
                    <a:pt x="5218" y="510677"/>
                  </a:lnTo>
                  <a:lnTo>
                    <a:pt x="5423" y="509002"/>
                  </a:lnTo>
                  <a:lnTo>
                    <a:pt x="5634" y="507328"/>
                  </a:lnTo>
                  <a:lnTo>
                    <a:pt x="5845" y="505654"/>
                  </a:lnTo>
                  <a:lnTo>
                    <a:pt x="6062" y="503979"/>
                  </a:lnTo>
                  <a:lnTo>
                    <a:pt x="6282" y="502305"/>
                  </a:lnTo>
                  <a:lnTo>
                    <a:pt x="6502" y="500631"/>
                  </a:lnTo>
                  <a:lnTo>
                    <a:pt x="6730" y="498956"/>
                  </a:lnTo>
                  <a:lnTo>
                    <a:pt x="6958" y="497282"/>
                  </a:lnTo>
                  <a:lnTo>
                    <a:pt x="7190" y="495608"/>
                  </a:lnTo>
                  <a:lnTo>
                    <a:pt x="7426" y="493933"/>
                  </a:lnTo>
                  <a:lnTo>
                    <a:pt x="7662" y="492259"/>
                  </a:lnTo>
                  <a:lnTo>
                    <a:pt x="7904" y="490585"/>
                  </a:lnTo>
                  <a:lnTo>
                    <a:pt x="8148" y="488910"/>
                  </a:lnTo>
                  <a:lnTo>
                    <a:pt x="8393" y="487236"/>
                  </a:lnTo>
                  <a:lnTo>
                    <a:pt x="8644" y="485562"/>
                  </a:lnTo>
                  <a:lnTo>
                    <a:pt x="8896" y="483887"/>
                  </a:lnTo>
                  <a:lnTo>
                    <a:pt x="9150" y="482213"/>
                  </a:lnTo>
                  <a:lnTo>
                    <a:pt x="9409" y="480539"/>
                  </a:lnTo>
                  <a:lnTo>
                    <a:pt x="9667" y="478864"/>
                  </a:lnTo>
                  <a:lnTo>
                    <a:pt x="9931" y="477190"/>
                  </a:lnTo>
                  <a:lnTo>
                    <a:pt x="10195" y="475515"/>
                  </a:lnTo>
                  <a:lnTo>
                    <a:pt x="10461" y="473841"/>
                  </a:lnTo>
                  <a:lnTo>
                    <a:pt x="10732" y="472167"/>
                  </a:lnTo>
                  <a:lnTo>
                    <a:pt x="11003" y="470492"/>
                  </a:lnTo>
                  <a:lnTo>
                    <a:pt x="11277" y="468818"/>
                  </a:lnTo>
                  <a:lnTo>
                    <a:pt x="11553" y="467144"/>
                  </a:lnTo>
                  <a:lnTo>
                    <a:pt x="11830" y="465469"/>
                  </a:lnTo>
                  <a:lnTo>
                    <a:pt x="12111" y="463795"/>
                  </a:lnTo>
                  <a:lnTo>
                    <a:pt x="12392" y="462121"/>
                  </a:lnTo>
                  <a:lnTo>
                    <a:pt x="12675" y="460446"/>
                  </a:lnTo>
                  <a:lnTo>
                    <a:pt x="12962" y="458772"/>
                  </a:lnTo>
                  <a:lnTo>
                    <a:pt x="13248" y="457098"/>
                  </a:lnTo>
                  <a:lnTo>
                    <a:pt x="13537" y="455423"/>
                  </a:lnTo>
                  <a:lnTo>
                    <a:pt x="13828" y="453749"/>
                  </a:lnTo>
                  <a:lnTo>
                    <a:pt x="14118" y="452075"/>
                  </a:lnTo>
                  <a:lnTo>
                    <a:pt x="14412" y="450400"/>
                  </a:lnTo>
                  <a:lnTo>
                    <a:pt x="14707" y="448726"/>
                  </a:lnTo>
                  <a:lnTo>
                    <a:pt x="15002" y="447051"/>
                  </a:lnTo>
                  <a:lnTo>
                    <a:pt x="15300" y="445377"/>
                  </a:lnTo>
                  <a:lnTo>
                    <a:pt x="15597" y="443703"/>
                  </a:lnTo>
                  <a:lnTo>
                    <a:pt x="15897" y="442028"/>
                  </a:lnTo>
                  <a:lnTo>
                    <a:pt x="16197" y="440354"/>
                  </a:lnTo>
                  <a:lnTo>
                    <a:pt x="16498" y="438680"/>
                  </a:lnTo>
                  <a:lnTo>
                    <a:pt x="16800" y="437005"/>
                  </a:lnTo>
                  <a:lnTo>
                    <a:pt x="17103" y="435331"/>
                  </a:lnTo>
                  <a:lnTo>
                    <a:pt x="17406" y="433657"/>
                  </a:lnTo>
                  <a:lnTo>
                    <a:pt x="17711" y="431982"/>
                  </a:lnTo>
                  <a:lnTo>
                    <a:pt x="18015" y="430308"/>
                  </a:lnTo>
                  <a:lnTo>
                    <a:pt x="18320" y="428634"/>
                  </a:lnTo>
                  <a:lnTo>
                    <a:pt x="18626" y="426959"/>
                  </a:lnTo>
                  <a:lnTo>
                    <a:pt x="18932" y="425285"/>
                  </a:lnTo>
                  <a:lnTo>
                    <a:pt x="19238" y="423611"/>
                  </a:lnTo>
                  <a:lnTo>
                    <a:pt x="19544" y="421936"/>
                  </a:lnTo>
                  <a:lnTo>
                    <a:pt x="19851" y="420262"/>
                  </a:lnTo>
                  <a:lnTo>
                    <a:pt x="20157" y="418587"/>
                  </a:lnTo>
                  <a:lnTo>
                    <a:pt x="20464" y="416913"/>
                  </a:lnTo>
                  <a:lnTo>
                    <a:pt x="20770" y="415239"/>
                  </a:lnTo>
                  <a:lnTo>
                    <a:pt x="21076" y="413564"/>
                  </a:lnTo>
                  <a:lnTo>
                    <a:pt x="21383" y="411890"/>
                  </a:lnTo>
                  <a:lnTo>
                    <a:pt x="21688" y="410216"/>
                  </a:lnTo>
                  <a:lnTo>
                    <a:pt x="21993" y="408541"/>
                  </a:lnTo>
                  <a:lnTo>
                    <a:pt x="22298" y="406867"/>
                  </a:lnTo>
                  <a:lnTo>
                    <a:pt x="22602" y="405193"/>
                  </a:lnTo>
                  <a:lnTo>
                    <a:pt x="22907" y="403518"/>
                  </a:lnTo>
                  <a:lnTo>
                    <a:pt x="23209" y="401844"/>
                  </a:lnTo>
                  <a:lnTo>
                    <a:pt x="23511" y="400170"/>
                  </a:lnTo>
                  <a:lnTo>
                    <a:pt x="23813" y="398495"/>
                  </a:lnTo>
                  <a:lnTo>
                    <a:pt x="24113" y="396821"/>
                  </a:lnTo>
                  <a:lnTo>
                    <a:pt x="24413" y="395147"/>
                  </a:lnTo>
                  <a:lnTo>
                    <a:pt x="24711" y="393472"/>
                  </a:lnTo>
                  <a:lnTo>
                    <a:pt x="25008" y="391798"/>
                  </a:lnTo>
                  <a:lnTo>
                    <a:pt x="25306" y="390124"/>
                  </a:lnTo>
                  <a:lnTo>
                    <a:pt x="25600" y="388449"/>
                  </a:lnTo>
                  <a:lnTo>
                    <a:pt x="25894" y="386775"/>
                  </a:lnTo>
                  <a:lnTo>
                    <a:pt x="26186" y="385100"/>
                  </a:lnTo>
                  <a:lnTo>
                    <a:pt x="26476" y="383426"/>
                  </a:lnTo>
                  <a:lnTo>
                    <a:pt x="26767" y="381752"/>
                  </a:lnTo>
                  <a:lnTo>
                    <a:pt x="27054" y="380077"/>
                  </a:lnTo>
                  <a:lnTo>
                    <a:pt x="27340" y="378403"/>
                  </a:lnTo>
                  <a:lnTo>
                    <a:pt x="27625" y="376729"/>
                  </a:lnTo>
                  <a:lnTo>
                    <a:pt x="27907" y="375054"/>
                  </a:lnTo>
                  <a:lnTo>
                    <a:pt x="28188" y="373380"/>
                  </a:lnTo>
                  <a:lnTo>
                    <a:pt x="28467" y="371706"/>
                  </a:lnTo>
                  <a:lnTo>
                    <a:pt x="28743" y="370031"/>
                  </a:lnTo>
                  <a:lnTo>
                    <a:pt x="29020" y="368357"/>
                  </a:lnTo>
                  <a:lnTo>
                    <a:pt x="29291" y="366683"/>
                  </a:lnTo>
                  <a:lnTo>
                    <a:pt x="29562" y="365008"/>
                  </a:lnTo>
                  <a:lnTo>
                    <a:pt x="29832" y="363334"/>
                  </a:lnTo>
                  <a:lnTo>
                    <a:pt x="30097" y="361660"/>
                  </a:lnTo>
                  <a:lnTo>
                    <a:pt x="30362" y="359985"/>
                  </a:lnTo>
                  <a:lnTo>
                    <a:pt x="30623" y="358311"/>
                  </a:lnTo>
                  <a:lnTo>
                    <a:pt x="30881" y="356636"/>
                  </a:lnTo>
                  <a:lnTo>
                    <a:pt x="31140" y="354962"/>
                  </a:lnTo>
                  <a:lnTo>
                    <a:pt x="31392" y="353288"/>
                  </a:lnTo>
                  <a:lnTo>
                    <a:pt x="31644" y="351613"/>
                  </a:lnTo>
                  <a:lnTo>
                    <a:pt x="31894" y="349939"/>
                  </a:lnTo>
                  <a:lnTo>
                    <a:pt x="32139" y="348265"/>
                  </a:lnTo>
                  <a:lnTo>
                    <a:pt x="32384" y="346590"/>
                  </a:lnTo>
                  <a:lnTo>
                    <a:pt x="32624" y="344916"/>
                  </a:lnTo>
                  <a:lnTo>
                    <a:pt x="32862" y="343242"/>
                  </a:lnTo>
                  <a:lnTo>
                    <a:pt x="33099" y="341567"/>
                  </a:lnTo>
                  <a:lnTo>
                    <a:pt x="33329" y="339893"/>
                  </a:lnTo>
                  <a:lnTo>
                    <a:pt x="33559" y="338219"/>
                  </a:lnTo>
                  <a:lnTo>
                    <a:pt x="33785" y="336544"/>
                  </a:lnTo>
                  <a:lnTo>
                    <a:pt x="34007" y="334870"/>
                  </a:lnTo>
                  <a:lnTo>
                    <a:pt x="34229" y="333196"/>
                  </a:lnTo>
                  <a:lnTo>
                    <a:pt x="34445" y="331521"/>
                  </a:lnTo>
                  <a:lnTo>
                    <a:pt x="34659" y="329847"/>
                  </a:lnTo>
                  <a:lnTo>
                    <a:pt x="34871" y="328172"/>
                  </a:lnTo>
                  <a:lnTo>
                    <a:pt x="35076" y="326498"/>
                  </a:lnTo>
                  <a:lnTo>
                    <a:pt x="35281" y="324824"/>
                  </a:lnTo>
                  <a:lnTo>
                    <a:pt x="35483" y="323149"/>
                  </a:lnTo>
                  <a:lnTo>
                    <a:pt x="35679" y="321475"/>
                  </a:lnTo>
                  <a:lnTo>
                    <a:pt x="35875" y="319801"/>
                  </a:lnTo>
                  <a:lnTo>
                    <a:pt x="36064" y="318126"/>
                  </a:lnTo>
                  <a:lnTo>
                    <a:pt x="36252" y="316452"/>
                  </a:lnTo>
                  <a:lnTo>
                    <a:pt x="36438" y="314778"/>
                  </a:lnTo>
                  <a:lnTo>
                    <a:pt x="36616" y="313103"/>
                  </a:lnTo>
                  <a:lnTo>
                    <a:pt x="36794" y="311429"/>
                  </a:lnTo>
                  <a:lnTo>
                    <a:pt x="36968" y="309755"/>
                  </a:lnTo>
                  <a:lnTo>
                    <a:pt x="37137" y="308080"/>
                  </a:lnTo>
                  <a:lnTo>
                    <a:pt x="37306" y="306406"/>
                  </a:lnTo>
                  <a:lnTo>
                    <a:pt x="37466" y="304732"/>
                  </a:lnTo>
                  <a:lnTo>
                    <a:pt x="37626" y="303057"/>
                  </a:lnTo>
                  <a:lnTo>
                    <a:pt x="37783" y="301383"/>
                  </a:lnTo>
                  <a:lnTo>
                    <a:pt x="37933" y="299709"/>
                  </a:lnTo>
                  <a:lnTo>
                    <a:pt x="38083" y="298034"/>
                  </a:lnTo>
                  <a:lnTo>
                    <a:pt x="38228" y="296360"/>
                  </a:lnTo>
                  <a:lnTo>
                    <a:pt x="38368" y="294685"/>
                  </a:lnTo>
                  <a:lnTo>
                    <a:pt x="38509" y="293011"/>
                  </a:lnTo>
                  <a:lnTo>
                    <a:pt x="38640" y="291337"/>
                  </a:lnTo>
                  <a:lnTo>
                    <a:pt x="38771" y="289662"/>
                  </a:lnTo>
                  <a:lnTo>
                    <a:pt x="38899" y="287988"/>
                  </a:lnTo>
                  <a:lnTo>
                    <a:pt x="39020" y="286314"/>
                  </a:lnTo>
                  <a:lnTo>
                    <a:pt x="39141" y="284639"/>
                  </a:lnTo>
                  <a:lnTo>
                    <a:pt x="39256" y="282965"/>
                  </a:lnTo>
                  <a:lnTo>
                    <a:pt x="39367" y="281291"/>
                  </a:lnTo>
                  <a:lnTo>
                    <a:pt x="39479" y="279616"/>
                  </a:lnTo>
                  <a:lnTo>
                    <a:pt x="39581" y="277942"/>
                  </a:lnTo>
                  <a:lnTo>
                    <a:pt x="39683" y="276268"/>
                  </a:lnTo>
                  <a:lnTo>
                    <a:pt x="39781" y="274593"/>
                  </a:lnTo>
                  <a:lnTo>
                    <a:pt x="39873" y="272919"/>
                  </a:lnTo>
                  <a:lnTo>
                    <a:pt x="39966" y="271245"/>
                  </a:lnTo>
                  <a:lnTo>
                    <a:pt x="40051" y="269570"/>
                  </a:lnTo>
                  <a:lnTo>
                    <a:pt x="40134" y="267896"/>
                  </a:lnTo>
                  <a:lnTo>
                    <a:pt x="40216" y="266221"/>
                  </a:lnTo>
                  <a:lnTo>
                    <a:pt x="40289" y="264547"/>
                  </a:lnTo>
                  <a:lnTo>
                    <a:pt x="40363" y="262873"/>
                  </a:lnTo>
                  <a:lnTo>
                    <a:pt x="40432" y="261198"/>
                  </a:lnTo>
                  <a:lnTo>
                    <a:pt x="40497" y="259524"/>
                  </a:lnTo>
                  <a:lnTo>
                    <a:pt x="40561" y="257850"/>
                  </a:lnTo>
                  <a:lnTo>
                    <a:pt x="40618" y="256175"/>
                  </a:lnTo>
                  <a:lnTo>
                    <a:pt x="40673" y="254501"/>
                  </a:lnTo>
                  <a:lnTo>
                    <a:pt x="40727" y="252827"/>
                  </a:lnTo>
                  <a:lnTo>
                    <a:pt x="40773" y="251152"/>
                  </a:lnTo>
                  <a:lnTo>
                    <a:pt x="40820" y="249478"/>
                  </a:lnTo>
                  <a:lnTo>
                    <a:pt x="40861" y="247804"/>
                  </a:lnTo>
                  <a:lnTo>
                    <a:pt x="40899" y="246129"/>
                  </a:lnTo>
                  <a:lnTo>
                    <a:pt x="40937" y="244455"/>
                  </a:lnTo>
                  <a:lnTo>
                    <a:pt x="40967" y="242781"/>
                  </a:lnTo>
                  <a:lnTo>
                    <a:pt x="40996" y="241106"/>
                  </a:lnTo>
                  <a:lnTo>
                    <a:pt x="41023" y="239432"/>
                  </a:lnTo>
                  <a:lnTo>
                    <a:pt x="41045" y="237757"/>
                  </a:lnTo>
                  <a:lnTo>
                    <a:pt x="41066" y="236083"/>
                  </a:lnTo>
                  <a:lnTo>
                    <a:pt x="41082" y="234409"/>
                  </a:lnTo>
                  <a:lnTo>
                    <a:pt x="41095" y="232734"/>
                  </a:lnTo>
                  <a:lnTo>
                    <a:pt x="41109" y="231060"/>
                  </a:lnTo>
                  <a:lnTo>
                    <a:pt x="41115" y="229386"/>
                  </a:lnTo>
                  <a:lnTo>
                    <a:pt x="41120" y="227711"/>
                  </a:lnTo>
                  <a:lnTo>
                    <a:pt x="41124" y="226037"/>
                  </a:lnTo>
                  <a:lnTo>
                    <a:pt x="41122" y="224363"/>
                  </a:lnTo>
                  <a:lnTo>
                    <a:pt x="41121" y="222688"/>
                  </a:lnTo>
                  <a:lnTo>
                    <a:pt x="41114" y="221014"/>
                  </a:lnTo>
                  <a:lnTo>
                    <a:pt x="41106" y="219340"/>
                  </a:lnTo>
                  <a:lnTo>
                    <a:pt x="41097" y="217665"/>
                  </a:lnTo>
                  <a:lnTo>
                    <a:pt x="41082" y="215991"/>
                  </a:lnTo>
                  <a:lnTo>
                    <a:pt x="41067" y="214317"/>
                  </a:lnTo>
                  <a:lnTo>
                    <a:pt x="41050" y="212642"/>
                  </a:lnTo>
                  <a:lnTo>
                    <a:pt x="41029" y="210968"/>
                  </a:lnTo>
                  <a:lnTo>
                    <a:pt x="41008" y="209293"/>
                  </a:lnTo>
                  <a:lnTo>
                    <a:pt x="40982" y="207619"/>
                  </a:lnTo>
                  <a:lnTo>
                    <a:pt x="40956" y="205945"/>
                  </a:lnTo>
                  <a:lnTo>
                    <a:pt x="40928" y="204270"/>
                  </a:lnTo>
                  <a:lnTo>
                    <a:pt x="40896" y="202596"/>
                  </a:lnTo>
                  <a:lnTo>
                    <a:pt x="40864" y="200922"/>
                  </a:lnTo>
                  <a:lnTo>
                    <a:pt x="40829" y="199247"/>
                  </a:lnTo>
                  <a:lnTo>
                    <a:pt x="40792" y="197573"/>
                  </a:lnTo>
                  <a:lnTo>
                    <a:pt x="40755" y="195899"/>
                  </a:lnTo>
                  <a:lnTo>
                    <a:pt x="40714" y="194224"/>
                  </a:lnTo>
                  <a:lnTo>
                    <a:pt x="40673" y="192550"/>
                  </a:lnTo>
                  <a:lnTo>
                    <a:pt x="40631" y="190876"/>
                  </a:lnTo>
                  <a:lnTo>
                    <a:pt x="40585" y="189201"/>
                  </a:lnTo>
                  <a:lnTo>
                    <a:pt x="40540" y="187527"/>
                  </a:lnTo>
                  <a:lnTo>
                    <a:pt x="40493" y="185853"/>
                  </a:lnTo>
                  <a:lnTo>
                    <a:pt x="40444" y="184178"/>
                  </a:lnTo>
                  <a:lnTo>
                    <a:pt x="40395" y="182504"/>
                  </a:lnTo>
                  <a:lnTo>
                    <a:pt x="40343" y="180830"/>
                  </a:lnTo>
                  <a:lnTo>
                    <a:pt x="40291" y="179155"/>
                  </a:lnTo>
                  <a:lnTo>
                    <a:pt x="40239" y="177481"/>
                  </a:lnTo>
                  <a:lnTo>
                    <a:pt x="40184" y="175806"/>
                  </a:lnTo>
                  <a:lnTo>
                    <a:pt x="40130" y="174132"/>
                  </a:lnTo>
                  <a:lnTo>
                    <a:pt x="40074" y="172458"/>
                  </a:lnTo>
                  <a:lnTo>
                    <a:pt x="40017" y="170783"/>
                  </a:lnTo>
                  <a:lnTo>
                    <a:pt x="39961" y="169109"/>
                  </a:lnTo>
                  <a:lnTo>
                    <a:pt x="39903" y="167435"/>
                  </a:lnTo>
                  <a:lnTo>
                    <a:pt x="39845" y="165760"/>
                  </a:lnTo>
                  <a:lnTo>
                    <a:pt x="39786" y="164086"/>
                  </a:lnTo>
                  <a:lnTo>
                    <a:pt x="39727" y="162412"/>
                  </a:lnTo>
                  <a:lnTo>
                    <a:pt x="39668" y="160737"/>
                  </a:lnTo>
                  <a:lnTo>
                    <a:pt x="39609" y="159063"/>
                  </a:lnTo>
                  <a:lnTo>
                    <a:pt x="39549" y="157389"/>
                  </a:lnTo>
                  <a:lnTo>
                    <a:pt x="39490" y="155714"/>
                  </a:lnTo>
                  <a:lnTo>
                    <a:pt x="39430" y="154040"/>
                  </a:lnTo>
                  <a:lnTo>
                    <a:pt x="39371" y="152366"/>
                  </a:lnTo>
                  <a:lnTo>
                    <a:pt x="39311" y="150691"/>
                  </a:lnTo>
                  <a:lnTo>
                    <a:pt x="39252" y="149017"/>
                  </a:lnTo>
                  <a:lnTo>
                    <a:pt x="39193" y="147342"/>
                  </a:lnTo>
                  <a:lnTo>
                    <a:pt x="39135" y="145668"/>
                  </a:lnTo>
                  <a:lnTo>
                    <a:pt x="39077" y="143994"/>
                  </a:lnTo>
                  <a:lnTo>
                    <a:pt x="39019" y="142319"/>
                  </a:lnTo>
                  <a:lnTo>
                    <a:pt x="38962" y="140645"/>
                  </a:lnTo>
                  <a:lnTo>
                    <a:pt x="38906" y="138971"/>
                  </a:lnTo>
                  <a:lnTo>
                    <a:pt x="38850" y="137296"/>
                  </a:lnTo>
                  <a:lnTo>
                    <a:pt x="38796" y="135622"/>
                  </a:lnTo>
                  <a:lnTo>
                    <a:pt x="38741" y="133948"/>
                  </a:lnTo>
                  <a:lnTo>
                    <a:pt x="38689" y="132273"/>
                  </a:lnTo>
                  <a:lnTo>
                    <a:pt x="38637" y="130599"/>
                  </a:lnTo>
                  <a:lnTo>
                    <a:pt x="38585" y="128925"/>
                  </a:lnTo>
                  <a:lnTo>
                    <a:pt x="38536" y="127250"/>
                  </a:lnTo>
                  <a:lnTo>
                    <a:pt x="38487" y="125576"/>
                  </a:lnTo>
                  <a:lnTo>
                    <a:pt x="38440" y="123902"/>
                  </a:lnTo>
                  <a:lnTo>
                    <a:pt x="38394" y="122227"/>
                  </a:lnTo>
                  <a:lnTo>
                    <a:pt x="38349" y="120553"/>
                  </a:lnTo>
                  <a:lnTo>
                    <a:pt x="38307" y="118878"/>
                  </a:lnTo>
                  <a:lnTo>
                    <a:pt x="38265" y="117204"/>
                  </a:lnTo>
                  <a:lnTo>
                    <a:pt x="38225" y="115530"/>
                  </a:lnTo>
                  <a:lnTo>
                    <a:pt x="38188" y="113855"/>
                  </a:lnTo>
                  <a:lnTo>
                    <a:pt x="38150" y="112181"/>
                  </a:lnTo>
                  <a:lnTo>
                    <a:pt x="38116" y="110507"/>
                  </a:lnTo>
                  <a:lnTo>
                    <a:pt x="38084" y="108832"/>
                  </a:lnTo>
                  <a:lnTo>
                    <a:pt x="38052" y="107158"/>
                  </a:lnTo>
                  <a:lnTo>
                    <a:pt x="38024" y="105484"/>
                  </a:lnTo>
                  <a:lnTo>
                    <a:pt x="37997" y="103809"/>
                  </a:lnTo>
                  <a:lnTo>
                    <a:pt x="37972" y="102135"/>
                  </a:lnTo>
                  <a:lnTo>
                    <a:pt x="37951" y="100461"/>
                  </a:lnTo>
                  <a:lnTo>
                    <a:pt x="37929" y="98786"/>
                  </a:lnTo>
                  <a:lnTo>
                    <a:pt x="37912" y="97112"/>
                  </a:lnTo>
                  <a:lnTo>
                    <a:pt x="37897" y="95438"/>
                  </a:lnTo>
                  <a:lnTo>
                    <a:pt x="37882" y="93763"/>
                  </a:lnTo>
                  <a:lnTo>
                    <a:pt x="37873" y="92089"/>
                  </a:lnTo>
                  <a:lnTo>
                    <a:pt x="37864" y="90415"/>
                  </a:lnTo>
                  <a:lnTo>
                    <a:pt x="37858" y="88740"/>
                  </a:lnTo>
                  <a:lnTo>
                    <a:pt x="37856" y="87066"/>
                  </a:lnTo>
                  <a:lnTo>
                    <a:pt x="37853" y="85391"/>
                  </a:lnTo>
                  <a:lnTo>
                    <a:pt x="37857" y="83717"/>
                  </a:lnTo>
                  <a:lnTo>
                    <a:pt x="37862" y="82043"/>
                  </a:lnTo>
                  <a:lnTo>
                    <a:pt x="37868" y="80368"/>
                  </a:lnTo>
                  <a:lnTo>
                    <a:pt x="37881" y="78694"/>
                  </a:lnTo>
                  <a:lnTo>
                    <a:pt x="37893" y="77020"/>
                  </a:lnTo>
                  <a:lnTo>
                    <a:pt x="37910" y="75345"/>
                  </a:lnTo>
                  <a:lnTo>
                    <a:pt x="37930" y="73671"/>
                  </a:lnTo>
                  <a:lnTo>
                    <a:pt x="37950" y="71997"/>
                  </a:lnTo>
                  <a:lnTo>
                    <a:pt x="37977" y="70322"/>
                  </a:lnTo>
                  <a:lnTo>
                    <a:pt x="38005" y="68648"/>
                  </a:lnTo>
                  <a:lnTo>
                    <a:pt x="38036" y="66974"/>
                  </a:lnTo>
                  <a:lnTo>
                    <a:pt x="38072" y="65299"/>
                  </a:lnTo>
                  <a:lnTo>
                    <a:pt x="38108" y="63625"/>
                  </a:lnTo>
                  <a:lnTo>
                    <a:pt x="38150" y="61951"/>
                  </a:lnTo>
                  <a:lnTo>
                    <a:pt x="38195" y="60276"/>
                  </a:lnTo>
                  <a:lnTo>
                    <a:pt x="38240" y="58602"/>
                  </a:lnTo>
                  <a:lnTo>
                    <a:pt x="38294" y="56927"/>
                  </a:lnTo>
                  <a:lnTo>
                    <a:pt x="38347" y="55253"/>
                  </a:lnTo>
                  <a:lnTo>
                    <a:pt x="38404" y="53579"/>
                  </a:lnTo>
                  <a:lnTo>
                    <a:pt x="38467" y="51904"/>
                  </a:lnTo>
                  <a:lnTo>
                    <a:pt x="38529" y="50230"/>
                  </a:lnTo>
                  <a:lnTo>
                    <a:pt x="38598" y="48556"/>
                  </a:lnTo>
                  <a:lnTo>
                    <a:pt x="38670" y="46881"/>
                  </a:lnTo>
                  <a:lnTo>
                    <a:pt x="38742" y="45207"/>
                  </a:lnTo>
                  <a:lnTo>
                    <a:pt x="38823" y="43533"/>
                  </a:lnTo>
                  <a:lnTo>
                    <a:pt x="38903" y="41858"/>
                  </a:lnTo>
                  <a:lnTo>
                    <a:pt x="38988" y="40184"/>
                  </a:lnTo>
                  <a:lnTo>
                    <a:pt x="39078" y="38510"/>
                  </a:lnTo>
                  <a:lnTo>
                    <a:pt x="39168" y="36835"/>
                  </a:lnTo>
                  <a:lnTo>
                    <a:pt x="39266" y="35161"/>
                  </a:lnTo>
                  <a:lnTo>
                    <a:pt x="39365" y="33487"/>
                  </a:lnTo>
                  <a:lnTo>
                    <a:pt x="39466" y="31812"/>
                  </a:lnTo>
                  <a:lnTo>
                    <a:pt x="39575" y="30138"/>
                  </a:lnTo>
                  <a:lnTo>
                    <a:pt x="39684" y="28463"/>
                  </a:lnTo>
                  <a:lnTo>
                    <a:pt x="39798" y="26789"/>
                  </a:lnTo>
                  <a:lnTo>
                    <a:pt x="39916" y="25115"/>
                  </a:lnTo>
                  <a:lnTo>
                    <a:pt x="40035" y="23440"/>
                  </a:lnTo>
                  <a:lnTo>
                    <a:pt x="40161" y="21766"/>
                  </a:lnTo>
                  <a:lnTo>
                    <a:pt x="40289" y="20092"/>
                  </a:lnTo>
                  <a:lnTo>
                    <a:pt x="40419" y="18417"/>
                  </a:lnTo>
                  <a:lnTo>
                    <a:pt x="40557" y="16743"/>
                  </a:lnTo>
                  <a:lnTo>
                    <a:pt x="40694" y="15069"/>
                  </a:lnTo>
                  <a:lnTo>
                    <a:pt x="40837" y="13394"/>
                  </a:lnTo>
                  <a:lnTo>
                    <a:pt x="40984" y="11720"/>
                  </a:lnTo>
                  <a:lnTo>
                    <a:pt x="41130" y="10046"/>
                  </a:lnTo>
                  <a:lnTo>
                    <a:pt x="41286" y="8371"/>
                  </a:lnTo>
                  <a:lnTo>
                    <a:pt x="41442" y="6697"/>
                  </a:lnTo>
                  <a:lnTo>
                    <a:pt x="41602" y="5023"/>
                  </a:lnTo>
                  <a:lnTo>
                    <a:pt x="41767" y="3348"/>
                  </a:lnTo>
                  <a:lnTo>
                    <a:pt x="41932" y="1674"/>
                  </a:lnTo>
                  <a:lnTo>
                    <a:pt x="42104" y="0"/>
                  </a:lnTo>
                  <a:lnTo>
                    <a:pt x="152776" y="0"/>
                  </a:lnTo>
                  <a:lnTo>
                    <a:pt x="152947" y="1674"/>
                  </a:lnTo>
                  <a:lnTo>
                    <a:pt x="153113" y="3348"/>
                  </a:lnTo>
                  <a:lnTo>
                    <a:pt x="153278" y="5023"/>
                  </a:lnTo>
                  <a:lnTo>
                    <a:pt x="153437" y="6697"/>
                  </a:lnTo>
                  <a:lnTo>
                    <a:pt x="153593" y="8371"/>
                  </a:lnTo>
                  <a:lnTo>
                    <a:pt x="153749" y="10046"/>
                  </a:lnTo>
                  <a:lnTo>
                    <a:pt x="153896" y="11720"/>
                  </a:lnTo>
                  <a:lnTo>
                    <a:pt x="154042" y="13394"/>
                  </a:lnTo>
                  <a:lnTo>
                    <a:pt x="154186" y="15069"/>
                  </a:lnTo>
                  <a:lnTo>
                    <a:pt x="154323" y="16743"/>
                  </a:lnTo>
                  <a:lnTo>
                    <a:pt x="154460" y="18417"/>
                  </a:lnTo>
                  <a:lnTo>
                    <a:pt x="154590" y="20092"/>
                  </a:lnTo>
                  <a:lnTo>
                    <a:pt x="154718" y="21766"/>
                  </a:lnTo>
                  <a:lnTo>
                    <a:pt x="154845" y="23440"/>
                  </a:lnTo>
                  <a:lnTo>
                    <a:pt x="154963" y="25115"/>
                  </a:lnTo>
                  <a:lnTo>
                    <a:pt x="155082" y="26789"/>
                  </a:lnTo>
                  <a:lnTo>
                    <a:pt x="155195" y="28463"/>
                  </a:lnTo>
                  <a:lnTo>
                    <a:pt x="155304" y="30138"/>
                  </a:lnTo>
                  <a:lnTo>
                    <a:pt x="155413" y="31812"/>
                  </a:lnTo>
                  <a:lnTo>
                    <a:pt x="155514" y="33487"/>
                  </a:lnTo>
                  <a:lnTo>
                    <a:pt x="155614" y="35161"/>
                  </a:lnTo>
                  <a:lnTo>
                    <a:pt x="155711" y="36835"/>
                  </a:lnTo>
                  <a:lnTo>
                    <a:pt x="155801" y="38510"/>
                  </a:lnTo>
                  <a:lnTo>
                    <a:pt x="155891" y="40184"/>
                  </a:lnTo>
                  <a:lnTo>
                    <a:pt x="155976" y="41858"/>
                  </a:lnTo>
                  <a:lnTo>
                    <a:pt x="156057" y="43533"/>
                  </a:lnTo>
                  <a:lnTo>
                    <a:pt x="156137" y="45207"/>
                  </a:lnTo>
                  <a:lnTo>
                    <a:pt x="156210" y="46881"/>
                  </a:lnTo>
                  <a:lnTo>
                    <a:pt x="156281" y="48556"/>
                  </a:lnTo>
                  <a:lnTo>
                    <a:pt x="156351" y="50230"/>
                  </a:lnTo>
                  <a:lnTo>
                    <a:pt x="156413" y="51904"/>
                  </a:lnTo>
                  <a:lnTo>
                    <a:pt x="156475" y="53579"/>
                  </a:lnTo>
                  <a:lnTo>
                    <a:pt x="156532" y="55253"/>
                  </a:lnTo>
                  <a:lnTo>
                    <a:pt x="156586" y="56927"/>
                  </a:lnTo>
                  <a:lnTo>
                    <a:pt x="156639" y="58602"/>
                  </a:lnTo>
                  <a:lnTo>
                    <a:pt x="156684" y="60276"/>
                  </a:lnTo>
                  <a:lnTo>
                    <a:pt x="156729" y="61951"/>
                  </a:lnTo>
                  <a:lnTo>
                    <a:pt x="156771" y="63625"/>
                  </a:lnTo>
                  <a:lnTo>
                    <a:pt x="156807" y="65299"/>
                  </a:lnTo>
                  <a:lnTo>
                    <a:pt x="156844" y="66974"/>
                  </a:lnTo>
                  <a:lnTo>
                    <a:pt x="156874" y="68648"/>
                  </a:lnTo>
                  <a:lnTo>
                    <a:pt x="156902" y="70322"/>
                  </a:lnTo>
                  <a:lnTo>
                    <a:pt x="156930" y="71997"/>
                  </a:lnTo>
                  <a:lnTo>
                    <a:pt x="156950" y="73671"/>
                  </a:lnTo>
                  <a:lnTo>
                    <a:pt x="156970" y="75345"/>
                  </a:lnTo>
                  <a:lnTo>
                    <a:pt x="156987" y="77020"/>
                  </a:lnTo>
                  <a:lnTo>
                    <a:pt x="156999" y="78694"/>
                  </a:lnTo>
                  <a:lnTo>
                    <a:pt x="157011" y="80368"/>
                  </a:lnTo>
                  <a:lnTo>
                    <a:pt x="157018" y="82043"/>
                  </a:lnTo>
                  <a:lnTo>
                    <a:pt x="157022" y="83717"/>
                  </a:lnTo>
                  <a:lnTo>
                    <a:pt x="157026" y="85391"/>
                  </a:lnTo>
                  <a:lnTo>
                    <a:pt x="157024" y="87066"/>
                  </a:lnTo>
                  <a:lnTo>
                    <a:pt x="157021" y="88740"/>
                  </a:lnTo>
                  <a:lnTo>
                    <a:pt x="157016" y="90415"/>
                  </a:lnTo>
                  <a:lnTo>
                    <a:pt x="157007" y="92089"/>
                  </a:lnTo>
                  <a:lnTo>
                    <a:pt x="156998" y="93763"/>
                  </a:lnTo>
                  <a:lnTo>
                    <a:pt x="156983" y="95438"/>
                  </a:lnTo>
                  <a:lnTo>
                    <a:pt x="156967" y="97112"/>
                  </a:lnTo>
                  <a:lnTo>
                    <a:pt x="156950" y="98786"/>
                  </a:lnTo>
                  <a:lnTo>
                    <a:pt x="156929" y="100461"/>
                  </a:lnTo>
                  <a:lnTo>
                    <a:pt x="156907" y="102135"/>
                  </a:lnTo>
                  <a:lnTo>
                    <a:pt x="156882" y="103809"/>
                  </a:lnTo>
                  <a:lnTo>
                    <a:pt x="156855" y="105484"/>
                  </a:lnTo>
                  <a:lnTo>
                    <a:pt x="156828" y="107158"/>
                  </a:lnTo>
                  <a:lnTo>
                    <a:pt x="156796" y="108832"/>
                  </a:lnTo>
                  <a:lnTo>
                    <a:pt x="156763" y="110507"/>
                  </a:lnTo>
                  <a:lnTo>
                    <a:pt x="156729" y="112181"/>
                  </a:lnTo>
                  <a:lnTo>
                    <a:pt x="156692" y="113855"/>
                  </a:lnTo>
                  <a:lnTo>
                    <a:pt x="156654" y="115530"/>
                  </a:lnTo>
                  <a:lnTo>
                    <a:pt x="156614" y="117204"/>
                  </a:lnTo>
                  <a:lnTo>
                    <a:pt x="156572" y="118878"/>
                  </a:lnTo>
                  <a:lnTo>
                    <a:pt x="156531" y="120553"/>
                  </a:lnTo>
                  <a:lnTo>
                    <a:pt x="156485" y="122227"/>
                  </a:lnTo>
                  <a:lnTo>
                    <a:pt x="156439" y="123902"/>
                  </a:lnTo>
                  <a:lnTo>
                    <a:pt x="156392" y="125576"/>
                  </a:lnTo>
                  <a:lnTo>
                    <a:pt x="156343" y="127250"/>
                  </a:lnTo>
                  <a:lnTo>
                    <a:pt x="156294" y="128925"/>
                  </a:lnTo>
                  <a:lnTo>
                    <a:pt x="156243" y="130599"/>
                  </a:lnTo>
                  <a:lnTo>
                    <a:pt x="156191" y="132273"/>
                  </a:lnTo>
                  <a:lnTo>
                    <a:pt x="156139" y="133948"/>
                  </a:lnTo>
                  <a:lnTo>
                    <a:pt x="156084" y="135622"/>
                  </a:lnTo>
                  <a:lnTo>
                    <a:pt x="156029" y="137296"/>
                  </a:lnTo>
                  <a:lnTo>
                    <a:pt x="155974" y="138971"/>
                  </a:lnTo>
                  <a:lnTo>
                    <a:pt x="155917" y="140645"/>
                  </a:lnTo>
                  <a:lnTo>
                    <a:pt x="155861" y="142319"/>
                  </a:lnTo>
                  <a:lnTo>
                    <a:pt x="155803" y="143994"/>
                  </a:lnTo>
                  <a:lnTo>
                    <a:pt x="155745" y="145668"/>
                  </a:lnTo>
                  <a:lnTo>
                    <a:pt x="155687" y="147342"/>
                  </a:lnTo>
                  <a:lnTo>
                    <a:pt x="155627" y="149017"/>
                  </a:lnTo>
                  <a:lnTo>
                    <a:pt x="155568" y="150691"/>
                  </a:lnTo>
                  <a:lnTo>
                    <a:pt x="155509" y="152366"/>
                  </a:lnTo>
                  <a:lnTo>
                    <a:pt x="155449" y="154040"/>
                  </a:lnTo>
                  <a:lnTo>
                    <a:pt x="155390" y="155714"/>
                  </a:lnTo>
                  <a:lnTo>
                    <a:pt x="155330" y="157389"/>
                  </a:lnTo>
                  <a:lnTo>
                    <a:pt x="155271" y="159063"/>
                  </a:lnTo>
                  <a:lnTo>
                    <a:pt x="155211" y="160737"/>
                  </a:lnTo>
                  <a:lnTo>
                    <a:pt x="155152" y="162412"/>
                  </a:lnTo>
                  <a:lnTo>
                    <a:pt x="155093" y="164086"/>
                  </a:lnTo>
                  <a:lnTo>
                    <a:pt x="155035" y="165760"/>
                  </a:lnTo>
                  <a:lnTo>
                    <a:pt x="154977" y="167435"/>
                  </a:lnTo>
                  <a:lnTo>
                    <a:pt x="154919" y="169109"/>
                  </a:lnTo>
                  <a:lnTo>
                    <a:pt x="154862" y="170783"/>
                  </a:lnTo>
                  <a:lnTo>
                    <a:pt x="154806" y="172458"/>
                  </a:lnTo>
                  <a:lnTo>
                    <a:pt x="154750" y="174132"/>
                  </a:lnTo>
                  <a:lnTo>
                    <a:pt x="154695" y="175806"/>
                  </a:lnTo>
                  <a:lnTo>
                    <a:pt x="154641" y="177481"/>
                  </a:lnTo>
                  <a:lnTo>
                    <a:pt x="154588" y="179155"/>
                  </a:lnTo>
                  <a:lnTo>
                    <a:pt x="154536" y="180830"/>
                  </a:lnTo>
                  <a:lnTo>
                    <a:pt x="154485" y="182504"/>
                  </a:lnTo>
                  <a:lnTo>
                    <a:pt x="154436" y="184178"/>
                  </a:lnTo>
                  <a:lnTo>
                    <a:pt x="154387" y="185853"/>
                  </a:lnTo>
                  <a:lnTo>
                    <a:pt x="154339" y="187527"/>
                  </a:lnTo>
                  <a:lnTo>
                    <a:pt x="154294" y="189201"/>
                  </a:lnTo>
                  <a:lnTo>
                    <a:pt x="154249" y="190876"/>
                  </a:lnTo>
                  <a:lnTo>
                    <a:pt x="154206" y="192550"/>
                  </a:lnTo>
                  <a:lnTo>
                    <a:pt x="154165" y="194224"/>
                  </a:lnTo>
                  <a:lnTo>
                    <a:pt x="154124" y="195899"/>
                  </a:lnTo>
                  <a:lnTo>
                    <a:pt x="154087" y="197573"/>
                  </a:lnTo>
                  <a:lnTo>
                    <a:pt x="154050" y="199247"/>
                  </a:lnTo>
                  <a:lnTo>
                    <a:pt x="154016" y="200922"/>
                  </a:lnTo>
                  <a:lnTo>
                    <a:pt x="153984" y="202596"/>
                  </a:lnTo>
                  <a:lnTo>
                    <a:pt x="153952" y="204270"/>
                  </a:lnTo>
                  <a:lnTo>
                    <a:pt x="153924" y="205945"/>
                  </a:lnTo>
                  <a:lnTo>
                    <a:pt x="153897" y="207619"/>
                  </a:lnTo>
                  <a:lnTo>
                    <a:pt x="153872" y="209293"/>
                  </a:lnTo>
                  <a:lnTo>
                    <a:pt x="153851" y="210968"/>
                  </a:lnTo>
                  <a:lnTo>
                    <a:pt x="153830" y="212642"/>
                  </a:lnTo>
                  <a:lnTo>
                    <a:pt x="153812" y="214317"/>
                  </a:lnTo>
                  <a:lnTo>
                    <a:pt x="153797" y="215991"/>
                  </a:lnTo>
                  <a:lnTo>
                    <a:pt x="153782" y="217665"/>
                  </a:lnTo>
                  <a:lnTo>
                    <a:pt x="153774" y="219340"/>
                  </a:lnTo>
                  <a:lnTo>
                    <a:pt x="153765" y="221014"/>
                  </a:lnTo>
                  <a:lnTo>
                    <a:pt x="153759" y="222688"/>
                  </a:lnTo>
                  <a:lnTo>
                    <a:pt x="153757" y="224363"/>
                  </a:lnTo>
                  <a:lnTo>
                    <a:pt x="153756" y="226037"/>
                  </a:lnTo>
                  <a:lnTo>
                    <a:pt x="153759" y="227711"/>
                  </a:lnTo>
                  <a:lnTo>
                    <a:pt x="153765" y="229386"/>
                  </a:lnTo>
                  <a:lnTo>
                    <a:pt x="153771" y="231060"/>
                  </a:lnTo>
                  <a:lnTo>
                    <a:pt x="153784" y="232734"/>
                  </a:lnTo>
                  <a:lnTo>
                    <a:pt x="153797" y="234409"/>
                  </a:lnTo>
                  <a:lnTo>
                    <a:pt x="153814" y="236083"/>
                  </a:lnTo>
                  <a:lnTo>
                    <a:pt x="153835" y="237757"/>
                  </a:lnTo>
                  <a:lnTo>
                    <a:pt x="153856" y="239432"/>
                  </a:lnTo>
                  <a:lnTo>
                    <a:pt x="153883" y="241106"/>
                  </a:lnTo>
                  <a:lnTo>
                    <a:pt x="153913" y="242781"/>
                  </a:lnTo>
                  <a:lnTo>
                    <a:pt x="153943" y="244455"/>
                  </a:lnTo>
                  <a:lnTo>
                    <a:pt x="153981" y="246129"/>
                  </a:lnTo>
                  <a:lnTo>
                    <a:pt x="154018" y="247804"/>
                  </a:lnTo>
                  <a:lnTo>
                    <a:pt x="154060" y="249478"/>
                  </a:lnTo>
                  <a:lnTo>
                    <a:pt x="154106" y="251152"/>
                  </a:lnTo>
                  <a:lnTo>
                    <a:pt x="154153" y="252827"/>
                  </a:lnTo>
                  <a:lnTo>
                    <a:pt x="154206" y="254501"/>
                  </a:lnTo>
                  <a:lnTo>
                    <a:pt x="154262" y="256175"/>
                  </a:lnTo>
                  <a:lnTo>
                    <a:pt x="154319" y="257850"/>
                  </a:lnTo>
                  <a:lnTo>
                    <a:pt x="154383" y="259524"/>
                  </a:lnTo>
                  <a:lnTo>
                    <a:pt x="154447" y="261198"/>
                  </a:lnTo>
                  <a:lnTo>
                    <a:pt x="154517" y="262873"/>
                  </a:lnTo>
                  <a:lnTo>
                    <a:pt x="154590" y="264547"/>
                  </a:lnTo>
                  <a:lnTo>
                    <a:pt x="154664" y="266221"/>
                  </a:lnTo>
                  <a:lnTo>
                    <a:pt x="154746" y="267896"/>
                  </a:lnTo>
                  <a:lnTo>
                    <a:pt x="154829" y="269570"/>
                  </a:lnTo>
                  <a:lnTo>
                    <a:pt x="154914" y="271245"/>
                  </a:lnTo>
                  <a:lnTo>
                    <a:pt x="155006" y="272919"/>
                  </a:lnTo>
                  <a:lnTo>
                    <a:pt x="155099" y="274593"/>
                  </a:lnTo>
                  <a:lnTo>
                    <a:pt x="155197" y="276268"/>
                  </a:lnTo>
                  <a:lnTo>
                    <a:pt x="155299" y="277942"/>
                  </a:lnTo>
                  <a:lnTo>
                    <a:pt x="155401" y="279616"/>
                  </a:lnTo>
                  <a:lnTo>
                    <a:pt x="155512" y="281291"/>
                  </a:lnTo>
                  <a:lnTo>
                    <a:pt x="155624" y="282965"/>
                  </a:lnTo>
                  <a:lnTo>
                    <a:pt x="155738" y="284639"/>
                  </a:lnTo>
                  <a:lnTo>
                    <a:pt x="155860" y="286314"/>
                  </a:lnTo>
                  <a:lnTo>
                    <a:pt x="155981" y="287988"/>
                  </a:lnTo>
                  <a:lnTo>
                    <a:pt x="156109" y="289662"/>
                  </a:lnTo>
                  <a:lnTo>
                    <a:pt x="156240" y="291337"/>
                  </a:lnTo>
                  <a:lnTo>
                    <a:pt x="156371" y="293011"/>
                  </a:lnTo>
                  <a:lnTo>
                    <a:pt x="156511" y="294685"/>
                  </a:lnTo>
                  <a:lnTo>
                    <a:pt x="156652" y="296360"/>
                  </a:lnTo>
                  <a:lnTo>
                    <a:pt x="156796" y="298034"/>
                  </a:lnTo>
                  <a:lnTo>
                    <a:pt x="156946" y="299709"/>
                  </a:lnTo>
                  <a:lnTo>
                    <a:pt x="157096" y="301383"/>
                  </a:lnTo>
                  <a:lnTo>
                    <a:pt x="157254" y="303057"/>
                  </a:lnTo>
                  <a:lnTo>
                    <a:pt x="157413" y="304732"/>
                  </a:lnTo>
                  <a:lnTo>
                    <a:pt x="157574" y="306406"/>
                  </a:lnTo>
                  <a:lnTo>
                    <a:pt x="157743" y="308080"/>
                  </a:lnTo>
                  <a:lnTo>
                    <a:pt x="157912" y="309755"/>
                  </a:lnTo>
                  <a:lnTo>
                    <a:pt x="158085" y="311429"/>
                  </a:lnTo>
                  <a:lnTo>
                    <a:pt x="158264" y="313103"/>
                  </a:lnTo>
                  <a:lnTo>
                    <a:pt x="158442" y="314778"/>
                  </a:lnTo>
                  <a:lnTo>
                    <a:pt x="158628" y="316452"/>
                  </a:lnTo>
                  <a:lnTo>
                    <a:pt x="158815" y="318126"/>
                  </a:lnTo>
                  <a:lnTo>
                    <a:pt x="159004" y="319801"/>
                  </a:lnTo>
                  <a:lnTo>
                    <a:pt x="159201" y="321475"/>
                  </a:lnTo>
                  <a:lnTo>
                    <a:pt x="159397" y="323149"/>
                  </a:lnTo>
                  <a:lnTo>
                    <a:pt x="159598" y="324824"/>
                  </a:lnTo>
                  <a:lnTo>
                    <a:pt x="159803" y="326498"/>
                  </a:lnTo>
                  <a:lnTo>
                    <a:pt x="160008" y="328172"/>
                  </a:lnTo>
                  <a:lnTo>
                    <a:pt x="160221" y="329847"/>
                  </a:lnTo>
                  <a:lnTo>
                    <a:pt x="160435" y="331521"/>
                  </a:lnTo>
                  <a:lnTo>
                    <a:pt x="160650" y="333196"/>
                  </a:lnTo>
                  <a:lnTo>
                    <a:pt x="160872" y="334870"/>
                  </a:lnTo>
                  <a:lnTo>
                    <a:pt x="161094" y="336544"/>
                  </a:lnTo>
                  <a:lnTo>
                    <a:pt x="161321" y="338219"/>
                  </a:lnTo>
                  <a:lnTo>
                    <a:pt x="161551" y="339893"/>
                  </a:lnTo>
                  <a:lnTo>
                    <a:pt x="161781" y="341567"/>
                  </a:lnTo>
                  <a:lnTo>
                    <a:pt x="162018" y="343242"/>
                  </a:lnTo>
                  <a:lnTo>
                    <a:pt x="162255" y="344916"/>
                  </a:lnTo>
                  <a:lnTo>
                    <a:pt x="162496" y="346590"/>
                  </a:lnTo>
                  <a:lnTo>
                    <a:pt x="162740" y="348265"/>
                  </a:lnTo>
                  <a:lnTo>
                    <a:pt x="162985" y="349939"/>
                  </a:lnTo>
                  <a:lnTo>
                    <a:pt x="163235" y="351613"/>
                  </a:lnTo>
                  <a:lnTo>
                    <a:pt x="163487" y="353288"/>
                  </a:lnTo>
                  <a:lnTo>
                    <a:pt x="163739" y="354962"/>
                  </a:lnTo>
                  <a:lnTo>
                    <a:pt x="163998" y="356636"/>
                  </a:lnTo>
                  <a:lnTo>
                    <a:pt x="164257" y="358311"/>
                  </a:lnTo>
                  <a:lnTo>
                    <a:pt x="164518" y="359985"/>
                  </a:lnTo>
                  <a:lnTo>
                    <a:pt x="164783" y="361660"/>
                  </a:lnTo>
                  <a:lnTo>
                    <a:pt x="165048" y="363334"/>
                  </a:lnTo>
                  <a:lnTo>
                    <a:pt x="165317" y="365008"/>
                  </a:lnTo>
                  <a:lnTo>
                    <a:pt x="165588" y="366683"/>
                  </a:lnTo>
                  <a:lnTo>
                    <a:pt x="165860" y="368357"/>
                  </a:lnTo>
                  <a:lnTo>
                    <a:pt x="166136" y="370031"/>
                  </a:lnTo>
                  <a:lnTo>
                    <a:pt x="166413" y="371706"/>
                  </a:lnTo>
                  <a:lnTo>
                    <a:pt x="166691" y="373380"/>
                  </a:lnTo>
                  <a:lnTo>
                    <a:pt x="166973" y="375054"/>
                  </a:lnTo>
                  <a:lnTo>
                    <a:pt x="167254" y="376729"/>
                  </a:lnTo>
                  <a:lnTo>
                    <a:pt x="167540" y="378403"/>
                  </a:lnTo>
                  <a:lnTo>
                    <a:pt x="167826" y="380077"/>
                  </a:lnTo>
                  <a:lnTo>
                    <a:pt x="168113" y="381752"/>
                  </a:lnTo>
                  <a:lnTo>
                    <a:pt x="168403" y="383426"/>
                  </a:lnTo>
                  <a:lnTo>
                    <a:pt x="168693" y="385100"/>
                  </a:lnTo>
                  <a:lnTo>
                    <a:pt x="168986" y="386775"/>
                  </a:lnTo>
                  <a:lnTo>
                    <a:pt x="169280" y="388449"/>
                  </a:lnTo>
                  <a:lnTo>
                    <a:pt x="169574" y="390124"/>
                  </a:lnTo>
                  <a:lnTo>
                    <a:pt x="169871" y="391798"/>
                  </a:lnTo>
                  <a:lnTo>
                    <a:pt x="170168" y="393472"/>
                  </a:lnTo>
                  <a:lnTo>
                    <a:pt x="170466" y="395147"/>
                  </a:lnTo>
                  <a:lnTo>
                    <a:pt x="170767" y="396821"/>
                  </a:lnTo>
                  <a:lnTo>
                    <a:pt x="171067" y="398495"/>
                  </a:lnTo>
                  <a:lnTo>
                    <a:pt x="171368" y="400170"/>
                  </a:lnTo>
                  <a:lnTo>
                    <a:pt x="171671" y="401844"/>
                  </a:lnTo>
                  <a:lnTo>
                    <a:pt x="171973" y="403518"/>
                  </a:lnTo>
                  <a:lnTo>
                    <a:pt x="172277" y="405193"/>
                  </a:lnTo>
                  <a:lnTo>
                    <a:pt x="172581" y="406867"/>
                  </a:lnTo>
                  <a:lnTo>
                    <a:pt x="172886" y="408541"/>
                  </a:lnTo>
                  <a:lnTo>
                    <a:pt x="173192" y="410216"/>
                  </a:lnTo>
                  <a:lnTo>
                    <a:pt x="173497" y="411890"/>
                  </a:lnTo>
                  <a:lnTo>
                    <a:pt x="173803" y="413564"/>
                  </a:lnTo>
                  <a:lnTo>
                    <a:pt x="174109" y="415239"/>
                  </a:lnTo>
                  <a:lnTo>
                    <a:pt x="174416" y="416913"/>
                  </a:lnTo>
                  <a:lnTo>
                    <a:pt x="174722" y="418587"/>
                  </a:lnTo>
                  <a:lnTo>
                    <a:pt x="175029" y="420262"/>
                  </a:lnTo>
                  <a:lnTo>
                    <a:pt x="175335" y="421936"/>
                  </a:lnTo>
                  <a:lnTo>
                    <a:pt x="175642" y="423611"/>
                  </a:lnTo>
                  <a:lnTo>
                    <a:pt x="175948" y="425285"/>
                  </a:lnTo>
                  <a:lnTo>
                    <a:pt x="176254" y="426959"/>
                  </a:lnTo>
                  <a:lnTo>
                    <a:pt x="176559" y="428634"/>
                  </a:lnTo>
                  <a:lnTo>
                    <a:pt x="176865" y="430308"/>
                  </a:lnTo>
                  <a:lnTo>
                    <a:pt x="177169" y="431982"/>
                  </a:lnTo>
                  <a:lnTo>
                    <a:pt x="177473" y="433657"/>
                  </a:lnTo>
                  <a:lnTo>
                    <a:pt x="177777" y="435331"/>
                  </a:lnTo>
                  <a:lnTo>
                    <a:pt x="178079" y="437005"/>
                  </a:lnTo>
                  <a:lnTo>
                    <a:pt x="178382" y="438680"/>
                  </a:lnTo>
                  <a:lnTo>
                    <a:pt x="178682" y="440354"/>
                  </a:lnTo>
                  <a:lnTo>
                    <a:pt x="178983" y="442028"/>
                  </a:lnTo>
                  <a:lnTo>
                    <a:pt x="179282" y="443703"/>
                  </a:lnTo>
                  <a:lnTo>
                    <a:pt x="179580" y="445377"/>
                  </a:lnTo>
                  <a:lnTo>
                    <a:pt x="179877" y="447051"/>
                  </a:lnTo>
                  <a:lnTo>
                    <a:pt x="180173" y="448726"/>
                  </a:lnTo>
                  <a:lnTo>
                    <a:pt x="180467" y="450400"/>
                  </a:lnTo>
                  <a:lnTo>
                    <a:pt x="180761" y="452075"/>
                  </a:lnTo>
                  <a:lnTo>
                    <a:pt x="181052" y="453749"/>
                  </a:lnTo>
                  <a:lnTo>
                    <a:pt x="181342" y="455423"/>
                  </a:lnTo>
                  <a:lnTo>
                    <a:pt x="181632" y="457098"/>
                  </a:lnTo>
                  <a:lnTo>
                    <a:pt x="181918" y="458772"/>
                  </a:lnTo>
                  <a:lnTo>
                    <a:pt x="182204" y="460446"/>
                  </a:lnTo>
                  <a:lnTo>
                    <a:pt x="182487" y="462121"/>
                  </a:lnTo>
                  <a:lnTo>
                    <a:pt x="182769" y="463795"/>
                  </a:lnTo>
                  <a:lnTo>
                    <a:pt x="183050" y="465469"/>
                  </a:lnTo>
                  <a:lnTo>
                    <a:pt x="183326" y="467144"/>
                  </a:lnTo>
                  <a:lnTo>
                    <a:pt x="183603" y="468818"/>
                  </a:lnTo>
                  <a:lnTo>
                    <a:pt x="183877" y="470492"/>
                  </a:lnTo>
                  <a:lnTo>
                    <a:pt x="184147" y="472167"/>
                  </a:lnTo>
                  <a:lnTo>
                    <a:pt x="184418" y="473841"/>
                  </a:lnTo>
                  <a:lnTo>
                    <a:pt x="184684" y="475515"/>
                  </a:lnTo>
                  <a:lnTo>
                    <a:pt x="184949" y="477190"/>
                  </a:lnTo>
                  <a:lnTo>
                    <a:pt x="185213" y="478864"/>
                  </a:lnTo>
                  <a:lnTo>
                    <a:pt x="185471" y="480539"/>
                  </a:lnTo>
                  <a:lnTo>
                    <a:pt x="185729" y="482213"/>
                  </a:lnTo>
                  <a:lnTo>
                    <a:pt x="185984" y="483887"/>
                  </a:lnTo>
                  <a:lnTo>
                    <a:pt x="186235" y="485562"/>
                  </a:lnTo>
                  <a:lnTo>
                    <a:pt x="186486" y="487236"/>
                  </a:lnTo>
                  <a:lnTo>
                    <a:pt x="186731" y="488910"/>
                  </a:lnTo>
                  <a:lnTo>
                    <a:pt x="186975" y="490585"/>
                  </a:lnTo>
                  <a:lnTo>
                    <a:pt x="187217" y="492259"/>
                  </a:lnTo>
                  <a:lnTo>
                    <a:pt x="187454" y="493933"/>
                  </a:lnTo>
                  <a:lnTo>
                    <a:pt x="187690" y="495608"/>
                  </a:lnTo>
                  <a:lnTo>
                    <a:pt x="187921" y="497282"/>
                  </a:lnTo>
                  <a:lnTo>
                    <a:pt x="188150" y="498956"/>
                  </a:lnTo>
                  <a:lnTo>
                    <a:pt x="188378" y="500631"/>
                  </a:lnTo>
                  <a:lnTo>
                    <a:pt x="188598" y="502305"/>
                  </a:lnTo>
                  <a:lnTo>
                    <a:pt x="188818" y="503979"/>
                  </a:lnTo>
                  <a:lnTo>
                    <a:pt x="189035" y="505654"/>
                  </a:lnTo>
                  <a:lnTo>
                    <a:pt x="189246" y="507328"/>
                  </a:lnTo>
                  <a:lnTo>
                    <a:pt x="189457" y="509002"/>
                  </a:lnTo>
                  <a:lnTo>
                    <a:pt x="189662" y="510677"/>
                  </a:lnTo>
                  <a:lnTo>
                    <a:pt x="189863" y="512351"/>
                  </a:lnTo>
                  <a:lnTo>
                    <a:pt x="190065" y="514026"/>
                  </a:lnTo>
                  <a:lnTo>
                    <a:pt x="190258" y="515700"/>
                  </a:lnTo>
                  <a:lnTo>
                    <a:pt x="190450" y="517374"/>
                  </a:lnTo>
                  <a:lnTo>
                    <a:pt x="190639" y="519049"/>
                  </a:lnTo>
                  <a:lnTo>
                    <a:pt x="190822" y="520723"/>
                  </a:lnTo>
                  <a:lnTo>
                    <a:pt x="191004" y="522397"/>
                  </a:lnTo>
                  <a:lnTo>
                    <a:pt x="191180" y="524072"/>
                  </a:lnTo>
                  <a:lnTo>
                    <a:pt x="191353" y="525746"/>
                  </a:lnTo>
                  <a:lnTo>
                    <a:pt x="191525" y="527420"/>
                  </a:lnTo>
                  <a:lnTo>
                    <a:pt x="191687" y="529095"/>
                  </a:lnTo>
                  <a:lnTo>
                    <a:pt x="191850" y="530769"/>
                  </a:lnTo>
                  <a:lnTo>
                    <a:pt x="192008" y="532443"/>
                  </a:lnTo>
                  <a:lnTo>
                    <a:pt x="192160" y="534118"/>
                  </a:lnTo>
                  <a:lnTo>
                    <a:pt x="192312" y="535792"/>
                  </a:lnTo>
                  <a:lnTo>
                    <a:pt x="192456" y="537466"/>
                  </a:lnTo>
                  <a:lnTo>
                    <a:pt x="192597" y="539141"/>
                  </a:lnTo>
                  <a:lnTo>
                    <a:pt x="192737" y="540815"/>
                  </a:lnTo>
                  <a:lnTo>
                    <a:pt x="192868" y="542490"/>
                  </a:lnTo>
                  <a:lnTo>
                    <a:pt x="192998" y="544164"/>
                  </a:lnTo>
                  <a:lnTo>
                    <a:pt x="193123" y="545838"/>
                  </a:lnTo>
                  <a:lnTo>
                    <a:pt x="193243" y="547513"/>
                  </a:lnTo>
                  <a:lnTo>
                    <a:pt x="193363" y="549187"/>
                  </a:lnTo>
                  <a:lnTo>
                    <a:pt x="193473" y="550861"/>
                  </a:lnTo>
                  <a:lnTo>
                    <a:pt x="193581" y="552536"/>
                  </a:lnTo>
                  <a:lnTo>
                    <a:pt x="193687" y="554210"/>
                  </a:lnTo>
                  <a:lnTo>
                    <a:pt x="193785" y="555884"/>
                  </a:lnTo>
                  <a:lnTo>
                    <a:pt x="193882" y="557559"/>
                  </a:lnTo>
                  <a:lnTo>
                    <a:pt x="193972" y="559233"/>
                  </a:lnTo>
                  <a:lnTo>
                    <a:pt x="194058" y="560907"/>
                  </a:lnTo>
                  <a:lnTo>
                    <a:pt x="194144" y="562582"/>
                  </a:lnTo>
                  <a:lnTo>
                    <a:pt x="194219" y="564256"/>
                  </a:lnTo>
                  <a:lnTo>
                    <a:pt x="194294" y="565930"/>
                  </a:lnTo>
                  <a:lnTo>
                    <a:pt x="194365" y="567605"/>
                  </a:lnTo>
                  <a:lnTo>
                    <a:pt x="194428" y="569279"/>
                  </a:lnTo>
                  <a:lnTo>
                    <a:pt x="194491" y="570954"/>
                  </a:lnTo>
                  <a:lnTo>
                    <a:pt x="194546" y="572628"/>
                  </a:lnTo>
                  <a:lnTo>
                    <a:pt x="194597" y="574302"/>
                  </a:lnTo>
                  <a:lnTo>
                    <a:pt x="194648" y="575977"/>
                  </a:lnTo>
                  <a:lnTo>
                    <a:pt x="194688" y="577651"/>
                  </a:lnTo>
                  <a:lnTo>
                    <a:pt x="194728" y="579325"/>
                  </a:lnTo>
                  <a:lnTo>
                    <a:pt x="194763" y="581000"/>
                  </a:lnTo>
                  <a:lnTo>
                    <a:pt x="194791" y="582674"/>
                  </a:lnTo>
                  <a:lnTo>
                    <a:pt x="194819" y="584348"/>
                  </a:lnTo>
                  <a:lnTo>
                    <a:pt x="194839" y="586023"/>
                  </a:lnTo>
                  <a:lnTo>
                    <a:pt x="194855" y="587697"/>
                  </a:lnTo>
                  <a:lnTo>
                    <a:pt x="194870" y="589371"/>
                  </a:lnTo>
                  <a:lnTo>
                    <a:pt x="194875" y="591046"/>
                  </a:lnTo>
                  <a:lnTo>
                    <a:pt x="194880" y="592720"/>
                  </a:lnTo>
                  <a:lnTo>
                    <a:pt x="194879" y="594394"/>
                  </a:lnTo>
                  <a:lnTo>
                    <a:pt x="194873" y="596069"/>
                  </a:lnTo>
                  <a:lnTo>
                    <a:pt x="194866" y="597743"/>
                  </a:lnTo>
                  <a:lnTo>
                    <a:pt x="194850" y="599418"/>
                  </a:lnTo>
                  <a:lnTo>
                    <a:pt x="194832" y="601092"/>
                  </a:lnTo>
                  <a:lnTo>
                    <a:pt x="194811" y="602766"/>
                  </a:lnTo>
                  <a:lnTo>
                    <a:pt x="194781" y="604441"/>
                  </a:lnTo>
                  <a:lnTo>
                    <a:pt x="194752" y="606115"/>
                  </a:lnTo>
                  <a:lnTo>
                    <a:pt x="194716" y="607789"/>
                  </a:lnTo>
                  <a:lnTo>
                    <a:pt x="194675" y="609464"/>
                  </a:lnTo>
                  <a:lnTo>
                    <a:pt x="194634" y="611138"/>
                  </a:lnTo>
                  <a:lnTo>
                    <a:pt x="194582" y="612812"/>
                  </a:lnTo>
                  <a:lnTo>
                    <a:pt x="194530" y="614487"/>
                  </a:lnTo>
                  <a:lnTo>
                    <a:pt x="194475" y="616161"/>
                  </a:lnTo>
                  <a:lnTo>
                    <a:pt x="194411" y="617835"/>
                  </a:lnTo>
                  <a:lnTo>
                    <a:pt x="194348" y="619510"/>
                  </a:lnTo>
                  <a:lnTo>
                    <a:pt x="194277" y="621184"/>
                  </a:lnTo>
                  <a:lnTo>
                    <a:pt x="194203" y="622858"/>
                  </a:lnTo>
                  <a:lnTo>
                    <a:pt x="194128" y="624533"/>
                  </a:lnTo>
                  <a:lnTo>
                    <a:pt x="194043" y="626207"/>
                  </a:lnTo>
                  <a:lnTo>
                    <a:pt x="193957" y="627881"/>
                  </a:lnTo>
                  <a:lnTo>
                    <a:pt x="193868" y="629556"/>
                  </a:lnTo>
                  <a:lnTo>
                    <a:pt x="193772" y="631230"/>
                  </a:lnTo>
                  <a:lnTo>
                    <a:pt x="193676" y="632905"/>
                  </a:lnTo>
                  <a:lnTo>
                    <a:pt x="193572" y="634579"/>
                  </a:lnTo>
                  <a:lnTo>
                    <a:pt x="193465" y="636253"/>
                  </a:lnTo>
                  <a:lnTo>
                    <a:pt x="193357" y="637928"/>
                  </a:lnTo>
                  <a:lnTo>
                    <a:pt x="193240" y="639602"/>
                  </a:lnTo>
                  <a:lnTo>
                    <a:pt x="193123" y="641276"/>
                  </a:lnTo>
                  <a:lnTo>
                    <a:pt x="193001" y="642951"/>
                  </a:lnTo>
                  <a:lnTo>
                    <a:pt x="192874" y="644625"/>
                  </a:lnTo>
                  <a:lnTo>
                    <a:pt x="192746" y="646299"/>
                  </a:lnTo>
                  <a:lnTo>
                    <a:pt x="192610" y="647974"/>
                  </a:lnTo>
                  <a:lnTo>
                    <a:pt x="192473" y="649648"/>
                  </a:lnTo>
                  <a:lnTo>
                    <a:pt x="192334" y="651322"/>
                  </a:lnTo>
                  <a:lnTo>
                    <a:pt x="192186" y="652997"/>
                  </a:lnTo>
                  <a:lnTo>
                    <a:pt x="192039" y="654671"/>
                  </a:lnTo>
                  <a:lnTo>
                    <a:pt x="191886" y="656345"/>
                  </a:lnTo>
                  <a:lnTo>
                    <a:pt x="191729" y="658020"/>
                  </a:lnTo>
                  <a:lnTo>
                    <a:pt x="191572" y="659694"/>
                  </a:lnTo>
                  <a:lnTo>
                    <a:pt x="191406" y="661369"/>
                  </a:lnTo>
                  <a:lnTo>
                    <a:pt x="191239" y="663043"/>
                  </a:lnTo>
                  <a:lnTo>
                    <a:pt x="191070" y="664717"/>
                  </a:lnTo>
                  <a:lnTo>
                    <a:pt x="190894" y="666392"/>
                  </a:lnTo>
                  <a:lnTo>
                    <a:pt x="190718" y="668066"/>
                  </a:lnTo>
                  <a:lnTo>
                    <a:pt x="190537" y="669740"/>
                  </a:lnTo>
                  <a:lnTo>
                    <a:pt x="190352" y="671415"/>
                  </a:lnTo>
                  <a:lnTo>
                    <a:pt x="190167" y="673089"/>
                  </a:lnTo>
                  <a:lnTo>
                    <a:pt x="189973" y="674763"/>
                  </a:lnTo>
                  <a:lnTo>
                    <a:pt x="189779" y="676438"/>
                  </a:lnTo>
                  <a:lnTo>
                    <a:pt x="189583" y="678112"/>
                  </a:lnTo>
                  <a:lnTo>
                    <a:pt x="189380" y="679786"/>
                  </a:lnTo>
                  <a:lnTo>
                    <a:pt x="189178" y="681461"/>
                  </a:lnTo>
                  <a:lnTo>
                    <a:pt x="188970" y="683135"/>
                  </a:lnTo>
                  <a:lnTo>
                    <a:pt x="188759" y="684809"/>
                  </a:lnTo>
                  <a:lnTo>
                    <a:pt x="188547" y="686484"/>
                  </a:lnTo>
                  <a:lnTo>
                    <a:pt x="188328" y="688158"/>
                  </a:lnTo>
                  <a:lnTo>
                    <a:pt x="188109" y="689833"/>
                  </a:lnTo>
                  <a:lnTo>
                    <a:pt x="187887" y="691507"/>
                  </a:lnTo>
                  <a:lnTo>
                    <a:pt x="187660" y="693181"/>
                  </a:lnTo>
                  <a:lnTo>
                    <a:pt x="187433" y="694856"/>
                  </a:lnTo>
                  <a:lnTo>
                    <a:pt x="187200" y="696530"/>
                  </a:lnTo>
                  <a:lnTo>
                    <a:pt x="186965" y="698204"/>
                  </a:lnTo>
                  <a:lnTo>
                    <a:pt x="186729" y="699879"/>
                  </a:lnTo>
                  <a:lnTo>
                    <a:pt x="186487" y="701553"/>
                  </a:lnTo>
                  <a:lnTo>
                    <a:pt x="186245" y="703227"/>
                  </a:lnTo>
                  <a:lnTo>
                    <a:pt x="185999" y="704902"/>
                  </a:lnTo>
                  <a:lnTo>
                    <a:pt x="185749" y="706576"/>
                  </a:lnTo>
                  <a:lnTo>
                    <a:pt x="185500" y="708250"/>
                  </a:lnTo>
                  <a:lnTo>
                    <a:pt x="185244" y="709925"/>
                  </a:lnTo>
                  <a:lnTo>
                    <a:pt x="184988" y="711599"/>
                  </a:lnTo>
                  <a:lnTo>
                    <a:pt x="184730" y="713273"/>
                  </a:lnTo>
                  <a:lnTo>
                    <a:pt x="184467" y="714948"/>
                  </a:lnTo>
                  <a:lnTo>
                    <a:pt x="184203" y="716622"/>
                  </a:lnTo>
                  <a:lnTo>
                    <a:pt x="183936" y="718296"/>
                  </a:lnTo>
                  <a:lnTo>
                    <a:pt x="183666" y="719971"/>
                  </a:lnTo>
                  <a:lnTo>
                    <a:pt x="183396" y="721645"/>
                  </a:lnTo>
                  <a:lnTo>
                    <a:pt x="183120" y="723320"/>
                  </a:lnTo>
                  <a:lnTo>
                    <a:pt x="182844" y="724994"/>
                  </a:lnTo>
                  <a:lnTo>
                    <a:pt x="182566" y="726668"/>
                  </a:lnTo>
                  <a:lnTo>
                    <a:pt x="182284" y="728343"/>
                  </a:lnTo>
                  <a:lnTo>
                    <a:pt x="182001" y="730017"/>
                  </a:lnTo>
                  <a:lnTo>
                    <a:pt x="181715" y="731691"/>
                  </a:lnTo>
                  <a:lnTo>
                    <a:pt x="181427" y="733366"/>
                  </a:lnTo>
                  <a:lnTo>
                    <a:pt x="181138" y="735040"/>
                  </a:lnTo>
                  <a:lnTo>
                    <a:pt x="180844" y="736714"/>
                  </a:lnTo>
                  <a:lnTo>
                    <a:pt x="180550" y="738389"/>
                  </a:lnTo>
                  <a:lnTo>
                    <a:pt x="180254" y="740063"/>
                  </a:lnTo>
                  <a:lnTo>
                    <a:pt x="179955" y="741737"/>
                  </a:lnTo>
                  <a:lnTo>
                    <a:pt x="179655" y="743412"/>
                  </a:lnTo>
                  <a:lnTo>
                    <a:pt x="179352" y="745086"/>
                  </a:lnTo>
                  <a:lnTo>
                    <a:pt x="179047" y="746760"/>
                  </a:lnTo>
                  <a:lnTo>
                    <a:pt x="178742" y="748435"/>
                  </a:lnTo>
                  <a:lnTo>
                    <a:pt x="178432" y="750109"/>
                  </a:lnTo>
                  <a:lnTo>
                    <a:pt x="178122" y="751784"/>
                  </a:lnTo>
                  <a:lnTo>
                    <a:pt x="177811" y="753458"/>
                  </a:lnTo>
                  <a:lnTo>
                    <a:pt x="177496" y="755132"/>
                  </a:lnTo>
                  <a:lnTo>
                    <a:pt x="177181" y="756807"/>
                  </a:lnTo>
                  <a:lnTo>
                    <a:pt x="176863" y="758481"/>
                  </a:lnTo>
                  <a:lnTo>
                    <a:pt x="176544" y="760155"/>
                  </a:lnTo>
                  <a:lnTo>
                    <a:pt x="176224" y="761830"/>
                  </a:lnTo>
                  <a:lnTo>
                    <a:pt x="175900" y="763504"/>
                  </a:lnTo>
                  <a:lnTo>
                    <a:pt x="175576" y="765178"/>
                  </a:lnTo>
                  <a:lnTo>
                    <a:pt x="175250" y="766853"/>
                  </a:lnTo>
                  <a:lnTo>
                    <a:pt x="174922" y="768527"/>
                  </a:lnTo>
                  <a:lnTo>
                    <a:pt x="174594" y="770201"/>
                  </a:lnTo>
                  <a:lnTo>
                    <a:pt x="174263" y="771876"/>
                  </a:lnTo>
                  <a:lnTo>
                    <a:pt x="173931" y="773550"/>
                  </a:lnTo>
                  <a:lnTo>
                    <a:pt x="173598" y="775224"/>
                  </a:lnTo>
                  <a:lnTo>
                    <a:pt x="173262" y="776899"/>
                  </a:lnTo>
                  <a:lnTo>
                    <a:pt x="172926" y="778573"/>
                  </a:lnTo>
                  <a:lnTo>
                    <a:pt x="172588" y="780248"/>
                  </a:lnTo>
                  <a:lnTo>
                    <a:pt x="172249" y="781922"/>
                  </a:lnTo>
                  <a:lnTo>
                    <a:pt x="171909" y="783596"/>
                  </a:lnTo>
                  <a:lnTo>
                    <a:pt x="171566" y="785271"/>
                  </a:lnTo>
                  <a:lnTo>
                    <a:pt x="171223" y="786945"/>
                  </a:lnTo>
                  <a:lnTo>
                    <a:pt x="170879" y="788619"/>
                  </a:lnTo>
                  <a:lnTo>
                    <a:pt x="170533" y="790294"/>
                  </a:lnTo>
                  <a:lnTo>
                    <a:pt x="170187" y="791968"/>
                  </a:lnTo>
                  <a:lnTo>
                    <a:pt x="169838" y="793642"/>
                  </a:lnTo>
                  <a:lnTo>
                    <a:pt x="169489" y="795317"/>
                  </a:lnTo>
                  <a:lnTo>
                    <a:pt x="169139" y="796991"/>
                  </a:lnTo>
                  <a:lnTo>
                    <a:pt x="168787" y="798665"/>
                  </a:lnTo>
                  <a:lnTo>
                    <a:pt x="168435" y="800340"/>
                  </a:lnTo>
                  <a:lnTo>
                    <a:pt x="168081" y="802014"/>
                  </a:lnTo>
                  <a:lnTo>
                    <a:pt x="167726" y="803688"/>
                  </a:lnTo>
                  <a:lnTo>
                    <a:pt x="167371" y="805363"/>
                  </a:lnTo>
                  <a:lnTo>
                    <a:pt x="167014" y="807037"/>
                  </a:lnTo>
                  <a:lnTo>
                    <a:pt x="166656" y="808712"/>
                  </a:lnTo>
                  <a:lnTo>
                    <a:pt x="166298" y="810386"/>
                  </a:lnTo>
                  <a:lnTo>
                    <a:pt x="165938" y="812060"/>
                  </a:lnTo>
                  <a:lnTo>
                    <a:pt x="165578" y="813735"/>
                  </a:lnTo>
                  <a:lnTo>
                    <a:pt x="165217" y="815409"/>
                  </a:lnTo>
                  <a:lnTo>
                    <a:pt x="164854" y="817083"/>
                  </a:lnTo>
                  <a:lnTo>
                    <a:pt x="164492" y="818758"/>
                  </a:lnTo>
                  <a:lnTo>
                    <a:pt x="164128" y="820432"/>
                  </a:lnTo>
                  <a:lnTo>
                    <a:pt x="163764" y="822106"/>
                  </a:lnTo>
                  <a:lnTo>
                    <a:pt x="163399" y="823781"/>
                  </a:lnTo>
                  <a:lnTo>
                    <a:pt x="163032" y="825455"/>
                  </a:lnTo>
                  <a:lnTo>
                    <a:pt x="162666" y="827129"/>
                  </a:lnTo>
                  <a:lnTo>
                    <a:pt x="162299" y="828804"/>
                  </a:lnTo>
                  <a:lnTo>
                    <a:pt x="161931" y="830478"/>
                  </a:lnTo>
                  <a:lnTo>
                    <a:pt x="161563" y="832152"/>
                  </a:lnTo>
                  <a:lnTo>
                    <a:pt x="161193" y="833827"/>
                  </a:lnTo>
                  <a:lnTo>
                    <a:pt x="160824" y="835501"/>
                  </a:lnTo>
                  <a:lnTo>
                    <a:pt x="160454" y="837175"/>
                  </a:lnTo>
                  <a:lnTo>
                    <a:pt x="160082" y="838850"/>
                  </a:lnTo>
                  <a:lnTo>
                    <a:pt x="159711" y="840524"/>
                  </a:lnTo>
                  <a:lnTo>
                    <a:pt x="159340" y="842199"/>
                  </a:lnTo>
                  <a:lnTo>
                    <a:pt x="158967" y="843873"/>
                  </a:lnTo>
                  <a:lnTo>
                    <a:pt x="158595" y="845547"/>
                  </a:lnTo>
                  <a:lnTo>
                    <a:pt x="158222" y="847222"/>
                  </a:lnTo>
                  <a:lnTo>
                    <a:pt x="157848" y="848896"/>
                  </a:lnTo>
                  <a:lnTo>
                    <a:pt x="157474" y="850570"/>
                  </a:lnTo>
                  <a:lnTo>
                    <a:pt x="157100" y="852245"/>
                  </a:lnTo>
                  <a:lnTo>
                    <a:pt x="156726" y="853919"/>
                  </a:lnTo>
                  <a:lnTo>
                    <a:pt x="156351" y="855593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1063" y="2170149"/>
              <a:ext cx="179534" cy="0"/>
            </a:xfrm>
            <a:custGeom>
              <a:avLst/>
              <a:pathLst>
                <a:path w="179534" h="0">
                  <a:moveTo>
                    <a:pt x="0" y="0"/>
                  </a:moveTo>
                  <a:lnTo>
                    <a:pt x="17953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683092" y="2477035"/>
              <a:ext cx="188674" cy="31183"/>
            </a:xfrm>
            <a:custGeom>
              <a:avLst/>
              <a:pathLst>
                <a:path w="188674" h="31183">
                  <a:moveTo>
                    <a:pt x="2261" y="31183"/>
                  </a:moveTo>
                  <a:lnTo>
                    <a:pt x="2092" y="31122"/>
                  </a:lnTo>
                  <a:lnTo>
                    <a:pt x="1922" y="31061"/>
                  </a:lnTo>
                  <a:lnTo>
                    <a:pt x="1760" y="31000"/>
                  </a:lnTo>
                  <a:lnTo>
                    <a:pt x="1599" y="30939"/>
                  </a:lnTo>
                  <a:lnTo>
                    <a:pt x="1439" y="30878"/>
                  </a:lnTo>
                  <a:lnTo>
                    <a:pt x="1282" y="30817"/>
                  </a:lnTo>
                  <a:lnTo>
                    <a:pt x="1131" y="30756"/>
                  </a:lnTo>
                  <a:lnTo>
                    <a:pt x="979" y="30695"/>
                  </a:lnTo>
                  <a:lnTo>
                    <a:pt x="828" y="30634"/>
                  </a:lnTo>
                  <a:lnTo>
                    <a:pt x="686" y="30573"/>
                  </a:lnTo>
                  <a:lnTo>
                    <a:pt x="544" y="30512"/>
                  </a:lnTo>
                  <a:lnTo>
                    <a:pt x="402" y="30451"/>
                  </a:lnTo>
                  <a:lnTo>
                    <a:pt x="266" y="30390"/>
                  </a:lnTo>
                  <a:lnTo>
                    <a:pt x="133" y="30329"/>
                  </a:lnTo>
                  <a:lnTo>
                    <a:pt x="0" y="30268"/>
                  </a:lnTo>
                  <a:lnTo>
                    <a:pt x="2001" y="22823"/>
                  </a:lnTo>
                  <a:lnTo>
                    <a:pt x="2129" y="22762"/>
                  </a:lnTo>
                  <a:lnTo>
                    <a:pt x="2256" y="22701"/>
                  </a:lnTo>
                  <a:lnTo>
                    <a:pt x="2384" y="22639"/>
                  </a:lnTo>
                  <a:lnTo>
                    <a:pt x="2514" y="22578"/>
                  </a:lnTo>
                  <a:lnTo>
                    <a:pt x="2645" y="22517"/>
                  </a:lnTo>
                  <a:lnTo>
                    <a:pt x="2775" y="22456"/>
                  </a:lnTo>
                  <a:lnTo>
                    <a:pt x="2908" y="22395"/>
                  </a:lnTo>
                  <a:lnTo>
                    <a:pt x="3042" y="22334"/>
                  </a:lnTo>
                  <a:lnTo>
                    <a:pt x="3175" y="22273"/>
                  </a:lnTo>
                  <a:lnTo>
                    <a:pt x="3310" y="22212"/>
                  </a:lnTo>
                  <a:lnTo>
                    <a:pt x="3447" y="22151"/>
                  </a:lnTo>
                  <a:lnTo>
                    <a:pt x="3583" y="22090"/>
                  </a:lnTo>
                  <a:lnTo>
                    <a:pt x="3720" y="22029"/>
                  </a:lnTo>
                  <a:lnTo>
                    <a:pt x="3859" y="21968"/>
                  </a:lnTo>
                  <a:lnTo>
                    <a:pt x="3998" y="21907"/>
                  </a:lnTo>
                  <a:lnTo>
                    <a:pt x="4136" y="21846"/>
                  </a:lnTo>
                  <a:lnTo>
                    <a:pt x="4277" y="21785"/>
                  </a:lnTo>
                  <a:lnTo>
                    <a:pt x="4418" y="21724"/>
                  </a:lnTo>
                  <a:lnTo>
                    <a:pt x="4560" y="21663"/>
                  </a:lnTo>
                  <a:lnTo>
                    <a:pt x="4702" y="21602"/>
                  </a:lnTo>
                  <a:lnTo>
                    <a:pt x="4845" y="21541"/>
                  </a:lnTo>
                  <a:lnTo>
                    <a:pt x="4989" y="21480"/>
                  </a:lnTo>
                  <a:lnTo>
                    <a:pt x="5132" y="21419"/>
                  </a:lnTo>
                  <a:lnTo>
                    <a:pt x="5278" y="21358"/>
                  </a:lnTo>
                  <a:lnTo>
                    <a:pt x="5423" y="21297"/>
                  </a:lnTo>
                  <a:lnTo>
                    <a:pt x="5568" y="21236"/>
                  </a:lnTo>
                  <a:lnTo>
                    <a:pt x="5715" y="21175"/>
                  </a:lnTo>
                  <a:lnTo>
                    <a:pt x="5862" y="21114"/>
                  </a:lnTo>
                  <a:lnTo>
                    <a:pt x="6009" y="21053"/>
                  </a:lnTo>
                  <a:lnTo>
                    <a:pt x="6157" y="20992"/>
                  </a:lnTo>
                  <a:lnTo>
                    <a:pt x="6305" y="20931"/>
                  </a:lnTo>
                  <a:lnTo>
                    <a:pt x="6454" y="20870"/>
                  </a:lnTo>
                  <a:lnTo>
                    <a:pt x="6602" y="20809"/>
                  </a:lnTo>
                  <a:lnTo>
                    <a:pt x="6752" y="20748"/>
                  </a:lnTo>
                  <a:lnTo>
                    <a:pt x="6902" y="20687"/>
                  </a:lnTo>
                  <a:lnTo>
                    <a:pt x="7052" y="20626"/>
                  </a:lnTo>
                  <a:lnTo>
                    <a:pt x="7203" y="20565"/>
                  </a:lnTo>
                  <a:lnTo>
                    <a:pt x="7354" y="20504"/>
                  </a:lnTo>
                  <a:lnTo>
                    <a:pt x="7505" y="20443"/>
                  </a:lnTo>
                  <a:lnTo>
                    <a:pt x="7656" y="20382"/>
                  </a:lnTo>
                  <a:lnTo>
                    <a:pt x="7809" y="20321"/>
                  </a:lnTo>
                  <a:lnTo>
                    <a:pt x="7961" y="20260"/>
                  </a:lnTo>
                  <a:lnTo>
                    <a:pt x="8113" y="20199"/>
                  </a:lnTo>
                  <a:lnTo>
                    <a:pt x="8265" y="20137"/>
                  </a:lnTo>
                  <a:lnTo>
                    <a:pt x="8418" y="20076"/>
                  </a:lnTo>
                  <a:lnTo>
                    <a:pt x="8571" y="20015"/>
                  </a:lnTo>
                  <a:lnTo>
                    <a:pt x="8724" y="19954"/>
                  </a:lnTo>
                  <a:lnTo>
                    <a:pt x="8878" y="19893"/>
                  </a:lnTo>
                  <a:lnTo>
                    <a:pt x="9031" y="19832"/>
                  </a:lnTo>
                  <a:lnTo>
                    <a:pt x="9185" y="19771"/>
                  </a:lnTo>
                  <a:lnTo>
                    <a:pt x="9339" y="19710"/>
                  </a:lnTo>
                  <a:lnTo>
                    <a:pt x="9492" y="19649"/>
                  </a:lnTo>
                  <a:lnTo>
                    <a:pt x="9646" y="19588"/>
                  </a:lnTo>
                  <a:lnTo>
                    <a:pt x="9800" y="19527"/>
                  </a:lnTo>
                  <a:lnTo>
                    <a:pt x="9955" y="19466"/>
                  </a:lnTo>
                  <a:lnTo>
                    <a:pt x="10109" y="19405"/>
                  </a:lnTo>
                  <a:lnTo>
                    <a:pt x="10263" y="19344"/>
                  </a:lnTo>
                  <a:lnTo>
                    <a:pt x="10417" y="19283"/>
                  </a:lnTo>
                  <a:lnTo>
                    <a:pt x="10572" y="19222"/>
                  </a:lnTo>
                  <a:lnTo>
                    <a:pt x="10726" y="19161"/>
                  </a:lnTo>
                  <a:lnTo>
                    <a:pt x="10880" y="19100"/>
                  </a:lnTo>
                  <a:lnTo>
                    <a:pt x="11034" y="19039"/>
                  </a:lnTo>
                  <a:lnTo>
                    <a:pt x="11189" y="18978"/>
                  </a:lnTo>
                  <a:lnTo>
                    <a:pt x="11343" y="18917"/>
                  </a:lnTo>
                  <a:lnTo>
                    <a:pt x="11497" y="18856"/>
                  </a:lnTo>
                  <a:lnTo>
                    <a:pt x="11651" y="18795"/>
                  </a:lnTo>
                  <a:lnTo>
                    <a:pt x="11805" y="18734"/>
                  </a:lnTo>
                  <a:lnTo>
                    <a:pt x="11958" y="18673"/>
                  </a:lnTo>
                  <a:lnTo>
                    <a:pt x="12112" y="18612"/>
                  </a:lnTo>
                  <a:lnTo>
                    <a:pt x="12266" y="18551"/>
                  </a:lnTo>
                  <a:lnTo>
                    <a:pt x="12419" y="18490"/>
                  </a:lnTo>
                  <a:lnTo>
                    <a:pt x="12572" y="18429"/>
                  </a:lnTo>
                  <a:lnTo>
                    <a:pt x="12726" y="18368"/>
                  </a:lnTo>
                  <a:lnTo>
                    <a:pt x="12878" y="18307"/>
                  </a:lnTo>
                  <a:lnTo>
                    <a:pt x="13031" y="18246"/>
                  </a:lnTo>
                  <a:lnTo>
                    <a:pt x="13184" y="18185"/>
                  </a:lnTo>
                  <a:lnTo>
                    <a:pt x="13336" y="18124"/>
                  </a:lnTo>
                  <a:lnTo>
                    <a:pt x="13488" y="18063"/>
                  </a:lnTo>
                  <a:lnTo>
                    <a:pt x="13640" y="18002"/>
                  </a:lnTo>
                  <a:lnTo>
                    <a:pt x="13792" y="17941"/>
                  </a:lnTo>
                  <a:lnTo>
                    <a:pt x="13943" y="17880"/>
                  </a:lnTo>
                  <a:lnTo>
                    <a:pt x="14094" y="17819"/>
                  </a:lnTo>
                  <a:lnTo>
                    <a:pt x="14246" y="17758"/>
                  </a:lnTo>
                  <a:lnTo>
                    <a:pt x="14396" y="17697"/>
                  </a:lnTo>
                  <a:lnTo>
                    <a:pt x="14546" y="17635"/>
                  </a:lnTo>
                  <a:lnTo>
                    <a:pt x="14697" y="17574"/>
                  </a:lnTo>
                  <a:lnTo>
                    <a:pt x="14846" y="17513"/>
                  </a:lnTo>
                  <a:lnTo>
                    <a:pt x="14996" y="17452"/>
                  </a:lnTo>
                  <a:lnTo>
                    <a:pt x="15145" y="17391"/>
                  </a:lnTo>
                  <a:lnTo>
                    <a:pt x="15294" y="17330"/>
                  </a:lnTo>
                  <a:lnTo>
                    <a:pt x="15442" y="17269"/>
                  </a:lnTo>
                  <a:lnTo>
                    <a:pt x="15590" y="17208"/>
                  </a:lnTo>
                  <a:lnTo>
                    <a:pt x="15738" y="17147"/>
                  </a:lnTo>
                  <a:lnTo>
                    <a:pt x="15885" y="17086"/>
                  </a:lnTo>
                  <a:lnTo>
                    <a:pt x="16032" y="17025"/>
                  </a:lnTo>
                  <a:lnTo>
                    <a:pt x="16179" y="16964"/>
                  </a:lnTo>
                  <a:lnTo>
                    <a:pt x="16325" y="16903"/>
                  </a:lnTo>
                  <a:lnTo>
                    <a:pt x="16471" y="16842"/>
                  </a:lnTo>
                  <a:lnTo>
                    <a:pt x="16616" y="16781"/>
                  </a:lnTo>
                  <a:lnTo>
                    <a:pt x="16762" y="16720"/>
                  </a:lnTo>
                  <a:lnTo>
                    <a:pt x="16906" y="16659"/>
                  </a:lnTo>
                  <a:lnTo>
                    <a:pt x="17050" y="16598"/>
                  </a:lnTo>
                  <a:lnTo>
                    <a:pt x="17194" y="16537"/>
                  </a:lnTo>
                  <a:lnTo>
                    <a:pt x="17337" y="16476"/>
                  </a:lnTo>
                  <a:lnTo>
                    <a:pt x="17479" y="16415"/>
                  </a:lnTo>
                  <a:lnTo>
                    <a:pt x="17622" y="16354"/>
                  </a:lnTo>
                  <a:lnTo>
                    <a:pt x="17764" y="16293"/>
                  </a:lnTo>
                  <a:lnTo>
                    <a:pt x="17905" y="16232"/>
                  </a:lnTo>
                  <a:lnTo>
                    <a:pt x="18046" y="16171"/>
                  </a:lnTo>
                  <a:lnTo>
                    <a:pt x="18187" y="16110"/>
                  </a:lnTo>
                  <a:lnTo>
                    <a:pt x="18327" y="16049"/>
                  </a:lnTo>
                  <a:lnTo>
                    <a:pt x="18466" y="15988"/>
                  </a:lnTo>
                  <a:lnTo>
                    <a:pt x="18605" y="15927"/>
                  </a:lnTo>
                  <a:lnTo>
                    <a:pt x="18744" y="15866"/>
                  </a:lnTo>
                  <a:lnTo>
                    <a:pt x="18881" y="15805"/>
                  </a:lnTo>
                  <a:lnTo>
                    <a:pt x="19019" y="15744"/>
                  </a:lnTo>
                  <a:lnTo>
                    <a:pt x="19156" y="15683"/>
                  </a:lnTo>
                  <a:lnTo>
                    <a:pt x="19292" y="15622"/>
                  </a:lnTo>
                  <a:lnTo>
                    <a:pt x="19428" y="15561"/>
                  </a:lnTo>
                  <a:lnTo>
                    <a:pt x="19564" y="15500"/>
                  </a:lnTo>
                  <a:lnTo>
                    <a:pt x="19698" y="15439"/>
                  </a:lnTo>
                  <a:lnTo>
                    <a:pt x="19832" y="15378"/>
                  </a:lnTo>
                  <a:lnTo>
                    <a:pt x="19966" y="15317"/>
                  </a:lnTo>
                  <a:lnTo>
                    <a:pt x="20100" y="15256"/>
                  </a:lnTo>
                  <a:lnTo>
                    <a:pt x="20232" y="15195"/>
                  </a:lnTo>
                  <a:lnTo>
                    <a:pt x="20364" y="15134"/>
                  </a:lnTo>
                  <a:lnTo>
                    <a:pt x="20496" y="15072"/>
                  </a:lnTo>
                  <a:lnTo>
                    <a:pt x="20626" y="15011"/>
                  </a:lnTo>
                  <a:lnTo>
                    <a:pt x="20756" y="14950"/>
                  </a:lnTo>
                  <a:lnTo>
                    <a:pt x="20887" y="14889"/>
                  </a:lnTo>
                  <a:lnTo>
                    <a:pt x="21016" y="14828"/>
                  </a:lnTo>
                  <a:lnTo>
                    <a:pt x="21144" y="14767"/>
                  </a:lnTo>
                  <a:lnTo>
                    <a:pt x="21272" y="14706"/>
                  </a:lnTo>
                  <a:lnTo>
                    <a:pt x="42565" y="0"/>
                  </a:lnTo>
                  <a:lnTo>
                    <a:pt x="167144" y="14645"/>
                  </a:lnTo>
                  <a:lnTo>
                    <a:pt x="167272" y="14706"/>
                  </a:lnTo>
                  <a:lnTo>
                    <a:pt x="167400" y="14767"/>
                  </a:lnTo>
                  <a:lnTo>
                    <a:pt x="167528" y="14828"/>
                  </a:lnTo>
                  <a:lnTo>
                    <a:pt x="167657" y="14889"/>
                  </a:lnTo>
                  <a:lnTo>
                    <a:pt x="167787" y="14950"/>
                  </a:lnTo>
                  <a:lnTo>
                    <a:pt x="167918" y="15011"/>
                  </a:lnTo>
                  <a:lnTo>
                    <a:pt x="168048" y="15072"/>
                  </a:lnTo>
                  <a:lnTo>
                    <a:pt x="168180" y="15134"/>
                  </a:lnTo>
                  <a:lnTo>
                    <a:pt x="168312" y="15195"/>
                  </a:lnTo>
                  <a:lnTo>
                    <a:pt x="168444" y="15256"/>
                  </a:lnTo>
                  <a:lnTo>
                    <a:pt x="168577" y="15317"/>
                  </a:lnTo>
                  <a:lnTo>
                    <a:pt x="168712" y="15378"/>
                  </a:lnTo>
                  <a:lnTo>
                    <a:pt x="168846" y="15439"/>
                  </a:lnTo>
                  <a:lnTo>
                    <a:pt x="168980" y="15500"/>
                  </a:lnTo>
                  <a:lnTo>
                    <a:pt x="169116" y="15561"/>
                  </a:lnTo>
                  <a:lnTo>
                    <a:pt x="169252" y="15622"/>
                  </a:lnTo>
                  <a:lnTo>
                    <a:pt x="169388" y="15683"/>
                  </a:lnTo>
                  <a:lnTo>
                    <a:pt x="169525" y="15744"/>
                  </a:lnTo>
                  <a:lnTo>
                    <a:pt x="169663" y="15805"/>
                  </a:lnTo>
                  <a:lnTo>
                    <a:pt x="169800" y="15866"/>
                  </a:lnTo>
                  <a:lnTo>
                    <a:pt x="169939" y="15927"/>
                  </a:lnTo>
                  <a:lnTo>
                    <a:pt x="170078" y="15988"/>
                  </a:lnTo>
                  <a:lnTo>
                    <a:pt x="170217" y="16049"/>
                  </a:lnTo>
                  <a:lnTo>
                    <a:pt x="170357" y="16110"/>
                  </a:lnTo>
                  <a:lnTo>
                    <a:pt x="170498" y="16171"/>
                  </a:lnTo>
                  <a:lnTo>
                    <a:pt x="170639" y="16232"/>
                  </a:lnTo>
                  <a:lnTo>
                    <a:pt x="170780" y="16293"/>
                  </a:lnTo>
                  <a:lnTo>
                    <a:pt x="170922" y="16354"/>
                  </a:lnTo>
                  <a:lnTo>
                    <a:pt x="171064" y="16415"/>
                  </a:lnTo>
                  <a:lnTo>
                    <a:pt x="171207" y="16476"/>
                  </a:lnTo>
                  <a:lnTo>
                    <a:pt x="171350" y="16537"/>
                  </a:lnTo>
                  <a:lnTo>
                    <a:pt x="171494" y="16598"/>
                  </a:lnTo>
                  <a:lnTo>
                    <a:pt x="171638" y="16659"/>
                  </a:lnTo>
                  <a:lnTo>
                    <a:pt x="171782" y="16720"/>
                  </a:lnTo>
                  <a:lnTo>
                    <a:pt x="171928" y="16781"/>
                  </a:lnTo>
                  <a:lnTo>
                    <a:pt x="172073" y="16842"/>
                  </a:lnTo>
                  <a:lnTo>
                    <a:pt x="172219" y="16903"/>
                  </a:lnTo>
                  <a:lnTo>
                    <a:pt x="172365" y="16964"/>
                  </a:lnTo>
                  <a:lnTo>
                    <a:pt x="172512" y="17025"/>
                  </a:lnTo>
                  <a:lnTo>
                    <a:pt x="172659" y="17086"/>
                  </a:lnTo>
                  <a:lnTo>
                    <a:pt x="172806" y="17147"/>
                  </a:lnTo>
                  <a:lnTo>
                    <a:pt x="172954" y="17208"/>
                  </a:lnTo>
                  <a:lnTo>
                    <a:pt x="173102" y="17269"/>
                  </a:lnTo>
                  <a:lnTo>
                    <a:pt x="173250" y="17330"/>
                  </a:lnTo>
                  <a:lnTo>
                    <a:pt x="173399" y="17391"/>
                  </a:lnTo>
                  <a:lnTo>
                    <a:pt x="173548" y="17452"/>
                  </a:lnTo>
                  <a:lnTo>
                    <a:pt x="173697" y="17513"/>
                  </a:lnTo>
                  <a:lnTo>
                    <a:pt x="173847" y="17574"/>
                  </a:lnTo>
                  <a:lnTo>
                    <a:pt x="173997" y="17635"/>
                  </a:lnTo>
                  <a:lnTo>
                    <a:pt x="174148" y="17697"/>
                  </a:lnTo>
                  <a:lnTo>
                    <a:pt x="174298" y="17758"/>
                  </a:lnTo>
                  <a:lnTo>
                    <a:pt x="174449" y="17819"/>
                  </a:lnTo>
                  <a:lnTo>
                    <a:pt x="174601" y="17880"/>
                  </a:lnTo>
                  <a:lnTo>
                    <a:pt x="174752" y="17941"/>
                  </a:lnTo>
                  <a:lnTo>
                    <a:pt x="174904" y="18002"/>
                  </a:lnTo>
                  <a:lnTo>
                    <a:pt x="175056" y="18063"/>
                  </a:lnTo>
                  <a:lnTo>
                    <a:pt x="175208" y="18124"/>
                  </a:lnTo>
                  <a:lnTo>
                    <a:pt x="175360" y="18185"/>
                  </a:lnTo>
                  <a:lnTo>
                    <a:pt x="175513" y="18246"/>
                  </a:lnTo>
                  <a:lnTo>
                    <a:pt x="175665" y="18307"/>
                  </a:lnTo>
                  <a:lnTo>
                    <a:pt x="175818" y="18368"/>
                  </a:lnTo>
                  <a:lnTo>
                    <a:pt x="175971" y="18429"/>
                  </a:lnTo>
                  <a:lnTo>
                    <a:pt x="176125" y="18490"/>
                  </a:lnTo>
                  <a:lnTo>
                    <a:pt x="176278" y="18551"/>
                  </a:lnTo>
                  <a:lnTo>
                    <a:pt x="176432" y="18612"/>
                  </a:lnTo>
                  <a:lnTo>
                    <a:pt x="176585" y="18673"/>
                  </a:lnTo>
                  <a:lnTo>
                    <a:pt x="176739" y="18734"/>
                  </a:lnTo>
                  <a:lnTo>
                    <a:pt x="176893" y="18795"/>
                  </a:lnTo>
                  <a:lnTo>
                    <a:pt x="177047" y="18856"/>
                  </a:lnTo>
                  <a:lnTo>
                    <a:pt x="177201" y="18917"/>
                  </a:lnTo>
                  <a:lnTo>
                    <a:pt x="177355" y="18978"/>
                  </a:lnTo>
                  <a:lnTo>
                    <a:pt x="177510" y="19039"/>
                  </a:lnTo>
                  <a:lnTo>
                    <a:pt x="177664" y="19100"/>
                  </a:lnTo>
                  <a:lnTo>
                    <a:pt x="177818" y="19161"/>
                  </a:lnTo>
                  <a:lnTo>
                    <a:pt x="177972" y="19222"/>
                  </a:lnTo>
                  <a:lnTo>
                    <a:pt x="178127" y="19283"/>
                  </a:lnTo>
                  <a:lnTo>
                    <a:pt x="178281" y="19344"/>
                  </a:lnTo>
                  <a:lnTo>
                    <a:pt x="178435" y="19405"/>
                  </a:lnTo>
                  <a:lnTo>
                    <a:pt x="178589" y="19466"/>
                  </a:lnTo>
                  <a:lnTo>
                    <a:pt x="178743" y="19527"/>
                  </a:lnTo>
                  <a:lnTo>
                    <a:pt x="178897" y="19588"/>
                  </a:lnTo>
                  <a:lnTo>
                    <a:pt x="179051" y="19649"/>
                  </a:lnTo>
                  <a:lnTo>
                    <a:pt x="179205" y="19710"/>
                  </a:lnTo>
                  <a:lnTo>
                    <a:pt x="179359" y="19771"/>
                  </a:lnTo>
                  <a:lnTo>
                    <a:pt x="179513" y="19832"/>
                  </a:lnTo>
                  <a:lnTo>
                    <a:pt x="179666" y="19893"/>
                  </a:lnTo>
                  <a:lnTo>
                    <a:pt x="179820" y="19954"/>
                  </a:lnTo>
                  <a:lnTo>
                    <a:pt x="179973" y="20015"/>
                  </a:lnTo>
                  <a:lnTo>
                    <a:pt x="180126" y="20076"/>
                  </a:lnTo>
                  <a:lnTo>
                    <a:pt x="180278" y="20137"/>
                  </a:lnTo>
                  <a:lnTo>
                    <a:pt x="180431" y="20199"/>
                  </a:lnTo>
                  <a:lnTo>
                    <a:pt x="180583" y="20260"/>
                  </a:lnTo>
                  <a:lnTo>
                    <a:pt x="180735" y="20321"/>
                  </a:lnTo>
                  <a:lnTo>
                    <a:pt x="180887" y="20382"/>
                  </a:lnTo>
                  <a:lnTo>
                    <a:pt x="181039" y="20443"/>
                  </a:lnTo>
                  <a:lnTo>
                    <a:pt x="181190" y="20504"/>
                  </a:lnTo>
                  <a:lnTo>
                    <a:pt x="181341" y="20565"/>
                  </a:lnTo>
                  <a:lnTo>
                    <a:pt x="181492" y="20626"/>
                  </a:lnTo>
                  <a:lnTo>
                    <a:pt x="181642" y="20687"/>
                  </a:lnTo>
                  <a:lnTo>
                    <a:pt x="181791" y="20748"/>
                  </a:lnTo>
                  <a:lnTo>
                    <a:pt x="181941" y="20809"/>
                  </a:lnTo>
                  <a:lnTo>
                    <a:pt x="182090" y="20870"/>
                  </a:lnTo>
                  <a:lnTo>
                    <a:pt x="182239" y="20931"/>
                  </a:lnTo>
                  <a:lnTo>
                    <a:pt x="182387" y="20992"/>
                  </a:lnTo>
                  <a:lnTo>
                    <a:pt x="182535" y="21053"/>
                  </a:lnTo>
                  <a:lnTo>
                    <a:pt x="182682" y="21114"/>
                  </a:lnTo>
                  <a:lnTo>
                    <a:pt x="182829" y="21175"/>
                  </a:lnTo>
                  <a:lnTo>
                    <a:pt x="182976" y="21236"/>
                  </a:lnTo>
                  <a:lnTo>
                    <a:pt x="183121" y="21297"/>
                  </a:lnTo>
                  <a:lnTo>
                    <a:pt x="183266" y="21358"/>
                  </a:lnTo>
                  <a:lnTo>
                    <a:pt x="183412" y="21419"/>
                  </a:lnTo>
                  <a:lnTo>
                    <a:pt x="183555" y="21480"/>
                  </a:lnTo>
                  <a:lnTo>
                    <a:pt x="183699" y="21541"/>
                  </a:lnTo>
                  <a:lnTo>
                    <a:pt x="183842" y="21602"/>
                  </a:lnTo>
                  <a:lnTo>
                    <a:pt x="183984" y="21663"/>
                  </a:lnTo>
                  <a:lnTo>
                    <a:pt x="184125" y="21724"/>
                  </a:lnTo>
                  <a:lnTo>
                    <a:pt x="184267" y="21785"/>
                  </a:lnTo>
                  <a:lnTo>
                    <a:pt x="184407" y="21846"/>
                  </a:lnTo>
                  <a:lnTo>
                    <a:pt x="184546" y="21907"/>
                  </a:lnTo>
                  <a:lnTo>
                    <a:pt x="184685" y="21968"/>
                  </a:lnTo>
                  <a:lnTo>
                    <a:pt x="184824" y="22029"/>
                  </a:lnTo>
                  <a:lnTo>
                    <a:pt x="184961" y="22090"/>
                  </a:lnTo>
                  <a:lnTo>
                    <a:pt x="185097" y="22151"/>
                  </a:lnTo>
                  <a:lnTo>
                    <a:pt x="185233" y="22212"/>
                  </a:lnTo>
                  <a:lnTo>
                    <a:pt x="185368" y="22273"/>
                  </a:lnTo>
                  <a:lnTo>
                    <a:pt x="185502" y="22334"/>
                  </a:lnTo>
                  <a:lnTo>
                    <a:pt x="185635" y="22395"/>
                  </a:lnTo>
                  <a:lnTo>
                    <a:pt x="185768" y="22456"/>
                  </a:lnTo>
                  <a:lnTo>
                    <a:pt x="185899" y="22517"/>
                  </a:lnTo>
                  <a:lnTo>
                    <a:pt x="186030" y="22578"/>
                  </a:lnTo>
                  <a:lnTo>
                    <a:pt x="186160" y="22639"/>
                  </a:lnTo>
                  <a:lnTo>
                    <a:pt x="186288" y="22701"/>
                  </a:lnTo>
                  <a:lnTo>
                    <a:pt x="186415" y="22762"/>
                  </a:lnTo>
                  <a:lnTo>
                    <a:pt x="188674" y="30206"/>
                  </a:lnTo>
                  <a:lnTo>
                    <a:pt x="188544" y="30268"/>
                  </a:lnTo>
                  <a:lnTo>
                    <a:pt x="188411" y="30329"/>
                  </a:lnTo>
                  <a:lnTo>
                    <a:pt x="188278" y="30390"/>
                  </a:lnTo>
                  <a:lnTo>
                    <a:pt x="188142" y="30451"/>
                  </a:lnTo>
                  <a:lnTo>
                    <a:pt x="188000" y="30512"/>
                  </a:lnTo>
                  <a:lnTo>
                    <a:pt x="187858" y="30573"/>
                  </a:lnTo>
                  <a:lnTo>
                    <a:pt x="187715" y="30634"/>
                  </a:lnTo>
                  <a:lnTo>
                    <a:pt x="187564" y="30695"/>
                  </a:lnTo>
                  <a:lnTo>
                    <a:pt x="187413" y="30756"/>
                  </a:lnTo>
                  <a:lnTo>
                    <a:pt x="187262" y="30817"/>
                  </a:lnTo>
                  <a:lnTo>
                    <a:pt x="187105" y="30878"/>
                  </a:lnTo>
                  <a:lnTo>
                    <a:pt x="186944" y="30939"/>
                  </a:lnTo>
                  <a:lnTo>
                    <a:pt x="186784" y="31000"/>
                  </a:lnTo>
                  <a:lnTo>
                    <a:pt x="186621" y="31061"/>
                  </a:lnTo>
                  <a:lnTo>
                    <a:pt x="186452" y="31122"/>
                  </a:lnTo>
                  <a:lnTo>
                    <a:pt x="186283" y="31183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95827" y="2495399"/>
              <a:ext cx="163074" cy="0"/>
            </a:xfrm>
            <a:custGeom>
              <a:avLst/>
              <a:pathLst>
                <a:path w="163074" h="0">
                  <a:moveTo>
                    <a:pt x="0" y="0"/>
                  </a:moveTo>
                  <a:lnTo>
                    <a:pt x="16307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896458" y="378004"/>
              <a:ext cx="194880" cy="2157499"/>
            </a:xfrm>
            <a:custGeom>
              <a:avLst/>
              <a:pathLst>
                <a:path w="194880" h="2157499">
                  <a:moveTo>
                    <a:pt x="4544" y="2157499"/>
                  </a:moveTo>
                  <a:lnTo>
                    <a:pt x="4282" y="2153277"/>
                  </a:lnTo>
                  <a:lnTo>
                    <a:pt x="4035" y="2149055"/>
                  </a:lnTo>
                  <a:lnTo>
                    <a:pt x="3791" y="2144833"/>
                  </a:lnTo>
                  <a:lnTo>
                    <a:pt x="3554" y="2140611"/>
                  </a:lnTo>
                  <a:lnTo>
                    <a:pt x="3329" y="2136389"/>
                  </a:lnTo>
                  <a:lnTo>
                    <a:pt x="3104" y="2132167"/>
                  </a:lnTo>
                  <a:lnTo>
                    <a:pt x="2896" y="2127944"/>
                  </a:lnTo>
                  <a:lnTo>
                    <a:pt x="2689" y="2123722"/>
                  </a:lnTo>
                  <a:lnTo>
                    <a:pt x="2491" y="2119500"/>
                  </a:lnTo>
                  <a:lnTo>
                    <a:pt x="2303" y="2115278"/>
                  </a:lnTo>
                  <a:lnTo>
                    <a:pt x="2115" y="2111056"/>
                  </a:lnTo>
                  <a:lnTo>
                    <a:pt x="1945" y="2106834"/>
                  </a:lnTo>
                  <a:lnTo>
                    <a:pt x="1776" y="2102612"/>
                  </a:lnTo>
                  <a:lnTo>
                    <a:pt x="1617" y="2098390"/>
                  </a:lnTo>
                  <a:lnTo>
                    <a:pt x="1466" y="2094168"/>
                  </a:lnTo>
                  <a:lnTo>
                    <a:pt x="1317" y="2089945"/>
                  </a:lnTo>
                  <a:lnTo>
                    <a:pt x="1185" y="2085723"/>
                  </a:lnTo>
                  <a:lnTo>
                    <a:pt x="1054" y="2081501"/>
                  </a:lnTo>
                  <a:lnTo>
                    <a:pt x="933" y="2077279"/>
                  </a:lnTo>
                  <a:lnTo>
                    <a:pt x="820" y="2073057"/>
                  </a:lnTo>
                  <a:lnTo>
                    <a:pt x="710" y="2068835"/>
                  </a:lnTo>
                  <a:lnTo>
                    <a:pt x="615" y="2064613"/>
                  </a:lnTo>
                  <a:lnTo>
                    <a:pt x="520" y="2060391"/>
                  </a:lnTo>
                  <a:lnTo>
                    <a:pt x="439" y="2056169"/>
                  </a:lnTo>
                  <a:lnTo>
                    <a:pt x="362" y="2051946"/>
                  </a:lnTo>
                  <a:lnTo>
                    <a:pt x="291" y="2047724"/>
                  </a:lnTo>
                  <a:lnTo>
                    <a:pt x="232" y="2043502"/>
                  </a:lnTo>
                  <a:lnTo>
                    <a:pt x="174" y="2039280"/>
                  </a:lnTo>
                  <a:lnTo>
                    <a:pt x="130" y="2035058"/>
                  </a:lnTo>
                  <a:lnTo>
                    <a:pt x="90" y="2030836"/>
                  </a:lnTo>
                  <a:lnTo>
                    <a:pt x="56" y="2026614"/>
                  </a:lnTo>
                  <a:lnTo>
                    <a:pt x="34" y="2022392"/>
                  </a:lnTo>
                  <a:lnTo>
                    <a:pt x="11" y="2018170"/>
                  </a:lnTo>
                  <a:lnTo>
                    <a:pt x="4" y="2013947"/>
                  </a:lnTo>
                  <a:lnTo>
                    <a:pt x="0" y="2009725"/>
                  </a:lnTo>
                  <a:lnTo>
                    <a:pt x="2" y="2005503"/>
                  </a:lnTo>
                  <a:lnTo>
                    <a:pt x="14" y="2001281"/>
                  </a:lnTo>
                  <a:lnTo>
                    <a:pt x="26" y="1997059"/>
                  </a:lnTo>
                  <a:lnTo>
                    <a:pt x="55" y="1992837"/>
                  </a:lnTo>
                  <a:lnTo>
                    <a:pt x="84" y="1988615"/>
                  </a:lnTo>
                  <a:lnTo>
                    <a:pt x="122" y="1984393"/>
                  </a:lnTo>
                  <a:lnTo>
                    <a:pt x="167" y="1980171"/>
                  </a:lnTo>
                  <a:lnTo>
                    <a:pt x="214" y="1975948"/>
                  </a:lnTo>
                  <a:lnTo>
                    <a:pt x="275" y="1971726"/>
                  </a:lnTo>
                  <a:lnTo>
                    <a:pt x="337" y="1967504"/>
                  </a:lnTo>
                  <a:lnTo>
                    <a:pt x="408" y="1963282"/>
                  </a:lnTo>
                  <a:lnTo>
                    <a:pt x="485" y="1959060"/>
                  </a:lnTo>
                  <a:lnTo>
                    <a:pt x="565" y="1954838"/>
                  </a:lnTo>
                  <a:lnTo>
                    <a:pt x="657" y="1950616"/>
                  </a:lnTo>
                  <a:lnTo>
                    <a:pt x="750" y="1946394"/>
                  </a:lnTo>
                  <a:lnTo>
                    <a:pt x="852" y="1942172"/>
                  </a:lnTo>
                  <a:lnTo>
                    <a:pt x="959" y="1937949"/>
                  </a:lnTo>
                  <a:lnTo>
                    <a:pt x="1070" y="1933727"/>
                  </a:lnTo>
                  <a:lnTo>
                    <a:pt x="1191" y="1929505"/>
                  </a:lnTo>
                  <a:lnTo>
                    <a:pt x="1313" y="1925283"/>
                  </a:lnTo>
                  <a:lnTo>
                    <a:pt x="1445" y="1921061"/>
                  </a:lnTo>
                  <a:lnTo>
                    <a:pt x="1580" y="1916839"/>
                  </a:lnTo>
                  <a:lnTo>
                    <a:pt x="1720" y="1912617"/>
                  </a:lnTo>
                  <a:lnTo>
                    <a:pt x="1868" y="1908395"/>
                  </a:lnTo>
                  <a:lnTo>
                    <a:pt x="2017" y="1904172"/>
                  </a:lnTo>
                  <a:lnTo>
                    <a:pt x="2176" y="1899950"/>
                  </a:lnTo>
                  <a:lnTo>
                    <a:pt x="2337" y="1895728"/>
                  </a:lnTo>
                  <a:lnTo>
                    <a:pt x="2503" y="1891506"/>
                  </a:lnTo>
                  <a:lnTo>
                    <a:pt x="2676" y="1887284"/>
                  </a:lnTo>
                  <a:lnTo>
                    <a:pt x="2850" y="1883062"/>
                  </a:lnTo>
                  <a:lnTo>
                    <a:pt x="3034" y="1878840"/>
                  </a:lnTo>
                  <a:lnTo>
                    <a:pt x="3219" y="1874618"/>
                  </a:lnTo>
                  <a:lnTo>
                    <a:pt x="3409" y="1870396"/>
                  </a:lnTo>
                  <a:lnTo>
                    <a:pt x="3605" y="1866173"/>
                  </a:lnTo>
                  <a:lnTo>
                    <a:pt x="3801" y="1861951"/>
                  </a:lnTo>
                  <a:lnTo>
                    <a:pt x="4008" y="1857729"/>
                  </a:lnTo>
                  <a:lnTo>
                    <a:pt x="4214" y="1853507"/>
                  </a:lnTo>
                  <a:lnTo>
                    <a:pt x="4426" y="1849285"/>
                  </a:lnTo>
                  <a:lnTo>
                    <a:pt x="4642" y="1845063"/>
                  </a:lnTo>
                  <a:lnTo>
                    <a:pt x="4859" y="1840841"/>
                  </a:lnTo>
                  <a:lnTo>
                    <a:pt x="5085" y="1836619"/>
                  </a:lnTo>
                  <a:lnTo>
                    <a:pt x="5310" y="1832397"/>
                  </a:lnTo>
                  <a:lnTo>
                    <a:pt x="5542" y="1828174"/>
                  </a:lnTo>
                  <a:lnTo>
                    <a:pt x="5776" y="1823952"/>
                  </a:lnTo>
                  <a:lnTo>
                    <a:pt x="6011" y="1819730"/>
                  </a:lnTo>
                  <a:lnTo>
                    <a:pt x="6254" y="1815508"/>
                  </a:lnTo>
                  <a:lnTo>
                    <a:pt x="6496" y="1811286"/>
                  </a:lnTo>
                  <a:lnTo>
                    <a:pt x="6744" y="1807064"/>
                  </a:lnTo>
                  <a:lnTo>
                    <a:pt x="6993" y="1802842"/>
                  </a:lnTo>
                  <a:lnTo>
                    <a:pt x="7245" y="1798620"/>
                  </a:lnTo>
                  <a:lnTo>
                    <a:pt x="7502" y="1794398"/>
                  </a:lnTo>
                  <a:lnTo>
                    <a:pt x="7759" y="1790175"/>
                  </a:lnTo>
                  <a:lnTo>
                    <a:pt x="8020" y="1785953"/>
                  </a:lnTo>
                  <a:lnTo>
                    <a:pt x="8283" y="1781731"/>
                  </a:lnTo>
                  <a:lnTo>
                    <a:pt x="8549" y="1777509"/>
                  </a:lnTo>
                  <a:lnTo>
                    <a:pt x="8817" y="1773287"/>
                  </a:lnTo>
                  <a:lnTo>
                    <a:pt x="9086" y="1769065"/>
                  </a:lnTo>
                  <a:lnTo>
                    <a:pt x="9360" y="1764843"/>
                  </a:lnTo>
                  <a:lnTo>
                    <a:pt x="9634" y="1760621"/>
                  </a:lnTo>
                  <a:lnTo>
                    <a:pt x="9910" y="1756399"/>
                  </a:lnTo>
                  <a:lnTo>
                    <a:pt x="10188" y="1752176"/>
                  </a:lnTo>
                  <a:lnTo>
                    <a:pt x="10467" y="1747954"/>
                  </a:lnTo>
                  <a:lnTo>
                    <a:pt x="10750" y="1743732"/>
                  </a:lnTo>
                  <a:lnTo>
                    <a:pt x="11032" y="1739510"/>
                  </a:lnTo>
                  <a:lnTo>
                    <a:pt x="11317" y="1735288"/>
                  </a:lnTo>
                  <a:lnTo>
                    <a:pt x="11603" y="1731066"/>
                  </a:lnTo>
                  <a:lnTo>
                    <a:pt x="11890" y="1726844"/>
                  </a:lnTo>
                  <a:lnTo>
                    <a:pt x="12179" y="1722622"/>
                  </a:lnTo>
                  <a:lnTo>
                    <a:pt x="12469" y="1718400"/>
                  </a:lnTo>
                  <a:lnTo>
                    <a:pt x="12760" y="1714177"/>
                  </a:lnTo>
                  <a:lnTo>
                    <a:pt x="13052" y="1709955"/>
                  </a:lnTo>
                  <a:lnTo>
                    <a:pt x="13344" y="1705733"/>
                  </a:lnTo>
                  <a:lnTo>
                    <a:pt x="13638" y="1701511"/>
                  </a:lnTo>
                  <a:lnTo>
                    <a:pt x="13932" y="1697289"/>
                  </a:lnTo>
                  <a:lnTo>
                    <a:pt x="14227" y="1693067"/>
                  </a:lnTo>
                  <a:lnTo>
                    <a:pt x="14523" y="1688845"/>
                  </a:lnTo>
                  <a:lnTo>
                    <a:pt x="14819" y="1684623"/>
                  </a:lnTo>
                  <a:lnTo>
                    <a:pt x="15116" y="1680400"/>
                  </a:lnTo>
                  <a:lnTo>
                    <a:pt x="15413" y="1676178"/>
                  </a:lnTo>
                  <a:lnTo>
                    <a:pt x="15710" y="1671956"/>
                  </a:lnTo>
                  <a:lnTo>
                    <a:pt x="16008" y="1667734"/>
                  </a:lnTo>
                  <a:lnTo>
                    <a:pt x="16305" y="1663512"/>
                  </a:lnTo>
                  <a:lnTo>
                    <a:pt x="16603" y="1659290"/>
                  </a:lnTo>
                  <a:lnTo>
                    <a:pt x="16901" y="1655068"/>
                  </a:lnTo>
                  <a:lnTo>
                    <a:pt x="17199" y="1650846"/>
                  </a:lnTo>
                  <a:lnTo>
                    <a:pt x="17497" y="1646624"/>
                  </a:lnTo>
                  <a:lnTo>
                    <a:pt x="17795" y="1642401"/>
                  </a:lnTo>
                  <a:lnTo>
                    <a:pt x="18092" y="1638179"/>
                  </a:lnTo>
                  <a:lnTo>
                    <a:pt x="18389" y="1633957"/>
                  </a:lnTo>
                  <a:lnTo>
                    <a:pt x="18686" y="1629735"/>
                  </a:lnTo>
                  <a:lnTo>
                    <a:pt x="18983" y="1625513"/>
                  </a:lnTo>
                  <a:lnTo>
                    <a:pt x="19279" y="1621291"/>
                  </a:lnTo>
                  <a:lnTo>
                    <a:pt x="19574" y="1617069"/>
                  </a:lnTo>
                  <a:lnTo>
                    <a:pt x="19869" y="1612847"/>
                  </a:lnTo>
                  <a:lnTo>
                    <a:pt x="20163" y="1608625"/>
                  </a:lnTo>
                  <a:lnTo>
                    <a:pt x="20458" y="1604402"/>
                  </a:lnTo>
                  <a:lnTo>
                    <a:pt x="20751" y="1600180"/>
                  </a:lnTo>
                  <a:lnTo>
                    <a:pt x="21043" y="1595958"/>
                  </a:lnTo>
                  <a:lnTo>
                    <a:pt x="21335" y="1591736"/>
                  </a:lnTo>
                  <a:lnTo>
                    <a:pt x="21625" y="1587514"/>
                  </a:lnTo>
                  <a:lnTo>
                    <a:pt x="21916" y="1583292"/>
                  </a:lnTo>
                  <a:lnTo>
                    <a:pt x="22204" y="1579070"/>
                  </a:lnTo>
                  <a:lnTo>
                    <a:pt x="22493" y="1574848"/>
                  </a:lnTo>
                  <a:lnTo>
                    <a:pt x="22780" y="1570626"/>
                  </a:lnTo>
                  <a:lnTo>
                    <a:pt x="23066" y="1566403"/>
                  </a:lnTo>
                  <a:lnTo>
                    <a:pt x="23351" y="1562181"/>
                  </a:lnTo>
                  <a:lnTo>
                    <a:pt x="23635" y="1557959"/>
                  </a:lnTo>
                  <a:lnTo>
                    <a:pt x="23918" y="1553737"/>
                  </a:lnTo>
                  <a:lnTo>
                    <a:pt x="24200" y="1549515"/>
                  </a:lnTo>
                  <a:lnTo>
                    <a:pt x="24480" y="1545293"/>
                  </a:lnTo>
                  <a:lnTo>
                    <a:pt x="24760" y="1541071"/>
                  </a:lnTo>
                  <a:lnTo>
                    <a:pt x="25038" y="1536849"/>
                  </a:lnTo>
                  <a:lnTo>
                    <a:pt x="25315" y="1532627"/>
                  </a:lnTo>
                  <a:lnTo>
                    <a:pt x="25591" y="1528404"/>
                  </a:lnTo>
                  <a:lnTo>
                    <a:pt x="25865" y="1524182"/>
                  </a:lnTo>
                  <a:lnTo>
                    <a:pt x="26139" y="1519960"/>
                  </a:lnTo>
                  <a:lnTo>
                    <a:pt x="26409" y="1515738"/>
                  </a:lnTo>
                  <a:lnTo>
                    <a:pt x="26680" y="1511516"/>
                  </a:lnTo>
                  <a:lnTo>
                    <a:pt x="26949" y="1507294"/>
                  </a:lnTo>
                  <a:lnTo>
                    <a:pt x="27216" y="1503072"/>
                  </a:lnTo>
                  <a:lnTo>
                    <a:pt x="27483" y="1498850"/>
                  </a:lnTo>
                  <a:lnTo>
                    <a:pt x="27747" y="1494628"/>
                  </a:lnTo>
                  <a:lnTo>
                    <a:pt x="28011" y="1490405"/>
                  </a:lnTo>
                  <a:lnTo>
                    <a:pt x="28273" y="1486183"/>
                  </a:lnTo>
                  <a:lnTo>
                    <a:pt x="28533" y="1481961"/>
                  </a:lnTo>
                  <a:lnTo>
                    <a:pt x="28793" y="1477739"/>
                  </a:lnTo>
                  <a:lnTo>
                    <a:pt x="29049" y="1473517"/>
                  </a:lnTo>
                  <a:lnTo>
                    <a:pt x="29306" y="1469295"/>
                  </a:lnTo>
                  <a:lnTo>
                    <a:pt x="29560" y="1465073"/>
                  </a:lnTo>
                  <a:lnTo>
                    <a:pt x="29813" y="1460851"/>
                  </a:lnTo>
                  <a:lnTo>
                    <a:pt x="30065" y="1456629"/>
                  </a:lnTo>
                  <a:lnTo>
                    <a:pt x="30315" y="1452406"/>
                  </a:lnTo>
                  <a:lnTo>
                    <a:pt x="30564" y="1448184"/>
                  </a:lnTo>
                  <a:lnTo>
                    <a:pt x="30810" y="1443962"/>
                  </a:lnTo>
                  <a:lnTo>
                    <a:pt x="31056" y="1439740"/>
                  </a:lnTo>
                  <a:lnTo>
                    <a:pt x="31301" y="1435518"/>
                  </a:lnTo>
                  <a:lnTo>
                    <a:pt x="31543" y="1431296"/>
                  </a:lnTo>
                  <a:lnTo>
                    <a:pt x="31784" y="1427074"/>
                  </a:lnTo>
                  <a:lnTo>
                    <a:pt x="32023" y="1422852"/>
                  </a:lnTo>
                  <a:lnTo>
                    <a:pt x="32262" y="1418629"/>
                  </a:lnTo>
                  <a:lnTo>
                    <a:pt x="32499" y="1414407"/>
                  </a:lnTo>
                  <a:lnTo>
                    <a:pt x="32733" y="1410185"/>
                  </a:lnTo>
                  <a:lnTo>
                    <a:pt x="32968" y="1405963"/>
                  </a:lnTo>
                  <a:lnTo>
                    <a:pt x="33199" y="1401741"/>
                  </a:lnTo>
                  <a:lnTo>
                    <a:pt x="33430" y="1397519"/>
                  </a:lnTo>
                  <a:lnTo>
                    <a:pt x="33660" y="1393297"/>
                  </a:lnTo>
                  <a:lnTo>
                    <a:pt x="33887" y="1389075"/>
                  </a:lnTo>
                  <a:lnTo>
                    <a:pt x="34115" y="1384853"/>
                  </a:lnTo>
                  <a:lnTo>
                    <a:pt x="34339" y="1380630"/>
                  </a:lnTo>
                  <a:lnTo>
                    <a:pt x="34563" y="1376408"/>
                  </a:lnTo>
                  <a:lnTo>
                    <a:pt x="34785" y="1372186"/>
                  </a:lnTo>
                  <a:lnTo>
                    <a:pt x="35006" y="1367964"/>
                  </a:lnTo>
                  <a:lnTo>
                    <a:pt x="35226" y="1363742"/>
                  </a:lnTo>
                  <a:lnTo>
                    <a:pt x="35444" y="1359520"/>
                  </a:lnTo>
                  <a:lnTo>
                    <a:pt x="35661" y="1355298"/>
                  </a:lnTo>
                  <a:lnTo>
                    <a:pt x="35876" y="1351076"/>
                  </a:lnTo>
                  <a:lnTo>
                    <a:pt x="36091" y="1346854"/>
                  </a:lnTo>
                  <a:lnTo>
                    <a:pt x="36304" y="1342631"/>
                  </a:lnTo>
                  <a:lnTo>
                    <a:pt x="36515" y="1338409"/>
                  </a:lnTo>
                  <a:lnTo>
                    <a:pt x="36726" y="1334187"/>
                  </a:lnTo>
                  <a:lnTo>
                    <a:pt x="36935" y="1329965"/>
                  </a:lnTo>
                  <a:lnTo>
                    <a:pt x="37143" y="1325743"/>
                  </a:lnTo>
                  <a:lnTo>
                    <a:pt x="37350" y="1321521"/>
                  </a:lnTo>
                  <a:lnTo>
                    <a:pt x="37556" y="1317299"/>
                  </a:lnTo>
                  <a:lnTo>
                    <a:pt x="37761" y="1313077"/>
                  </a:lnTo>
                  <a:lnTo>
                    <a:pt x="37964" y="1308855"/>
                  </a:lnTo>
                  <a:lnTo>
                    <a:pt x="38166" y="1304632"/>
                  </a:lnTo>
                  <a:lnTo>
                    <a:pt x="38367" y="1300410"/>
                  </a:lnTo>
                  <a:lnTo>
                    <a:pt x="38567" y="1296188"/>
                  </a:lnTo>
                  <a:lnTo>
                    <a:pt x="38766" y="1291966"/>
                  </a:lnTo>
                  <a:lnTo>
                    <a:pt x="38964" y="1287744"/>
                  </a:lnTo>
                  <a:lnTo>
                    <a:pt x="39161" y="1283522"/>
                  </a:lnTo>
                  <a:lnTo>
                    <a:pt x="39357" y="1279300"/>
                  </a:lnTo>
                  <a:lnTo>
                    <a:pt x="39552" y="1275078"/>
                  </a:lnTo>
                  <a:lnTo>
                    <a:pt x="39746" y="1270856"/>
                  </a:lnTo>
                  <a:lnTo>
                    <a:pt x="39939" y="1266633"/>
                  </a:lnTo>
                  <a:lnTo>
                    <a:pt x="40131" y="1262411"/>
                  </a:lnTo>
                  <a:lnTo>
                    <a:pt x="40322" y="1258189"/>
                  </a:lnTo>
                  <a:lnTo>
                    <a:pt x="40512" y="1253967"/>
                  </a:lnTo>
                  <a:lnTo>
                    <a:pt x="40702" y="1249745"/>
                  </a:lnTo>
                  <a:lnTo>
                    <a:pt x="40890" y="1245523"/>
                  </a:lnTo>
                  <a:lnTo>
                    <a:pt x="41078" y="1241301"/>
                  </a:lnTo>
                  <a:lnTo>
                    <a:pt x="41265" y="1237079"/>
                  </a:lnTo>
                  <a:lnTo>
                    <a:pt x="41452" y="1232857"/>
                  </a:lnTo>
                  <a:lnTo>
                    <a:pt x="41637" y="1228634"/>
                  </a:lnTo>
                  <a:lnTo>
                    <a:pt x="41822" y="1224412"/>
                  </a:lnTo>
                  <a:lnTo>
                    <a:pt x="42006" y="1220190"/>
                  </a:lnTo>
                  <a:lnTo>
                    <a:pt x="42189" y="1215968"/>
                  </a:lnTo>
                  <a:lnTo>
                    <a:pt x="42372" y="1211746"/>
                  </a:lnTo>
                  <a:lnTo>
                    <a:pt x="42554" y="1207524"/>
                  </a:lnTo>
                  <a:lnTo>
                    <a:pt x="42735" y="1203302"/>
                  </a:lnTo>
                  <a:lnTo>
                    <a:pt x="42917" y="1199080"/>
                  </a:lnTo>
                  <a:lnTo>
                    <a:pt x="43097" y="1194857"/>
                  </a:lnTo>
                  <a:lnTo>
                    <a:pt x="43276" y="1190635"/>
                  </a:lnTo>
                  <a:lnTo>
                    <a:pt x="43456" y="1186413"/>
                  </a:lnTo>
                  <a:lnTo>
                    <a:pt x="43634" y="1182191"/>
                  </a:lnTo>
                  <a:lnTo>
                    <a:pt x="43812" y="1177969"/>
                  </a:lnTo>
                  <a:lnTo>
                    <a:pt x="43990" y="1173747"/>
                  </a:lnTo>
                  <a:lnTo>
                    <a:pt x="44167" y="1169525"/>
                  </a:lnTo>
                  <a:lnTo>
                    <a:pt x="44344" y="1165303"/>
                  </a:lnTo>
                  <a:lnTo>
                    <a:pt x="44520" y="1161081"/>
                  </a:lnTo>
                  <a:lnTo>
                    <a:pt x="44696" y="1156858"/>
                  </a:lnTo>
                  <a:lnTo>
                    <a:pt x="44871" y="1152636"/>
                  </a:lnTo>
                  <a:lnTo>
                    <a:pt x="45046" y="1148414"/>
                  </a:lnTo>
                  <a:lnTo>
                    <a:pt x="45221" y="1144192"/>
                  </a:lnTo>
                  <a:lnTo>
                    <a:pt x="45396" y="1139970"/>
                  </a:lnTo>
                  <a:lnTo>
                    <a:pt x="45570" y="1135748"/>
                  </a:lnTo>
                  <a:lnTo>
                    <a:pt x="45743" y="1131526"/>
                  </a:lnTo>
                  <a:lnTo>
                    <a:pt x="45917" y="1127304"/>
                  </a:lnTo>
                  <a:lnTo>
                    <a:pt x="46090" y="1123082"/>
                  </a:lnTo>
                  <a:lnTo>
                    <a:pt x="46263" y="1118859"/>
                  </a:lnTo>
                  <a:lnTo>
                    <a:pt x="46436" y="1114637"/>
                  </a:lnTo>
                  <a:lnTo>
                    <a:pt x="46608" y="1110415"/>
                  </a:lnTo>
                  <a:lnTo>
                    <a:pt x="46781" y="1106193"/>
                  </a:lnTo>
                  <a:lnTo>
                    <a:pt x="46953" y="1101971"/>
                  </a:lnTo>
                  <a:lnTo>
                    <a:pt x="47125" y="1097749"/>
                  </a:lnTo>
                  <a:lnTo>
                    <a:pt x="47297" y="1093527"/>
                  </a:lnTo>
                  <a:lnTo>
                    <a:pt x="47468" y="1089305"/>
                  </a:lnTo>
                  <a:lnTo>
                    <a:pt x="47640" y="1085083"/>
                  </a:lnTo>
                  <a:lnTo>
                    <a:pt x="47811" y="1080860"/>
                  </a:lnTo>
                  <a:lnTo>
                    <a:pt x="47983" y="1076638"/>
                  </a:lnTo>
                  <a:lnTo>
                    <a:pt x="48154" y="1072416"/>
                  </a:lnTo>
                  <a:lnTo>
                    <a:pt x="48325" y="1068194"/>
                  </a:lnTo>
                  <a:lnTo>
                    <a:pt x="48496" y="1063972"/>
                  </a:lnTo>
                  <a:lnTo>
                    <a:pt x="48667" y="1059750"/>
                  </a:lnTo>
                  <a:lnTo>
                    <a:pt x="48838" y="1055528"/>
                  </a:lnTo>
                  <a:lnTo>
                    <a:pt x="49009" y="1051306"/>
                  </a:lnTo>
                  <a:lnTo>
                    <a:pt x="49180" y="1047084"/>
                  </a:lnTo>
                  <a:lnTo>
                    <a:pt x="49350" y="1042861"/>
                  </a:lnTo>
                  <a:lnTo>
                    <a:pt x="49521" y="1038639"/>
                  </a:lnTo>
                  <a:lnTo>
                    <a:pt x="49692" y="1034417"/>
                  </a:lnTo>
                  <a:lnTo>
                    <a:pt x="49863" y="1030195"/>
                  </a:lnTo>
                  <a:lnTo>
                    <a:pt x="50034" y="1025973"/>
                  </a:lnTo>
                  <a:lnTo>
                    <a:pt x="50205" y="1021751"/>
                  </a:lnTo>
                  <a:lnTo>
                    <a:pt x="50375" y="1017529"/>
                  </a:lnTo>
                  <a:lnTo>
                    <a:pt x="50546" y="1013307"/>
                  </a:lnTo>
                  <a:lnTo>
                    <a:pt x="50717" y="1009085"/>
                  </a:lnTo>
                  <a:lnTo>
                    <a:pt x="50888" y="1004862"/>
                  </a:lnTo>
                  <a:lnTo>
                    <a:pt x="51059" y="1000640"/>
                  </a:lnTo>
                  <a:lnTo>
                    <a:pt x="51231" y="996418"/>
                  </a:lnTo>
                  <a:lnTo>
                    <a:pt x="51402" y="992196"/>
                  </a:lnTo>
                  <a:lnTo>
                    <a:pt x="51573" y="987974"/>
                  </a:lnTo>
                  <a:lnTo>
                    <a:pt x="51745" y="983752"/>
                  </a:lnTo>
                  <a:lnTo>
                    <a:pt x="51916" y="979530"/>
                  </a:lnTo>
                  <a:lnTo>
                    <a:pt x="52088" y="975308"/>
                  </a:lnTo>
                  <a:lnTo>
                    <a:pt x="52259" y="971086"/>
                  </a:lnTo>
                  <a:lnTo>
                    <a:pt x="52431" y="966863"/>
                  </a:lnTo>
                  <a:lnTo>
                    <a:pt x="52603" y="962641"/>
                  </a:lnTo>
                  <a:lnTo>
                    <a:pt x="52774" y="958419"/>
                  </a:lnTo>
                  <a:lnTo>
                    <a:pt x="52946" y="954197"/>
                  </a:lnTo>
                  <a:lnTo>
                    <a:pt x="53118" y="949975"/>
                  </a:lnTo>
                  <a:lnTo>
                    <a:pt x="53291" y="945753"/>
                  </a:lnTo>
                  <a:lnTo>
                    <a:pt x="53463" y="941531"/>
                  </a:lnTo>
                  <a:lnTo>
                    <a:pt x="53635" y="937309"/>
                  </a:lnTo>
                  <a:lnTo>
                    <a:pt x="53808" y="933086"/>
                  </a:lnTo>
                  <a:lnTo>
                    <a:pt x="53980" y="928864"/>
                  </a:lnTo>
                  <a:lnTo>
                    <a:pt x="54153" y="924642"/>
                  </a:lnTo>
                  <a:lnTo>
                    <a:pt x="54325" y="920420"/>
                  </a:lnTo>
                  <a:lnTo>
                    <a:pt x="54498" y="916198"/>
                  </a:lnTo>
                  <a:lnTo>
                    <a:pt x="54671" y="911976"/>
                  </a:lnTo>
                  <a:lnTo>
                    <a:pt x="54844" y="907754"/>
                  </a:lnTo>
                  <a:lnTo>
                    <a:pt x="55017" y="903532"/>
                  </a:lnTo>
                  <a:lnTo>
                    <a:pt x="55190" y="899310"/>
                  </a:lnTo>
                  <a:lnTo>
                    <a:pt x="55363" y="895087"/>
                  </a:lnTo>
                  <a:lnTo>
                    <a:pt x="55536" y="890865"/>
                  </a:lnTo>
                  <a:lnTo>
                    <a:pt x="55709" y="886643"/>
                  </a:lnTo>
                  <a:lnTo>
                    <a:pt x="55882" y="882421"/>
                  </a:lnTo>
                  <a:lnTo>
                    <a:pt x="56055" y="878199"/>
                  </a:lnTo>
                  <a:lnTo>
                    <a:pt x="56229" y="873977"/>
                  </a:lnTo>
                  <a:lnTo>
                    <a:pt x="56402" y="869755"/>
                  </a:lnTo>
                  <a:lnTo>
                    <a:pt x="56575" y="865533"/>
                  </a:lnTo>
                  <a:lnTo>
                    <a:pt x="56749" y="861311"/>
                  </a:lnTo>
                  <a:lnTo>
                    <a:pt x="56922" y="857088"/>
                  </a:lnTo>
                  <a:lnTo>
                    <a:pt x="57095" y="852866"/>
                  </a:lnTo>
                  <a:lnTo>
                    <a:pt x="57269" y="848644"/>
                  </a:lnTo>
                  <a:lnTo>
                    <a:pt x="57442" y="844422"/>
                  </a:lnTo>
                  <a:lnTo>
                    <a:pt x="57615" y="840200"/>
                  </a:lnTo>
                  <a:lnTo>
                    <a:pt x="57788" y="835978"/>
                  </a:lnTo>
                  <a:lnTo>
                    <a:pt x="57961" y="831756"/>
                  </a:lnTo>
                  <a:lnTo>
                    <a:pt x="58134" y="827534"/>
                  </a:lnTo>
                  <a:lnTo>
                    <a:pt x="58307" y="823312"/>
                  </a:lnTo>
                  <a:lnTo>
                    <a:pt x="58480" y="819089"/>
                  </a:lnTo>
                  <a:lnTo>
                    <a:pt x="58653" y="814867"/>
                  </a:lnTo>
                  <a:lnTo>
                    <a:pt x="58825" y="810645"/>
                  </a:lnTo>
                  <a:lnTo>
                    <a:pt x="58998" y="806423"/>
                  </a:lnTo>
                  <a:lnTo>
                    <a:pt x="59170" y="802201"/>
                  </a:lnTo>
                  <a:lnTo>
                    <a:pt x="59343" y="797979"/>
                  </a:lnTo>
                  <a:lnTo>
                    <a:pt x="59515" y="793757"/>
                  </a:lnTo>
                  <a:lnTo>
                    <a:pt x="59686" y="789535"/>
                  </a:lnTo>
                  <a:lnTo>
                    <a:pt x="59858" y="785313"/>
                  </a:lnTo>
                  <a:lnTo>
                    <a:pt x="60030" y="781090"/>
                  </a:lnTo>
                  <a:lnTo>
                    <a:pt x="60201" y="776868"/>
                  </a:lnTo>
                  <a:lnTo>
                    <a:pt x="60372" y="772646"/>
                  </a:lnTo>
                  <a:lnTo>
                    <a:pt x="60542" y="768424"/>
                  </a:lnTo>
                  <a:lnTo>
                    <a:pt x="60713" y="764202"/>
                  </a:lnTo>
                  <a:lnTo>
                    <a:pt x="60883" y="759980"/>
                  </a:lnTo>
                  <a:lnTo>
                    <a:pt x="61053" y="755758"/>
                  </a:lnTo>
                  <a:lnTo>
                    <a:pt x="61223" y="751536"/>
                  </a:lnTo>
                  <a:lnTo>
                    <a:pt x="61392" y="747314"/>
                  </a:lnTo>
                  <a:lnTo>
                    <a:pt x="61561" y="743091"/>
                  </a:lnTo>
                  <a:lnTo>
                    <a:pt x="61729" y="738869"/>
                  </a:lnTo>
                  <a:lnTo>
                    <a:pt x="61897" y="734647"/>
                  </a:lnTo>
                  <a:lnTo>
                    <a:pt x="62065" y="730425"/>
                  </a:lnTo>
                  <a:lnTo>
                    <a:pt x="62233" y="726203"/>
                  </a:lnTo>
                  <a:lnTo>
                    <a:pt x="62400" y="721981"/>
                  </a:lnTo>
                  <a:lnTo>
                    <a:pt x="62566" y="717759"/>
                  </a:lnTo>
                  <a:lnTo>
                    <a:pt x="62732" y="713537"/>
                  </a:lnTo>
                  <a:lnTo>
                    <a:pt x="62898" y="709314"/>
                  </a:lnTo>
                  <a:lnTo>
                    <a:pt x="63063" y="705092"/>
                  </a:lnTo>
                  <a:lnTo>
                    <a:pt x="63228" y="700870"/>
                  </a:lnTo>
                  <a:lnTo>
                    <a:pt x="63391" y="696648"/>
                  </a:lnTo>
                  <a:lnTo>
                    <a:pt x="63555" y="692426"/>
                  </a:lnTo>
                  <a:lnTo>
                    <a:pt x="63718" y="688204"/>
                  </a:lnTo>
                  <a:lnTo>
                    <a:pt x="63880" y="683982"/>
                  </a:lnTo>
                  <a:lnTo>
                    <a:pt x="64043" y="679760"/>
                  </a:lnTo>
                  <a:lnTo>
                    <a:pt x="64203" y="675538"/>
                  </a:lnTo>
                  <a:lnTo>
                    <a:pt x="64364" y="671315"/>
                  </a:lnTo>
                  <a:lnTo>
                    <a:pt x="64524" y="667093"/>
                  </a:lnTo>
                  <a:lnTo>
                    <a:pt x="64683" y="662871"/>
                  </a:lnTo>
                  <a:lnTo>
                    <a:pt x="64842" y="658649"/>
                  </a:lnTo>
                  <a:lnTo>
                    <a:pt x="65000" y="654427"/>
                  </a:lnTo>
                  <a:lnTo>
                    <a:pt x="65157" y="650205"/>
                  </a:lnTo>
                  <a:lnTo>
                    <a:pt x="65314" y="645983"/>
                  </a:lnTo>
                  <a:lnTo>
                    <a:pt x="65469" y="641761"/>
                  </a:lnTo>
                  <a:lnTo>
                    <a:pt x="65625" y="637539"/>
                  </a:lnTo>
                  <a:lnTo>
                    <a:pt x="65779" y="633316"/>
                  </a:lnTo>
                  <a:lnTo>
                    <a:pt x="65932" y="629094"/>
                  </a:lnTo>
                  <a:lnTo>
                    <a:pt x="66085" y="624872"/>
                  </a:lnTo>
                  <a:lnTo>
                    <a:pt x="66237" y="620650"/>
                  </a:lnTo>
                  <a:lnTo>
                    <a:pt x="66388" y="616428"/>
                  </a:lnTo>
                  <a:lnTo>
                    <a:pt x="66538" y="612206"/>
                  </a:lnTo>
                  <a:lnTo>
                    <a:pt x="66688" y="607984"/>
                  </a:lnTo>
                  <a:lnTo>
                    <a:pt x="66836" y="603762"/>
                  </a:lnTo>
                  <a:lnTo>
                    <a:pt x="66983" y="599540"/>
                  </a:lnTo>
                  <a:lnTo>
                    <a:pt x="67130" y="595317"/>
                  </a:lnTo>
                  <a:lnTo>
                    <a:pt x="67276" y="591095"/>
                  </a:lnTo>
                  <a:lnTo>
                    <a:pt x="67421" y="586873"/>
                  </a:lnTo>
                  <a:lnTo>
                    <a:pt x="67564" y="582651"/>
                  </a:lnTo>
                  <a:lnTo>
                    <a:pt x="67707" y="578429"/>
                  </a:lnTo>
                  <a:lnTo>
                    <a:pt x="67850" y="574207"/>
                  </a:lnTo>
                  <a:lnTo>
                    <a:pt x="67990" y="569985"/>
                  </a:lnTo>
                  <a:lnTo>
                    <a:pt x="68131" y="565763"/>
                  </a:lnTo>
                  <a:lnTo>
                    <a:pt x="68269" y="561541"/>
                  </a:lnTo>
                  <a:lnTo>
                    <a:pt x="68407" y="557318"/>
                  </a:lnTo>
                  <a:lnTo>
                    <a:pt x="68544" y="553096"/>
                  </a:lnTo>
                  <a:lnTo>
                    <a:pt x="68680" y="548874"/>
                  </a:lnTo>
                  <a:lnTo>
                    <a:pt x="68816" y="544652"/>
                  </a:lnTo>
                  <a:lnTo>
                    <a:pt x="68949" y="540430"/>
                  </a:lnTo>
                  <a:lnTo>
                    <a:pt x="69082" y="536208"/>
                  </a:lnTo>
                  <a:lnTo>
                    <a:pt x="69213" y="531986"/>
                  </a:lnTo>
                  <a:lnTo>
                    <a:pt x="69344" y="527764"/>
                  </a:lnTo>
                  <a:lnTo>
                    <a:pt x="69474" y="523542"/>
                  </a:lnTo>
                  <a:lnTo>
                    <a:pt x="69601" y="519319"/>
                  </a:lnTo>
                  <a:lnTo>
                    <a:pt x="69729" y="515097"/>
                  </a:lnTo>
                  <a:lnTo>
                    <a:pt x="69855" y="510875"/>
                  </a:lnTo>
                  <a:lnTo>
                    <a:pt x="69980" y="506653"/>
                  </a:lnTo>
                  <a:lnTo>
                    <a:pt x="70105" y="502431"/>
                  </a:lnTo>
                  <a:lnTo>
                    <a:pt x="70227" y="498209"/>
                  </a:lnTo>
                  <a:lnTo>
                    <a:pt x="70349" y="493987"/>
                  </a:lnTo>
                  <a:lnTo>
                    <a:pt x="70469" y="489765"/>
                  </a:lnTo>
                  <a:lnTo>
                    <a:pt x="70588" y="485543"/>
                  </a:lnTo>
                  <a:lnTo>
                    <a:pt x="70707" y="481320"/>
                  </a:lnTo>
                  <a:lnTo>
                    <a:pt x="70823" y="477098"/>
                  </a:lnTo>
                  <a:lnTo>
                    <a:pt x="70940" y="472876"/>
                  </a:lnTo>
                  <a:lnTo>
                    <a:pt x="71054" y="468654"/>
                  </a:lnTo>
                  <a:lnTo>
                    <a:pt x="71168" y="464432"/>
                  </a:lnTo>
                  <a:lnTo>
                    <a:pt x="71280" y="460210"/>
                  </a:lnTo>
                  <a:lnTo>
                    <a:pt x="71391" y="455988"/>
                  </a:lnTo>
                  <a:lnTo>
                    <a:pt x="71502" y="451766"/>
                  </a:lnTo>
                  <a:lnTo>
                    <a:pt x="71610" y="447543"/>
                  </a:lnTo>
                  <a:lnTo>
                    <a:pt x="71718" y="443321"/>
                  </a:lnTo>
                  <a:lnTo>
                    <a:pt x="71825" y="439099"/>
                  </a:lnTo>
                  <a:lnTo>
                    <a:pt x="71930" y="434877"/>
                  </a:lnTo>
                  <a:lnTo>
                    <a:pt x="72035" y="430655"/>
                  </a:lnTo>
                  <a:lnTo>
                    <a:pt x="72138" y="426433"/>
                  </a:lnTo>
                  <a:lnTo>
                    <a:pt x="72240" y="422211"/>
                  </a:lnTo>
                  <a:lnTo>
                    <a:pt x="72341" y="417989"/>
                  </a:lnTo>
                  <a:lnTo>
                    <a:pt x="72440" y="413767"/>
                  </a:lnTo>
                  <a:lnTo>
                    <a:pt x="72540" y="409544"/>
                  </a:lnTo>
                  <a:lnTo>
                    <a:pt x="72636" y="405322"/>
                  </a:lnTo>
                  <a:lnTo>
                    <a:pt x="72733" y="401100"/>
                  </a:lnTo>
                  <a:lnTo>
                    <a:pt x="72828" y="396878"/>
                  </a:lnTo>
                  <a:lnTo>
                    <a:pt x="72922" y="392656"/>
                  </a:lnTo>
                  <a:lnTo>
                    <a:pt x="73015" y="388434"/>
                  </a:lnTo>
                  <a:lnTo>
                    <a:pt x="73107" y="384212"/>
                  </a:lnTo>
                  <a:lnTo>
                    <a:pt x="73198" y="379990"/>
                  </a:lnTo>
                  <a:lnTo>
                    <a:pt x="73287" y="375768"/>
                  </a:lnTo>
                  <a:lnTo>
                    <a:pt x="73376" y="371545"/>
                  </a:lnTo>
                  <a:lnTo>
                    <a:pt x="73464" y="367323"/>
                  </a:lnTo>
                  <a:lnTo>
                    <a:pt x="73550" y="363101"/>
                  </a:lnTo>
                  <a:lnTo>
                    <a:pt x="73636" y="358879"/>
                  </a:lnTo>
                  <a:lnTo>
                    <a:pt x="73720" y="354657"/>
                  </a:lnTo>
                  <a:lnTo>
                    <a:pt x="73804" y="350435"/>
                  </a:lnTo>
                  <a:lnTo>
                    <a:pt x="73887" y="346213"/>
                  </a:lnTo>
                  <a:lnTo>
                    <a:pt x="73968" y="341991"/>
                  </a:lnTo>
                  <a:lnTo>
                    <a:pt x="74049" y="337769"/>
                  </a:lnTo>
                  <a:lnTo>
                    <a:pt x="74128" y="333546"/>
                  </a:lnTo>
                  <a:lnTo>
                    <a:pt x="74207" y="329324"/>
                  </a:lnTo>
                  <a:lnTo>
                    <a:pt x="74285" y="325102"/>
                  </a:lnTo>
                  <a:lnTo>
                    <a:pt x="74362" y="320880"/>
                  </a:lnTo>
                  <a:lnTo>
                    <a:pt x="74438" y="316658"/>
                  </a:lnTo>
                  <a:lnTo>
                    <a:pt x="74513" y="312436"/>
                  </a:lnTo>
                  <a:lnTo>
                    <a:pt x="74587" y="308214"/>
                  </a:lnTo>
                  <a:lnTo>
                    <a:pt x="74661" y="303992"/>
                  </a:lnTo>
                  <a:lnTo>
                    <a:pt x="74733" y="299770"/>
                  </a:lnTo>
                  <a:lnTo>
                    <a:pt x="74805" y="295547"/>
                  </a:lnTo>
                  <a:lnTo>
                    <a:pt x="74876" y="291325"/>
                  </a:lnTo>
                  <a:lnTo>
                    <a:pt x="74946" y="287103"/>
                  </a:lnTo>
                  <a:lnTo>
                    <a:pt x="75015" y="282881"/>
                  </a:lnTo>
                  <a:lnTo>
                    <a:pt x="75084" y="278659"/>
                  </a:lnTo>
                  <a:lnTo>
                    <a:pt x="75153" y="274437"/>
                  </a:lnTo>
                  <a:lnTo>
                    <a:pt x="75219" y="270215"/>
                  </a:lnTo>
                  <a:lnTo>
                    <a:pt x="75286" y="265993"/>
                  </a:lnTo>
                  <a:lnTo>
                    <a:pt x="75352" y="261771"/>
                  </a:lnTo>
                  <a:lnTo>
                    <a:pt x="75418" y="257548"/>
                  </a:lnTo>
                  <a:lnTo>
                    <a:pt x="75483" y="253326"/>
                  </a:lnTo>
                  <a:lnTo>
                    <a:pt x="75546" y="249104"/>
                  </a:lnTo>
                  <a:lnTo>
                    <a:pt x="75610" y="244882"/>
                  </a:lnTo>
                  <a:lnTo>
                    <a:pt x="75673" y="240660"/>
                  </a:lnTo>
                  <a:lnTo>
                    <a:pt x="75736" y="236438"/>
                  </a:lnTo>
                  <a:lnTo>
                    <a:pt x="75798" y="232216"/>
                  </a:lnTo>
                  <a:lnTo>
                    <a:pt x="75859" y="227994"/>
                  </a:lnTo>
                  <a:lnTo>
                    <a:pt x="75921" y="223771"/>
                  </a:lnTo>
                  <a:lnTo>
                    <a:pt x="75981" y="219549"/>
                  </a:lnTo>
                  <a:lnTo>
                    <a:pt x="76042" y="215327"/>
                  </a:lnTo>
                  <a:lnTo>
                    <a:pt x="76102" y="211105"/>
                  </a:lnTo>
                  <a:lnTo>
                    <a:pt x="76161" y="206883"/>
                  </a:lnTo>
                  <a:lnTo>
                    <a:pt x="76220" y="202661"/>
                  </a:lnTo>
                  <a:lnTo>
                    <a:pt x="76279" y="198439"/>
                  </a:lnTo>
                  <a:lnTo>
                    <a:pt x="76338" y="194217"/>
                  </a:lnTo>
                  <a:lnTo>
                    <a:pt x="76396" y="189995"/>
                  </a:lnTo>
                  <a:lnTo>
                    <a:pt x="76454" y="185772"/>
                  </a:lnTo>
                  <a:lnTo>
                    <a:pt x="76512" y="181550"/>
                  </a:lnTo>
                  <a:lnTo>
                    <a:pt x="76569" y="177328"/>
                  </a:lnTo>
                  <a:lnTo>
                    <a:pt x="76627" y="173106"/>
                  </a:lnTo>
                  <a:lnTo>
                    <a:pt x="76684" y="168884"/>
                  </a:lnTo>
                  <a:lnTo>
                    <a:pt x="76741" y="164662"/>
                  </a:lnTo>
                  <a:lnTo>
                    <a:pt x="76799" y="160440"/>
                  </a:lnTo>
                  <a:lnTo>
                    <a:pt x="76856" y="156218"/>
                  </a:lnTo>
                  <a:lnTo>
                    <a:pt x="76912" y="151996"/>
                  </a:lnTo>
                  <a:lnTo>
                    <a:pt x="76969" y="147773"/>
                  </a:lnTo>
                  <a:lnTo>
                    <a:pt x="77026" y="143551"/>
                  </a:lnTo>
                  <a:lnTo>
                    <a:pt x="77083" y="139329"/>
                  </a:lnTo>
                  <a:lnTo>
                    <a:pt x="77140" y="135107"/>
                  </a:lnTo>
                  <a:lnTo>
                    <a:pt x="77197" y="130885"/>
                  </a:lnTo>
                  <a:lnTo>
                    <a:pt x="77254" y="126663"/>
                  </a:lnTo>
                  <a:lnTo>
                    <a:pt x="77311" y="122441"/>
                  </a:lnTo>
                  <a:lnTo>
                    <a:pt x="77368" y="118219"/>
                  </a:lnTo>
                  <a:lnTo>
                    <a:pt x="77426" y="113997"/>
                  </a:lnTo>
                  <a:lnTo>
                    <a:pt x="77483" y="109774"/>
                  </a:lnTo>
                  <a:lnTo>
                    <a:pt x="77541" y="105552"/>
                  </a:lnTo>
                  <a:lnTo>
                    <a:pt x="77599" y="101330"/>
                  </a:lnTo>
                  <a:lnTo>
                    <a:pt x="77657" y="97108"/>
                  </a:lnTo>
                  <a:lnTo>
                    <a:pt x="77716" y="92886"/>
                  </a:lnTo>
                  <a:lnTo>
                    <a:pt x="77774" y="88664"/>
                  </a:lnTo>
                  <a:lnTo>
                    <a:pt x="77833" y="84442"/>
                  </a:lnTo>
                  <a:lnTo>
                    <a:pt x="77893" y="80220"/>
                  </a:lnTo>
                  <a:lnTo>
                    <a:pt x="77952" y="75998"/>
                  </a:lnTo>
                  <a:lnTo>
                    <a:pt x="78012" y="71775"/>
                  </a:lnTo>
                  <a:lnTo>
                    <a:pt x="78072" y="67553"/>
                  </a:lnTo>
                  <a:lnTo>
                    <a:pt x="78133" y="63331"/>
                  </a:lnTo>
                  <a:lnTo>
                    <a:pt x="78194" y="59109"/>
                  </a:lnTo>
                  <a:lnTo>
                    <a:pt x="78256" y="54887"/>
                  </a:lnTo>
                  <a:lnTo>
                    <a:pt x="78318" y="50665"/>
                  </a:lnTo>
                  <a:lnTo>
                    <a:pt x="78380" y="46443"/>
                  </a:lnTo>
                  <a:lnTo>
                    <a:pt x="78443" y="42221"/>
                  </a:lnTo>
                  <a:lnTo>
                    <a:pt x="78506" y="37999"/>
                  </a:lnTo>
                  <a:lnTo>
                    <a:pt x="78570" y="33776"/>
                  </a:lnTo>
                  <a:lnTo>
                    <a:pt x="78634" y="29554"/>
                  </a:lnTo>
                  <a:lnTo>
                    <a:pt x="78699" y="25332"/>
                  </a:lnTo>
                  <a:lnTo>
                    <a:pt x="78765" y="21110"/>
                  </a:lnTo>
                  <a:lnTo>
                    <a:pt x="78830" y="16888"/>
                  </a:lnTo>
                  <a:lnTo>
                    <a:pt x="78897" y="12666"/>
                  </a:lnTo>
                  <a:lnTo>
                    <a:pt x="78964" y="8444"/>
                  </a:lnTo>
                  <a:lnTo>
                    <a:pt x="79031" y="4222"/>
                  </a:lnTo>
                  <a:lnTo>
                    <a:pt x="79100" y="0"/>
                  </a:lnTo>
                  <a:lnTo>
                    <a:pt x="115780" y="0"/>
                  </a:lnTo>
                  <a:lnTo>
                    <a:pt x="115848" y="4222"/>
                  </a:lnTo>
                  <a:lnTo>
                    <a:pt x="115916" y="8444"/>
                  </a:lnTo>
                  <a:lnTo>
                    <a:pt x="115983" y="12666"/>
                  </a:lnTo>
                  <a:lnTo>
                    <a:pt x="116049" y="16888"/>
                  </a:lnTo>
                  <a:lnTo>
                    <a:pt x="116115" y="21110"/>
                  </a:lnTo>
                  <a:lnTo>
                    <a:pt x="116181" y="25332"/>
                  </a:lnTo>
                  <a:lnTo>
                    <a:pt x="116245" y="29554"/>
                  </a:lnTo>
                  <a:lnTo>
                    <a:pt x="116310" y="33776"/>
                  </a:lnTo>
                  <a:lnTo>
                    <a:pt x="116373" y="37999"/>
                  </a:lnTo>
                  <a:lnTo>
                    <a:pt x="116437" y="42221"/>
                  </a:lnTo>
                  <a:lnTo>
                    <a:pt x="116500" y="46443"/>
                  </a:lnTo>
                  <a:lnTo>
                    <a:pt x="116562" y="50665"/>
                  </a:lnTo>
                  <a:lnTo>
                    <a:pt x="116624" y="54887"/>
                  </a:lnTo>
                  <a:lnTo>
                    <a:pt x="116685" y="59109"/>
                  </a:lnTo>
                  <a:lnTo>
                    <a:pt x="116746" y="63331"/>
                  </a:lnTo>
                  <a:lnTo>
                    <a:pt x="116807" y="67553"/>
                  </a:lnTo>
                  <a:lnTo>
                    <a:pt x="116867" y="71775"/>
                  </a:lnTo>
                  <a:lnTo>
                    <a:pt x="116927" y="75998"/>
                  </a:lnTo>
                  <a:lnTo>
                    <a:pt x="116987" y="80220"/>
                  </a:lnTo>
                  <a:lnTo>
                    <a:pt x="117046" y="84442"/>
                  </a:lnTo>
                  <a:lnTo>
                    <a:pt x="117105" y="88664"/>
                  </a:lnTo>
                  <a:lnTo>
                    <a:pt x="117164" y="92886"/>
                  </a:lnTo>
                  <a:lnTo>
                    <a:pt x="117222" y="97108"/>
                  </a:lnTo>
                  <a:lnTo>
                    <a:pt x="117280" y="101330"/>
                  </a:lnTo>
                  <a:lnTo>
                    <a:pt x="117338" y="105552"/>
                  </a:lnTo>
                  <a:lnTo>
                    <a:pt x="117396" y="109774"/>
                  </a:lnTo>
                  <a:lnTo>
                    <a:pt x="117454" y="113997"/>
                  </a:lnTo>
                  <a:lnTo>
                    <a:pt x="117511" y="118219"/>
                  </a:lnTo>
                  <a:lnTo>
                    <a:pt x="117568" y="122441"/>
                  </a:lnTo>
                  <a:lnTo>
                    <a:pt x="117625" y="126663"/>
                  </a:lnTo>
                  <a:lnTo>
                    <a:pt x="117683" y="130885"/>
                  </a:lnTo>
                  <a:lnTo>
                    <a:pt x="117739" y="135107"/>
                  </a:lnTo>
                  <a:lnTo>
                    <a:pt x="117796" y="139329"/>
                  </a:lnTo>
                  <a:lnTo>
                    <a:pt x="117853" y="143551"/>
                  </a:lnTo>
                  <a:lnTo>
                    <a:pt x="117910" y="147773"/>
                  </a:lnTo>
                  <a:lnTo>
                    <a:pt x="117967" y="151996"/>
                  </a:lnTo>
                  <a:lnTo>
                    <a:pt x="118024" y="156218"/>
                  </a:lnTo>
                  <a:lnTo>
                    <a:pt x="118081" y="160440"/>
                  </a:lnTo>
                  <a:lnTo>
                    <a:pt x="118138" y="164662"/>
                  </a:lnTo>
                  <a:lnTo>
                    <a:pt x="118195" y="168884"/>
                  </a:lnTo>
                  <a:lnTo>
                    <a:pt x="118253" y="173106"/>
                  </a:lnTo>
                  <a:lnTo>
                    <a:pt x="118310" y="177328"/>
                  </a:lnTo>
                  <a:lnTo>
                    <a:pt x="118368" y="181550"/>
                  </a:lnTo>
                  <a:lnTo>
                    <a:pt x="118426" y="185772"/>
                  </a:lnTo>
                  <a:lnTo>
                    <a:pt x="118484" y="189995"/>
                  </a:lnTo>
                  <a:lnTo>
                    <a:pt x="118542" y="194217"/>
                  </a:lnTo>
                  <a:lnTo>
                    <a:pt x="118601" y="198439"/>
                  </a:lnTo>
                  <a:lnTo>
                    <a:pt x="118659" y="202661"/>
                  </a:lnTo>
                  <a:lnTo>
                    <a:pt x="118719" y="206883"/>
                  </a:lnTo>
                  <a:lnTo>
                    <a:pt x="118778" y="211105"/>
                  </a:lnTo>
                  <a:lnTo>
                    <a:pt x="118838" y="215327"/>
                  </a:lnTo>
                  <a:lnTo>
                    <a:pt x="118898" y="219549"/>
                  </a:lnTo>
                  <a:lnTo>
                    <a:pt x="118959" y="223771"/>
                  </a:lnTo>
                  <a:lnTo>
                    <a:pt x="119020" y="227994"/>
                  </a:lnTo>
                  <a:lnTo>
                    <a:pt x="119082" y="232216"/>
                  </a:lnTo>
                  <a:lnTo>
                    <a:pt x="119144" y="236438"/>
                  </a:lnTo>
                  <a:lnTo>
                    <a:pt x="119206" y="240660"/>
                  </a:lnTo>
                  <a:lnTo>
                    <a:pt x="119269" y="244882"/>
                  </a:lnTo>
                  <a:lnTo>
                    <a:pt x="119333" y="249104"/>
                  </a:lnTo>
                  <a:lnTo>
                    <a:pt x="119397" y="253326"/>
                  </a:lnTo>
                  <a:lnTo>
                    <a:pt x="119462" y="257548"/>
                  </a:lnTo>
                  <a:lnTo>
                    <a:pt x="119527" y="261771"/>
                  </a:lnTo>
                  <a:lnTo>
                    <a:pt x="119593" y="265993"/>
                  </a:lnTo>
                  <a:lnTo>
                    <a:pt x="119660" y="270215"/>
                  </a:lnTo>
                  <a:lnTo>
                    <a:pt x="119727" y="274437"/>
                  </a:lnTo>
                  <a:lnTo>
                    <a:pt x="119795" y="278659"/>
                  </a:lnTo>
                  <a:lnTo>
                    <a:pt x="119864" y="282881"/>
                  </a:lnTo>
                  <a:lnTo>
                    <a:pt x="119933" y="287103"/>
                  </a:lnTo>
                  <a:lnTo>
                    <a:pt x="120004" y="291325"/>
                  </a:lnTo>
                  <a:lnTo>
                    <a:pt x="120074" y="295547"/>
                  </a:lnTo>
                  <a:lnTo>
                    <a:pt x="120147" y="299770"/>
                  </a:lnTo>
                  <a:lnTo>
                    <a:pt x="120219" y="303992"/>
                  </a:lnTo>
                  <a:lnTo>
                    <a:pt x="120292" y="308214"/>
                  </a:lnTo>
                  <a:lnTo>
                    <a:pt x="120367" y="312436"/>
                  </a:lnTo>
                  <a:lnTo>
                    <a:pt x="120441" y="316658"/>
                  </a:lnTo>
                  <a:lnTo>
                    <a:pt x="120518" y="320880"/>
                  </a:lnTo>
                  <a:lnTo>
                    <a:pt x="120594" y="325102"/>
                  </a:lnTo>
                  <a:lnTo>
                    <a:pt x="120672" y="329324"/>
                  </a:lnTo>
                  <a:lnTo>
                    <a:pt x="120751" y="333546"/>
                  </a:lnTo>
                  <a:lnTo>
                    <a:pt x="120830" y="337769"/>
                  </a:lnTo>
                  <a:lnTo>
                    <a:pt x="120912" y="341991"/>
                  </a:lnTo>
                  <a:lnTo>
                    <a:pt x="120993" y="346213"/>
                  </a:lnTo>
                  <a:lnTo>
                    <a:pt x="121076" y="350435"/>
                  </a:lnTo>
                  <a:lnTo>
                    <a:pt x="121159" y="354657"/>
                  </a:lnTo>
                  <a:lnTo>
                    <a:pt x="121243" y="358879"/>
                  </a:lnTo>
                  <a:lnTo>
                    <a:pt x="121329" y="363101"/>
                  </a:lnTo>
                  <a:lnTo>
                    <a:pt x="121415" y="367323"/>
                  </a:lnTo>
                  <a:lnTo>
                    <a:pt x="121503" y="371545"/>
                  </a:lnTo>
                  <a:lnTo>
                    <a:pt x="121592" y="375768"/>
                  </a:lnTo>
                  <a:lnTo>
                    <a:pt x="121682" y="379990"/>
                  </a:lnTo>
                  <a:lnTo>
                    <a:pt x="121773" y="384212"/>
                  </a:lnTo>
                  <a:lnTo>
                    <a:pt x="121864" y="388434"/>
                  </a:lnTo>
                  <a:lnTo>
                    <a:pt x="121958" y="392656"/>
                  </a:lnTo>
                  <a:lnTo>
                    <a:pt x="122052" y="396878"/>
                  </a:lnTo>
                  <a:lnTo>
                    <a:pt x="122147" y="401100"/>
                  </a:lnTo>
                  <a:lnTo>
                    <a:pt x="122243" y="405322"/>
                  </a:lnTo>
                  <a:lnTo>
                    <a:pt x="122340" y="409544"/>
                  </a:lnTo>
                  <a:lnTo>
                    <a:pt x="122439" y="413767"/>
                  </a:lnTo>
                  <a:lnTo>
                    <a:pt x="122539" y="417989"/>
                  </a:lnTo>
                  <a:lnTo>
                    <a:pt x="122640" y="422211"/>
                  </a:lnTo>
                  <a:lnTo>
                    <a:pt x="122742" y="426433"/>
                  </a:lnTo>
                  <a:lnTo>
                    <a:pt x="122844" y="430655"/>
                  </a:lnTo>
                  <a:lnTo>
                    <a:pt x="122949" y="434877"/>
                  </a:lnTo>
                  <a:lnTo>
                    <a:pt x="123054" y="439099"/>
                  </a:lnTo>
                  <a:lnTo>
                    <a:pt x="123161" y="443321"/>
                  </a:lnTo>
                  <a:lnTo>
                    <a:pt x="123269" y="447543"/>
                  </a:lnTo>
                  <a:lnTo>
                    <a:pt x="123378" y="451766"/>
                  </a:lnTo>
                  <a:lnTo>
                    <a:pt x="123488" y="455988"/>
                  </a:lnTo>
                  <a:lnTo>
                    <a:pt x="123599" y="460210"/>
                  </a:lnTo>
                  <a:lnTo>
                    <a:pt x="123712" y="464432"/>
                  </a:lnTo>
                  <a:lnTo>
                    <a:pt x="123825" y="468654"/>
                  </a:lnTo>
                  <a:lnTo>
                    <a:pt x="123940" y="472876"/>
                  </a:lnTo>
                  <a:lnTo>
                    <a:pt x="124056" y="477098"/>
                  </a:lnTo>
                  <a:lnTo>
                    <a:pt x="124173" y="481320"/>
                  </a:lnTo>
                  <a:lnTo>
                    <a:pt x="124291" y="485543"/>
                  </a:lnTo>
                  <a:lnTo>
                    <a:pt x="124411" y="489765"/>
                  </a:lnTo>
                  <a:lnTo>
                    <a:pt x="124531" y="493987"/>
                  </a:lnTo>
                  <a:lnTo>
                    <a:pt x="124653" y="498209"/>
                  </a:lnTo>
                  <a:lnTo>
                    <a:pt x="124775" y="502431"/>
                  </a:lnTo>
                  <a:lnTo>
                    <a:pt x="124900" y="506653"/>
                  </a:lnTo>
                  <a:lnTo>
                    <a:pt x="125024" y="510875"/>
                  </a:lnTo>
                  <a:lnTo>
                    <a:pt x="125150" y="515097"/>
                  </a:lnTo>
                  <a:lnTo>
                    <a:pt x="125278" y="519319"/>
                  </a:lnTo>
                  <a:lnTo>
                    <a:pt x="125406" y="523542"/>
                  </a:lnTo>
                  <a:lnTo>
                    <a:pt x="125536" y="527764"/>
                  </a:lnTo>
                  <a:lnTo>
                    <a:pt x="125666" y="531986"/>
                  </a:lnTo>
                  <a:lnTo>
                    <a:pt x="125798" y="536208"/>
                  </a:lnTo>
                  <a:lnTo>
                    <a:pt x="125931" y="540430"/>
                  </a:lnTo>
                  <a:lnTo>
                    <a:pt x="126064" y="544652"/>
                  </a:lnTo>
                  <a:lnTo>
                    <a:pt x="126200" y="548874"/>
                  </a:lnTo>
                  <a:lnTo>
                    <a:pt x="126335" y="553096"/>
                  </a:lnTo>
                  <a:lnTo>
                    <a:pt x="126472" y="557318"/>
                  </a:lnTo>
                  <a:lnTo>
                    <a:pt x="126610" y="561541"/>
                  </a:lnTo>
                  <a:lnTo>
                    <a:pt x="126749" y="565763"/>
                  </a:lnTo>
                  <a:lnTo>
                    <a:pt x="126889" y="569985"/>
                  </a:lnTo>
                  <a:lnTo>
                    <a:pt x="127030" y="574207"/>
                  </a:lnTo>
                  <a:lnTo>
                    <a:pt x="127172" y="578429"/>
                  </a:lnTo>
                  <a:lnTo>
                    <a:pt x="127315" y="582651"/>
                  </a:lnTo>
                  <a:lnTo>
                    <a:pt x="127459" y="586873"/>
                  </a:lnTo>
                  <a:lnTo>
                    <a:pt x="127604" y="591095"/>
                  </a:lnTo>
                  <a:lnTo>
                    <a:pt x="127749" y="595317"/>
                  </a:lnTo>
                  <a:lnTo>
                    <a:pt x="127896" y="599540"/>
                  </a:lnTo>
                  <a:lnTo>
                    <a:pt x="128044" y="603762"/>
                  </a:lnTo>
                  <a:lnTo>
                    <a:pt x="128192" y="607984"/>
                  </a:lnTo>
                  <a:lnTo>
                    <a:pt x="128342" y="612206"/>
                  </a:lnTo>
                  <a:lnTo>
                    <a:pt x="128491" y="616428"/>
                  </a:lnTo>
                  <a:lnTo>
                    <a:pt x="128643" y="620650"/>
                  </a:lnTo>
                  <a:lnTo>
                    <a:pt x="128795" y="624872"/>
                  </a:lnTo>
                  <a:lnTo>
                    <a:pt x="128947" y="629094"/>
                  </a:lnTo>
                  <a:lnTo>
                    <a:pt x="129101" y="633316"/>
                  </a:lnTo>
                  <a:lnTo>
                    <a:pt x="129255" y="637539"/>
                  </a:lnTo>
                  <a:lnTo>
                    <a:pt x="129410" y="641761"/>
                  </a:lnTo>
                  <a:lnTo>
                    <a:pt x="129566" y="645983"/>
                  </a:lnTo>
                  <a:lnTo>
                    <a:pt x="129722" y="650205"/>
                  </a:lnTo>
                  <a:lnTo>
                    <a:pt x="129880" y="654427"/>
                  </a:lnTo>
                  <a:lnTo>
                    <a:pt x="130037" y="658649"/>
                  </a:lnTo>
                  <a:lnTo>
                    <a:pt x="130196" y="662871"/>
                  </a:lnTo>
                  <a:lnTo>
                    <a:pt x="130355" y="667093"/>
                  </a:lnTo>
                  <a:lnTo>
                    <a:pt x="130515" y="671315"/>
                  </a:lnTo>
                  <a:lnTo>
                    <a:pt x="130676" y="675538"/>
                  </a:lnTo>
                  <a:lnTo>
                    <a:pt x="130837" y="679760"/>
                  </a:lnTo>
                  <a:lnTo>
                    <a:pt x="130999" y="683982"/>
                  </a:lnTo>
                  <a:lnTo>
                    <a:pt x="131161" y="688204"/>
                  </a:lnTo>
                  <a:lnTo>
                    <a:pt x="131324" y="692426"/>
                  </a:lnTo>
                  <a:lnTo>
                    <a:pt x="131488" y="696648"/>
                  </a:lnTo>
                  <a:lnTo>
                    <a:pt x="131652" y="700870"/>
                  </a:lnTo>
                  <a:lnTo>
                    <a:pt x="131817" y="705092"/>
                  </a:lnTo>
                  <a:lnTo>
                    <a:pt x="131982" y="709314"/>
                  </a:lnTo>
                  <a:lnTo>
                    <a:pt x="132147" y="713537"/>
                  </a:lnTo>
                  <a:lnTo>
                    <a:pt x="132313" y="717759"/>
                  </a:lnTo>
                  <a:lnTo>
                    <a:pt x="132480" y="721981"/>
                  </a:lnTo>
                  <a:lnTo>
                    <a:pt x="132647" y="726203"/>
                  </a:lnTo>
                  <a:lnTo>
                    <a:pt x="132814" y="730425"/>
                  </a:lnTo>
                  <a:lnTo>
                    <a:pt x="132982" y="734647"/>
                  </a:lnTo>
                  <a:lnTo>
                    <a:pt x="133150" y="738869"/>
                  </a:lnTo>
                  <a:lnTo>
                    <a:pt x="133319" y="743091"/>
                  </a:lnTo>
                  <a:lnTo>
                    <a:pt x="133488" y="747314"/>
                  </a:lnTo>
                  <a:lnTo>
                    <a:pt x="133657" y="751536"/>
                  </a:lnTo>
                  <a:lnTo>
                    <a:pt x="133827" y="755758"/>
                  </a:lnTo>
                  <a:lnTo>
                    <a:pt x="133996" y="759980"/>
                  </a:lnTo>
                  <a:lnTo>
                    <a:pt x="134167" y="764202"/>
                  </a:lnTo>
                  <a:lnTo>
                    <a:pt x="134337" y="768424"/>
                  </a:lnTo>
                  <a:lnTo>
                    <a:pt x="134508" y="772646"/>
                  </a:lnTo>
                  <a:lnTo>
                    <a:pt x="134679" y="776868"/>
                  </a:lnTo>
                  <a:lnTo>
                    <a:pt x="134850" y="781090"/>
                  </a:lnTo>
                  <a:lnTo>
                    <a:pt x="135021" y="785313"/>
                  </a:lnTo>
                  <a:lnTo>
                    <a:pt x="135193" y="789535"/>
                  </a:lnTo>
                  <a:lnTo>
                    <a:pt x="135365" y="793757"/>
                  </a:lnTo>
                  <a:lnTo>
                    <a:pt x="135537" y="797979"/>
                  </a:lnTo>
                  <a:lnTo>
                    <a:pt x="135709" y="802201"/>
                  </a:lnTo>
                  <a:lnTo>
                    <a:pt x="135882" y="806423"/>
                  </a:lnTo>
                  <a:lnTo>
                    <a:pt x="136054" y="810645"/>
                  </a:lnTo>
                  <a:lnTo>
                    <a:pt x="136227" y="814867"/>
                  </a:lnTo>
                  <a:lnTo>
                    <a:pt x="136399" y="819089"/>
                  </a:lnTo>
                  <a:lnTo>
                    <a:pt x="136572" y="823312"/>
                  </a:lnTo>
                  <a:lnTo>
                    <a:pt x="136745" y="827534"/>
                  </a:lnTo>
                  <a:lnTo>
                    <a:pt x="136918" y="831756"/>
                  </a:lnTo>
                  <a:lnTo>
                    <a:pt x="137091" y="835978"/>
                  </a:lnTo>
                  <a:lnTo>
                    <a:pt x="137264" y="840200"/>
                  </a:lnTo>
                  <a:lnTo>
                    <a:pt x="137438" y="844422"/>
                  </a:lnTo>
                  <a:lnTo>
                    <a:pt x="137611" y="848644"/>
                  </a:lnTo>
                  <a:lnTo>
                    <a:pt x="137784" y="852866"/>
                  </a:lnTo>
                  <a:lnTo>
                    <a:pt x="137958" y="857088"/>
                  </a:lnTo>
                  <a:lnTo>
                    <a:pt x="138131" y="861311"/>
                  </a:lnTo>
                  <a:lnTo>
                    <a:pt x="138304" y="865533"/>
                  </a:lnTo>
                  <a:lnTo>
                    <a:pt x="138477" y="869755"/>
                  </a:lnTo>
                  <a:lnTo>
                    <a:pt x="138651" y="873977"/>
                  </a:lnTo>
                  <a:lnTo>
                    <a:pt x="138824" y="878199"/>
                  </a:lnTo>
                  <a:lnTo>
                    <a:pt x="138997" y="882421"/>
                  </a:lnTo>
                  <a:lnTo>
                    <a:pt x="139171" y="886643"/>
                  </a:lnTo>
                  <a:lnTo>
                    <a:pt x="139344" y="890865"/>
                  </a:lnTo>
                  <a:lnTo>
                    <a:pt x="139517" y="895087"/>
                  </a:lnTo>
                  <a:lnTo>
                    <a:pt x="139690" y="899310"/>
                  </a:lnTo>
                  <a:lnTo>
                    <a:pt x="139863" y="903532"/>
                  </a:lnTo>
                  <a:lnTo>
                    <a:pt x="140036" y="907754"/>
                  </a:lnTo>
                  <a:lnTo>
                    <a:pt x="140209" y="911976"/>
                  </a:lnTo>
                  <a:lnTo>
                    <a:pt x="140382" y="916198"/>
                  </a:lnTo>
                  <a:lnTo>
                    <a:pt x="140554" y="920420"/>
                  </a:lnTo>
                  <a:lnTo>
                    <a:pt x="140727" y="924642"/>
                  </a:lnTo>
                  <a:lnTo>
                    <a:pt x="140900" y="928864"/>
                  </a:lnTo>
                  <a:lnTo>
                    <a:pt x="141072" y="933086"/>
                  </a:lnTo>
                  <a:lnTo>
                    <a:pt x="141244" y="937309"/>
                  </a:lnTo>
                  <a:lnTo>
                    <a:pt x="141417" y="941531"/>
                  </a:lnTo>
                  <a:lnTo>
                    <a:pt x="141589" y="945753"/>
                  </a:lnTo>
                  <a:lnTo>
                    <a:pt x="141761" y="949975"/>
                  </a:lnTo>
                  <a:lnTo>
                    <a:pt x="141933" y="954197"/>
                  </a:lnTo>
                  <a:lnTo>
                    <a:pt x="142105" y="958419"/>
                  </a:lnTo>
                  <a:lnTo>
                    <a:pt x="142277" y="962641"/>
                  </a:lnTo>
                  <a:lnTo>
                    <a:pt x="142449" y="966863"/>
                  </a:lnTo>
                  <a:lnTo>
                    <a:pt x="142620" y="971086"/>
                  </a:lnTo>
                  <a:lnTo>
                    <a:pt x="142792" y="975308"/>
                  </a:lnTo>
                  <a:lnTo>
                    <a:pt x="142964" y="979530"/>
                  </a:lnTo>
                  <a:lnTo>
                    <a:pt x="143135" y="983752"/>
                  </a:lnTo>
                  <a:lnTo>
                    <a:pt x="143306" y="987974"/>
                  </a:lnTo>
                  <a:lnTo>
                    <a:pt x="143478" y="992196"/>
                  </a:lnTo>
                  <a:lnTo>
                    <a:pt x="143649" y="996418"/>
                  </a:lnTo>
                  <a:lnTo>
                    <a:pt x="143820" y="1000640"/>
                  </a:lnTo>
                  <a:lnTo>
                    <a:pt x="143991" y="1004862"/>
                  </a:lnTo>
                  <a:lnTo>
                    <a:pt x="144162" y="1009085"/>
                  </a:lnTo>
                  <a:lnTo>
                    <a:pt x="144333" y="1013307"/>
                  </a:lnTo>
                  <a:lnTo>
                    <a:pt x="144504" y="1017529"/>
                  </a:lnTo>
                  <a:lnTo>
                    <a:pt x="144675" y="1021751"/>
                  </a:lnTo>
                  <a:lnTo>
                    <a:pt x="144846" y="1025973"/>
                  </a:lnTo>
                  <a:lnTo>
                    <a:pt x="145017" y="1030195"/>
                  </a:lnTo>
                  <a:lnTo>
                    <a:pt x="145188" y="1034417"/>
                  </a:lnTo>
                  <a:lnTo>
                    <a:pt x="145358" y="1038639"/>
                  </a:lnTo>
                  <a:lnTo>
                    <a:pt x="145529" y="1042861"/>
                  </a:lnTo>
                  <a:lnTo>
                    <a:pt x="145700" y="1047084"/>
                  </a:lnTo>
                  <a:lnTo>
                    <a:pt x="145871" y="1051306"/>
                  </a:lnTo>
                  <a:lnTo>
                    <a:pt x="146042" y="1055528"/>
                  </a:lnTo>
                  <a:lnTo>
                    <a:pt x="146213" y="1059750"/>
                  </a:lnTo>
                  <a:lnTo>
                    <a:pt x="146384" y="1063972"/>
                  </a:lnTo>
                  <a:lnTo>
                    <a:pt x="146555" y="1068194"/>
                  </a:lnTo>
                  <a:lnTo>
                    <a:pt x="146726" y="1072416"/>
                  </a:lnTo>
                  <a:lnTo>
                    <a:pt x="146897" y="1076638"/>
                  </a:lnTo>
                  <a:lnTo>
                    <a:pt x="147068" y="1080860"/>
                  </a:lnTo>
                  <a:lnTo>
                    <a:pt x="147240" y="1085083"/>
                  </a:lnTo>
                  <a:lnTo>
                    <a:pt x="147411" y="1089305"/>
                  </a:lnTo>
                  <a:lnTo>
                    <a:pt x="147583" y="1093527"/>
                  </a:lnTo>
                  <a:lnTo>
                    <a:pt x="147755" y="1097749"/>
                  </a:lnTo>
                  <a:lnTo>
                    <a:pt x="147927" y="1101971"/>
                  </a:lnTo>
                  <a:lnTo>
                    <a:pt x="148099" y="1106193"/>
                  </a:lnTo>
                  <a:lnTo>
                    <a:pt x="148271" y="1110415"/>
                  </a:lnTo>
                  <a:lnTo>
                    <a:pt x="148443" y="1114637"/>
                  </a:lnTo>
                  <a:lnTo>
                    <a:pt x="148616" y="1118859"/>
                  </a:lnTo>
                  <a:lnTo>
                    <a:pt x="148789" y="1123082"/>
                  </a:lnTo>
                  <a:lnTo>
                    <a:pt x="148962" y="1127304"/>
                  </a:lnTo>
                  <a:lnTo>
                    <a:pt x="149136" y="1131526"/>
                  </a:lnTo>
                  <a:lnTo>
                    <a:pt x="149310" y="1135748"/>
                  </a:lnTo>
                  <a:lnTo>
                    <a:pt x="149484" y="1139970"/>
                  </a:lnTo>
                  <a:lnTo>
                    <a:pt x="149658" y="1144192"/>
                  </a:lnTo>
                  <a:lnTo>
                    <a:pt x="149833" y="1148414"/>
                  </a:lnTo>
                  <a:lnTo>
                    <a:pt x="150008" y="1152636"/>
                  </a:lnTo>
                  <a:lnTo>
                    <a:pt x="150183" y="1156858"/>
                  </a:lnTo>
                  <a:lnTo>
                    <a:pt x="150360" y="1161081"/>
                  </a:lnTo>
                  <a:lnTo>
                    <a:pt x="150536" y="1165303"/>
                  </a:lnTo>
                  <a:lnTo>
                    <a:pt x="150713" y="1169525"/>
                  </a:lnTo>
                  <a:lnTo>
                    <a:pt x="150890" y="1173747"/>
                  </a:lnTo>
                  <a:lnTo>
                    <a:pt x="151067" y="1177969"/>
                  </a:lnTo>
                  <a:lnTo>
                    <a:pt x="151246" y="1182191"/>
                  </a:lnTo>
                  <a:lnTo>
                    <a:pt x="151424" y="1186413"/>
                  </a:lnTo>
                  <a:lnTo>
                    <a:pt x="151603" y="1190635"/>
                  </a:lnTo>
                  <a:lnTo>
                    <a:pt x="151783" y="1194857"/>
                  </a:lnTo>
                  <a:lnTo>
                    <a:pt x="151963" y="1199080"/>
                  </a:lnTo>
                  <a:lnTo>
                    <a:pt x="152144" y="1203302"/>
                  </a:lnTo>
                  <a:lnTo>
                    <a:pt x="152325" y="1207524"/>
                  </a:lnTo>
                  <a:lnTo>
                    <a:pt x="152508" y="1211746"/>
                  </a:lnTo>
                  <a:lnTo>
                    <a:pt x="152690" y="1215968"/>
                  </a:lnTo>
                  <a:lnTo>
                    <a:pt x="152873" y="1220190"/>
                  </a:lnTo>
                  <a:lnTo>
                    <a:pt x="153058" y="1224412"/>
                  </a:lnTo>
                  <a:lnTo>
                    <a:pt x="153242" y="1228634"/>
                  </a:lnTo>
                  <a:lnTo>
                    <a:pt x="153428" y="1232857"/>
                  </a:lnTo>
                  <a:lnTo>
                    <a:pt x="153614" y="1237079"/>
                  </a:lnTo>
                  <a:lnTo>
                    <a:pt x="153801" y="1241301"/>
                  </a:lnTo>
                  <a:lnTo>
                    <a:pt x="153989" y="1245523"/>
                  </a:lnTo>
                  <a:lnTo>
                    <a:pt x="154177" y="1249745"/>
                  </a:lnTo>
                  <a:lnTo>
                    <a:pt x="154367" y="1253967"/>
                  </a:lnTo>
                  <a:lnTo>
                    <a:pt x="154557" y="1258189"/>
                  </a:lnTo>
                  <a:lnTo>
                    <a:pt x="154749" y="1262411"/>
                  </a:lnTo>
                  <a:lnTo>
                    <a:pt x="154941" y="1266633"/>
                  </a:lnTo>
                  <a:lnTo>
                    <a:pt x="155133" y="1270856"/>
                  </a:lnTo>
                  <a:lnTo>
                    <a:pt x="155328" y="1275078"/>
                  </a:lnTo>
                  <a:lnTo>
                    <a:pt x="155523" y="1279300"/>
                  </a:lnTo>
                  <a:lnTo>
                    <a:pt x="155719" y="1283522"/>
                  </a:lnTo>
                  <a:lnTo>
                    <a:pt x="155916" y="1287744"/>
                  </a:lnTo>
                  <a:lnTo>
                    <a:pt x="156113" y="1291966"/>
                  </a:lnTo>
                  <a:lnTo>
                    <a:pt x="156313" y="1296188"/>
                  </a:lnTo>
                  <a:lnTo>
                    <a:pt x="156512" y="1300410"/>
                  </a:lnTo>
                  <a:lnTo>
                    <a:pt x="156714" y="1304632"/>
                  </a:lnTo>
                  <a:lnTo>
                    <a:pt x="156916" y="1308855"/>
                  </a:lnTo>
                  <a:lnTo>
                    <a:pt x="157119" y="1313077"/>
                  </a:lnTo>
                  <a:lnTo>
                    <a:pt x="157324" y="1317299"/>
                  </a:lnTo>
                  <a:lnTo>
                    <a:pt x="157529" y="1321521"/>
                  </a:lnTo>
                  <a:lnTo>
                    <a:pt x="157736" y="1325743"/>
                  </a:lnTo>
                  <a:lnTo>
                    <a:pt x="157944" y="1329965"/>
                  </a:lnTo>
                  <a:lnTo>
                    <a:pt x="158153" y="1334187"/>
                  </a:lnTo>
                  <a:lnTo>
                    <a:pt x="158364" y="1338409"/>
                  </a:lnTo>
                  <a:lnTo>
                    <a:pt x="158575" y="1342631"/>
                  </a:lnTo>
                  <a:lnTo>
                    <a:pt x="158789" y="1346854"/>
                  </a:lnTo>
                  <a:lnTo>
                    <a:pt x="159003" y="1351076"/>
                  </a:lnTo>
                  <a:lnTo>
                    <a:pt x="159219" y="1355298"/>
                  </a:lnTo>
                  <a:lnTo>
                    <a:pt x="159436" y="1359520"/>
                  </a:lnTo>
                  <a:lnTo>
                    <a:pt x="159653" y="1363742"/>
                  </a:lnTo>
                  <a:lnTo>
                    <a:pt x="159874" y="1367964"/>
                  </a:lnTo>
                  <a:lnTo>
                    <a:pt x="160094" y="1372186"/>
                  </a:lnTo>
                  <a:lnTo>
                    <a:pt x="160317" y="1376408"/>
                  </a:lnTo>
                  <a:lnTo>
                    <a:pt x="160541" y="1380630"/>
                  </a:lnTo>
                  <a:lnTo>
                    <a:pt x="160765" y="1384853"/>
                  </a:lnTo>
                  <a:lnTo>
                    <a:pt x="160992" y="1389075"/>
                  </a:lnTo>
                  <a:lnTo>
                    <a:pt x="161220" y="1393297"/>
                  </a:lnTo>
                  <a:lnTo>
                    <a:pt x="161449" y="1397519"/>
                  </a:lnTo>
                  <a:lnTo>
                    <a:pt x="161680" y="1401741"/>
                  </a:lnTo>
                  <a:lnTo>
                    <a:pt x="161912" y="1405963"/>
                  </a:lnTo>
                  <a:lnTo>
                    <a:pt x="162146" y="1410185"/>
                  </a:lnTo>
                  <a:lnTo>
                    <a:pt x="162381" y="1414407"/>
                  </a:lnTo>
                  <a:lnTo>
                    <a:pt x="162618" y="1418629"/>
                  </a:lnTo>
                  <a:lnTo>
                    <a:pt x="162856" y="1422852"/>
                  </a:lnTo>
                  <a:lnTo>
                    <a:pt x="163095" y="1427074"/>
                  </a:lnTo>
                  <a:lnTo>
                    <a:pt x="163337" y="1431296"/>
                  </a:lnTo>
                  <a:lnTo>
                    <a:pt x="163579" y="1435518"/>
                  </a:lnTo>
                  <a:lnTo>
                    <a:pt x="163823" y="1439740"/>
                  </a:lnTo>
                  <a:lnTo>
                    <a:pt x="164069" y="1443962"/>
                  </a:lnTo>
                  <a:lnTo>
                    <a:pt x="164316" y="1448184"/>
                  </a:lnTo>
                  <a:lnTo>
                    <a:pt x="164565" y="1452406"/>
                  </a:lnTo>
                  <a:lnTo>
                    <a:pt x="164814" y="1456629"/>
                  </a:lnTo>
                  <a:lnTo>
                    <a:pt x="165066" y="1460851"/>
                  </a:lnTo>
                  <a:lnTo>
                    <a:pt x="165319" y="1465073"/>
                  </a:lnTo>
                  <a:lnTo>
                    <a:pt x="165574" y="1469295"/>
                  </a:lnTo>
                  <a:lnTo>
                    <a:pt x="165830" y="1473517"/>
                  </a:lnTo>
                  <a:lnTo>
                    <a:pt x="166087" y="1477739"/>
                  </a:lnTo>
                  <a:lnTo>
                    <a:pt x="166347" y="1481961"/>
                  </a:lnTo>
                  <a:lnTo>
                    <a:pt x="166607" y="1486183"/>
                  </a:lnTo>
                  <a:lnTo>
                    <a:pt x="166869" y="1490405"/>
                  </a:lnTo>
                  <a:lnTo>
                    <a:pt x="167132" y="1494628"/>
                  </a:lnTo>
                  <a:lnTo>
                    <a:pt x="167396" y="1498850"/>
                  </a:lnTo>
                  <a:lnTo>
                    <a:pt x="167663" y="1503072"/>
                  </a:lnTo>
                  <a:lnTo>
                    <a:pt x="167930" y="1507294"/>
                  </a:lnTo>
                  <a:lnTo>
                    <a:pt x="168199" y="1511516"/>
                  </a:lnTo>
                  <a:lnTo>
                    <a:pt x="168470" y="1515738"/>
                  </a:lnTo>
                  <a:lnTo>
                    <a:pt x="168741" y="1519960"/>
                  </a:lnTo>
                  <a:lnTo>
                    <a:pt x="169015" y="1524182"/>
                  </a:lnTo>
                  <a:lnTo>
                    <a:pt x="169289" y="1528404"/>
                  </a:lnTo>
                  <a:lnTo>
                    <a:pt x="169565" y="1532627"/>
                  </a:lnTo>
                  <a:lnTo>
                    <a:pt x="169842" y="1536849"/>
                  </a:lnTo>
                  <a:lnTo>
                    <a:pt x="170119" y="1541071"/>
                  </a:lnTo>
                  <a:lnTo>
                    <a:pt x="170399" y="1545293"/>
                  </a:lnTo>
                  <a:lnTo>
                    <a:pt x="170680" y="1549515"/>
                  </a:lnTo>
                  <a:lnTo>
                    <a:pt x="170962" y="1553737"/>
                  </a:lnTo>
                  <a:lnTo>
                    <a:pt x="171245" y="1557959"/>
                  </a:lnTo>
                  <a:lnTo>
                    <a:pt x="171528" y="1562181"/>
                  </a:lnTo>
                  <a:lnTo>
                    <a:pt x="171814" y="1566403"/>
                  </a:lnTo>
                  <a:lnTo>
                    <a:pt x="172099" y="1570626"/>
                  </a:lnTo>
                  <a:lnTo>
                    <a:pt x="172387" y="1574848"/>
                  </a:lnTo>
                  <a:lnTo>
                    <a:pt x="172675" y="1579070"/>
                  </a:lnTo>
                  <a:lnTo>
                    <a:pt x="172964" y="1583292"/>
                  </a:lnTo>
                  <a:lnTo>
                    <a:pt x="173254" y="1587514"/>
                  </a:lnTo>
                  <a:lnTo>
                    <a:pt x="173545" y="1591736"/>
                  </a:lnTo>
                  <a:lnTo>
                    <a:pt x="173837" y="1595958"/>
                  </a:lnTo>
                  <a:lnTo>
                    <a:pt x="174129" y="1600180"/>
                  </a:lnTo>
                  <a:lnTo>
                    <a:pt x="174422" y="1604402"/>
                  </a:lnTo>
                  <a:lnTo>
                    <a:pt x="174716" y="1608625"/>
                  </a:lnTo>
                  <a:lnTo>
                    <a:pt x="175010" y="1612847"/>
                  </a:lnTo>
                  <a:lnTo>
                    <a:pt x="175305" y="1617069"/>
                  </a:lnTo>
                  <a:lnTo>
                    <a:pt x="175601" y="1621291"/>
                  </a:lnTo>
                  <a:lnTo>
                    <a:pt x="175897" y="1625513"/>
                  </a:lnTo>
                  <a:lnTo>
                    <a:pt x="176194" y="1629735"/>
                  </a:lnTo>
                  <a:lnTo>
                    <a:pt x="176490" y="1633957"/>
                  </a:lnTo>
                  <a:lnTo>
                    <a:pt x="176788" y="1638179"/>
                  </a:lnTo>
                  <a:lnTo>
                    <a:pt x="177085" y="1642401"/>
                  </a:lnTo>
                  <a:lnTo>
                    <a:pt x="177383" y="1646624"/>
                  </a:lnTo>
                  <a:lnTo>
                    <a:pt x="177681" y="1650846"/>
                  </a:lnTo>
                  <a:lnTo>
                    <a:pt x="177978" y="1655068"/>
                  </a:lnTo>
                  <a:lnTo>
                    <a:pt x="178276" y="1659290"/>
                  </a:lnTo>
                  <a:lnTo>
                    <a:pt x="178574" y="1663512"/>
                  </a:lnTo>
                  <a:lnTo>
                    <a:pt x="178872" y="1667734"/>
                  </a:lnTo>
                  <a:lnTo>
                    <a:pt x="179169" y="1671956"/>
                  </a:lnTo>
                  <a:lnTo>
                    <a:pt x="179467" y="1676178"/>
                  </a:lnTo>
                  <a:lnTo>
                    <a:pt x="179764" y="1680400"/>
                  </a:lnTo>
                  <a:lnTo>
                    <a:pt x="180061" y="1684623"/>
                  </a:lnTo>
                  <a:lnTo>
                    <a:pt x="180356" y="1688845"/>
                  </a:lnTo>
                  <a:lnTo>
                    <a:pt x="180652" y="1693067"/>
                  </a:lnTo>
                  <a:lnTo>
                    <a:pt x="180947" y="1697289"/>
                  </a:lnTo>
                  <a:lnTo>
                    <a:pt x="181241" y="1701511"/>
                  </a:lnTo>
                  <a:lnTo>
                    <a:pt x="181535" y="1705733"/>
                  </a:lnTo>
                  <a:lnTo>
                    <a:pt x="181828" y="1709955"/>
                  </a:lnTo>
                  <a:lnTo>
                    <a:pt x="182120" y="1714177"/>
                  </a:lnTo>
                  <a:lnTo>
                    <a:pt x="182411" y="1718400"/>
                  </a:lnTo>
                  <a:lnTo>
                    <a:pt x="182700" y="1722622"/>
                  </a:lnTo>
                  <a:lnTo>
                    <a:pt x="182990" y="1726844"/>
                  </a:lnTo>
                  <a:lnTo>
                    <a:pt x="183276" y="1731066"/>
                  </a:lnTo>
                  <a:lnTo>
                    <a:pt x="183562" y="1735288"/>
                  </a:lnTo>
                  <a:lnTo>
                    <a:pt x="183847" y="1739510"/>
                  </a:lnTo>
                  <a:lnTo>
                    <a:pt x="184130" y="1743732"/>
                  </a:lnTo>
                  <a:lnTo>
                    <a:pt x="184413" y="1747954"/>
                  </a:lnTo>
                  <a:lnTo>
                    <a:pt x="184691" y="1752176"/>
                  </a:lnTo>
                  <a:lnTo>
                    <a:pt x="184970" y="1756399"/>
                  </a:lnTo>
                  <a:lnTo>
                    <a:pt x="185246" y="1760621"/>
                  </a:lnTo>
                  <a:lnTo>
                    <a:pt x="185520" y="1764843"/>
                  </a:lnTo>
                  <a:lnTo>
                    <a:pt x="185793" y="1769065"/>
                  </a:lnTo>
                  <a:lnTo>
                    <a:pt x="186062" y="1773287"/>
                  </a:lnTo>
                  <a:lnTo>
                    <a:pt x="186331" y="1777509"/>
                  </a:lnTo>
                  <a:lnTo>
                    <a:pt x="186596" y="1781731"/>
                  </a:lnTo>
                  <a:lnTo>
                    <a:pt x="186859" y="1785953"/>
                  </a:lnTo>
                  <a:lnTo>
                    <a:pt x="187121" y="1790175"/>
                  </a:lnTo>
                  <a:lnTo>
                    <a:pt x="187378" y="1794398"/>
                  </a:lnTo>
                  <a:lnTo>
                    <a:pt x="187634" y="1798620"/>
                  </a:lnTo>
                  <a:lnTo>
                    <a:pt x="187886" y="1802842"/>
                  </a:lnTo>
                  <a:lnTo>
                    <a:pt x="188136" y="1807064"/>
                  </a:lnTo>
                  <a:lnTo>
                    <a:pt x="188384" y="1811286"/>
                  </a:lnTo>
                  <a:lnTo>
                    <a:pt x="188626" y="1815508"/>
                  </a:lnTo>
                  <a:lnTo>
                    <a:pt x="188868" y="1819730"/>
                  </a:lnTo>
                  <a:lnTo>
                    <a:pt x="189104" y="1823952"/>
                  </a:lnTo>
                  <a:lnTo>
                    <a:pt x="189338" y="1828174"/>
                  </a:lnTo>
                  <a:lnTo>
                    <a:pt x="189569" y="1832397"/>
                  </a:lnTo>
                  <a:lnTo>
                    <a:pt x="189795" y="1836619"/>
                  </a:lnTo>
                  <a:lnTo>
                    <a:pt x="190020" y="1840841"/>
                  </a:lnTo>
                  <a:lnTo>
                    <a:pt x="190237" y="1845063"/>
                  </a:lnTo>
                  <a:lnTo>
                    <a:pt x="190454" y="1849285"/>
                  </a:lnTo>
                  <a:lnTo>
                    <a:pt x="190666" y="1853507"/>
                  </a:lnTo>
                  <a:lnTo>
                    <a:pt x="190872" y="1857729"/>
                  </a:lnTo>
                  <a:lnTo>
                    <a:pt x="191078" y="1861951"/>
                  </a:lnTo>
                  <a:lnTo>
                    <a:pt x="191274" y="1866173"/>
                  </a:lnTo>
                  <a:lnTo>
                    <a:pt x="191470" y="1870396"/>
                  </a:lnTo>
                  <a:lnTo>
                    <a:pt x="191661" y="1874618"/>
                  </a:lnTo>
                  <a:lnTo>
                    <a:pt x="191846" y="1878840"/>
                  </a:lnTo>
                  <a:lnTo>
                    <a:pt x="192030" y="1883062"/>
                  </a:lnTo>
                  <a:lnTo>
                    <a:pt x="192203" y="1887284"/>
                  </a:lnTo>
                  <a:lnTo>
                    <a:pt x="192376" y="1891506"/>
                  </a:lnTo>
                  <a:lnTo>
                    <a:pt x="192542" y="1895728"/>
                  </a:lnTo>
                  <a:lnTo>
                    <a:pt x="192704" y="1899950"/>
                  </a:lnTo>
                  <a:lnTo>
                    <a:pt x="192863" y="1904172"/>
                  </a:lnTo>
                  <a:lnTo>
                    <a:pt x="193011" y="1908395"/>
                  </a:lnTo>
                  <a:lnTo>
                    <a:pt x="193160" y="1912617"/>
                  </a:lnTo>
                  <a:lnTo>
                    <a:pt x="193299" y="1916839"/>
                  </a:lnTo>
                  <a:lnTo>
                    <a:pt x="193435" y="1921061"/>
                  </a:lnTo>
                  <a:lnTo>
                    <a:pt x="193567" y="1925283"/>
                  </a:lnTo>
                  <a:lnTo>
                    <a:pt x="193688" y="1929505"/>
                  </a:lnTo>
                  <a:lnTo>
                    <a:pt x="193810" y="1933727"/>
                  </a:lnTo>
                  <a:lnTo>
                    <a:pt x="193920" y="1937949"/>
                  </a:lnTo>
                  <a:lnTo>
                    <a:pt x="194027" y="1942172"/>
                  </a:lnTo>
                  <a:lnTo>
                    <a:pt x="194130" y="1946394"/>
                  </a:lnTo>
                  <a:lnTo>
                    <a:pt x="194223" y="1950616"/>
                  </a:lnTo>
                  <a:lnTo>
                    <a:pt x="194315" y="1954838"/>
                  </a:lnTo>
                  <a:lnTo>
                    <a:pt x="194394" y="1959060"/>
                  </a:lnTo>
                  <a:lnTo>
                    <a:pt x="194472" y="1963282"/>
                  </a:lnTo>
                  <a:lnTo>
                    <a:pt x="194543" y="1967504"/>
                  </a:lnTo>
                  <a:lnTo>
                    <a:pt x="194604" y="1971726"/>
                  </a:lnTo>
                  <a:lnTo>
                    <a:pt x="194666" y="1975948"/>
                  </a:lnTo>
                  <a:lnTo>
                    <a:pt x="194712" y="1980171"/>
                  </a:lnTo>
                  <a:lnTo>
                    <a:pt x="194758" y="1984393"/>
                  </a:lnTo>
                  <a:lnTo>
                    <a:pt x="194795" y="1988615"/>
                  </a:lnTo>
                  <a:lnTo>
                    <a:pt x="194825" y="1992837"/>
                  </a:lnTo>
                  <a:lnTo>
                    <a:pt x="194853" y="1997059"/>
                  </a:lnTo>
                  <a:lnTo>
                    <a:pt x="194865" y="2001281"/>
                  </a:lnTo>
                  <a:lnTo>
                    <a:pt x="194878" y="2005503"/>
                  </a:lnTo>
                  <a:lnTo>
                    <a:pt x="194880" y="2009725"/>
                  </a:lnTo>
                  <a:lnTo>
                    <a:pt x="194875" y="2013947"/>
                  </a:lnTo>
                  <a:lnTo>
                    <a:pt x="194868" y="2018170"/>
                  </a:lnTo>
                  <a:lnTo>
                    <a:pt x="194846" y="2022392"/>
                  </a:lnTo>
                  <a:lnTo>
                    <a:pt x="194823" y="2026614"/>
                  </a:lnTo>
                  <a:lnTo>
                    <a:pt x="194789" y="2030836"/>
                  </a:lnTo>
                  <a:lnTo>
                    <a:pt x="194749" y="2035058"/>
                  </a:lnTo>
                  <a:lnTo>
                    <a:pt x="194705" y="2039280"/>
                  </a:lnTo>
                  <a:lnTo>
                    <a:pt x="194647" y="2043502"/>
                  </a:lnTo>
                  <a:lnTo>
                    <a:pt x="194589" y="2047724"/>
                  </a:lnTo>
                  <a:lnTo>
                    <a:pt x="194517" y="2051946"/>
                  </a:lnTo>
                  <a:lnTo>
                    <a:pt x="194441" y="2056169"/>
                  </a:lnTo>
                  <a:lnTo>
                    <a:pt x="194359" y="2060391"/>
                  </a:lnTo>
                  <a:lnTo>
                    <a:pt x="194264" y="2064613"/>
                  </a:lnTo>
                  <a:lnTo>
                    <a:pt x="194170" y="2068835"/>
                  </a:lnTo>
                  <a:lnTo>
                    <a:pt x="194060" y="2073057"/>
                  </a:lnTo>
                  <a:lnTo>
                    <a:pt x="193946" y="2077279"/>
                  </a:lnTo>
                  <a:lnTo>
                    <a:pt x="193826" y="2081501"/>
                  </a:lnTo>
                  <a:lnTo>
                    <a:pt x="193694" y="2085723"/>
                  </a:lnTo>
                  <a:lnTo>
                    <a:pt x="193562" y="2089945"/>
                  </a:lnTo>
                  <a:lnTo>
                    <a:pt x="193413" y="2094168"/>
                  </a:lnTo>
                  <a:lnTo>
                    <a:pt x="193263" y="2098390"/>
                  </a:lnTo>
                  <a:lnTo>
                    <a:pt x="193103" y="2102612"/>
                  </a:lnTo>
                  <a:lnTo>
                    <a:pt x="192934" y="2106834"/>
                  </a:lnTo>
                  <a:lnTo>
                    <a:pt x="192765" y="2111056"/>
                  </a:lnTo>
                  <a:lnTo>
                    <a:pt x="192577" y="2115278"/>
                  </a:lnTo>
                  <a:lnTo>
                    <a:pt x="192389" y="2119500"/>
                  </a:lnTo>
                  <a:lnTo>
                    <a:pt x="192191" y="2123722"/>
                  </a:lnTo>
                  <a:lnTo>
                    <a:pt x="191984" y="2127944"/>
                  </a:lnTo>
                  <a:lnTo>
                    <a:pt x="191776" y="2132167"/>
                  </a:lnTo>
                  <a:lnTo>
                    <a:pt x="191550" y="2136389"/>
                  </a:lnTo>
                  <a:lnTo>
                    <a:pt x="191325" y="2140611"/>
                  </a:lnTo>
                  <a:lnTo>
                    <a:pt x="191088" y="2144833"/>
                  </a:lnTo>
                  <a:lnTo>
                    <a:pt x="190845" y="2149055"/>
                  </a:lnTo>
                  <a:lnTo>
                    <a:pt x="190598" y="2153277"/>
                  </a:lnTo>
                  <a:lnTo>
                    <a:pt x="190336" y="215749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23561" y="1882871"/>
              <a:ext cx="140674" cy="0"/>
            </a:xfrm>
            <a:custGeom>
              <a:avLst/>
              <a:pathLst>
                <a:path w="140674" h="0">
                  <a:moveTo>
                    <a:pt x="0" y="0"/>
                  </a:moveTo>
                  <a:lnTo>
                    <a:pt x="14067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329526" y="994850"/>
              <a:ext cx="194880" cy="1491931"/>
            </a:xfrm>
            <a:custGeom>
              <a:avLst/>
              <a:pathLst>
                <a:path w="194880" h="1491931">
                  <a:moveTo>
                    <a:pt x="57709" y="1491931"/>
                  </a:moveTo>
                  <a:lnTo>
                    <a:pt x="57601" y="1489011"/>
                  </a:lnTo>
                  <a:lnTo>
                    <a:pt x="57494" y="1486092"/>
                  </a:lnTo>
                  <a:lnTo>
                    <a:pt x="57396" y="1483172"/>
                  </a:lnTo>
                  <a:lnTo>
                    <a:pt x="57299" y="1480253"/>
                  </a:lnTo>
                  <a:lnTo>
                    <a:pt x="57210" y="1477333"/>
                  </a:lnTo>
                  <a:lnTo>
                    <a:pt x="57125" y="1474413"/>
                  </a:lnTo>
                  <a:lnTo>
                    <a:pt x="57043" y="1471494"/>
                  </a:lnTo>
                  <a:lnTo>
                    <a:pt x="56969" y="1468574"/>
                  </a:lnTo>
                  <a:lnTo>
                    <a:pt x="56895" y="1465654"/>
                  </a:lnTo>
                  <a:lnTo>
                    <a:pt x="56833" y="1462735"/>
                  </a:lnTo>
                  <a:lnTo>
                    <a:pt x="56771" y="1459815"/>
                  </a:lnTo>
                  <a:lnTo>
                    <a:pt x="56717" y="1456895"/>
                  </a:lnTo>
                  <a:lnTo>
                    <a:pt x="56667" y="1453976"/>
                  </a:lnTo>
                  <a:lnTo>
                    <a:pt x="56621" y="1451056"/>
                  </a:lnTo>
                  <a:lnTo>
                    <a:pt x="56583" y="1448137"/>
                  </a:lnTo>
                  <a:lnTo>
                    <a:pt x="56545" y="1445217"/>
                  </a:lnTo>
                  <a:lnTo>
                    <a:pt x="56519" y="1442297"/>
                  </a:lnTo>
                  <a:lnTo>
                    <a:pt x="56493" y="1439378"/>
                  </a:lnTo>
                  <a:lnTo>
                    <a:pt x="56475" y="1436458"/>
                  </a:lnTo>
                  <a:lnTo>
                    <a:pt x="56461" y="1433538"/>
                  </a:lnTo>
                  <a:lnTo>
                    <a:pt x="56452" y="1430619"/>
                  </a:lnTo>
                  <a:lnTo>
                    <a:pt x="56449" y="1427699"/>
                  </a:lnTo>
                  <a:lnTo>
                    <a:pt x="56448" y="1424780"/>
                  </a:lnTo>
                  <a:lnTo>
                    <a:pt x="56458" y="1421860"/>
                  </a:lnTo>
                  <a:lnTo>
                    <a:pt x="56468" y="1418940"/>
                  </a:lnTo>
                  <a:lnTo>
                    <a:pt x="56487" y="1416021"/>
                  </a:lnTo>
                  <a:lnTo>
                    <a:pt x="56509" y="1413101"/>
                  </a:lnTo>
                  <a:lnTo>
                    <a:pt x="56536" y="1410181"/>
                  </a:lnTo>
                  <a:lnTo>
                    <a:pt x="56570" y="1407262"/>
                  </a:lnTo>
                  <a:lnTo>
                    <a:pt x="56605" y="1404342"/>
                  </a:lnTo>
                  <a:lnTo>
                    <a:pt x="56651" y="1401422"/>
                  </a:lnTo>
                  <a:lnTo>
                    <a:pt x="56696" y="1398503"/>
                  </a:lnTo>
                  <a:lnTo>
                    <a:pt x="56752" y="1395583"/>
                  </a:lnTo>
                  <a:lnTo>
                    <a:pt x="56809" y="1392664"/>
                  </a:lnTo>
                  <a:lnTo>
                    <a:pt x="56872" y="1389744"/>
                  </a:lnTo>
                  <a:lnTo>
                    <a:pt x="56941" y="1386824"/>
                  </a:lnTo>
                  <a:lnTo>
                    <a:pt x="57012" y="1383905"/>
                  </a:lnTo>
                  <a:lnTo>
                    <a:pt x="57092" y="1380985"/>
                  </a:lnTo>
                  <a:lnTo>
                    <a:pt x="57172" y="1378065"/>
                  </a:lnTo>
                  <a:lnTo>
                    <a:pt x="57263" y="1375146"/>
                  </a:lnTo>
                  <a:lnTo>
                    <a:pt x="57354" y="1372226"/>
                  </a:lnTo>
                  <a:lnTo>
                    <a:pt x="57452" y="1369307"/>
                  </a:lnTo>
                  <a:lnTo>
                    <a:pt x="57554" y="1366387"/>
                  </a:lnTo>
                  <a:lnTo>
                    <a:pt x="57660" y="1363467"/>
                  </a:lnTo>
                  <a:lnTo>
                    <a:pt x="57773" y="1360548"/>
                  </a:lnTo>
                  <a:lnTo>
                    <a:pt x="57886" y="1357628"/>
                  </a:lnTo>
                  <a:lnTo>
                    <a:pt x="58009" y="1354708"/>
                  </a:lnTo>
                  <a:lnTo>
                    <a:pt x="58133" y="1351789"/>
                  </a:lnTo>
                  <a:lnTo>
                    <a:pt x="58264" y="1348869"/>
                  </a:lnTo>
                  <a:lnTo>
                    <a:pt x="58398" y="1345949"/>
                  </a:lnTo>
                  <a:lnTo>
                    <a:pt x="58535" y="1343030"/>
                  </a:lnTo>
                  <a:lnTo>
                    <a:pt x="58679" y="1340110"/>
                  </a:lnTo>
                  <a:lnTo>
                    <a:pt x="58823" y="1337191"/>
                  </a:lnTo>
                  <a:lnTo>
                    <a:pt x="58977" y="1334271"/>
                  </a:lnTo>
                  <a:lnTo>
                    <a:pt x="59130" y="1331351"/>
                  </a:lnTo>
                  <a:lnTo>
                    <a:pt x="59291" y="1328432"/>
                  </a:lnTo>
                  <a:lnTo>
                    <a:pt x="59454" y="1325512"/>
                  </a:lnTo>
                  <a:lnTo>
                    <a:pt x="59620" y="1322592"/>
                  </a:lnTo>
                  <a:lnTo>
                    <a:pt x="59792" y="1319673"/>
                  </a:lnTo>
                  <a:lnTo>
                    <a:pt x="59965" y="1316753"/>
                  </a:lnTo>
                  <a:lnTo>
                    <a:pt x="60145" y="1313834"/>
                  </a:lnTo>
                  <a:lnTo>
                    <a:pt x="60326" y="1310914"/>
                  </a:lnTo>
                  <a:lnTo>
                    <a:pt x="60513" y="1307994"/>
                  </a:lnTo>
                  <a:lnTo>
                    <a:pt x="60702" y="1305075"/>
                  </a:lnTo>
                  <a:lnTo>
                    <a:pt x="60894" y="1302155"/>
                  </a:lnTo>
                  <a:lnTo>
                    <a:pt x="61091" y="1299235"/>
                  </a:lnTo>
                  <a:lnTo>
                    <a:pt x="61288" y="1296316"/>
                  </a:lnTo>
                  <a:lnTo>
                    <a:pt x="61492" y="1293396"/>
                  </a:lnTo>
                  <a:lnTo>
                    <a:pt x="61697" y="1290477"/>
                  </a:lnTo>
                  <a:lnTo>
                    <a:pt x="61906" y="1287557"/>
                  </a:lnTo>
                  <a:lnTo>
                    <a:pt x="62118" y="1284637"/>
                  </a:lnTo>
                  <a:lnTo>
                    <a:pt x="62332" y="1281718"/>
                  </a:lnTo>
                  <a:lnTo>
                    <a:pt x="62550" y="1278798"/>
                  </a:lnTo>
                  <a:lnTo>
                    <a:pt x="62769" y="1275878"/>
                  </a:lnTo>
                  <a:lnTo>
                    <a:pt x="62993" y="1272959"/>
                  </a:lnTo>
                  <a:lnTo>
                    <a:pt x="63216" y="1270039"/>
                  </a:lnTo>
                  <a:lnTo>
                    <a:pt x="63445" y="1267119"/>
                  </a:lnTo>
                  <a:lnTo>
                    <a:pt x="63675" y="1264200"/>
                  </a:lnTo>
                  <a:lnTo>
                    <a:pt x="63907" y="1261280"/>
                  </a:lnTo>
                  <a:lnTo>
                    <a:pt x="64142" y="1258361"/>
                  </a:lnTo>
                  <a:lnTo>
                    <a:pt x="64378" y="1255441"/>
                  </a:lnTo>
                  <a:lnTo>
                    <a:pt x="64618" y="1252521"/>
                  </a:lnTo>
                  <a:lnTo>
                    <a:pt x="64857" y="1249602"/>
                  </a:lnTo>
                  <a:lnTo>
                    <a:pt x="65101" y="1246682"/>
                  </a:lnTo>
                  <a:lnTo>
                    <a:pt x="65344" y="1243762"/>
                  </a:lnTo>
                  <a:lnTo>
                    <a:pt x="65591" y="1240843"/>
                  </a:lnTo>
                  <a:lnTo>
                    <a:pt x="65838" y="1237923"/>
                  </a:lnTo>
                  <a:lnTo>
                    <a:pt x="66087" y="1235004"/>
                  </a:lnTo>
                  <a:lnTo>
                    <a:pt x="66338" y="1232084"/>
                  </a:lnTo>
                  <a:lnTo>
                    <a:pt x="66589" y="1229164"/>
                  </a:lnTo>
                  <a:lnTo>
                    <a:pt x="66842" y="1226245"/>
                  </a:lnTo>
                  <a:lnTo>
                    <a:pt x="67096" y="1223325"/>
                  </a:lnTo>
                  <a:lnTo>
                    <a:pt x="67352" y="1220405"/>
                  </a:lnTo>
                  <a:lnTo>
                    <a:pt x="67608" y="1217486"/>
                  </a:lnTo>
                  <a:lnTo>
                    <a:pt x="67864" y="1214566"/>
                  </a:lnTo>
                  <a:lnTo>
                    <a:pt x="68122" y="1211646"/>
                  </a:lnTo>
                  <a:lnTo>
                    <a:pt x="68380" y="1208727"/>
                  </a:lnTo>
                  <a:lnTo>
                    <a:pt x="68640" y="1205807"/>
                  </a:lnTo>
                  <a:lnTo>
                    <a:pt x="68899" y="1202888"/>
                  </a:lnTo>
                  <a:lnTo>
                    <a:pt x="69159" y="1199968"/>
                  </a:lnTo>
                  <a:lnTo>
                    <a:pt x="69419" y="1197048"/>
                  </a:lnTo>
                  <a:lnTo>
                    <a:pt x="69679" y="1194129"/>
                  </a:lnTo>
                  <a:lnTo>
                    <a:pt x="69940" y="1191209"/>
                  </a:lnTo>
                  <a:lnTo>
                    <a:pt x="70201" y="1188289"/>
                  </a:lnTo>
                  <a:lnTo>
                    <a:pt x="70461" y="1185370"/>
                  </a:lnTo>
                  <a:lnTo>
                    <a:pt x="70721" y="1182450"/>
                  </a:lnTo>
                  <a:lnTo>
                    <a:pt x="70981" y="1179531"/>
                  </a:lnTo>
                  <a:lnTo>
                    <a:pt x="71241" y="1176611"/>
                  </a:lnTo>
                  <a:lnTo>
                    <a:pt x="71501" y="1173691"/>
                  </a:lnTo>
                  <a:lnTo>
                    <a:pt x="71759" y="1170772"/>
                  </a:lnTo>
                  <a:lnTo>
                    <a:pt x="72018" y="1167852"/>
                  </a:lnTo>
                  <a:lnTo>
                    <a:pt x="72275" y="1164932"/>
                  </a:lnTo>
                  <a:lnTo>
                    <a:pt x="72532" y="1162013"/>
                  </a:lnTo>
                  <a:lnTo>
                    <a:pt x="72788" y="1159093"/>
                  </a:lnTo>
                  <a:lnTo>
                    <a:pt x="73043" y="1156173"/>
                  </a:lnTo>
                  <a:lnTo>
                    <a:pt x="73297" y="1153254"/>
                  </a:lnTo>
                  <a:lnTo>
                    <a:pt x="73550" y="1150334"/>
                  </a:lnTo>
                  <a:lnTo>
                    <a:pt x="73802" y="1147415"/>
                  </a:lnTo>
                  <a:lnTo>
                    <a:pt x="74051" y="1144495"/>
                  </a:lnTo>
                  <a:lnTo>
                    <a:pt x="74301" y="1141575"/>
                  </a:lnTo>
                  <a:lnTo>
                    <a:pt x="74548" y="1138656"/>
                  </a:lnTo>
                  <a:lnTo>
                    <a:pt x="74794" y="1135736"/>
                  </a:lnTo>
                  <a:lnTo>
                    <a:pt x="75038" y="1132816"/>
                  </a:lnTo>
                  <a:lnTo>
                    <a:pt x="75281" y="1129897"/>
                  </a:lnTo>
                  <a:lnTo>
                    <a:pt x="75522" y="1126977"/>
                  </a:lnTo>
                  <a:lnTo>
                    <a:pt x="75760" y="1124058"/>
                  </a:lnTo>
                  <a:lnTo>
                    <a:pt x="75999" y="1121138"/>
                  </a:lnTo>
                  <a:lnTo>
                    <a:pt x="76232" y="1118218"/>
                  </a:lnTo>
                  <a:lnTo>
                    <a:pt x="76466" y="1115299"/>
                  </a:lnTo>
                  <a:lnTo>
                    <a:pt x="76696" y="1112379"/>
                  </a:lnTo>
                  <a:lnTo>
                    <a:pt x="76924" y="1109459"/>
                  </a:lnTo>
                  <a:lnTo>
                    <a:pt x="77151" y="1106540"/>
                  </a:lnTo>
                  <a:lnTo>
                    <a:pt x="77374" y="1103620"/>
                  </a:lnTo>
                  <a:lnTo>
                    <a:pt x="77596" y="1100700"/>
                  </a:lnTo>
                  <a:lnTo>
                    <a:pt x="77813" y="1097781"/>
                  </a:lnTo>
                  <a:lnTo>
                    <a:pt x="78030" y="1094861"/>
                  </a:lnTo>
                  <a:lnTo>
                    <a:pt x="78242" y="1091942"/>
                  </a:lnTo>
                  <a:lnTo>
                    <a:pt x="78453" y="1089022"/>
                  </a:lnTo>
                  <a:lnTo>
                    <a:pt x="78661" y="1086102"/>
                  </a:lnTo>
                  <a:lnTo>
                    <a:pt x="78864" y="1083183"/>
                  </a:lnTo>
                  <a:lnTo>
                    <a:pt x="79067" y="1080263"/>
                  </a:lnTo>
                  <a:lnTo>
                    <a:pt x="79264" y="1077343"/>
                  </a:lnTo>
                  <a:lnTo>
                    <a:pt x="79461" y="1074424"/>
                  </a:lnTo>
                  <a:lnTo>
                    <a:pt x="79651" y="1071504"/>
                  </a:lnTo>
                  <a:lnTo>
                    <a:pt x="79840" y="1068585"/>
                  </a:lnTo>
                  <a:lnTo>
                    <a:pt x="80026" y="1065665"/>
                  </a:lnTo>
                  <a:lnTo>
                    <a:pt x="80207" y="1062745"/>
                  </a:lnTo>
                  <a:lnTo>
                    <a:pt x="80387" y="1059826"/>
                  </a:lnTo>
                  <a:lnTo>
                    <a:pt x="80560" y="1056906"/>
                  </a:lnTo>
                  <a:lnTo>
                    <a:pt x="80733" y="1053986"/>
                  </a:lnTo>
                  <a:lnTo>
                    <a:pt x="80899" y="1051067"/>
                  </a:lnTo>
                  <a:lnTo>
                    <a:pt x="81063" y="1048147"/>
                  </a:lnTo>
                  <a:lnTo>
                    <a:pt x="81223" y="1045227"/>
                  </a:lnTo>
                  <a:lnTo>
                    <a:pt x="81378" y="1042308"/>
                  </a:lnTo>
                  <a:lnTo>
                    <a:pt x="81532" y="1039388"/>
                  </a:lnTo>
                  <a:lnTo>
                    <a:pt x="81678" y="1036469"/>
                  </a:lnTo>
                  <a:lnTo>
                    <a:pt x="81824" y="1033549"/>
                  </a:lnTo>
                  <a:lnTo>
                    <a:pt x="81962" y="1030629"/>
                  </a:lnTo>
                  <a:lnTo>
                    <a:pt x="82098" y="1027710"/>
                  </a:lnTo>
                  <a:lnTo>
                    <a:pt x="82229" y="1024790"/>
                  </a:lnTo>
                  <a:lnTo>
                    <a:pt x="82356" y="1021870"/>
                  </a:lnTo>
                  <a:lnTo>
                    <a:pt x="82480" y="1018951"/>
                  </a:lnTo>
                  <a:lnTo>
                    <a:pt x="82597" y="1016031"/>
                  </a:lnTo>
                  <a:lnTo>
                    <a:pt x="82713" y="1013112"/>
                  </a:lnTo>
                  <a:lnTo>
                    <a:pt x="82820" y="1010192"/>
                  </a:lnTo>
                  <a:lnTo>
                    <a:pt x="82926" y="1007272"/>
                  </a:lnTo>
                  <a:lnTo>
                    <a:pt x="83025" y="1004353"/>
                  </a:lnTo>
                  <a:lnTo>
                    <a:pt x="83120" y="1001433"/>
                  </a:lnTo>
                  <a:lnTo>
                    <a:pt x="83212" y="998513"/>
                  </a:lnTo>
                  <a:lnTo>
                    <a:pt x="83296" y="995594"/>
                  </a:lnTo>
                  <a:lnTo>
                    <a:pt x="83380" y="992674"/>
                  </a:lnTo>
                  <a:lnTo>
                    <a:pt x="83453" y="989754"/>
                  </a:lnTo>
                  <a:lnTo>
                    <a:pt x="83526" y="986835"/>
                  </a:lnTo>
                  <a:lnTo>
                    <a:pt x="83591" y="983915"/>
                  </a:lnTo>
                  <a:lnTo>
                    <a:pt x="83652" y="980996"/>
                  </a:lnTo>
                  <a:lnTo>
                    <a:pt x="83709" y="978076"/>
                  </a:lnTo>
                  <a:lnTo>
                    <a:pt x="83758" y="975156"/>
                  </a:lnTo>
                  <a:lnTo>
                    <a:pt x="83806" y="972237"/>
                  </a:lnTo>
                  <a:lnTo>
                    <a:pt x="83844" y="969317"/>
                  </a:lnTo>
                  <a:lnTo>
                    <a:pt x="83881" y="966397"/>
                  </a:lnTo>
                  <a:lnTo>
                    <a:pt x="83909" y="963478"/>
                  </a:lnTo>
                  <a:lnTo>
                    <a:pt x="83933" y="960558"/>
                  </a:lnTo>
                  <a:lnTo>
                    <a:pt x="83953" y="957639"/>
                  </a:lnTo>
                  <a:lnTo>
                    <a:pt x="83965" y="954719"/>
                  </a:lnTo>
                  <a:lnTo>
                    <a:pt x="83976" y="951799"/>
                  </a:lnTo>
                  <a:lnTo>
                    <a:pt x="83975" y="948880"/>
                  </a:lnTo>
                  <a:lnTo>
                    <a:pt x="83975" y="945960"/>
                  </a:lnTo>
                  <a:lnTo>
                    <a:pt x="83964" y="943040"/>
                  </a:lnTo>
                  <a:lnTo>
                    <a:pt x="83950" y="940121"/>
                  </a:lnTo>
                  <a:lnTo>
                    <a:pt x="83930" y="937201"/>
                  </a:lnTo>
                  <a:lnTo>
                    <a:pt x="83903" y="934281"/>
                  </a:lnTo>
                  <a:lnTo>
                    <a:pt x="83874" y="931362"/>
                  </a:lnTo>
                  <a:lnTo>
                    <a:pt x="83834" y="928442"/>
                  </a:lnTo>
                  <a:lnTo>
                    <a:pt x="83793" y="925523"/>
                  </a:lnTo>
                  <a:lnTo>
                    <a:pt x="83742" y="922603"/>
                  </a:lnTo>
                  <a:lnTo>
                    <a:pt x="83688" y="919683"/>
                  </a:lnTo>
                  <a:lnTo>
                    <a:pt x="83626" y="916764"/>
                  </a:lnTo>
                  <a:lnTo>
                    <a:pt x="83558" y="913844"/>
                  </a:lnTo>
                  <a:lnTo>
                    <a:pt x="83488" y="910924"/>
                  </a:lnTo>
                  <a:lnTo>
                    <a:pt x="83406" y="908005"/>
                  </a:lnTo>
                  <a:lnTo>
                    <a:pt x="83324" y="905085"/>
                  </a:lnTo>
                  <a:lnTo>
                    <a:pt x="83229" y="902166"/>
                  </a:lnTo>
                  <a:lnTo>
                    <a:pt x="83133" y="899246"/>
                  </a:lnTo>
                  <a:lnTo>
                    <a:pt x="83029" y="896326"/>
                  </a:lnTo>
                  <a:lnTo>
                    <a:pt x="82919" y="893407"/>
                  </a:lnTo>
                  <a:lnTo>
                    <a:pt x="82804" y="890487"/>
                  </a:lnTo>
                  <a:lnTo>
                    <a:pt x="82680" y="887567"/>
                  </a:lnTo>
                  <a:lnTo>
                    <a:pt x="82555" y="884648"/>
                  </a:lnTo>
                  <a:lnTo>
                    <a:pt x="82416" y="881728"/>
                  </a:lnTo>
                  <a:lnTo>
                    <a:pt x="82277" y="878808"/>
                  </a:lnTo>
                  <a:lnTo>
                    <a:pt x="82128" y="875889"/>
                  </a:lnTo>
                  <a:lnTo>
                    <a:pt x="81974" y="872969"/>
                  </a:lnTo>
                  <a:lnTo>
                    <a:pt x="81815" y="870050"/>
                  </a:lnTo>
                  <a:lnTo>
                    <a:pt x="81646" y="867130"/>
                  </a:lnTo>
                  <a:lnTo>
                    <a:pt x="81477" y="864210"/>
                  </a:lnTo>
                  <a:lnTo>
                    <a:pt x="81293" y="861291"/>
                  </a:lnTo>
                  <a:lnTo>
                    <a:pt x="81110" y="858371"/>
                  </a:lnTo>
                  <a:lnTo>
                    <a:pt x="80916" y="855451"/>
                  </a:lnTo>
                  <a:lnTo>
                    <a:pt x="80717" y="852532"/>
                  </a:lnTo>
                  <a:lnTo>
                    <a:pt x="80512" y="849612"/>
                  </a:lnTo>
                  <a:lnTo>
                    <a:pt x="80298" y="846693"/>
                  </a:lnTo>
                  <a:lnTo>
                    <a:pt x="80084" y="843773"/>
                  </a:lnTo>
                  <a:lnTo>
                    <a:pt x="79855" y="840853"/>
                  </a:lnTo>
                  <a:lnTo>
                    <a:pt x="79626" y="837934"/>
                  </a:lnTo>
                  <a:lnTo>
                    <a:pt x="79385" y="835014"/>
                  </a:lnTo>
                  <a:lnTo>
                    <a:pt x="79141" y="832094"/>
                  </a:lnTo>
                  <a:lnTo>
                    <a:pt x="78891" y="829175"/>
                  </a:lnTo>
                  <a:lnTo>
                    <a:pt x="78631" y="826255"/>
                  </a:lnTo>
                  <a:lnTo>
                    <a:pt x="78370" y="823336"/>
                  </a:lnTo>
                  <a:lnTo>
                    <a:pt x="78096" y="820416"/>
                  </a:lnTo>
                  <a:lnTo>
                    <a:pt x="77821" y="817496"/>
                  </a:lnTo>
                  <a:lnTo>
                    <a:pt x="77535" y="814577"/>
                  </a:lnTo>
                  <a:lnTo>
                    <a:pt x="77245" y="811657"/>
                  </a:lnTo>
                  <a:lnTo>
                    <a:pt x="76948" y="808737"/>
                  </a:lnTo>
                  <a:lnTo>
                    <a:pt x="76643" y="805818"/>
                  </a:lnTo>
                  <a:lnTo>
                    <a:pt x="76336" y="802898"/>
                  </a:lnTo>
                  <a:lnTo>
                    <a:pt x="76016" y="799978"/>
                  </a:lnTo>
                  <a:lnTo>
                    <a:pt x="75696" y="797059"/>
                  </a:lnTo>
                  <a:lnTo>
                    <a:pt x="75364" y="794139"/>
                  </a:lnTo>
                  <a:lnTo>
                    <a:pt x="75029" y="791220"/>
                  </a:lnTo>
                  <a:lnTo>
                    <a:pt x="74686" y="788300"/>
                  </a:lnTo>
                  <a:lnTo>
                    <a:pt x="74336" y="785380"/>
                  </a:lnTo>
                  <a:lnTo>
                    <a:pt x="73983" y="782461"/>
                  </a:lnTo>
                  <a:lnTo>
                    <a:pt x="73618" y="779541"/>
                  </a:lnTo>
                  <a:lnTo>
                    <a:pt x="73254" y="776621"/>
                  </a:lnTo>
                  <a:lnTo>
                    <a:pt x="72876" y="773702"/>
                  </a:lnTo>
                  <a:lnTo>
                    <a:pt x="72497" y="770782"/>
                  </a:lnTo>
                  <a:lnTo>
                    <a:pt x="72109" y="767863"/>
                  </a:lnTo>
                  <a:lnTo>
                    <a:pt x="71715" y="764943"/>
                  </a:lnTo>
                  <a:lnTo>
                    <a:pt x="71317" y="762023"/>
                  </a:lnTo>
                  <a:lnTo>
                    <a:pt x="70909" y="759104"/>
                  </a:lnTo>
                  <a:lnTo>
                    <a:pt x="70501" y="756184"/>
                  </a:lnTo>
                  <a:lnTo>
                    <a:pt x="70079" y="753264"/>
                  </a:lnTo>
                  <a:lnTo>
                    <a:pt x="69657" y="750345"/>
                  </a:lnTo>
                  <a:lnTo>
                    <a:pt x="69226" y="747425"/>
                  </a:lnTo>
                  <a:lnTo>
                    <a:pt x="68790" y="744505"/>
                  </a:lnTo>
                  <a:lnTo>
                    <a:pt x="68349" y="741586"/>
                  </a:lnTo>
                  <a:lnTo>
                    <a:pt x="67900" y="738666"/>
                  </a:lnTo>
                  <a:lnTo>
                    <a:pt x="67450" y="735747"/>
                  </a:lnTo>
                  <a:lnTo>
                    <a:pt x="66987" y="732827"/>
                  </a:lnTo>
                  <a:lnTo>
                    <a:pt x="66524" y="729907"/>
                  </a:lnTo>
                  <a:lnTo>
                    <a:pt x="66052" y="726988"/>
                  </a:lnTo>
                  <a:lnTo>
                    <a:pt x="65576" y="724068"/>
                  </a:lnTo>
                  <a:lnTo>
                    <a:pt x="65095" y="721148"/>
                  </a:lnTo>
                  <a:lnTo>
                    <a:pt x="64606" y="718229"/>
                  </a:lnTo>
                  <a:lnTo>
                    <a:pt x="64116" y="715309"/>
                  </a:lnTo>
                  <a:lnTo>
                    <a:pt x="63615" y="712390"/>
                  </a:lnTo>
                  <a:lnTo>
                    <a:pt x="63114" y="709470"/>
                  </a:lnTo>
                  <a:lnTo>
                    <a:pt x="62604" y="706550"/>
                  </a:lnTo>
                  <a:lnTo>
                    <a:pt x="62091" y="703631"/>
                  </a:lnTo>
                  <a:lnTo>
                    <a:pt x="61573" y="700711"/>
                  </a:lnTo>
                  <a:lnTo>
                    <a:pt x="61049" y="697791"/>
                  </a:lnTo>
                  <a:lnTo>
                    <a:pt x="60523" y="694872"/>
                  </a:lnTo>
                  <a:lnTo>
                    <a:pt x="59987" y="691952"/>
                  </a:lnTo>
                  <a:lnTo>
                    <a:pt x="59452" y="689032"/>
                  </a:lnTo>
                  <a:lnTo>
                    <a:pt x="58908" y="686113"/>
                  </a:lnTo>
                  <a:lnTo>
                    <a:pt x="58362" y="683193"/>
                  </a:lnTo>
                  <a:lnTo>
                    <a:pt x="57811" y="680274"/>
                  </a:lnTo>
                  <a:lnTo>
                    <a:pt x="57255" y="677354"/>
                  </a:lnTo>
                  <a:lnTo>
                    <a:pt x="56697" y="674434"/>
                  </a:lnTo>
                  <a:lnTo>
                    <a:pt x="56131" y="671515"/>
                  </a:lnTo>
                  <a:lnTo>
                    <a:pt x="55566" y="668595"/>
                  </a:lnTo>
                  <a:lnTo>
                    <a:pt x="54992" y="665675"/>
                  </a:lnTo>
                  <a:lnTo>
                    <a:pt x="54418" y="662756"/>
                  </a:lnTo>
                  <a:lnTo>
                    <a:pt x="53838" y="659836"/>
                  </a:lnTo>
                  <a:lnTo>
                    <a:pt x="53255" y="656917"/>
                  </a:lnTo>
                  <a:lnTo>
                    <a:pt x="52671" y="653997"/>
                  </a:lnTo>
                  <a:lnTo>
                    <a:pt x="52080" y="651077"/>
                  </a:lnTo>
                  <a:lnTo>
                    <a:pt x="51489" y="648158"/>
                  </a:lnTo>
                  <a:lnTo>
                    <a:pt x="50892" y="645238"/>
                  </a:lnTo>
                  <a:lnTo>
                    <a:pt x="50294" y="642318"/>
                  </a:lnTo>
                  <a:lnTo>
                    <a:pt x="49692" y="639399"/>
                  </a:lnTo>
                  <a:lnTo>
                    <a:pt x="49088" y="636479"/>
                  </a:lnTo>
                  <a:lnTo>
                    <a:pt x="48482" y="633559"/>
                  </a:lnTo>
                  <a:lnTo>
                    <a:pt x="47872" y="630640"/>
                  </a:lnTo>
                  <a:lnTo>
                    <a:pt x="47262" y="627720"/>
                  </a:lnTo>
                  <a:lnTo>
                    <a:pt x="46647" y="624801"/>
                  </a:lnTo>
                  <a:lnTo>
                    <a:pt x="46032" y="621881"/>
                  </a:lnTo>
                  <a:lnTo>
                    <a:pt x="45414" y="618961"/>
                  </a:lnTo>
                  <a:lnTo>
                    <a:pt x="44795" y="616042"/>
                  </a:lnTo>
                  <a:lnTo>
                    <a:pt x="44175" y="613122"/>
                  </a:lnTo>
                  <a:lnTo>
                    <a:pt x="43552" y="610202"/>
                  </a:lnTo>
                  <a:lnTo>
                    <a:pt x="42929" y="607283"/>
                  </a:lnTo>
                  <a:lnTo>
                    <a:pt x="42303" y="604363"/>
                  </a:lnTo>
                  <a:lnTo>
                    <a:pt x="41678" y="601444"/>
                  </a:lnTo>
                  <a:lnTo>
                    <a:pt x="41051" y="598524"/>
                  </a:lnTo>
                  <a:lnTo>
                    <a:pt x="40423" y="595604"/>
                  </a:lnTo>
                  <a:lnTo>
                    <a:pt x="39795" y="592685"/>
                  </a:lnTo>
                  <a:lnTo>
                    <a:pt x="39167" y="589765"/>
                  </a:lnTo>
                  <a:lnTo>
                    <a:pt x="38538" y="586845"/>
                  </a:lnTo>
                  <a:lnTo>
                    <a:pt x="37909" y="583926"/>
                  </a:lnTo>
                  <a:lnTo>
                    <a:pt x="37280" y="581006"/>
                  </a:lnTo>
                  <a:lnTo>
                    <a:pt x="36652" y="578086"/>
                  </a:lnTo>
                  <a:lnTo>
                    <a:pt x="36023" y="575167"/>
                  </a:lnTo>
                  <a:lnTo>
                    <a:pt x="35396" y="572247"/>
                  </a:lnTo>
                  <a:lnTo>
                    <a:pt x="34769" y="569328"/>
                  </a:lnTo>
                  <a:lnTo>
                    <a:pt x="34142" y="566408"/>
                  </a:lnTo>
                  <a:lnTo>
                    <a:pt x="33517" y="563488"/>
                  </a:lnTo>
                  <a:lnTo>
                    <a:pt x="32893" y="560569"/>
                  </a:lnTo>
                  <a:lnTo>
                    <a:pt x="32271" y="557649"/>
                  </a:lnTo>
                  <a:lnTo>
                    <a:pt x="31649" y="554729"/>
                  </a:lnTo>
                  <a:lnTo>
                    <a:pt x="31030" y="551810"/>
                  </a:lnTo>
                  <a:lnTo>
                    <a:pt x="30412" y="548890"/>
                  </a:lnTo>
                  <a:lnTo>
                    <a:pt x="29796" y="545971"/>
                  </a:lnTo>
                  <a:lnTo>
                    <a:pt x="29183" y="543051"/>
                  </a:lnTo>
                  <a:lnTo>
                    <a:pt x="28571" y="540131"/>
                  </a:lnTo>
                  <a:lnTo>
                    <a:pt x="27963" y="537212"/>
                  </a:lnTo>
                  <a:lnTo>
                    <a:pt x="27357" y="534292"/>
                  </a:lnTo>
                  <a:lnTo>
                    <a:pt x="26754" y="531372"/>
                  </a:lnTo>
                  <a:lnTo>
                    <a:pt x="26154" y="528453"/>
                  </a:lnTo>
                  <a:lnTo>
                    <a:pt x="25556" y="525533"/>
                  </a:lnTo>
                  <a:lnTo>
                    <a:pt x="24964" y="522613"/>
                  </a:lnTo>
                  <a:lnTo>
                    <a:pt x="24371" y="519694"/>
                  </a:lnTo>
                  <a:lnTo>
                    <a:pt x="23787" y="516774"/>
                  </a:lnTo>
                  <a:lnTo>
                    <a:pt x="23203" y="513855"/>
                  </a:lnTo>
                  <a:lnTo>
                    <a:pt x="22625" y="510935"/>
                  </a:lnTo>
                  <a:lnTo>
                    <a:pt x="22050" y="508015"/>
                  </a:lnTo>
                  <a:lnTo>
                    <a:pt x="21479" y="505096"/>
                  </a:lnTo>
                  <a:lnTo>
                    <a:pt x="20915" y="502176"/>
                  </a:lnTo>
                  <a:lnTo>
                    <a:pt x="20351" y="499256"/>
                  </a:lnTo>
                  <a:lnTo>
                    <a:pt x="19798" y="496337"/>
                  </a:lnTo>
                  <a:lnTo>
                    <a:pt x="19244" y="493417"/>
                  </a:lnTo>
                  <a:lnTo>
                    <a:pt x="18700" y="490498"/>
                  </a:lnTo>
                  <a:lnTo>
                    <a:pt x="18158" y="487578"/>
                  </a:lnTo>
                  <a:lnTo>
                    <a:pt x="17622" y="484658"/>
                  </a:lnTo>
                  <a:lnTo>
                    <a:pt x="17094" y="481739"/>
                  </a:lnTo>
                  <a:lnTo>
                    <a:pt x="16566" y="478819"/>
                  </a:lnTo>
                  <a:lnTo>
                    <a:pt x="16051" y="475899"/>
                  </a:lnTo>
                  <a:lnTo>
                    <a:pt x="15536" y="472980"/>
                  </a:lnTo>
                  <a:lnTo>
                    <a:pt x="15033" y="470060"/>
                  </a:lnTo>
                  <a:lnTo>
                    <a:pt x="14532" y="467140"/>
                  </a:lnTo>
                  <a:lnTo>
                    <a:pt x="14038" y="464221"/>
                  </a:lnTo>
                  <a:lnTo>
                    <a:pt x="13553" y="461301"/>
                  </a:lnTo>
                  <a:lnTo>
                    <a:pt x="13070" y="458382"/>
                  </a:lnTo>
                  <a:lnTo>
                    <a:pt x="12600" y="455462"/>
                  </a:lnTo>
                  <a:lnTo>
                    <a:pt x="12131" y="452542"/>
                  </a:lnTo>
                  <a:lnTo>
                    <a:pt x="11675" y="449623"/>
                  </a:lnTo>
                  <a:lnTo>
                    <a:pt x="11222" y="446703"/>
                  </a:lnTo>
                  <a:lnTo>
                    <a:pt x="10778" y="443783"/>
                  </a:lnTo>
                  <a:lnTo>
                    <a:pt x="10343" y="440864"/>
                  </a:lnTo>
                  <a:lnTo>
                    <a:pt x="9911" y="437944"/>
                  </a:lnTo>
                  <a:lnTo>
                    <a:pt x="9493" y="435025"/>
                  </a:lnTo>
                  <a:lnTo>
                    <a:pt x="9076" y="432105"/>
                  </a:lnTo>
                  <a:lnTo>
                    <a:pt x="8674" y="429185"/>
                  </a:lnTo>
                  <a:lnTo>
                    <a:pt x="8275" y="426266"/>
                  </a:lnTo>
                  <a:lnTo>
                    <a:pt x="7887" y="423346"/>
                  </a:lnTo>
                  <a:lnTo>
                    <a:pt x="7508" y="420426"/>
                  </a:lnTo>
                  <a:lnTo>
                    <a:pt x="7133" y="417507"/>
                  </a:lnTo>
                  <a:lnTo>
                    <a:pt x="6773" y="414587"/>
                  </a:lnTo>
                  <a:lnTo>
                    <a:pt x="6413" y="411668"/>
                  </a:lnTo>
                  <a:lnTo>
                    <a:pt x="6072" y="408748"/>
                  </a:lnTo>
                  <a:lnTo>
                    <a:pt x="5733" y="405828"/>
                  </a:lnTo>
                  <a:lnTo>
                    <a:pt x="5406" y="402909"/>
                  </a:lnTo>
                  <a:lnTo>
                    <a:pt x="5087" y="399989"/>
                  </a:lnTo>
                  <a:lnTo>
                    <a:pt x="4775" y="397069"/>
                  </a:lnTo>
                  <a:lnTo>
                    <a:pt x="4477" y="394150"/>
                  </a:lnTo>
                  <a:lnTo>
                    <a:pt x="4180" y="391230"/>
                  </a:lnTo>
                  <a:lnTo>
                    <a:pt x="3904" y="388310"/>
                  </a:lnTo>
                  <a:lnTo>
                    <a:pt x="3628" y="385391"/>
                  </a:lnTo>
                  <a:lnTo>
                    <a:pt x="3367" y="382471"/>
                  </a:lnTo>
                  <a:lnTo>
                    <a:pt x="3113" y="379552"/>
                  </a:lnTo>
                  <a:lnTo>
                    <a:pt x="2867" y="376632"/>
                  </a:lnTo>
                  <a:lnTo>
                    <a:pt x="2636" y="373712"/>
                  </a:lnTo>
                  <a:lnTo>
                    <a:pt x="2405" y="370793"/>
                  </a:lnTo>
                  <a:lnTo>
                    <a:pt x="2196" y="367873"/>
                  </a:lnTo>
                  <a:lnTo>
                    <a:pt x="1988" y="364953"/>
                  </a:lnTo>
                  <a:lnTo>
                    <a:pt x="1796" y="362034"/>
                  </a:lnTo>
                  <a:lnTo>
                    <a:pt x="1610" y="359114"/>
                  </a:lnTo>
                  <a:lnTo>
                    <a:pt x="1433" y="356195"/>
                  </a:lnTo>
                  <a:lnTo>
                    <a:pt x="1270" y="353275"/>
                  </a:lnTo>
                  <a:lnTo>
                    <a:pt x="1110" y="350355"/>
                  </a:lnTo>
                  <a:lnTo>
                    <a:pt x="970" y="347436"/>
                  </a:lnTo>
                  <a:lnTo>
                    <a:pt x="831" y="344516"/>
                  </a:lnTo>
                  <a:lnTo>
                    <a:pt x="710" y="341596"/>
                  </a:lnTo>
                  <a:lnTo>
                    <a:pt x="593" y="338677"/>
                  </a:lnTo>
                  <a:lnTo>
                    <a:pt x="488" y="335757"/>
                  </a:lnTo>
                  <a:lnTo>
                    <a:pt x="396" y="332837"/>
                  </a:lnTo>
                  <a:lnTo>
                    <a:pt x="307" y="329918"/>
                  </a:lnTo>
                  <a:lnTo>
                    <a:pt x="237" y="326998"/>
                  </a:lnTo>
                  <a:lnTo>
                    <a:pt x="168" y="324079"/>
                  </a:lnTo>
                  <a:lnTo>
                    <a:pt x="119" y="321159"/>
                  </a:lnTo>
                  <a:lnTo>
                    <a:pt x="73" y="318239"/>
                  </a:lnTo>
                  <a:lnTo>
                    <a:pt x="39" y="315320"/>
                  </a:lnTo>
                  <a:lnTo>
                    <a:pt x="17" y="312400"/>
                  </a:lnTo>
                  <a:lnTo>
                    <a:pt x="0" y="309480"/>
                  </a:lnTo>
                  <a:lnTo>
                    <a:pt x="0" y="306561"/>
                  </a:lnTo>
                  <a:lnTo>
                    <a:pt x="1" y="303641"/>
                  </a:lnTo>
                  <a:lnTo>
                    <a:pt x="23" y="300722"/>
                  </a:lnTo>
                  <a:lnTo>
                    <a:pt x="47" y="297802"/>
                  </a:lnTo>
                  <a:lnTo>
                    <a:pt x="85" y="294882"/>
                  </a:lnTo>
                  <a:lnTo>
                    <a:pt x="132" y="291963"/>
                  </a:lnTo>
                  <a:lnTo>
                    <a:pt x="185" y="289043"/>
                  </a:lnTo>
                  <a:lnTo>
                    <a:pt x="255" y="286123"/>
                  </a:lnTo>
                  <a:lnTo>
                    <a:pt x="324" y="283204"/>
                  </a:lnTo>
                  <a:lnTo>
                    <a:pt x="416" y="280284"/>
                  </a:lnTo>
                  <a:lnTo>
                    <a:pt x="508" y="277364"/>
                  </a:lnTo>
                  <a:lnTo>
                    <a:pt x="615" y="274445"/>
                  </a:lnTo>
                  <a:lnTo>
                    <a:pt x="729" y="271525"/>
                  </a:lnTo>
                  <a:lnTo>
                    <a:pt x="851" y="268606"/>
                  </a:lnTo>
                  <a:lnTo>
                    <a:pt x="987" y="265686"/>
                  </a:lnTo>
                  <a:lnTo>
                    <a:pt x="1124" y="262766"/>
                  </a:lnTo>
                  <a:lnTo>
                    <a:pt x="1282" y="259847"/>
                  </a:lnTo>
                  <a:lnTo>
                    <a:pt x="1440" y="256927"/>
                  </a:lnTo>
                  <a:lnTo>
                    <a:pt x="1613" y="254007"/>
                  </a:lnTo>
                  <a:lnTo>
                    <a:pt x="1792" y="251088"/>
                  </a:lnTo>
                  <a:lnTo>
                    <a:pt x="1979" y="248168"/>
                  </a:lnTo>
                  <a:lnTo>
                    <a:pt x="2179" y="245249"/>
                  </a:lnTo>
                  <a:lnTo>
                    <a:pt x="2381" y="242329"/>
                  </a:lnTo>
                  <a:lnTo>
                    <a:pt x="2601" y="239409"/>
                  </a:lnTo>
                  <a:lnTo>
                    <a:pt x="2821" y="236490"/>
                  </a:lnTo>
                  <a:lnTo>
                    <a:pt x="3056" y="233570"/>
                  </a:lnTo>
                  <a:lnTo>
                    <a:pt x="3296" y="230650"/>
                  </a:lnTo>
                  <a:lnTo>
                    <a:pt x="3545" y="227731"/>
                  </a:lnTo>
                  <a:lnTo>
                    <a:pt x="3804" y="224811"/>
                  </a:lnTo>
                  <a:lnTo>
                    <a:pt x="4066" y="221891"/>
                  </a:lnTo>
                  <a:lnTo>
                    <a:pt x="4344" y="218972"/>
                  </a:lnTo>
                  <a:lnTo>
                    <a:pt x="4622" y="216052"/>
                  </a:lnTo>
                  <a:lnTo>
                    <a:pt x="4915" y="213133"/>
                  </a:lnTo>
                  <a:lnTo>
                    <a:pt x="5211" y="210213"/>
                  </a:lnTo>
                  <a:lnTo>
                    <a:pt x="5516" y="207293"/>
                  </a:lnTo>
                  <a:lnTo>
                    <a:pt x="5830" y="204374"/>
                  </a:lnTo>
                  <a:lnTo>
                    <a:pt x="6148" y="201454"/>
                  </a:lnTo>
                  <a:lnTo>
                    <a:pt x="6479" y="198534"/>
                  </a:lnTo>
                  <a:lnTo>
                    <a:pt x="6810" y="195615"/>
                  </a:lnTo>
                  <a:lnTo>
                    <a:pt x="7155" y="192695"/>
                  </a:lnTo>
                  <a:lnTo>
                    <a:pt x="7503" y="189776"/>
                  </a:lnTo>
                  <a:lnTo>
                    <a:pt x="7859" y="186856"/>
                  </a:lnTo>
                  <a:lnTo>
                    <a:pt x="8223" y="183936"/>
                  </a:lnTo>
                  <a:lnTo>
                    <a:pt x="8590" y="181017"/>
                  </a:lnTo>
                  <a:lnTo>
                    <a:pt x="8968" y="178097"/>
                  </a:lnTo>
                  <a:lnTo>
                    <a:pt x="9347" y="175177"/>
                  </a:lnTo>
                  <a:lnTo>
                    <a:pt x="9739" y="172258"/>
                  </a:lnTo>
                  <a:lnTo>
                    <a:pt x="10132" y="169338"/>
                  </a:lnTo>
                  <a:lnTo>
                    <a:pt x="10534" y="166418"/>
                  </a:lnTo>
                  <a:lnTo>
                    <a:pt x="10941" y="163499"/>
                  </a:lnTo>
                  <a:lnTo>
                    <a:pt x="11353" y="160579"/>
                  </a:lnTo>
                  <a:lnTo>
                    <a:pt x="11773" y="157660"/>
                  </a:lnTo>
                  <a:lnTo>
                    <a:pt x="12194" y="154740"/>
                  </a:lnTo>
                  <a:lnTo>
                    <a:pt x="12627" y="151820"/>
                  </a:lnTo>
                  <a:lnTo>
                    <a:pt x="13060" y="148901"/>
                  </a:lnTo>
                  <a:lnTo>
                    <a:pt x="13501" y="145981"/>
                  </a:lnTo>
                  <a:lnTo>
                    <a:pt x="13946" y="143061"/>
                  </a:lnTo>
                  <a:lnTo>
                    <a:pt x="14395" y="140142"/>
                  </a:lnTo>
                  <a:lnTo>
                    <a:pt x="14851" y="137222"/>
                  </a:lnTo>
                  <a:lnTo>
                    <a:pt x="15308" y="134303"/>
                  </a:lnTo>
                  <a:lnTo>
                    <a:pt x="15775" y="131383"/>
                  </a:lnTo>
                  <a:lnTo>
                    <a:pt x="16242" y="128463"/>
                  </a:lnTo>
                  <a:lnTo>
                    <a:pt x="16716" y="125544"/>
                  </a:lnTo>
                  <a:lnTo>
                    <a:pt x="17193" y="122624"/>
                  </a:lnTo>
                  <a:lnTo>
                    <a:pt x="17674" y="119704"/>
                  </a:lnTo>
                  <a:lnTo>
                    <a:pt x="18160" y="116785"/>
                  </a:lnTo>
                  <a:lnTo>
                    <a:pt x="18648" y="113865"/>
                  </a:lnTo>
                  <a:lnTo>
                    <a:pt x="19142" y="110945"/>
                  </a:lnTo>
                  <a:lnTo>
                    <a:pt x="19637" y="108026"/>
                  </a:lnTo>
                  <a:lnTo>
                    <a:pt x="20138" y="105106"/>
                  </a:lnTo>
                  <a:lnTo>
                    <a:pt x="20641" y="102187"/>
                  </a:lnTo>
                  <a:lnTo>
                    <a:pt x="21148" y="99267"/>
                  </a:lnTo>
                  <a:lnTo>
                    <a:pt x="21658" y="96347"/>
                  </a:lnTo>
                  <a:lnTo>
                    <a:pt x="22169" y="93428"/>
                  </a:lnTo>
                  <a:lnTo>
                    <a:pt x="22686" y="90508"/>
                  </a:lnTo>
                  <a:lnTo>
                    <a:pt x="23203" y="87588"/>
                  </a:lnTo>
                  <a:lnTo>
                    <a:pt x="23725" y="84669"/>
                  </a:lnTo>
                  <a:lnTo>
                    <a:pt x="24248" y="81749"/>
                  </a:lnTo>
                  <a:lnTo>
                    <a:pt x="24773" y="78830"/>
                  </a:lnTo>
                  <a:lnTo>
                    <a:pt x="25302" y="75910"/>
                  </a:lnTo>
                  <a:lnTo>
                    <a:pt x="25831" y="72990"/>
                  </a:lnTo>
                  <a:lnTo>
                    <a:pt x="26364" y="70071"/>
                  </a:lnTo>
                  <a:lnTo>
                    <a:pt x="26897" y="67151"/>
                  </a:lnTo>
                  <a:lnTo>
                    <a:pt x="27434" y="64231"/>
                  </a:lnTo>
                  <a:lnTo>
                    <a:pt x="27972" y="61312"/>
                  </a:lnTo>
                  <a:lnTo>
                    <a:pt x="28511" y="58392"/>
                  </a:lnTo>
                  <a:lnTo>
                    <a:pt x="29052" y="55472"/>
                  </a:lnTo>
                  <a:lnTo>
                    <a:pt x="29594" y="52553"/>
                  </a:lnTo>
                  <a:lnTo>
                    <a:pt x="30138" y="49633"/>
                  </a:lnTo>
                  <a:lnTo>
                    <a:pt x="30682" y="46714"/>
                  </a:lnTo>
                  <a:lnTo>
                    <a:pt x="31228" y="43794"/>
                  </a:lnTo>
                  <a:lnTo>
                    <a:pt x="31774" y="40874"/>
                  </a:lnTo>
                  <a:lnTo>
                    <a:pt x="32322" y="37955"/>
                  </a:lnTo>
                  <a:lnTo>
                    <a:pt x="32870" y="35035"/>
                  </a:lnTo>
                  <a:lnTo>
                    <a:pt x="33419" y="32115"/>
                  </a:lnTo>
                  <a:lnTo>
                    <a:pt x="33969" y="29196"/>
                  </a:lnTo>
                  <a:lnTo>
                    <a:pt x="34518" y="26276"/>
                  </a:lnTo>
                  <a:lnTo>
                    <a:pt x="35069" y="23357"/>
                  </a:lnTo>
                  <a:lnTo>
                    <a:pt x="35619" y="20437"/>
                  </a:lnTo>
                  <a:lnTo>
                    <a:pt x="36170" y="17517"/>
                  </a:lnTo>
                  <a:lnTo>
                    <a:pt x="36721" y="14598"/>
                  </a:lnTo>
                  <a:lnTo>
                    <a:pt x="37271" y="11678"/>
                  </a:lnTo>
                  <a:lnTo>
                    <a:pt x="37822" y="8758"/>
                  </a:lnTo>
                  <a:lnTo>
                    <a:pt x="38373" y="5839"/>
                  </a:lnTo>
                  <a:lnTo>
                    <a:pt x="38923" y="2919"/>
                  </a:lnTo>
                  <a:lnTo>
                    <a:pt x="39473" y="0"/>
                  </a:lnTo>
                  <a:lnTo>
                    <a:pt x="155407" y="0"/>
                  </a:lnTo>
                  <a:lnTo>
                    <a:pt x="155957" y="2919"/>
                  </a:lnTo>
                  <a:lnTo>
                    <a:pt x="156507" y="5839"/>
                  </a:lnTo>
                  <a:lnTo>
                    <a:pt x="157057" y="8758"/>
                  </a:lnTo>
                  <a:lnTo>
                    <a:pt x="157608" y="11678"/>
                  </a:lnTo>
                  <a:lnTo>
                    <a:pt x="158159" y="14598"/>
                  </a:lnTo>
                  <a:lnTo>
                    <a:pt x="158710" y="17517"/>
                  </a:lnTo>
                  <a:lnTo>
                    <a:pt x="159260" y="20437"/>
                  </a:lnTo>
                  <a:lnTo>
                    <a:pt x="159811" y="23357"/>
                  </a:lnTo>
                  <a:lnTo>
                    <a:pt x="160361" y="26276"/>
                  </a:lnTo>
                  <a:lnTo>
                    <a:pt x="160911" y="29196"/>
                  </a:lnTo>
                  <a:lnTo>
                    <a:pt x="161461" y="32115"/>
                  </a:lnTo>
                  <a:lnTo>
                    <a:pt x="162009" y="35035"/>
                  </a:lnTo>
                  <a:lnTo>
                    <a:pt x="162558" y="37955"/>
                  </a:lnTo>
                  <a:lnTo>
                    <a:pt x="163105" y="40874"/>
                  </a:lnTo>
                  <a:lnTo>
                    <a:pt x="163652" y="43794"/>
                  </a:lnTo>
                  <a:lnTo>
                    <a:pt x="164198" y="46714"/>
                  </a:lnTo>
                  <a:lnTo>
                    <a:pt x="164742" y="49633"/>
                  </a:lnTo>
                  <a:lnTo>
                    <a:pt x="165286" y="52553"/>
                  </a:lnTo>
                  <a:lnTo>
                    <a:pt x="165828" y="55472"/>
                  </a:lnTo>
                  <a:lnTo>
                    <a:pt x="166369" y="58392"/>
                  </a:lnTo>
                  <a:lnTo>
                    <a:pt x="166908" y="61312"/>
                  </a:lnTo>
                  <a:lnTo>
                    <a:pt x="167445" y="64231"/>
                  </a:lnTo>
                  <a:lnTo>
                    <a:pt x="167982" y="67151"/>
                  </a:lnTo>
                  <a:lnTo>
                    <a:pt x="168515" y="70071"/>
                  </a:lnTo>
                  <a:lnTo>
                    <a:pt x="169048" y="72990"/>
                  </a:lnTo>
                  <a:lnTo>
                    <a:pt x="169578" y="75910"/>
                  </a:lnTo>
                  <a:lnTo>
                    <a:pt x="170106" y="78830"/>
                  </a:lnTo>
                  <a:lnTo>
                    <a:pt x="170632" y="81749"/>
                  </a:lnTo>
                  <a:lnTo>
                    <a:pt x="171155" y="84669"/>
                  </a:lnTo>
                  <a:lnTo>
                    <a:pt x="171677" y="87588"/>
                  </a:lnTo>
                  <a:lnTo>
                    <a:pt x="172194" y="90508"/>
                  </a:lnTo>
                  <a:lnTo>
                    <a:pt x="172711" y="93428"/>
                  </a:lnTo>
                  <a:lnTo>
                    <a:pt x="173222" y="96347"/>
                  </a:lnTo>
                  <a:lnTo>
                    <a:pt x="173732" y="99267"/>
                  </a:lnTo>
                  <a:lnTo>
                    <a:pt x="174238" y="102187"/>
                  </a:lnTo>
                  <a:lnTo>
                    <a:pt x="174741" y="105106"/>
                  </a:lnTo>
                  <a:lnTo>
                    <a:pt x="175242" y="108026"/>
                  </a:lnTo>
                  <a:lnTo>
                    <a:pt x="175737" y="110945"/>
                  </a:lnTo>
                  <a:lnTo>
                    <a:pt x="176232" y="113865"/>
                  </a:lnTo>
                  <a:lnTo>
                    <a:pt x="176719" y="116785"/>
                  </a:lnTo>
                  <a:lnTo>
                    <a:pt x="177205" y="119704"/>
                  </a:lnTo>
                  <a:lnTo>
                    <a:pt x="177686" y="122624"/>
                  </a:lnTo>
                  <a:lnTo>
                    <a:pt x="178163" y="125544"/>
                  </a:lnTo>
                  <a:lnTo>
                    <a:pt x="178637" y="128463"/>
                  </a:lnTo>
                  <a:lnTo>
                    <a:pt x="179104" y="131383"/>
                  </a:lnTo>
                  <a:lnTo>
                    <a:pt x="179571" y="134303"/>
                  </a:lnTo>
                  <a:lnTo>
                    <a:pt x="180028" y="137222"/>
                  </a:lnTo>
                  <a:lnTo>
                    <a:pt x="180485" y="140142"/>
                  </a:lnTo>
                  <a:lnTo>
                    <a:pt x="180934" y="143061"/>
                  </a:lnTo>
                  <a:lnTo>
                    <a:pt x="181379" y="145981"/>
                  </a:lnTo>
                  <a:lnTo>
                    <a:pt x="181820" y="148901"/>
                  </a:lnTo>
                  <a:lnTo>
                    <a:pt x="182253" y="151820"/>
                  </a:lnTo>
                  <a:lnTo>
                    <a:pt x="182686" y="154740"/>
                  </a:lnTo>
                  <a:lnTo>
                    <a:pt x="183106" y="157660"/>
                  </a:lnTo>
                  <a:lnTo>
                    <a:pt x="183527" y="160579"/>
                  </a:lnTo>
                  <a:lnTo>
                    <a:pt x="183938" y="163499"/>
                  </a:lnTo>
                  <a:lnTo>
                    <a:pt x="184345" y="166418"/>
                  </a:lnTo>
                  <a:lnTo>
                    <a:pt x="184747" y="169338"/>
                  </a:lnTo>
                  <a:lnTo>
                    <a:pt x="185140" y="172258"/>
                  </a:lnTo>
                  <a:lnTo>
                    <a:pt x="185533" y="175177"/>
                  </a:lnTo>
                  <a:lnTo>
                    <a:pt x="185911" y="178097"/>
                  </a:lnTo>
                  <a:lnTo>
                    <a:pt x="186290" y="181017"/>
                  </a:lnTo>
                  <a:lnTo>
                    <a:pt x="186657" y="183936"/>
                  </a:lnTo>
                  <a:lnTo>
                    <a:pt x="187020" y="186856"/>
                  </a:lnTo>
                  <a:lnTo>
                    <a:pt x="187377" y="189776"/>
                  </a:lnTo>
                  <a:lnTo>
                    <a:pt x="187724" y="192695"/>
                  </a:lnTo>
                  <a:lnTo>
                    <a:pt x="188070" y="195615"/>
                  </a:lnTo>
                  <a:lnTo>
                    <a:pt x="188401" y="198534"/>
                  </a:lnTo>
                  <a:lnTo>
                    <a:pt x="188732" y="201454"/>
                  </a:lnTo>
                  <a:lnTo>
                    <a:pt x="189049" y="204374"/>
                  </a:lnTo>
                  <a:lnTo>
                    <a:pt x="189363" y="207293"/>
                  </a:lnTo>
                  <a:lnTo>
                    <a:pt x="189668" y="210213"/>
                  </a:lnTo>
                  <a:lnTo>
                    <a:pt x="189965" y="213133"/>
                  </a:lnTo>
                  <a:lnTo>
                    <a:pt x="190258" y="216052"/>
                  </a:lnTo>
                  <a:lnTo>
                    <a:pt x="190536" y="218972"/>
                  </a:lnTo>
                  <a:lnTo>
                    <a:pt x="190814" y="221891"/>
                  </a:lnTo>
                  <a:lnTo>
                    <a:pt x="191075" y="224811"/>
                  </a:lnTo>
                  <a:lnTo>
                    <a:pt x="191335" y="227731"/>
                  </a:lnTo>
                  <a:lnTo>
                    <a:pt x="191583" y="230650"/>
                  </a:lnTo>
                  <a:lnTo>
                    <a:pt x="191823" y="233570"/>
                  </a:lnTo>
                  <a:lnTo>
                    <a:pt x="192058" y="236490"/>
                  </a:lnTo>
                  <a:lnTo>
                    <a:pt x="192279" y="239409"/>
                  </a:lnTo>
                  <a:lnTo>
                    <a:pt x="192499" y="242329"/>
                  </a:lnTo>
                  <a:lnTo>
                    <a:pt x="192700" y="245249"/>
                  </a:lnTo>
                  <a:lnTo>
                    <a:pt x="192900" y="248168"/>
                  </a:lnTo>
                  <a:lnTo>
                    <a:pt x="193087" y="251088"/>
                  </a:lnTo>
                  <a:lnTo>
                    <a:pt x="193266" y="254007"/>
                  </a:lnTo>
                  <a:lnTo>
                    <a:pt x="193439" y="256927"/>
                  </a:lnTo>
                  <a:lnTo>
                    <a:pt x="193597" y="259847"/>
                  </a:lnTo>
                  <a:lnTo>
                    <a:pt x="193755" y="262766"/>
                  </a:lnTo>
                  <a:lnTo>
                    <a:pt x="193892" y="265686"/>
                  </a:lnTo>
                  <a:lnTo>
                    <a:pt x="194028" y="268606"/>
                  </a:lnTo>
                  <a:lnTo>
                    <a:pt x="194150" y="271525"/>
                  </a:lnTo>
                  <a:lnTo>
                    <a:pt x="194265" y="274445"/>
                  </a:lnTo>
                  <a:lnTo>
                    <a:pt x="194371" y="277364"/>
                  </a:lnTo>
                  <a:lnTo>
                    <a:pt x="194464" y="280284"/>
                  </a:lnTo>
                  <a:lnTo>
                    <a:pt x="194555" y="283204"/>
                  </a:lnTo>
                  <a:lnTo>
                    <a:pt x="194625" y="286123"/>
                  </a:lnTo>
                  <a:lnTo>
                    <a:pt x="194695" y="289043"/>
                  </a:lnTo>
                  <a:lnTo>
                    <a:pt x="194748" y="291963"/>
                  </a:lnTo>
                  <a:lnTo>
                    <a:pt x="194795" y="294882"/>
                  </a:lnTo>
                  <a:lnTo>
                    <a:pt x="194833" y="297802"/>
                  </a:lnTo>
                  <a:lnTo>
                    <a:pt x="194857" y="300722"/>
                  </a:lnTo>
                  <a:lnTo>
                    <a:pt x="194878" y="303641"/>
                  </a:lnTo>
                  <a:lnTo>
                    <a:pt x="194879" y="306561"/>
                  </a:lnTo>
                  <a:lnTo>
                    <a:pt x="194880" y="309480"/>
                  </a:lnTo>
                  <a:lnTo>
                    <a:pt x="194863" y="312400"/>
                  </a:lnTo>
                  <a:lnTo>
                    <a:pt x="194840" y="315320"/>
                  </a:lnTo>
                  <a:lnTo>
                    <a:pt x="194807" y="318239"/>
                  </a:lnTo>
                  <a:lnTo>
                    <a:pt x="194761" y="321159"/>
                  </a:lnTo>
                  <a:lnTo>
                    <a:pt x="194712" y="324079"/>
                  </a:lnTo>
                  <a:lnTo>
                    <a:pt x="194642" y="326998"/>
                  </a:lnTo>
                  <a:lnTo>
                    <a:pt x="194573" y="329918"/>
                  </a:lnTo>
                  <a:lnTo>
                    <a:pt x="194484" y="332837"/>
                  </a:lnTo>
                  <a:lnTo>
                    <a:pt x="194391" y="335757"/>
                  </a:lnTo>
                  <a:lnTo>
                    <a:pt x="194286" y="338677"/>
                  </a:lnTo>
                  <a:lnTo>
                    <a:pt x="194170" y="341596"/>
                  </a:lnTo>
                  <a:lnTo>
                    <a:pt x="194049" y="344516"/>
                  </a:lnTo>
                  <a:lnTo>
                    <a:pt x="193909" y="347436"/>
                  </a:lnTo>
                  <a:lnTo>
                    <a:pt x="193769" y="350355"/>
                  </a:lnTo>
                  <a:lnTo>
                    <a:pt x="193609" y="353275"/>
                  </a:lnTo>
                  <a:lnTo>
                    <a:pt x="193446" y="356195"/>
                  </a:lnTo>
                  <a:lnTo>
                    <a:pt x="193270" y="359114"/>
                  </a:lnTo>
                  <a:lnTo>
                    <a:pt x="193084" y="362034"/>
                  </a:lnTo>
                  <a:lnTo>
                    <a:pt x="192892" y="364953"/>
                  </a:lnTo>
                  <a:lnTo>
                    <a:pt x="192683" y="367873"/>
                  </a:lnTo>
                  <a:lnTo>
                    <a:pt x="192474" y="370793"/>
                  </a:lnTo>
                  <a:lnTo>
                    <a:pt x="192244" y="373712"/>
                  </a:lnTo>
                  <a:lnTo>
                    <a:pt x="192012" y="376632"/>
                  </a:lnTo>
                  <a:lnTo>
                    <a:pt x="191767" y="379552"/>
                  </a:lnTo>
                  <a:lnTo>
                    <a:pt x="191513" y="382471"/>
                  </a:lnTo>
                  <a:lnTo>
                    <a:pt x="191252" y="385391"/>
                  </a:lnTo>
                  <a:lnTo>
                    <a:pt x="190976" y="388310"/>
                  </a:lnTo>
                  <a:lnTo>
                    <a:pt x="190700" y="391230"/>
                  </a:lnTo>
                  <a:lnTo>
                    <a:pt x="190402" y="394150"/>
                  </a:lnTo>
                  <a:lnTo>
                    <a:pt x="190105" y="397069"/>
                  </a:lnTo>
                  <a:lnTo>
                    <a:pt x="189792" y="399989"/>
                  </a:lnTo>
                  <a:lnTo>
                    <a:pt x="189474" y="402909"/>
                  </a:lnTo>
                  <a:lnTo>
                    <a:pt x="189147" y="405828"/>
                  </a:lnTo>
                  <a:lnTo>
                    <a:pt x="188807" y="408748"/>
                  </a:lnTo>
                  <a:lnTo>
                    <a:pt x="188466" y="411668"/>
                  </a:lnTo>
                  <a:lnTo>
                    <a:pt x="188107" y="414587"/>
                  </a:lnTo>
                  <a:lnTo>
                    <a:pt x="187747" y="417507"/>
                  </a:lnTo>
                  <a:lnTo>
                    <a:pt x="187372" y="420426"/>
                  </a:lnTo>
                  <a:lnTo>
                    <a:pt x="186992" y="423346"/>
                  </a:lnTo>
                  <a:lnTo>
                    <a:pt x="186604" y="426266"/>
                  </a:lnTo>
                  <a:lnTo>
                    <a:pt x="186205" y="429185"/>
                  </a:lnTo>
                  <a:lnTo>
                    <a:pt x="185804" y="432105"/>
                  </a:lnTo>
                  <a:lnTo>
                    <a:pt x="185386" y="435025"/>
                  </a:lnTo>
                  <a:lnTo>
                    <a:pt x="184969" y="437944"/>
                  </a:lnTo>
                  <a:lnTo>
                    <a:pt x="184537" y="440864"/>
                  </a:lnTo>
                  <a:lnTo>
                    <a:pt x="184101" y="443783"/>
                  </a:lnTo>
                  <a:lnTo>
                    <a:pt x="183657" y="446703"/>
                  </a:lnTo>
                  <a:lnTo>
                    <a:pt x="183205" y="449623"/>
                  </a:lnTo>
                  <a:lnTo>
                    <a:pt x="182749" y="452542"/>
                  </a:lnTo>
                  <a:lnTo>
                    <a:pt x="182279" y="455462"/>
                  </a:lnTo>
                  <a:lnTo>
                    <a:pt x="181810" y="458382"/>
                  </a:lnTo>
                  <a:lnTo>
                    <a:pt x="181327" y="461301"/>
                  </a:lnTo>
                  <a:lnTo>
                    <a:pt x="180841" y="464221"/>
                  </a:lnTo>
                  <a:lnTo>
                    <a:pt x="180348" y="467140"/>
                  </a:lnTo>
                  <a:lnTo>
                    <a:pt x="179847" y="470060"/>
                  </a:lnTo>
                  <a:lnTo>
                    <a:pt x="179343" y="472980"/>
                  </a:lnTo>
                  <a:lnTo>
                    <a:pt x="178828" y="475899"/>
                  </a:lnTo>
                  <a:lnTo>
                    <a:pt x="178313" y="478819"/>
                  </a:lnTo>
                  <a:lnTo>
                    <a:pt x="177786" y="481739"/>
                  </a:lnTo>
                  <a:lnTo>
                    <a:pt x="177257" y="484658"/>
                  </a:lnTo>
                  <a:lnTo>
                    <a:pt x="176721" y="487578"/>
                  </a:lnTo>
                  <a:lnTo>
                    <a:pt x="176180" y="490498"/>
                  </a:lnTo>
                  <a:lnTo>
                    <a:pt x="175635" y="493417"/>
                  </a:lnTo>
                  <a:lnTo>
                    <a:pt x="175082" y="496337"/>
                  </a:lnTo>
                  <a:lnTo>
                    <a:pt x="174529" y="499256"/>
                  </a:lnTo>
                  <a:lnTo>
                    <a:pt x="173965" y="502176"/>
                  </a:lnTo>
                  <a:lnTo>
                    <a:pt x="173400" y="505096"/>
                  </a:lnTo>
                  <a:lnTo>
                    <a:pt x="172829" y="508015"/>
                  </a:lnTo>
                  <a:lnTo>
                    <a:pt x="172254" y="510935"/>
                  </a:lnTo>
                  <a:lnTo>
                    <a:pt x="171677" y="513855"/>
                  </a:lnTo>
                  <a:lnTo>
                    <a:pt x="171093" y="516774"/>
                  </a:lnTo>
                  <a:lnTo>
                    <a:pt x="170508" y="519694"/>
                  </a:lnTo>
                  <a:lnTo>
                    <a:pt x="169916" y="522613"/>
                  </a:lnTo>
                  <a:lnTo>
                    <a:pt x="169324" y="525533"/>
                  </a:lnTo>
                  <a:lnTo>
                    <a:pt x="168726" y="528453"/>
                  </a:lnTo>
                  <a:lnTo>
                    <a:pt x="168126" y="531372"/>
                  </a:lnTo>
                  <a:lnTo>
                    <a:pt x="167523" y="534292"/>
                  </a:lnTo>
                  <a:lnTo>
                    <a:pt x="166916" y="537212"/>
                  </a:lnTo>
                  <a:lnTo>
                    <a:pt x="166309" y="540131"/>
                  </a:lnTo>
                  <a:lnTo>
                    <a:pt x="165696" y="543051"/>
                  </a:lnTo>
                  <a:lnTo>
                    <a:pt x="165084" y="545971"/>
                  </a:lnTo>
                  <a:lnTo>
                    <a:pt x="164467" y="548890"/>
                  </a:lnTo>
                  <a:lnTo>
                    <a:pt x="163850" y="551810"/>
                  </a:lnTo>
                  <a:lnTo>
                    <a:pt x="163230" y="554729"/>
                  </a:lnTo>
                  <a:lnTo>
                    <a:pt x="162609" y="557649"/>
                  </a:lnTo>
                  <a:lnTo>
                    <a:pt x="161987" y="560569"/>
                  </a:lnTo>
                  <a:lnTo>
                    <a:pt x="161362" y="563488"/>
                  </a:lnTo>
                  <a:lnTo>
                    <a:pt x="160737" y="566408"/>
                  </a:lnTo>
                  <a:lnTo>
                    <a:pt x="160111" y="569328"/>
                  </a:lnTo>
                  <a:lnTo>
                    <a:pt x="159484" y="572247"/>
                  </a:lnTo>
                  <a:lnTo>
                    <a:pt x="158856" y="575167"/>
                  </a:lnTo>
                  <a:lnTo>
                    <a:pt x="158228" y="578086"/>
                  </a:lnTo>
                  <a:lnTo>
                    <a:pt x="157599" y="581006"/>
                  </a:lnTo>
                  <a:lnTo>
                    <a:pt x="156970" y="583926"/>
                  </a:lnTo>
                  <a:lnTo>
                    <a:pt x="156341" y="586845"/>
                  </a:lnTo>
                  <a:lnTo>
                    <a:pt x="155713" y="589765"/>
                  </a:lnTo>
                  <a:lnTo>
                    <a:pt x="155084" y="592685"/>
                  </a:lnTo>
                  <a:lnTo>
                    <a:pt x="154456" y="595604"/>
                  </a:lnTo>
                  <a:lnTo>
                    <a:pt x="153829" y="598524"/>
                  </a:lnTo>
                  <a:lnTo>
                    <a:pt x="153202" y="601444"/>
                  </a:lnTo>
                  <a:lnTo>
                    <a:pt x="152576" y="604363"/>
                  </a:lnTo>
                  <a:lnTo>
                    <a:pt x="151951" y="607283"/>
                  </a:lnTo>
                  <a:lnTo>
                    <a:pt x="151328" y="610202"/>
                  </a:lnTo>
                  <a:lnTo>
                    <a:pt x="150705" y="613122"/>
                  </a:lnTo>
                  <a:lnTo>
                    <a:pt x="150084" y="616042"/>
                  </a:lnTo>
                  <a:lnTo>
                    <a:pt x="149465" y="618961"/>
                  </a:lnTo>
                  <a:lnTo>
                    <a:pt x="148847" y="621881"/>
                  </a:lnTo>
                  <a:lnTo>
                    <a:pt x="148232" y="624801"/>
                  </a:lnTo>
                  <a:lnTo>
                    <a:pt x="147617" y="627720"/>
                  </a:lnTo>
                  <a:lnTo>
                    <a:pt x="147007" y="630640"/>
                  </a:lnTo>
                  <a:lnTo>
                    <a:pt x="146397" y="633559"/>
                  </a:lnTo>
                  <a:lnTo>
                    <a:pt x="145791" y="636479"/>
                  </a:lnTo>
                  <a:lnTo>
                    <a:pt x="145187" y="639399"/>
                  </a:lnTo>
                  <a:lnTo>
                    <a:pt x="144585" y="642318"/>
                  </a:lnTo>
                  <a:lnTo>
                    <a:pt x="143988" y="645238"/>
                  </a:lnTo>
                  <a:lnTo>
                    <a:pt x="143390" y="648158"/>
                  </a:lnTo>
                  <a:lnTo>
                    <a:pt x="142800" y="651077"/>
                  </a:lnTo>
                  <a:lnTo>
                    <a:pt x="142209" y="653997"/>
                  </a:lnTo>
                  <a:lnTo>
                    <a:pt x="141624" y="656917"/>
                  </a:lnTo>
                  <a:lnTo>
                    <a:pt x="141041" y="659836"/>
                  </a:lnTo>
                  <a:lnTo>
                    <a:pt x="140462" y="662756"/>
                  </a:lnTo>
                  <a:lnTo>
                    <a:pt x="139887" y="665675"/>
                  </a:lnTo>
                  <a:lnTo>
                    <a:pt x="139314" y="668595"/>
                  </a:lnTo>
                  <a:lnTo>
                    <a:pt x="138748" y="671515"/>
                  </a:lnTo>
                  <a:lnTo>
                    <a:pt x="138183" y="674434"/>
                  </a:lnTo>
                  <a:lnTo>
                    <a:pt x="137625" y="677354"/>
                  </a:lnTo>
                  <a:lnTo>
                    <a:pt x="137069" y="680274"/>
                  </a:lnTo>
                  <a:lnTo>
                    <a:pt x="136518" y="683193"/>
                  </a:lnTo>
                  <a:lnTo>
                    <a:pt x="135972" y="686113"/>
                  </a:lnTo>
                  <a:lnTo>
                    <a:pt x="135428" y="689032"/>
                  </a:lnTo>
                  <a:lnTo>
                    <a:pt x="134892" y="691952"/>
                  </a:lnTo>
                  <a:lnTo>
                    <a:pt x="134357" y="694872"/>
                  </a:lnTo>
                  <a:lnTo>
                    <a:pt x="133831" y="697791"/>
                  </a:lnTo>
                  <a:lnTo>
                    <a:pt x="133306" y="700711"/>
                  </a:lnTo>
                  <a:lnTo>
                    <a:pt x="132788" y="703631"/>
                  </a:lnTo>
                  <a:lnTo>
                    <a:pt x="132275" y="706550"/>
                  </a:lnTo>
                  <a:lnTo>
                    <a:pt x="131765" y="709470"/>
                  </a:lnTo>
                  <a:lnTo>
                    <a:pt x="131264" y="712390"/>
                  </a:lnTo>
                  <a:lnTo>
                    <a:pt x="130763" y="715309"/>
                  </a:lnTo>
                  <a:lnTo>
                    <a:pt x="130274" y="718229"/>
                  </a:lnTo>
                  <a:lnTo>
                    <a:pt x="129785" y="721148"/>
                  </a:lnTo>
                  <a:lnTo>
                    <a:pt x="129304" y="724068"/>
                  </a:lnTo>
                  <a:lnTo>
                    <a:pt x="128828" y="726988"/>
                  </a:lnTo>
                  <a:lnTo>
                    <a:pt x="128356" y="729907"/>
                  </a:lnTo>
                  <a:lnTo>
                    <a:pt x="127893" y="732827"/>
                  </a:lnTo>
                  <a:lnTo>
                    <a:pt x="127430" y="735747"/>
                  </a:lnTo>
                  <a:lnTo>
                    <a:pt x="126980" y="738666"/>
                  </a:lnTo>
                  <a:lnTo>
                    <a:pt x="126530" y="741586"/>
                  </a:lnTo>
                  <a:lnTo>
                    <a:pt x="126089" y="744505"/>
                  </a:lnTo>
                  <a:lnTo>
                    <a:pt x="125653" y="747425"/>
                  </a:lnTo>
                  <a:lnTo>
                    <a:pt x="125222" y="750345"/>
                  </a:lnTo>
                  <a:lnTo>
                    <a:pt x="124800" y="753264"/>
                  </a:lnTo>
                  <a:lnTo>
                    <a:pt x="124378" y="756184"/>
                  </a:lnTo>
                  <a:lnTo>
                    <a:pt x="123970" y="759104"/>
                  </a:lnTo>
                  <a:lnTo>
                    <a:pt x="123562" y="762023"/>
                  </a:lnTo>
                  <a:lnTo>
                    <a:pt x="123165" y="764943"/>
                  </a:lnTo>
                  <a:lnTo>
                    <a:pt x="122771" y="767863"/>
                  </a:lnTo>
                  <a:lnTo>
                    <a:pt x="122383" y="770782"/>
                  </a:lnTo>
                  <a:lnTo>
                    <a:pt x="122004" y="773702"/>
                  </a:lnTo>
                  <a:lnTo>
                    <a:pt x="121626" y="776621"/>
                  </a:lnTo>
                  <a:lnTo>
                    <a:pt x="121261" y="779541"/>
                  </a:lnTo>
                  <a:lnTo>
                    <a:pt x="120897" y="782461"/>
                  </a:lnTo>
                  <a:lnTo>
                    <a:pt x="120544" y="785380"/>
                  </a:lnTo>
                  <a:lnTo>
                    <a:pt x="120194" y="788300"/>
                  </a:lnTo>
                  <a:lnTo>
                    <a:pt x="119851" y="791220"/>
                  </a:lnTo>
                  <a:lnTo>
                    <a:pt x="119516" y="794139"/>
                  </a:lnTo>
                  <a:lnTo>
                    <a:pt x="119183" y="797059"/>
                  </a:lnTo>
                  <a:lnTo>
                    <a:pt x="118863" y="799978"/>
                  </a:lnTo>
                  <a:lnTo>
                    <a:pt x="118544" y="802898"/>
                  </a:lnTo>
                  <a:lnTo>
                    <a:pt x="118236" y="805818"/>
                  </a:lnTo>
                  <a:lnTo>
                    <a:pt x="117932" y="808737"/>
                  </a:lnTo>
                  <a:lnTo>
                    <a:pt x="117635" y="811657"/>
                  </a:lnTo>
                  <a:lnTo>
                    <a:pt x="117345" y="814577"/>
                  </a:lnTo>
                  <a:lnTo>
                    <a:pt x="117058" y="817496"/>
                  </a:lnTo>
                  <a:lnTo>
                    <a:pt x="116784" y="820416"/>
                  </a:lnTo>
                  <a:lnTo>
                    <a:pt x="116509" y="823336"/>
                  </a:lnTo>
                  <a:lnTo>
                    <a:pt x="116248" y="826255"/>
                  </a:lnTo>
                  <a:lnTo>
                    <a:pt x="115989" y="829175"/>
                  </a:lnTo>
                  <a:lnTo>
                    <a:pt x="115738" y="832094"/>
                  </a:lnTo>
                  <a:lnTo>
                    <a:pt x="115494" y="835014"/>
                  </a:lnTo>
                  <a:lnTo>
                    <a:pt x="115254" y="837934"/>
                  </a:lnTo>
                  <a:lnTo>
                    <a:pt x="115025" y="840853"/>
                  </a:lnTo>
                  <a:lnTo>
                    <a:pt x="114796" y="843773"/>
                  </a:lnTo>
                  <a:lnTo>
                    <a:pt x="114581" y="846693"/>
                  </a:lnTo>
                  <a:lnTo>
                    <a:pt x="114367" y="849612"/>
                  </a:lnTo>
                  <a:lnTo>
                    <a:pt x="114163" y="852532"/>
                  </a:lnTo>
                  <a:lnTo>
                    <a:pt x="113964" y="855451"/>
                  </a:lnTo>
                  <a:lnTo>
                    <a:pt x="113770" y="858371"/>
                  </a:lnTo>
                  <a:lnTo>
                    <a:pt x="113586" y="861291"/>
                  </a:lnTo>
                  <a:lnTo>
                    <a:pt x="113402" y="864210"/>
                  </a:lnTo>
                  <a:lnTo>
                    <a:pt x="113233" y="867130"/>
                  </a:lnTo>
                  <a:lnTo>
                    <a:pt x="113064" y="870050"/>
                  </a:lnTo>
                  <a:lnTo>
                    <a:pt x="112906" y="872969"/>
                  </a:lnTo>
                  <a:lnTo>
                    <a:pt x="112751" y="875889"/>
                  </a:lnTo>
                  <a:lnTo>
                    <a:pt x="112603" y="878808"/>
                  </a:lnTo>
                  <a:lnTo>
                    <a:pt x="112463" y="881728"/>
                  </a:lnTo>
                  <a:lnTo>
                    <a:pt x="112325" y="884648"/>
                  </a:lnTo>
                  <a:lnTo>
                    <a:pt x="112200" y="887567"/>
                  </a:lnTo>
                  <a:lnTo>
                    <a:pt x="112075" y="890487"/>
                  </a:lnTo>
                  <a:lnTo>
                    <a:pt x="111961" y="893407"/>
                  </a:lnTo>
                  <a:lnTo>
                    <a:pt x="111851" y="896326"/>
                  </a:lnTo>
                  <a:lnTo>
                    <a:pt x="111746" y="899246"/>
                  </a:lnTo>
                  <a:lnTo>
                    <a:pt x="111650" y="902166"/>
                  </a:lnTo>
                  <a:lnTo>
                    <a:pt x="111556" y="905085"/>
                  </a:lnTo>
                  <a:lnTo>
                    <a:pt x="111474" y="908005"/>
                  </a:lnTo>
                  <a:lnTo>
                    <a:pt x="111392" y="910924"/>
                  </a:lnTo>
                  <a:lnTo>
                    <a:pt x="111321" y="913844"/>
                  </a:lnTo>
                  <a:lnTo>
                    <a:pt x="111253" y="916764"/>
                  </a:lnTo>
                  <a:lnTo>
                    <a:pt x="111192" y="919683"/>
                  </a:lnTo>
                  <a:lnTo>
                    <a:pt x="111138" y="922603"/>
                  </a:lnTo>
                  <a:lnTo>
                    <a:pt x="111086" y="925523"/>
                  </a:lnTo>
                  <a:lnTo>
                    <a:pt x="111046" y="928442"/>
                  </a:lnTo>
                  <a:lnTo>
                    <a:pt x="111005" y="931362"/>
                  </a:lnTo>
                  <a:lnTo>
                    <a:pt x="110976" y="934281"/>
                  </a:lnTo>
                  <a:lnTo>
                    <a:pt x="110949" y="937201"/>
                  </a:lnTo>
                  <a:lnTo>
                    <a:pt x="110929" y="940121"/>
                  </a:lnTo>
                  <a:lnTo>
                    <a:pt x="110916" y="943040"/>
                  </a:lnTo>
                  <a:lnTo>
                    <a:pt x="110905" y="945960"/>
                  </a:lnTo>
                  <a:lnTo>
                    <a:pt x="110904" y="948880"/>
                  </a:lnTo>
                  <a:lnTo>
                    <a:pt x="110903" y="951799"/>
                  </a:lnTo>
                  <a:lnTo>
                    <a:pt x="110914" y="954719"/>
                  </a:lnTo>
                  <a:lnTo>
                    <a:pt x="110926" y="957639"/>
                  </a:lnTo>
                  <a:lnTo>
                    <a:pt x="110946" y="960558"/>
                  </a:lnTo>
                  <a:lnTo>
                    <a:pt x="110971" y="963478"/>
                  </a:lnTo>
                  <a:lnTo>
                    <a:pt x="110999" y="966397"/>
                  </a:lnTo>
                  <a:lnTo>
                    <a:pt x="111036" y="969317"/>
                  </a:lnTo>
                  <a:lnTo>
                    <a:pt x="111073" y="972237"/>
                  </a:lnTo>
                  <a:lnTo>
                    <a:pt x="111122" y="975156"/>
                  </a:lnTo>
                  <a:lnTo>
                    <a:pt x="111171" y="978076"/>
                  </a:lnTo>
                  <a:lnTo>
                    <a:pt x="111228" y="980996"/>
                  </a:lnTo>
                  <a:lnTo>
                    <a:pt x="111289" y="983915"/>
                  </a:lnTo>
                  <a:lnTo>
                    <a:pt x="111354" y="986835"/>
                  </a:lnTo>
                  <a:lnTo>
                    <a:pt x="111427" y="989754"/>
                  </a:lnTo>
                  <a:lnTo>
                    <a:pt x="111500" y="992674"/>
                  </a:lnTo>
                  <a:lnTo>
                    <a:pt x="111584" y="995594"/>
                  </a:lnTo>
                  <a:lnTo>
                    <a:pt x="111668" y="998513"/>
                  </a:lnTo>
                  <a:lnTo>
                    <a:pt x="111759" y="1001433"/>
                  </a:lnTo>
                  <a:lnTo>
                    <a:pt x="111855" y="1004353"/>
                  </a:lnTo>
                  <a:lnTo>
                    <a:pt x="111954" y="1007272"/>
                  </a:lnTo>
                  <a:lnTo>
                    <a:pt x="112060" y="1010192"/>
                  </a:lnTo>
                  <a:lnTo>
                    <a:pt x="112167" y="1013112"/>
                  </a:lnTo>
                  <a:lnTo>
                    <a:pt x="112283" y="1016031"/>
                  </a:lnTo>
                  <a:lnTo>
                    <a:pt x="112399" y="1018951"/>
                  </a:lnTo>
                  <a:lnTo>
                    <a:pt x="112524" y="1021870"/>
                  </a:lnTo>
                  <a:lnTo>
                    <a:pt x="112650" y="1024790"/>
                  </a:lnTo>
                  <a:lnTo>
                    <a:pt x="112781" y="1027710"/>
                  </a:lnTo>
                  <a:lnTo>
                    <a:pt x="112918" y="1030629"/>
                  </a:lnTo>
                  <a:lnTo>
                    <a:pt x="113055" y="1033549"/>
                  </a:lnTo>
                  <a:lnTo>
                    <a:pt x="113202" y="1036469"/>
                  </a:lnTo>
                  <a:lnTo>
                    <a:pt x="113348" y="1039388"/>
                  </a:lnTo>
                  <a:lnTo>
                    <a:pt x="113501" y="1042308"/>
                  </a:lnTo>
                  <a:lnTo>
                    <a:pt x="113657" y="1045227"/>
                  </a:lnTo>
                  <a:lnTo>
                    <a:pt x="113816" y="1048147"/>
                  </a:lnTo>
                  <a:lnTo>
                    <a:pt x="113981" y="1051067"/>
                  </a:lnTo>
                  <a:lnTo>
                    <a:pt x="114147" y="1053986"/>
                  </a:lnTo>
                  <a:lnTo>
                    <a:pt x="114320" y="1056906"/>
                  </a:lnTo>
                  <a:lnTo>
                    <a:pt x="114492" y="1059826"/>
                  </a:lnTo>
                  <a:lnTo>
                    <a:pt x="114673" y="1062745"/>
                  </a:lnTo>
                  <a:lnTo>
                    <a:pt x="114854" y="1065665"/>
                  </a:lnTo>
                  <a:lnTo>
                    <a:pt x="115039" y="1068585"/>
                  </a:lnTo>
                  <a:lnTo>
                    <a:pt x="115228" y="1071504"/>
                  </a:lnTo>
                  <a:lnTo>
                    <a:pt x="115419" y="1074424"/>
                  </a:lnTo>
                  <a:lnTo>
                    <a:pt x="115616" y="1077343"/>
                  </a:lnTo>
                  <a:lnTo>
                    <a:pt x="115812" y="1080263"/>
                  </a:lnTo>
                  <a:lnTo>
                    <a:pt x="116015" y="1083183"/>
                  </a:lnTo>
                  <a:lnTo>
                    <a:pt x="116219" y="1086102"/>
                  </a:lnTo>
                  <a:lnTo>
                    <a:pt x="116427" y="1089022"/>
                  </a:lnTo>
                  <a:lnTo>
                    <a:pt x="116637" y="1091942"/>
                  </a:lnTo>
                  <a:lnTo>
                    <a:pt x="116850" y="1094861"/>
                  </a:lnTo>
                  <a:lnTo>
                    <a:pt x="117066" y="1097781"/>
                  </a:lnTo>
                  <a:lnTo>
                    <a:pt x="117283" y="1100700"/>
                  </a:lnTo>
                  <a:lnTo>
                    <a:pt x="117506" y="1103620"/>
                  </a:lnTo>
                  <a:lnTo>
                    <a:pt x="117729" y="1106540"/>
                  </a:lnTo>
                  <a:lnTo>
                    <a:pt x="117955" y="1109459"/>
                  </a:lnTo>
                  <a:lnTo>
                    <a:pt x="118183" y="1112379"/>
                  </a:lnTo>
                  <a:lnTo>
                    <a:pt x="118414" y="1115299"/>
                  </a:lnTo>
                  <a:lnTo>
                    <a:pt x="118647" y="1118218"/>
                  </a:lnTo>
                  <a:lnTo>
                    <a:pt x="118881" y="1121138"/>
                  </a:lnTo>
                  <a:lnTo>
                    <a:pt x="119119" y="1124058"/>
                  </a:lnTo>
                  <a:lnTo>
                    <a:pt x="119357" y="1126977"/>
                  </a:lnTo>
                  <a:lnTo>
                    <a:pt x="119599" y="1129897"/>
                  </a:lnTo>
                  <a:lnTo>
                    <a:pt x="119841" y="1132816"/>
                  </a:lnTo>
                  <a:lnTo>
                    <a:pt x="120085" y="1135736"/>
                  </a:lnTo>
                  <a:lnTo>
                    <a:pt x="120332" y="1138656"/>
                  </a:lnTo>
                  <a:lnTo>
                    <a:pt x="120578" y="1141575"/>
                  </a:lnTo>
                  <a:lnTo>
                    <a:pt x="120828" y="1144495"/>
                  </a:lnTo>
                  <a:lnTo>
                    <a:pt x="121078" y="1147415"/>
                  </a:lnTo>
                  <a:lnTo>
                    <a:pt x="121330" y="1150334"/>
                  </a:lnTo>
                  <a:lnTo>
                    <a:pt x="121583" y="1153254"/>
                  </a:lnTo>
                  <a:lnTo>
                    <a:pt x="121836" y="1156173"/>
                  </a:lnTo>
                  <a:lnTo>
                    <a:pt x="122092" y="1159093"/>
                  </a:lnTo>
                  <a:lnTo>
                    <a:pt x="122347" y="1162013"/>
                  </a:lnTo>
                  <a:lnTo>
                    <a:pt x="122604" y="1164932"/>
                  </a:lnTo>
                  <a:lnTo>
                    <a:pt x="122862" y="1167852"/>
                  </a:lnTo>
                  <a:lnTo>
                    <a:pt x="123120" y="1170772"/>
                  </a:lnTo>
                  <a:lnTo>
                    <a:pt x="123379" y="1173691"/>
                  </a:lnTo>
                  <a:lnTo>
                    <a:pt x="123638" y="1176611"/>
                  </a:lnTo>
                  <a:lnTo>
                    <a:pt x="123898" y="1179531"/>
                  </a:lnTo>
                  <a:lnTo>
                    <a:pt x="124158" y="1182450"/>
                  </a:lnTo>
                  <a:lnTo>
                    <a:pt x="124419" y="1185370"/>
                  </a:lnTo>
                  <a:lnTo>
                    <a:pt x="124679" y="1188289"/>
                  </a:lnTo>
                  <a:lnTo>
                    <a:pt x="124940" y="1191209"/>
                  </a:lnTo>
                  <a:lnTo>
                    <a:pt x="125200" y="1194129"/>
                  </a:lnTo>
                  <a:lnTo>
                    <a:pt x="125460" y="1197048"/>
                  </a:lnTo>
                  <a:lnTo>
                    <a:pt x="125721" y="1199968"/>
                  </a:lnTo>
                  <a:lnTo>
                    <a:pt x="125981" y="1202888"/>
                  </a:lnTo>
                  <a:lnTo>
                    <a:pt x="126240" y="1205807"/>
                  </a:lnTo>
                  <a:lnTo>
                    <a:pt x="126499" y="1208727"/>
                  </a:lnTo>
                  <a:lnTo>
                    <a:pt x="126757" y="1211646"/>
                  </a:lnTo>
                  <a:lnTo>
                    <a:pt x="127015" y="1214566"/>
                  </a:lnTo>
                  <a:lnTo>
                    <a:pt x="127272" y="1217486"/>
                  </a:lnTo>
                  <a:lnTo>
                    <a:pt x="127528" y="1220405"/>
                  </a:lnTo>
                  <a:lnTo>
                    <a:pt x="127783" y="1223325"/>
                  </a:lnTo>
                  <a:lnTo>
                    <a:pt x="128037" y="1226245"/>
                  </a:lnTo>
                  <a:lnTo>
                    <a:pt x="128291" y="1229164"/>
                  </a:lnTo>
                  <a:lnTo>
                    <a:pt x="128542" y="1232084"/>
                  </a:lnTo>
                  <a:lnTo>
                    <a:pt x="128793" y="1235004"/>
                  </a:lnTo>
                  <a:lnTo>
                    <a:pt x="129041" y="1237923"/>
                  </a:lnTo>
                  <a:lnTo>
                    <a:pt x="129289" y="1240843"/>
                  </a:lnTo>
                  <a:lnTo>
                    <a:pt x="129535" y="1243762"/>
                  </a:lnTo>
                  <a:lnTo>
                    <a:pt x="129779" y="1246682"/>
                  </a:lnTo>
                  <a:lnTo>
                    <a:pt x="130022" y="1249602"/>
                  </a:lnTo>
                  <a:lnTo>
                    <a:pt x="130262" y="1252521"/>
                  </a:lnTo>
                  <a:lnTo>
                    <a:pt x="130502" y="1255441"/>
                  </a:lnTo>
                  <a:lnTo>
                    <a:pt x="130737" y="1258361"/>
                  </a:lnTo>
                  <a:lnTo>
                    <a:pt x="130972" y="1261280"/>
                  </a:lnTo>
                  <a:lnTo>
                    <a:pt x="131205" y="1264200"/>
                  </a:lnTo>
                  <a:lnTo>
                    <a:pt x="131434" y="1267119"/>
                  </a:lnTo>
                  <a:lnTo>
                    <a:pt x="131663" y="1270039"/>
                  </a:lnTo>
                  <a:lnTo>
                    <a:pt x="131887" y="1272959"/>
                  </a:lnTo>
                  <a:lnTo>
                    <a:pt x="132111" y="1275878"/>
                  </a:lnTo>
                  <a:lnTo>
                    <a:pt x="132330" y="1278798"/>
                  </a:lnTo>
                  <a:lnTo>
                    <a:pt x="132547" y="1281718"/>
                  </a:lnTo>
                  <a:lnTo>
                    <a:pt x="132762" y="1284637"/>
                  </a:lnTo>
                  <a:lnTo>
                    <a:pt x="132973" y="1287557"/>
                  </a:lnTo>
                  <a:lnTo>
                    <a:pt x="133183" y="1290477"/>
                  </a:lnTo>
                  <a:lnTo>
                    <a:pt x="133387" y="1293396"/>
                  </a:lnTo>
                  <a:lnTo>
                    <a:pt x="133591" y="1296316"/>
                  </a:lnTo>
                  <a:lnTo>
                    <a:pt x="133789" y="1299235"/>
                  </a:lnTo>
                  <a:lnTo>
                    <a:pt x="133986" y="1302155"/>
                  </a:lnTo>
                  <a:lnTo>
                    <a:pt x="134178" y="1305075"/>
                  </a:lnTo>
                  <a:lnTo>
                    <a:pt x="134367" y="1307994"/>
                  </a:lnTo>
                  <a:lnTo>
                    <a:pt x="134554" y="1310914"/>
                  </a:lnTo>
                  <a:lnTo>
                    <a:pt x="134734" y="1313834"/>
                  </a:lnTo>
                  <a:lnTo>
                    <a:pt x="134915" y="1316753"/>
                  </a:lnTo>
                  <a:lnTo>
                    <a:pt x="135087" y="1319673"/>
                  </a:lnTo>
                  <a:lnTo>
                    <a:pt x="135259" y="1322592"/>
                  </a:lnTo>
                  <a:lnTo>
                    <a:pt x="135426" y="1325512"/>
                  </a:lnTo>
                  <a:lnTo>
                    <a:pt x="135589" y="1328432"/>
                  </a:lnTo>
                  <a:lnTo>
                    <a:pt x="135749" y="1331351"/>
                  </a:lnTo>
                  <a:lnTo>
                    <a:pt x="135903" y="1334271"/>
                  </a:lnTo>
                  <a:lnTo>
                    <a:pt x="136057" y="1337191"/>
                  </a:lnTo>
                  <a:lnTo>
                    <a:pt x="136201" y="1340110"/>
                  </a:lnTo>
                  <a:lnTo>
                    <a:pt x="136345" y="1343030"/>
                  </a:lnTo>
                  <a:lnTo>
                    <a:pt x="136482" y="1345949"/>
                  </a:lnTo>
                  <a:lnTo>
                    <a:pt x="136616" y="1348869"/>
                  </a:lnTo>
                  <a:lnTo>
                    <a:pt x="136746" y="1351789"/>
                  </a:lnTo>
                  <a:lnTo>
                    <a:pt x="136870" y="1354708"/>
                  </a:lnTo>
                  <a:lnTo>
                    <a:pt x="136993" y="1357628"/>
                  </a:lnTo>
                  <a:lnTo>
                    <a:pt x="137107" y="1360548"/>
                  </a:lnTo>
                  <a:lnTo>
                    <a:pt x="137220" y="1363467"/>
                  </a:lnTo>
                  <a:lnTo>
                    <a:pt x="137325" y="1366387"/>
                  </a:lnTo>
                  <a:lnTo>
                    <a:pt x="137428" y="1369307"/>
                  </a:lnTo>
                  <a:lnTo>
                    <a:pt x="137526" y="1372226"/>
                  </a:lnTo>
                  <a:lnTo>
                    <a:pt x="137617" y="1375146"/>
                  </a:lnTo>
                  <a:lnTo>
                    <a:pt x="137707" y="1378065"/>
                  </a:lnTo>
                  <a:lnTo>
                    <a:pt x="137787" y="1380985"/>
                  </a:lnTo>
                  <a:lnTo>
                    <a:pt x="137868" y="1383905"/>
                  </a:lnTo>
                  <a:lnTo>
                    <a:pt x="137939" y="1386824"/>
                  </a:lnTo>
                  <a:lnTo>
                    <a:pt x="138008" y="1389744"/>
                  </a:lnTo>
                  <a:lnTo>
                    <a:pt x="138071" y="1392664"/>
                  </a:lnTo>
                  <a:lnTo>
                    <a:pt x="138128" y="1395583"/>
                  </a:lnTo>
                  <a:lnTo>
                    <a:pt x="138183" y="1398503"/>
                  </a:lnTo>
                  <a:lnTo>
                    <a:pt x="138229" y="1401422"/>
                  </a:lnTo>
                  <a:lnTo>
                    <a:pt x="138274" y="1404342"/>
                  </a:lnTo>
                  <a:lnTo>
                    <a:pt x="138310" y="1407262"/>
                  </a:lnTo>
                  <a:lnTo>
                    <a:pt x="138343" y="1410181"/>
                  </a:lnTo>
                  <a:lnTo>
                    <a:pt x="138371" y="1413101"/>
                  </a:lnTo>
                  <a:lnTo>
                    <a:pt x="138393" y="1416021"/>
                  </a:lnTo>
                  <a:lnTo>
                    <a:pt x="138412" y="1418940"/>
                  </a:lnTo>
                  <a:lnTo>
                    <a:pt x="138422" y="1421860"/>
                  </a:lnTo>
                  <a:lnTo>
                    <a:pt x="138431" y="1424780"/>
                  </a:lnTo>
                  <a:lnTo>
                    <a:pt x="138430" y="1427699"/>
                  </a:lnTo>
                  <a:lnTo>
                    <a:pt x="138428" y="1430619"/>
                  </a:lnTo>
                  <a:lnTo>
                    <a:pt x="138419" y="1433538"/>
                  </a:lnTo>
                  <a:lnTo>
                    <a:pt x="138404" y="1436458"/>
                  </a:lnTo>
                  <a:lnTo>
                    <a:pt x="138387" y="1439378"/>
                  </a:lnTo>
                  <a:lnTo>
                    <a:pt x="138361" y="1442297"/>
                  </a:lnTo>
                  <a:lnTo>
                    <a:pt x="138334" y="1445217"/>
                  </a:lnTo>
                  <a:lnTo>
                    <a:pt x="138297" y="1448137"/>
                  </a:lnTo>
                  <a:lnTo>
                    <a:pt x="138258" y="1451056"/>
                  </a:lnTo>
                  <a:lnTo>
                    <a:pt x="138212" y="1453976"/>
                  </a:lnTo>
                  <a:lnTo>
                    <a:pt x="138162" y="1456895"/>
                  </a:lnTo>
                  <a:lnTo>
                    <a:pt x="138108" y="1459815"/>
                  </a:lnTo>
                  <a:lnTo>
                    <a:pt x="138046" y="1462735"/>
                  </a:lnTo>
                  <a:lnTo>
                    <a:pt x="137984" y="1465654"/>
                  </a:lnTo>
                  <a:lnTo>
                    <a:pt x="137910" y="1468574"/>
                  </a:lnTo>
                  <a:lnTo>
                    <a:pt x="137837" y="1471494"/>
                  </a:lnTo>
                  <a:lnTo>
                    <a:pt x="137755" y="1474413"/>
                  </a:lnTo>
                  <a:lnTo>
                    <a:pt x="137670" y="1477333"/>
                  </a:lnTo>
                  <a:lnTo>
                    <a:pt x="137580" y="1480253"/>
                  </a:lnTo>
                  <a:lnTo>
                    <a:pt x="137483" y="1483172"/>
                  </a:lnTo>
                  <a:lnTo>
                    <a:pt x="137386" y="1486092"/>
                  </a:lnTo>
                  <a:lnTo>
                    <a:pt x="137278" y="1489011"/>
                  </a:lnTo>
                  <a:lnTo>
                    <a:pt x="137170" y="1491931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39252" y="1431499"/>
              <a:ext cx="175428" cy="0"/>
            </a:xfrm>
            <a:custGeom>
              <a:avLst/>
              <a:pathLst>
                <a:path w="175428" h="0">
                  <a:moveTo>
                    <a:pt x="0" y="0"/>
                  </a:moveTo>
                  <a:lnTo>
                    <a:pt x="17542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975848" y="3599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975848" y="18820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975848" y="10888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975848" y="17222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975848" y="25057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975848" y="14045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975848" y="251160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975848" y="2517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975848" y="24200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975848" y="2517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975848" y="22192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59314" y="24882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59314" y="24745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59314" y="24589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59314" y="24901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36521" y="229109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36521" y="25054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36521" y="216831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36521" y="20435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36521" y="245481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36521" y="220924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36521" y="172589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36521" y="222873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36521" y="170835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36521" y="164989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408916" y="9767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408916" y="13246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408916" y="13149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408916" y="13032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192382" y="15663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408916" y="24443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408916" y="12837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408916" y="24687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408916" y="22913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408916" y="14747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408916" y="10518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408916" y="13422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626476" y="270129"/>
              <a:ext cx="1125976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427317" y="22913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909250" y="148227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822041" y="270129"/>
              <a:ext cx="1125976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874821" y="1974203"/>
              <a:ext cx="316680" cy="557402"/>
            </a:xfrm>
            <a:custGeom>
              <a:avLst/>
              <a:pathLst>
                <a:path w="316680" h="557402">
                  <a:moveTo>
                    <a:pt x="35848" y="557402"/>
                  </a:moveTo>
                  <a:lnTo>
                    <a:pt x="30893" y="556312"/>
                  </a:lnTo>
                  <a:lnTo>
                    <a:pt x="26241" y="555221"/>
                  </a:lnTo>
                  <a:lnTo>
                    <a:pt x="21959" y="554130"/>
                  </a:lnTo>
                  <a:lnTo>
                    <a:pt x="18018" y="553039"/>
                  </a:lnTo>
                  <a:lnTo>
                    <a:pt x="14432" y="551948"/>
                  </a:lnTo>
                  <a:lnTo>
                    <a:pt x="11215" y="550857"/>
                  </a:lnTo>
                  <a:lnTo>
                    <a:pt x="8378" y="549767"/>
                  </a:lnTo>
                  <a:lnTo>
                    <a:pt x="5968" y="548676"/>
                  </a:lnTo>
                  <a:lnTo>
                    <a:pt x="4007" y="547585"/>
                  </a:lnTo>
                  <a:lnTo>
                    <a:pt x="2435" y="546494"/>
                  </a:lnTo>
                  <a:lnTo>
                    <a:pt x="1250" y="545403"/>
                  </a:lnTo>
                  <a:lnTo>
                    <a:pt x="445" y="544313"/>
                  </a:lnTo>
                  <a:lnTo>
                    <a:pt x="16" y="543222"/>
                  </a:lnTo>
                  <a:lnTo>
                    <a:pt x="0" y="542131"/>
                  </a:lnTo>
                  <a:lnTo>
                    <a:pt x="382" y="541040"/>
                  </a:lnTo>
                  <a:lnTo>
                    <a:pt x="1107" y="539949"/>
                  </a:lnTo>
                  <a:lnTo>
                    <a:pt x="2163" y="538859"/>
                  </a:lnTo>
                  <a:lnTo>
                    <a:pt x="3540" y="537768"/>
                  </a:lnTo>
                  <a:lnTo>
                    <a:pt x="5227" y="536677"/>
                  </a:lnTo>
                  <a:lnTo>
                    <a:pt x="7254" y="535586"/>
                  </a:lnTo>
                  <a:lnTo>
                    <a:pt x="9588" y="534495"/>
                  </a:lnTo>
                  <a:lnTo>
                    <a:pt x="12186" y="533405"/>
                  </a:lnTo>
                  <a:lnTo>
                    <a:pt x="15033" y="532314"/>
                  </a:lnTo>
                  <a:lnTo>
                    <a:pt x="18115" y="531223"/>
                  </a:lnTo>
                  <a:lnTo>
                    <a:pt x="21417" y="530132"/>
                  </a:lnTo>
                  <a:lnTo>
                    <a:pt x="24954" y="529041"/>
                  </a:lnTo>
                  <a:lnTo>
                    <a:pt x="28681" y="527951"/>
                  </a:lnTo>
                  <a:lnTo>
                    <a:pt x="32563" y="526860"/>
                  </a:lnTo>
                  <a:lnTo>
                    <a:pt x="36582" y="525769"/>
                  </a:lnTo>
                  <a:lnTo>
                    <a:pt x="40717" y="524678"/>
                  </a:lnTo>
                  <a:lnTo>
                    <a:pt x="44948" y="523587"/>
                  </a:lnTo>
                  <a:lnTo>
                    <a:pt x="49262" y="522496"/>
                  </a:lnTo>
                  <a:lnTo>
                    <a:pt x="53617" y="521406"/>
                  </a:lnTo>
                  <a:lnTo>
                    <a:pt x="57989" y="520315"/>
                  </a:lnTo>
                  <a:lnTo>
                    <a:pt x="62356" y="519224"/>
                  </a:lnTo>
                  <a:lnTo>
                    <a:pt x="66697" y="518133"/>
                  </a:lnTo>
                  <a:lnTo>
                    <a:pt x="70991" y="517042"/>
                  </a:lnTo>
                  <a:lnTo>
                    <a:pt x="75196" y="515952"/>
                  </a:lnTo>
                  <a:lnTo>
                    <a:pt x="79301" y="514861"/>
                  </a:lnTo>
                  <a:lnTo>
                    <a:pt x="83291" y="513770"/>
                  </a:lnTo>
                  <a:lnTo>
                    <a:pt x="87151" y="512679"/>
                  </a:lnTo>
                  <a:lnTo>
                    <a:pt x="90865" y="511588"/>
                  </a:lnTo>
                  <a:lnTo>
                    <a:pt x="94421" y="510498"/>
                  </a:lnTo>
                  <a:lnTo>
                    <a:pt x="97759" y="509407"/>
                  </a:lnTo>
                  <a:lnTo>
                    <a:pt x="100913" y="508316"/>
                  </a:lnTo>
                  <a:lnTo>
                    <a:pt x="103876" y="507225"/>
                  </a:lnTo>
                  <a:lnTo>
                    <a:pt x="106642" y="506134"/>
                  </a:lnTo>
                  <a:lnTo>
                    <a:pt x="109208" y="505044"/>
                  </a:lnTo>
                  <a:lnTo>
                    <a:pt x="111568" y="503953"/>
                  </a:lnTo>
                  <a:lnTo>
                    <a:pt x="113679" y="502862"/>
                  </a:lnTo>
                  <a:lnTo>
                    <a:pt x="115592" y="501771"/>
                  </a:lnTo>
                  <a:lnTo>
                    <a:pt x="117311" y="500680"/>
                  </a:lnTo>
                  <a:lnTo>
                    <a:pt x="118841" y="499590"/>
                  </a:lnTo>
                  <a:lnTo>
                    <a:pt x="120190" y="498499"/>
                  </a:lnTo>
                  <a:lnTo>
                    <a:pt x="121358" y="497408"/>
                  </a:lnTo>
                  <a:lnTo>
                    <a:pt x="122332" y="496317"/>
                  </a:lnTo>
                  <a:lnTo>
                    <a:pt x="123161" y="495226"/>
                  </a:lnTo>
                  <a:lnTo>
                    <a:pt x="123856" y="494135"/>
                  </a:lnTo>
                  <a:lnTo>
                    <a:pt x="124432" y="493045"/>
                  </a:lnTo>
                  <a:lnTo>
                    <a:pt x="124901" y="491954"/>
                  </a:lnTo>
                  <a:lnTo>
                    <a:pt x="125274" y="490863"/>
                  </a:lnTo>
                  <a:lnTo>
                    <a:pt x="125563" y="489772"/>
                  </a:lnTo>
                  <a:lnTo>
                    <a:pt x="125802" y="488681"/>
                  </a:lnTo>
                  <a:lnTo>
                    <a:pt x="126004" y="487591"/>
                  </a:lnTo>
                  <a:lnTo>
                    <a:pt x="126187" y="486500"/>
                  </a:lnTo>
                  <a:lnTo>
                    <a:pt x="126363" y="485409"/>
                  </a:lnTo>
                  <a:lnTo>
                    <a:pt x="126552" y="484318"/>
                  </a:lnTo>
                  <a:lnTo>
                    <a:pt x="126773" y="483227"/>
                  </a:lnTo>
                  <a:lnTo>
                    <a:pt x="127036" y="482137"/>
                  </a:lnTo>
                  <a:lnTo>
                    <a:pt x="127353" y="481046"/>
                  </a:lnTo>
                  <a:lnTo>
                    <a:pt x="127732" y="479955"/>
                  </a:lnTo>
                  <a:lnTo>
                    <a:pt x="128181" y="478864"/>
                  </a:lnTo>
                  <a:lnTo>
                    <a:pt x="128717" y="477773"/>
                  </a:lnTo>
                  <a:lnTo>
                    <a:pt x="129345" y="476683"/>
                  </a:lnTo>
                  <a:lnTo>
                    <a:pt x="130057" y="475592"/>
                  </a:lnTo>
                  <a:lnTo>
                    <a:pt x="130851" y="474501"/>
                  </a:lnTo>
                  <a:lnTo>
                    <a:pt x="131727" y="473410"/>
                  </a:lnTo>
                  <a:lnTo>
                    <a:pt x="132680" y="472319"/>
                  </a:lnTo>
                  <a:lnTo>
                    <a:pt x="133714" y="471229"/>
                  </a:lnTo>
                  <a:lnTo>
                    <a:pt x="134816" y="470138"/>
                  </a:lnTo>
                  <a:lnTo>
                    <a:pt x="135970" y="469047"/>
                  </a:lnTo>
                  <a:lnTo>
                    <a:pt x="137168" y="467956"/>
                  </a:lnTo>
                  <a:lnTo>
                    <a:pt x="138398" y="466865"/>
                  </a:lnTo>
                  <a:lnTo>
                    <a:pt x="139651" y="465774"/>
                  </a:lnTo>
                  <a:lnTo>
                    <a:pt x="140915" y="464684"/>
                  </a:lnTo>
                  <a:lnTo>
                    <a:pt x="142177" y="463593"/>
                  </a:lnTo>
                  <a:lnTo>
                    <a:pt x="143424" y="462502"/>
                  </a:lnTo>
                  <a:lnTo>
                    <a:pt x="144648" y="461411"/>
                  </a:lnTo>
                  <a:lnTo>
                    <a:pt x="145840" y="460320"/>
                  </a:lnTo>
                  <a:lnTo>
                    <a:pt x="146994" y="459230"/>
                  </a:lnTo>
                  <a:lnTo>
                    <a:pt x="148090" y="458139"/>
                  </a:lnTo>
                  <a:lnTo>
                    <a:pt x="149128" y="457048"/>
                  </a:lnTo>
                  <a:lnTo>
                    <a:pt x="150108" y="455957"/>
                  </a:lnTo>
                  <a:lnTo>
                    <a:pt x="151027" y="454866"/>
                  </a:lnTo>
                  <a:lnTo>
                    <a:pt x="151881" y="453776"/>
                  </a:lnTo>
                  <a:lnTo>
                    <a:pt x="152672" y="452685"/>
                  </a:lnTo>
                  <a:lnTo>
                    <a:pt x="153382" y="451594"/>
                  </a:lnTo>
                  <a:lnTo>
                    <a:pt x="154028" y="450503"/>
                  </a:lnTo>
                  <a:lnTo>
                    <a:pt x="154611" y="449412"/>
                  </a:lnTo>
                  <a:lnTo>
                    <a:pt x="155136" y="448322"/>
                  </a:lnTo>
                  <a:lnTo>
                    <a:pt x="155604" y="447231"/>
                  </a:lnTo>
                  <a:lnTo>
                    <a:pt x="156018" y="446140"/>
                  </a:lnTo>
                  <a:lnTo>
                    <a:pt x="156370" y="445049"/>
                  </a:lnTo>
                  <a:lnTo>
                    <a:pt x="156678" y="443958"/>
                  </a:lnTo>
                  <a:lnTo>
                    <a:pt x="156944" y="442868"/>
                  </a:lnTo>
                  <a:lnTo>
                    <a:pt x="157172" y="441777"/>
                  </a:lnTo>
                  <a:lnTo>
                    <a:pt x="157365" y="440686"/>
                  </a:lnTo>
                  <a:lnTo>
                    <a:pt x="157526" y="439595"/>
                  </a:lnTo>
                  <a:lnTo>
                    <a:pt x="157652" y="438504"/>
                  </a:lnTo>
                  <a:lnTo>
                    <a:pt x="157753" y="437413"/>
                  </a:lnTo>
                  <a:lnTo>
                    <a:pt x="157831" y="436323"/>
                  </a:lnTo>
                  <a:lnTo>
                    <a:pt x="157889" y="435232"/>
                  </a:lnTo>
                  <a:lnTo>
                    <a:pt x="157926" y="434141"/>
                  </a:lnTo>
                  <a:lnTo>
                    <a:pt x="157944" y="433050"/>
                  </a:lnTo>
                  <a:lnTo>
                    <a:pt x="157941" y="431959"/>
                  </a:lnTo>
                  <a:lnTo>
                    <a:pt x="157920" y="430869"/>
                  </a:lnTo>
                  <a:lnTo>
                    <a:pt x="157881" y="429778"/>
                  </a:lnTo>
                  <a:lnTo>
                    <a:pt x="157825" y="428687"/>
                  </a:lnTo>
                  <a:lnTo>
                    <a:pt x="157749" y="427596"/>
                  </a:lnTo>
                  <a:lnTo>
                    <a:pt x="157653" y="426505"/>
                  </a:lnTo>
                  <a:lnTo>
                    <a:pt x="157532" y="425415"/>
                  </a:lnTo>
                  <a:lnTo>
                    <a:pt x="157389" y="424324"/>
                  </a:lnTo>
                  <a:lnTo>
                    <a:pt x="157221" y="423233"/>
                  </a:lnTo>
                  <a:lnTo>
                    <a:pt x="157027" y="422142"/>
                  </a:lnTo>
                  <a:lnTo>
                    <a:pt x="156806" y="421051"/>
                  </a:lnTo>
                  <a:lnTo>
                    <a:pt x="156553" y="419961"/>
                  </a:lnTo>
                  <a:lnTo>
                    <a:pt x="156264" y="418870"/>
                  </a:lnTo>
                  <a:lnTo>
                    <a:pt x="155943" y="417779"/>
                  </a:lnTo>
                  <a:lnTo>
                    <a:pt x="155588" y="416688"/>
                  </a:lnTo>
                  <a:lnTo>
                    <a:pt x="155200" y="415597"/>
                  </a:lnTo>
                  <a:lnTo>
                    <a:pt x="154777" y="414506"/>
                  </a:lnTo>
                  <a:lnTo>
                    <a:pt x="154316" y="413416"/>
                  </a:lnTo>
                  <a:lnTo>
                    <a:pt x="153817" y="412325"/>
                  </a:lnTo>
                  <a:lnTo>
                    <a:pt x="153286" y="411234"/>
                  </a:lnTo>
                  <a:lnTo>
                    <a:pt x="152726" y="410143"/>
                  </a:lnTo>
                  <a:lnTo>
                    <a:pt x="152137" y="409052"/>
                  </a:lnTo>
                  <a:lnTo>
                    <a:pt x="151523" y="407962"/>
                  </a:lnTo>
                  <a:lnTo>
                    <a:pt x="150886" y="406871"/>
                  </a:lnTo>
                  <a:lnTo>
                    <a:pt x="150230" y="405780"/>
                  </a:lnTo>
                  <a:lnTo>
                    <a:pt x="149563" y="404689"/>
                  </a:lnTo>
                  <a:lnTo>
                    <a:pt x="148889" y="403598"/>
                  </a:lnTo>
                  <a:lnTo>
                    <a:pt x="148214" y="402508"/>
                  </a:lnTo>
                  <a:lnTo>
                    <a:pt x="147541" y="401417"/>
                  </a:lnTo>
                  <a:lnTo>
                    <a:pt x="146879" y="400326"/>
                  </a:lnTo>
                  <a:lnTo>
                    <a:pt x="146233" y="399235"/>
                  </a:lnTo>
                  <a:lnTo>
                    <a:pt x="145608" y="398144"/>
                  </a:lnTo>
                  <a:lnTo>
                    <a:pt x="145006" y="397054"/>
                  </a:lnTo>
                  <a:lnTo>
                    <a:pt x="144432" y="395963"/>
                  </a:lnTo>
                  <a:lnTo>
                    <a:pt x="143890" y="394872"/>
                  </a:lnTo>
                  <a:lnTo>
                    <a:pt x="143388" y="393781"/>
                  </a:lnTo>
                  <a:lnTo>
                    <a:pt x="142926" y="392690"/>
                  </a:lnTo>
                  <a:lnTo>
                    <a:pt x="142503" y="391600"/>
                  </a:lnTo>
                  <a:lnTo>
                    <a:pt x="142119" y="390509"/>
                  </a:lnTo>
                  <a:lnTo>
                    <a:pt x="141775" y="389418"/>
                  </a:lnTo>
                  <a:lnTo>
                    <a:pt x="141470" y="388327"/>
                  </a:lnTo>
                  <a:lnTo>
                    <a:pt x="141213" y="387236"/>
                  </a:lnTo>
                  <a:lnTo>
                    <a:pt x="140995" y="386145"/>
                  </a:lnTo>
                  <a:lnTo>
                    <a:pt x="140815" y="385055"/>
                  </a:lnTo>
                  <a:lnTo>
                    <a:pt x="140670" y="383964"/>
                  </a:lnTo>
                  <a:lnTo>
                    <a:pt x="140560" y="382873"/>
                  </a:lnTo>
                  <a:lnTo>
                    <a:pt x="140484" y="381782"/>
                  </a:lnTo>
                  <a:lnTo>
                    <a:pt x="140449" y="380691"/>
                  </a:lnTo>
                  <a:lnTo>
                    <a:pt x="140448" y="379601"/>
                  </a:lnTo>
                  <a:lnTo>
                    <a:pt x="140479" y="378510"/>
                  </a:lnTo>
                  <a:lnTo>
                    <a:pt x="140544" y="377419"/>
                  </a:lnTo>
                  <a:lnTo>
                    <a:pt x="140643" y="376328"/>
                  </a:lnTo>
                  <a:lnTo>
                    <a:pt x="140776" y="375237"/>
                  </a:lnTo>
                  <a:lnTo>
                    <a:pt x="140954" y="374147"/>
                  </a:lnTo>
                  <a:lnTo>
                    <a:pt x="141169" y="373056"/>
                  </a:lnTo>
                  <a:lnTo>
                    <a:pt x="141422" y="371965"/>
                  </a:lnTo>
                  <a:lnTo>
                    <a:pt x="141714" y="370874"/>
                  </a:lnTo>
                  <a:lnTo>
                    <a:pt x="142046" y="369783"/>
                  </a:lnTo>
                  <a:lnTo>
                    <a:pt x="142419" y="368693"/>
                  </a:lnTo>
                  <a:lnTo>
                    <a:pt x="142840" y="367602"/>
                  </a:lnTo>
                  <a:lnTo>
                    <a:pt x="143299" y="366511"/>
                  </a:lnTo>
                  <a:lnTo>
                    <a:pt x="143796" y="365420"/>
                  </a:lnTo>
                  <a:lnTo>
                    <a:pt x="144328" y="364329"/>
                  </a:lnTo>
                  <a:lnTo>
                    <a:pt x="144893" y="363239"/>
                  </a:lnTo>
                  <a:lnTo>
                    <a:pt x="145489" y="362148"/>
                  </a:lnTo>
                  <a:lnTo>
                    <a:pt x="146114" y="361057"/>
                  </a:lnTo>
                  <a:lnTo>
                    <a:pt x="146759" y="359966"/>
                  </a:lnTo>
                  <a:lnTo>
                    <a:pt x="147419" y="358875"/>
                  </a:lnTo>
                  <a:lnTo>
                    <a:pt x="148089" y="357784"/>
                  </a:lnTo>
                  <a:lnTo>
                    <a:pt x="148765" y="356694"/>
                  </a:lnTo>
                  <a:lnTo>
                    <a:pt x="149441" y="355603"/>
                  </a:lnTo>
                  <a:lnTo>
                    <a:pt x="150109" y="354512"/>
                  </a:lnTo>
                  <a:lnTo>
                    <a:pt x="150766" y="353421"/>
                  </a:lnTo>
                  <a:lnTo>
                    <a:pt x="151406" y="352330"/>
                  </a:lnTo>
                  <a:lnTo>
                    <a:pt x="152027" y="351240"/>
                  </a:lnTo>
                  <a:lnTo>
                    <a:pt x="152625" y="350149"/>
                  </a:lnTo>
                  <a:lnTo>
                    <a:pt x="153192" y="349058"/>
                  </a:lnTo>
                  <a:lnTo>
                    <a:pt x="153725" y="347967"/>
                  </a:lnTo>
                  <a:lnTo>
                    <a:pt x="154227" y="346876"/>
                  </a:lnTo>
                  <a:lnTo>
                    <a:pt x="154695" y="345786"/>
                  </a:lnTo>
                  <a:lnTo>
                    <a:pt x="155129" y="344695"/>
                  </a:lnTo>
                  <a:lnTo>
                    <a:pt x="155529" y="343604"/>
                  </a:lnTo>
                  <a:lnTo>
                    <a:pt x="155891" y="342513"/>
                  </a:lnTo>
                  <a:lnTo>
                    <a:pt x="156215" y="341422"/>
                  </a:lnTo>
                  <a:lnTo>
                    <a:pt x="156508" y="340332"/>
                  </a:lnTo>
                  <a:lnTo>
                    <a:pt x="156771" y="339241"/>
                  </a:lnTo>
                  <a:lnTo>
                    <a:pt x="157004" y="338150"/>
                  </a:lnTo>
                  <a:lnTo>
                    <a:pt x="157211" y="337059"/>
                  </a:lnTo>
                  <a:lnTo>
                    <a:pt x="157389" y="335968"/>
                  </a:lnTo>
                  <a:lnTo>
                    <a:pt x="157542" y="334878"/>
                  </a:lnTo>
                  <a:lnTo>
                    <a:pt x="157675" y="333787"/>
                  </a:lnTo>
                  <a:lnTo>
                    <a:pt x="157790" y="332696"/>
                  </a:lnTo>
                  <a:lnTo>
                    <a:pt x="157888" y="331605"/>
                  </a:lnTo>
                  <a:lnTo>
                    <a:pt x="157971" y="330514"/>
                  </a:lnTo>
                  <a:lnTo>
                    <a:pt x="158040" y="329423"/>
                  </a:lnTo>
                  <a:lnTo>
                    <a:pt x="158097" y="328333"/>
                  </a:lnTo>
                  <a:lnTo>
                    <a:pt x="158144" y="327242"/>
                  </a:lnTo>
                  <a:lnTo>
                    <a:pt x="158183" y="326151"/>
                  </a:lnTo>
                  <a:lnTo>
                    <a:pt x="158216" y="325060"/>
                  </a:lnTo>
                  <a:lnTo>
                    <a:pt x="158242" y="323969"/>
                  </a:lnTo>
                  <a:lnTo>
                    <a:pt x="158263" y="322879"/>
                  </a:lnTo>
                  <a:lnTo>
                    <a:pt x="158280" y="321788"/>
                  </a:lnTo>
                  <a:lnTo>
                    <a:pt x="158293" y="320697"/>
                  </a:lnTo>
                  <a:lnTo>
                    <a:pt x="158304" y="319606"/>
                  </a:lnTo>
                  <a:lnTo>
                    <a:pt x="158312" y="318515"/>
                  </a:lnTo>
                  <a:lnTo>
                    <a:pt x="158319" y="317425"/>
                  </a:lnTo>
                  <a:lnTo>
                    <a:pt x="158324" y="316334"/>
                  </a:lnTo>
                  <a:lnTo>
                    <a:pt x="158328" y="315243"/>
                  </a:lnTo>
                  <a:lnTo>
                    <a:pt x="158331" y="314152"/>
                  </a:lnTo>
                  <a:lnTo>
                    <a:pt x="158333" y="313061"/>
                  </a:lnTo>
                  <a:lnTo>
                    <a:pt x="158335" y="311971"/>
                  </a:lnTo>
                  <a:lnTo>
                    <a:pt x="158336" y="310880"/>
                  </a:lnTo>
                  <a:lnTo>
                    <a:pt x="158337" y="309789"/>
                  </a:lnTo>
                  <a:lnTo>
                    <a:pt x="158338" y="308698"/>
                  </a:lnTo>
                  <a:lnTo>
                    <a:pt x="158339" y="307607"/>
                  </a:lnTo>
                  <a:lnTo>
                    <a:pt x="158339" y="306517"/>
                  </a:lnTo>
                  <a:lnTo>
                    <a:pt x="158339" y="305426"/>
                  </a:lnTo>
                  <a:lnTo>
                    <a:pt x="158339" y="304335"/>
                  </a:lnTo>
                  <a:lnTo>
                    <a:pt x="158340" y="303244"/>
                  </a:lnTo>
                  <a:lnTo>
                    <a:pt x="158340" y="302153"/>
                  </a:lnTo>
                  <a:lnTo>
                    <a:pt x="158340" y="301062"/>
                  </a:lnTo>
                  <a:lnTo>
                    <a:pt x="158340" y="299972"/>
                  </a:lnTo>
                  <a:lnTo>
                    <a:pt x="158340" y="298881"/>
                  </a:lnTo>
                  <a:lnTo>
                    <a:pt x="158340" y="297790"/>
                  </a:lnTo>
                  <a:lnTo>
                    <a:pt x="158340" y="296699"/>
                  </a:lnTo>
                  <a:lnTo>
                    <a:pt x="158340" y="295608"/>
                  </a:lnTo>
                  <a:lnTo>
                    <a:pt x="158340" y="294518"/>
                  </a:lnTo>
                  <a:lnTo>
                    <a:pt x="158340" y="293427"/>
                  </a:lnTo>
                  <a:lnTo>
                    <a:pt x="158340" y="292336"/>
                  </a:lnTo>
                  <a:lnTo>
                    <a:pt x="158340" y="291245"/>
                  </a:lnTo>
                  <a:lnTo>
                    <a:pt x="158340" y="290154"/>
                  </a:lnTo>
                  <a:lnTo>
                    <a:pt x="158340" y="289064"/>
                  </a:lnTo>
                  <a:lnTo>
                    <a:pt x="158340" y="287973"/>
                  </a:lnTo>
                  <a:lnTo>
                    <a:pt x="158340" y="286882"/>
                  </a:lnTo>
                  <a:lnTo>
                    <a:pt x="158340" y="285791"/>
                  </a:lnTo>
                  <a:lnTo>
                    <a:pt x="158340" y="284700"/>
                  </a:lnTo>
                  <a:lnTo>
                    <a:pt x="158340" y="283610"/>
                  </a:lnTo>
                  <a:lnTo>
                    <a:pt x="158340" y="282519"/>
                  </a:lnTo>
                  <a:lnTo>
                    <a:pt x="158340" y="281428"/>
                  </a:lnTo>
                  <a:lnTo>
                    <a:pt x="158340" y="280337"/>
                  </a:lnTo>
                  <a:lnTo>
                    <a:pt x="158340" y="279246"/>
                  </a:lnTo>
                  <a:lnTo>
                    <a:pt x="158340" y="278156"/>
                  </a:lnTo>
                  <a:lnTo>
                    <a:pt x="158340" y="277065"/>
                  </a:lnTo>
                  <a:lnTo>
                    <a:pt x="158340" y="275974"/>
                  </a:lnTo>
                  <a:lnTo>
                    <a:pt x="158340" y="274883"/>
                  </a:lnTo>
                  <a:lnTo>
                    <a:pt x="158340" y="273792"/>
                  </a:lnTo>
                  <a:lnTo>
                    <a:pt x="158340" y="272701"/>
                  </a:lnTo>
                  <a:lnTo>
                    <a:pt x="158340" y="271611"/>
                  </a:lnTo>
                  <a:lnTo>
                    <a:pt x="158340" y="270520"/>
                  </a:lnTo>
                  <a:lnTo>
                    <a:pt x="158340" y="269429"/>
                  </a:lnTo>
                  <a:lnTo>
                    <a:pt x="158340" y="268338"/>
                  </a:lnTo>
                  <a:lnTo>
                    <a:pt x="158340" y="267247"/>
                  </a:lnTo>
                  <a:lnTo>
                    <a:pt x="158340" y="266157"/>
                  </a:lnTo>
                  <a:lnTo>
                    <a:pt x="158340" y="265066"/>
                  </a:lnTo>
                  <a:lnTo>
                    <a:pt x="158340" y="263975"/>
                  </a:lnTo>
                  <a:lnTo>
                    <a:pt x="158340" y="262884"/>
                  </a:lnTo>
                  <a:lnTo>
                    <a:pt x="158340" y="261793"/>
                  </a:lnTo>
                  <a:lnTo>
                    <a:pt x="158340" y="260703"/>
                  </a:lnTo>
                  <a:lnTo>
                    <a:pt x="158340" y="259612"/>
                  </a:lnTo>
                  <a:lnTo>
                    <a:pt x="158340" y="258521"/>
                  </a:lnTo>
                  <a:lnTo>
                    <a:pt x="158340" y="257430"/>
                  </a:lnTo>
                  <a:lnTo>
                    <a:pt x="158340" y="256339"/>
                  </a:lnTo>
                  <a:lnTo>
                    <a:pt x="158340" y="255249"/>
                  </a:lnTo>
                  <a:lnTo>
                    <a:pt x="158340" y="254158"/>
                  </a:lnTo>
                  <a:lnTo>
                    <a:pt x="158340" y="253067"/>
                  </a:lnTo>
                  <a:lnTo>
                    <a:pt x="158340" y="251976"/>
                  </a:lnTo>
                  <a:lnTo>
                    <a:pt x="158340" y="250885"/>
                  </a:lnTo>
                  <a:lnTo>
                    <a:pt x="158340" y="249795"/>
                  </a:lnTo>
                  <a:lnTo>
                    <a:pt x="158340" y="248704"/>
                  </a:lnTo>
                  <a:lnTo>
                    <a:pt x="158340" y="247613"/>
                  </a:lnTo>
                  <a:lnTo>
                    <a:pt x="158340" y="246522"/>
                  </a:lnTo>
                  <a:lnTo>
                    <a:pt x="158340" y="245431"/>
                  </a:lnTo>
                  <a:lnTo>
                    <a:pt x="158340" y="244340"/>
                  </a:lnTo>
                  <a:lnTo>
                    <a:pt x="158340" y="243250"/>
                  </a:lnTo>
                  <a:lnTo>
                    <a:pt x="158340" y="242159"/>
                  </a:lnTo>
                  <a:lnTo>
                    <a:pt x="158340" y="241068"/>
                  </a:lnTo>
                  <a:lnTo>
                    <a:pt x="158340" y="239977"/>
                  </a:lnTo>
                  <a:lnTo>
                    <a:pt x="158340" y="238886"/>
                  </a:lnTo>
                  <a:lnTo>
                    <a:pt x="158340" y="237796"/>
                  </a:lnTo>
                  <a:lnTo>
                    <a:pt x="158340" y="236705"/>
                  </a:lnTo>
                  <a:lnTo>
                    <a:pt x="158340" y="235614"/>
                  </a:lnTo>
                  <a:lnTo>
                    <a:pt x="158340" y="234523"/>
                  </a:lnTo>
                  <a:lnTo>
                    <a:pt x="158340" y="233432"/>
                  </a:lnTo>
                  <a:lnTo>
                    <a:pt x="158340" y="232342"/>
                  </a:lnTo>
                  <a:lnTo>
                    <a:pt x="158340" y="231251"/>
                  </a:lnTo>
                  <a:lnTo>
                    <a:pt x="158340" y="230160"/>
                  </a:lnTo>
                  <a:lnTo>
                    <a:pt x="158340" y="229069"/>
                  </a:lnTo>
                  <a:lnTo>
                    <a:pt x="158340" y="227978"/>
                  </a:lnTo>
                  <a:lnTo>
                    <a:pt x="158340" y="226888"/>
                  </a:lnTo>
                  <a:lnTo>
                    <a:pt x="158340" y="225797"/>
                  </a:lnTo>
                  <a:lnTo>
                    <a:pt x="158340" y="224706"/>
                  </a:lnTo>
                  <a:lnTo>
                    <a:pt x="158340" y="223615"/>
                  </a:lnTo>
                  <a:lnTo>
                    <a:pt x="158340" y="222524"/>
                  </a:lnTo>
                  <a:lnTo>
                    <a:pt x="158340" y="221434"/>
                  </a:lnTo>
                  <a:lnTo>
                    <a:pt x="158340" y="220343"/>
                  </a:lnTo>
                  <a:lnTo>
                    <a:pt x="158340" y="219252"/>
                  </a:lnTo>
                  <a:lnTo>
                    <a:pt x="158340" y="218161"/>
                  </a:lnTo>
                  <a:lnTo>
                    <a:pt x="158340" y="217070"/>
                  </a:lnTo>
                  <a:lnTo>
                    <a:pt x="158340" y="215979"/>
                  </a:lnTo>
                  <a:lnTo>
                    <a:pt x="158340" y="214889"/>
                  </a:lnTo>
                  <a:lnTo>
                    <a:pt x="158340" y="213798"/>
                  </a:lnTo>
                  <a:lnTo>
                    <a:pt x="158340" y="212707"/>
                  </a:lnTo>
                  <a:lnTo>
                    <a:pt x="158340" y="211616"/>
                  </a:lnTo>
                  <a:lnTo>
                    <a:pt x="158340" y="210525"/>
                  </a:lnTo>
                  <a:lnTo>
                    <a:pt x="158340" y="209435"/>
                  </a:lnTo>
                  <a:lnTo>
                    <a:pt x="158340" y="208344"/>
                  </a:lnTo>
                  <a:lnTo>
                    <a:pt x="158340" y="207253"/>
                  </a:lnTo>
                  <a:lnTo>
                    <a:pt x="158340" y="206162"/>
                  </a:lnTo>
                  <a:lnTo>
                    <a:pt x="158340" y="205071"/>
                  </a:lnTo>
                  <a:lnTo>
                    <a:pt x="158340" y="203981"/>
                  </a:lnTo>
                  <a:lnTo>
                    <a:pt x="158340" y="202890"/>
                  </a:lnTo>
                  <a:lnTo>
                    <a:pt x="158340" y="201799"/>
                  </a:lnTo>
                  <a:lnTo>
                    <a:pt x="158340" y="200708"/>
                  </a:lnTo>
                  <a:lnTo>
                    <a:pt x="158340" y="199617"/>
                  </a:lnTo>
                  <a:lnTo>
                    <a:pt x="158340" y="198527"/>
                  </a:lnTo>
                  <a:lnTo>
                    <a:pt x="158340" y="197436"/>
                  </a:lnTo>
                  <a:lnTo>
                    <a:pt x="158340" y="196345"/>
                  </a:lnTo>
                  <a:lnTo>
                    <a:pt x="158340" y="195254"/>
                  </a:lnTo>
                  <a:lnTo>
                    <a:pt x="158340" y="194163"/>
                  </a:lnTo>
                  <a:lnTo>
                    <a:pt x="158340" y="193072"/>
                  </a:lnTo>
                  <a:lnTo>
                    <a:pt x="158340" y="191982"/>
                  </a:lnTo>
                  <a:lnTo>
                    <a:pt x="158340" y="190891"/>
                  </a:lnTo>
                  <a:lnTo>
                    <a:pt x="158340" y="189800"/>
                  </a:lnTo>
                  <a:lnTo>
                    <a:pt x="158340" y="188709"/>
                  </a:lnTo>
                  <a:lnTo>
                    <a:pt x="158340" y="187618"/>
                  </a:lnTo>
                  <a:lnTo>
                    <a:pt x="158340" y="186528"/>
                  </a:lnTo>
                  <a:lnTo>
                    <a:pt x="158340" y="185437"/>
                  </a:lnTo>
                  <a:lnTo>
                    <a:pt x="158340" y="184346"/>
                  </a:lnTo>
                  <a:lnTo>
                    <a:pt x="158340" y="183255"/>
                  </a:lnTo>
                  <a:lnTo>
                    <a:pt x="158340" y="182164"/>
                  </a:lnTo>
                  <a:lnTo>
                    <a:pt x="158340" y="181074"/>
                  </a:lnTo>
                  <a:lnTo>
                    <a:pt x="158340" y="179983"/>
                  </a:lnTo>
                  <a:lnTo>
                    <a:pt x="158340" y="178892"/>
                  </a:lnTo>
                  <a:lnTo>
                    <a:pt x="158340" y="177801"/>
                  </a:lnTo>
                  <a:lnTo>
                    <a:pt x="158340" y="176710"/>
                  </a:lnTo>
                  <a:lnTo>
                    <a:pt x="158340" y="175620"/>
                  </a:lnTo>
                  <a:lnTo>
                    <a:pt x="158340" y="174529"/>
                  </a:lnTo>
                  <a:lnTo>
                    <a:pt x="158340" y="173438"/>
                  </a:lnTo>
                  <a:lnTo>
                    <a:pt x="158340" y="172347"/>
                  </a:lnTo>
                  <a:lnTo>
                    <a:pt x="158340" y="171256"/>
                  </a:lnTo>
                  <a:lnTo>
                    <a:pt x="158340" y="170166"/>
                  </a:lnTo>
                  <a:lnTo>
                    <a:pt x="158340" y="169075"/>
                  </a:lnTo>
                  <a:lnTo>
                    <a:pt x="158340" y="167984"/>
                  </a:lnTo>
                  <a:lnTo>
                    <a:pt x="158340" y="166893"/>
                  </a:lnTo>
                  <a:lnTo>
                    <a:pt x="158340" y="165802"/>
                  </a:lnTo>
                  <a:lnTo>
                    <a:pt x="158340" y="164711"/>
                  </a:lnTo>
                  <a:lnTo>
                    <a:pt x="158340" y="163621"/>
                  </a:lnTo>
                  <a:lnTo>
                    <a:pt x="158340" y="162530"/>
                  </a:lnTo>
                  <a:lnTo>
                    <a:pt x="158340" y="161439"/>
                  </a:lnTo>
                  <a:lnTo>
                    <a:pt x="158340" y="160348"/>
                  </a:lnTo>
                  <a:lnTo>
                    <a:pt x="158340" y="159257"/>
                  </a:lnTo>
                  <a:lnTo>
                    <a:pt x="158340" y="158167"/>
                  </a:lnTo>
                  <a:lnTo>
                    <a:pt x="158340" y="157076"/>
                  </a:lnTo>
                  <a:lnTo>
                    <a:pt x="158340" y="155985"/>
                  </a:lnTo>
                  <a:lnTo>
                    <a:pt x="158340" y="154894"/>
                  </a:lnTo>
                  <a:lnTo>
                    <a:pt x="158340" y="153803"/>
                  </a:lnTo>
                  <a:lnTo>
                    <a:pt x="158340" y="152713"/>
                  </a:lnTo>
                  <a:lnTo>
                    <a:pt x="158340" y="151622"/>
                  </a:lnTo>
                  <a:lnTo>
                    <a:pt x="158340" y="150531"/>
                  </a:lnTo>
                  <a:lnTo>
                    <a:pt x="158340" y="149440"/>
                  </a:lnTo>
                  <a:lnTo>
                    <a:pt x="158340" y="148349"/>
                  </a:lnTo>
                  <a:lnTo>
                    <a:pt x="158340" y="147259"/>
                  </a:lnTo>
                  <a:lnTo>
                    <a:pt x="158340" y="146168"/>
                  </a:lnTo>
                  <a:lnTo>
                    <a:pt x="158340" y="145077"/>
                  </a:lnTo>
                  <a:lnTo>
                    <a:pt x="158340" y="143986"/>
                  </a:lnTo>
                  <a:lnTo>
                    <a:pt x="158340" y="142895"/>
                  </a:lnTo>
                  <a:lnTo>
                    <a:pt x="158340" y="141805"/>
                  </a:lnTo>
                  <a:lnTo>
                    <a:pt x="158340" y="140714"/>
                  </a:lnTo>
                  <a:lnTo>
                    <a:pt x="158340" y="139623"/>
                  </a:lnTo>
                  <a:lnTo>
                    <a:pt x="158340" y="138532"/>
                  </a:lnTo>
                  <a:lnTo>
                    <a:pt x="158340" y="137441"/>
                  </a:lnTo>
                  <a:lnTo>
                    <a:pt x="158340" y="136350"/>
                  </a:lnTo>
                  <a:lnTo>
                    <a:pt x="158340" y="135260"/>
                  </a:lnTo>
                  <a:lnTo>
                    <a:pt x="158340" y="134169"/>
                  </a:lnTo>
                  <a:lnTo>
                    <a:pt x="158340" y="133078"/>
                  </a:lnTo>
                  <a:lnTo>
                    <a:pt x="158340" y="131987"/>
                  </a:lnTo>
                  <a:lnTo>
                    <a:pt x="158340" y="130896"/>
                  </a:lnTo>
                  <a:lnTo>
                    <a:pt x="158340" y="129806"/>
                  </a:lnTo>
                  <a:lnTo>
                    <a:pt x="158340" y="128715"/>
                  </a:lnTo>
                  <a:lnTo>
                    <a:pt x="158340" y="127624"/>
                  </a:lnTo>
                  <a:lnTo>
                    <a:pt x="158340" y="126533"/>
                  </a:lnTo>
                  <a:lnTo>
                    <a:pt x="158340" y="125442"/>
                  </a:lnTo>
                  <a:lnTo>
                    <a:pt x="158340" y="124352"/>
                  </a:lnTo>
                  <a:lnTo>
                    <a:pt x="158340" y="123261"/>
                  </a:lnTo>
                  <a:lnTo>
                    <a:pt x="158340" y="122170"/>
                  </a:lnTo>
                  <a:lnTo>
                    <a:pt x="158340" y="121079"/>
                  </a:lnTo>
                  <a:lnTo>
                    <a:pt x="158340" y="119988"/>
                  </a:lnTo>
                  <a:lnTo>
                    <a:pt x="158340" y="118898"/>
                  </a:lnTo>
                  <a:lnTo>
                    <a:pt x="158340" y="117807"/>
                  </a:lnTo>
                  <a:lnTo>
                    <a:pt x="158340" y="116716"/>
                  </a:lnTo>
                  <a:lnTo>
                    <a:pt x="158340" y="115625"/>
                  </a:lnTo>
                  <a:lnTo>
                    <a:pt x="158340" y="114534"/>
                  </a:lnTo>
                  <a:lnTo>
                    <a:pt x="158340" y="113444"/>
                  </a:lnTo>
                  <a:lnTo>
                    <a:pt x="158340" y="112353"/>
                  </a:lnTo>
                  <a:lnTo>
                    <a:pt x="158340" y="111262"/>
                  </a:lnTo>
                  <a:lnTo>
                    <a:pt x="158340" y="110171"/>
                  </a:lnTo>
                  <a:lnTo>
                    <a:pt x="158340" y="109080"/>
                  </a:lnTo>
                  <a:lnTo>
                    <a:pt x="158340" y="107989"/>
                  </a:lnTo>
                  <a:lnTo>
                    <a:pt x="158340" y="106899"/>
                  </a:lnTo>
                  <a:lnTo>
                    <a:pt x="158340" y="105808"/>
                  </a:lnTo>
                  <a:lnTo>
                    <a:pt x="158340" y="104717"/>
                  </a:lnTo>
                  <a:lnTo>
                    <a:pt x="158340" y="103626"/>
                  </a:lnTo>
                  <a:lnTo>
                    <a:pt x="158340" y="102535"/>
                  </a:lnTo>
                  <a:lnTo>
                    <a:pt x="158340" y="101445"/>
                  </a:lnTo>
                  <a:lnTo>
                    <a:pt x="158340" y="100354"/>
                  </a:lnTo>
                  <a:lnTo>
                    <a:pt x="158340" y="99263"/>
                  </a:lnTo>
                  <a:lnTo>
                    <a:pt x="158340" y="98172"/>
                  </a:lnTo>
                  <a:lnTo>
                    <a:pt x="158340" y="97081"/>
                  </a:lnTo>
                  <a:lnTo>
                    <a:pt x="158340" y="95991"/>
                  </a:lnTo>
                  <a:lnTo>
                    <a:pt x="158340" y="94900"/>
                  </a:lnTo>
                  <a:lnTo>
                    <a:pt x="158340" y="93809"/>
                  </a:lnTo>
                  <a:lnTo>
                    <a:pt x="158340" y="92718"/>
                  </a:lnTo>
                  <a:lnTo>
                    <a:pt x="158340" y="91627"/>
                  </a:lnTo>
                  <a:lnTo>
                    <a:pt x="158340" y="90537"/>
                  </a:lnTo>
                  <a:lnTo>
                    <a:pt x="158340" y="89446"/>
                  </a:lnTo>
                  <a:lnTo>
                    <a:pt x="158340" y="88355"/>
                  </a:lnTo>
                  <a:lnTo>
                    <a:pt x="158340" y="87264"/>
                  </a:lnTo>
                  <a:lnTo>
                    <a:pt x="158340" y="86173"/>
                  </a:lnTo>
                  <a:lnTo>
                    <a:pt x="158340" y="85083"/>
                  </a:lnTo>
                  <a:lnTo>
                    <a:pt x="158340" y="83992"/>
                  </a:lnTo>
                  <a:lnTo>
                    <a:pt x="158340" y="82901"/>
                  </a:lnTo>
                  <a:lnTo>
                    <a:pt x="158340" y="81810"/>
                  </a:lnTo>
                  <a:lnTo>
                    <a:pt x="158340" y="80719"/>
                  </a:lnTo>
                  <a:lnTo>
                    <a:pt x="158340" y="79628"/>
                  </a:lnTo>
                  <a:lnTo>
                    <a:pt x="158340" y="78538"/>
                  </a:lnTo>
                  <a:lnTo>
                    <a:pt x="158340" y="77447"/>
                  </a:lnTo>
                  <a:lnTo>
                    <a:pt x="158340" y="76356"/>
                  </a:lnTo>
                  <a:lnTo>
                    <a:pt x="158340" y="75265"/>
                  </a:lnTo>
                  <a:lnTo>
                    <a:pt x="158340" y="74174"/>
                  </a:lnTo>
                  <a:lnTo>
                    <a:pt x="158340" y="73084"/>
                  </a:lnTo>
                  <a:lnTo>
                    <a:pt x="158340" y="71993"/>
                  </a:lnTo>
                  <a:lnTo>
                    <a:pt x="158340" y="70902"/>
                  </a:lnTo>
                  <a:lnTo>
                    <a:pt x="158340" y="69811"/>
                  </a:lnTo>
                  <a:lnTo>
                    <a:pt x="158340" y="68720"/>
                  </a:lnTo>
                  <a:lnTo>
                    <a:pt x="158340" y="67630"/>
                  </a:lnTo>
                  <a:lnTo>
                    <a:pt x="158340" y="66539"/>
                  </a:lnTo>
                  <a:lnTo>
                    <a:pt x="158340" y="65448"/>
                  </a:lnTo>
                  <a:lnTo>
                    <a:pt x="158339" y="64357"/>
                  </a:lnTo>
                  <a:lnTo>
                    <a:pt x="158339" y="63266"/>
                  </a:lnTo>
                  <a:lnTo>
                    <a:pt x="158339" y="62176"/>
                  </a:lnTo>
                  <a:lnTo>
                    <a:pt x="158339" y="61085"/>
                  </a:lnTo>
                  <a:lnTo>
                    <a:pt x="158338" y="59994"/>
                  </a:lnTo>
                  <a:lnTo>
                    <a:pt x="158338" y="58903"/>
                  </a:lnTo>
                  <a:lnTo>
                    <a:pt x="158337" y="57812"/>
                  </a:lnTo>
                  <a:lnTo>
                    <a:pt x="158335" y="56722"/>
                  </a:lnTo>
                  <a:lnTo>
                    <a:pt x="158334" y="55631"/>
                  </a:lnTo>
                  <a:lnTo>
                    <a:pt x="158332" y="54540"/>
                  </a:lnTo>
                  <a:lnTo>
                    <a:pt x="158329" y="53449"/>
                  </a:lnTo>
                  <a:lnTo>
                    <a:pt x="158325" y="52358"/>
                  </a:lnTo>
                  <a:lnTo>
                    <a:pt x="158321" y="51267"/>
                  </a:lnTo>
                  <a:lnTo>
                    <a:pt x="158314" y="50177"/>
                  </a:lnTo>
                  <a:lnTo>
                    <a:pt x="158307" y="49086"/>
                  </a:lnTo>
                  <a:lnTo>
                    <a:pt x="158297" y="47995"/>
                  </a:lnTo>
                  <a:lnTo>
                    <a:pt x="158285" y="46904"/>
                  </a:lnTo>
                  <a:lnTo>
                    <a:pt x="158269" y="45813"/>
                  </a:lnTo>
                  <a:lnTo>
                    <a:pt x="158249" y="44723"/>
                  </a:lnTo>
                  <a:lnTo>
                    <a:pt x="158224" y="43632"/>
                  </a:lnTo>
                  <a:lnTo>
                    <a:pt x="158194" y="42541"/>
                  </a:lnTo>
                  <a:lnTo>
                    <a:pt x="158158" y="41450"/>
                  </a:lnTo>
                  <a:lnTo>
                    <a:pt x="158114" y="40359"/>
                  </a:lnTo>
                  <a:lnTo>
                    <a:pt x="158059" y="39269"/>
                  </a:lnTo>
                  <a:lnTo>
                    <a:pt x="157993" y="38178"/>
                  </a:lnTo>
                  <a:lnTo>
                    <a:pt x="157916" y="37087"/>
                  </a:lnTo>
                  <a:lnTo>
                    <a:pt x="157824" y="35996"/>
                  </a:lnTo>
                  <a:lnTo>
                    <a:pt x="157717" y="34905"/>
                  </a:lnTo>
                  <a:lnTo>
                    <a:pt x="157592" y="33815"/>
                  </a:lnTo>
                  <a:lnTo>
                    <a:pt x="157443" y="32724"/>
                  </a:lnTo>
                  <a:lnTo>
                    <a:pt x="157273" y="31633"/>
                  </a:lnTo>
                  <a:lnTo>
                    <a:pt x="157079" y="30542"/>
                  </a:lnTo>
                  <a:lnTo>
                    <a:pt x="156859" y="29451"/>
                  </a:lnTo>
                  <a:lnTo>
                    <a:pt x="156613" y="28361"/>
                  </a:lnTo>
                  <a:lnTo>
                    <a:pt x="156336" y="27270"/>
                  </a:lnTo>
                  <a:lnTo>
                    <a:pt x="156023" y="26179"/>
                  </a:lnTo>
                  <a:lnTo>
                    <a:pt x="155679" y="25088"/>
                  </a:lnTo>
                  <a:lnTo>
                    <a:pt x="155304" y="23997"/>
                  </a:lnTo>
                  <a:lnTo>
                    <a:pt x="154898" y="22906"/>
                  </a:lnTo>
                  <a:lnTo>
                    <a:pt x="154461" y="21816"/>
                  </a:lnTo>
                  <a:lnTo>
                    <a:pt x="153991" y="20725"/>
                  </a:lnTo>
                  <a:lnTo>
                    <a:pt x="153491" y="19634"/>
                  </a:lnTo>
                  <a:lnTo>
                    <a:pt x="152966" y="18543"/>
                  </a:lnTo>
                  <a:lnTo>
                    <a:pt x="152421" y="17452"/>
                  </a:lnTo>
                  <a:lnTo>
                    <a:pt x="151859" y="16362"/>
                  </a:lnTo>
                  <a:lnTo>
                    <a:pt x="151285" y="15271"/>
                  </a:lnTo>
                  <a:lnTo>
                    <a:pt x="150703" y="14180"/>
                  </a:lnTo>
                  <a:lnTo>
                    <a:pt x="150123" y="13089"/>
                  </a:lnTo>
                  <a:lnTo>
                    <a:pt x="149551" y="11998"/>
                  </a:lnTo>
                  <a:lnTo>
                    <a:pt x="148993" y="10908"/>
                  </a:lnTo>
                  <a:lnTo>
                    <a:pt x="148457" y="9817"/>
                  </a:lnTo>
                  <a:lnTo>
                    <a:pt x="147949" y="8726"/>
                  </a:lnTo>
                  <a:lnTo>
                    <a:pt x="147482" y="7635"/>
                  </a:lnTo>
                  <a:lnTo>
                    <a:pt x="147064" y="6544"/>
                  </a:lnTo>
                  <a:lnTo>
                    <a:pt x="146697" y="5454"/>
                  </a:lnTo>
                  <a:lnTo>
                    <a:pt x="146386" y="4363"/>
                  </a:lnTo>
                  <a:lnTo>
                    <a:pt x="146135" y="3272"/>
                  </a:lnTo>
                  <a:lnTo>
                    <a:pt x="145949" y="2181"/>
                  </a:lnTo>
                  <a:lnTo>
                    <a:pt x="145842" y="1090"/>
                  </a:lnTo>
                  <a:lnTo>
                    <a:pt x="145811" y="0"/>
                  </a:lnTo>
                  <a:lnTo>
                    <a:pt x="170869" y="0"/>
                  </a:lnTo>
                  <a:lnTo>
                    <a:pt x="170838" y="1090"/>
                  </a:lnTo>
                  <a:lnTo>
                    <a:pt x="170731" y="2181"/>
                  </a:lnTo>
                  <a:lnTo>
                    <a:pt x="170545" y="3272"/>
                  </a:lnTo>
                  <a:lnTo>
                    <a:pt x="170294" y="4363"/>
                  </a:lnTo>
                  <a:lnTo>
                    <a:pt x="169983" y="5454"/>
                  </a:lnTo>
                  <a:lnTo>
                    <a:pt x="169616" y="6544"/>
                  </a:lnTo>
                  <a:lnTo>
                    <a:pt x="169198" y="7635"/>
                  </a:lnTo>
                  <a:lnTo>
                    <a:pt x="168731" y="8726"/>
                  </a:lnTo>
                  <a:lnTo>
                    <a:pt x="168223" y="9817"/>
                  </a:lnTo>
                  <a:lnTo>
                    <a:pt x="167687" y="10908"/>
                  </a:lnTo>
                  <a:lnTo>
                    <a:pt x="167129" y="11998"/>
                  </a:lnTo>
                  <a:lnTo>
                    <a:pt x="166557" y="13089"/>
                  </a:lnTo>
                  <a:lnTo>
                    <a:pt x="165977" y="14180"/>
                  </a:lnTo>
                  <a:lnTo>
                    <a:pt x="165395" y="15271"/>
                  </a:lnTo>
                  <a:lnTo>
                    <a:pt x="164821" y="16362"/>
                  </a:lnTo>
                  <a:lnTo>
                    <a:pt x="164259" y="17452"/>
                  </a:lnTo>
                  <a:lnTo>
                    <a:pt x="163714" y="18543"/>
                  </a:lnTo>
                  <a:lnTo>
                    <a:pt x="163189" y="19634"/>
                  </a:lnTo>
                  <a:lnTo>
                    <a:pt x="162688" y="20725"/>
                  </a:lnTo>
                  <a:lnTo>
                    <a:pt x="162219" y="21816"/>
                  </a:lnTo>
                  <a:lnTo>
                    <a:pt x="161782" y="22906"/>
                  </a:lnTo>
                  <a:lnTo>
                    <a:pt x="161376" y="23997"/>
                  </a:lnTo>
                  <a:lnTo>
                    <a:pt x="161001" y="25088"/>
                  </a:lnTo>
                  <a:lnTo>
                    <a:pt x="160657" y="26179"/>
                  </a:lnTo>
                  <a:lnTo>
                    <a:pt x="160344" y="27270"/>
                  </a:lnTo>
                  <a:lnTo>
                    <a:pt x="160067" y="28361"/>
                  </a:lnTo>
                  <a:lnTo>
                    <a:pt x="159821" y="29451"/>
                  </a:lnTo>
                  <a:lnTo>
                    <a:pt x="159601" y="30542"/>
                  </a:lnTo>
                  <a:lnTo>
                    <a:pt x="159407" y="31633"/>
                  </a:lnTo>
                  <a:lnTo>
                    <a:pt x="159236" y="32724"/>
                  </a:lnTo>
                  <a:lnTo>
                    <a:pt x="159088" y="33815"/>
                  </a:lnTo>
                  <a:lnTo>
                    <a:pt x="158963" y="34905"/>
                  </a:lnTo>
                  <a:lnTo>
                    <a:pt x="158856" y="35996"/>
                  </a:lnTo>
                  <a:lnTo>
                    <a:pt x="158764" y="37087"/>
                  </a:lnTo>
                  <a:lnTo>
                    <a:pt x="158686" y="38178"/>
                  </a:lnTo>
                  <a:lnTo>
                    <a:pt x="158621" y="39269"/>
                  </a:lnTo>
                  <a:lnTo>
                    <a:pt x="158566" y="40359"/>
                  </a:lnTo>
                  <a:lnTo>
                    <a:pt x="158522" y="41450"/>
                  </a:lnTo>
                  <a:lnTo>
                    <a:pt x="158486" y="42541"/>
                  </a:lnTo>
                  <a:lnTo>
                    <a:pt x="158456" y="43632"/>
                  </a:lnTo>
                  <a:lnTo>
                    <a:pt x="158431" y="44723"/>
                  </a:lnTo>
                  <a:lnTo>
                    <a:pt x="158411" y="45813"/>
                  </a:lnTo>
                  <a:lnTo>
                    <a:pt x="158395" y="46904"/>
                  </a:lnTo>
                  <a:lnTo>
                    <a:pt x="158383" y="47995"/>
                  </a:lnTo>
                  <a:lnTo>
                    <a:pt x="158373" y="49086"/>
                  </a:lnTo>
                  <a:lnTo>
                    <a:pt x="158365" y="50177"/>
                  </a:lnTo>
                  <a:lnTo>
                    <a:pt x="158359" y="51267"/>
                  </a:lnTo>
                  <a:lnTo>
                    <a:pt x="158355" y="52358"/>
                  </a:lnTo>
                  <a:lnTo>
                    <a:pt x="158351" y="53449"/>
                  </a:lnTo>
                  <a:lnTo>
                    <a:pt x="158348" y="54540"/>
                  </a:lnTo>
                  <a:lnTo>
                    <a:pt x="158346" y="55631"/>
                  </a:lnTo>
                  <a:lnTo>
                    <a:pt x="158344" y="56722"/>
                  </a:lnTo>
                  <a:lnTo>
                    <a:pt x="158343" y="57812"/>
                  </a:lnTo>
                  <a:lnTo>
                    <a:pt x="158342" y="58903"/>
                  </a:lnTo>
                  <a:lnTo>
                    <a:pt x="158342" y="59994"/>
                  </a:lnTo>
                  <a:lnTo>
                    <a:pt x="158341" y="61085"/>
                  </a:lnTo>
                  <a:lnTo>
                    <a:pt x="158341" y="62176"/>
                  </a:lnTo>
                  <a:lnTo>
                    <a:pt x="158341" y="63266"/>
                  </a:lnTo>
                  <a:lnTo>
                    <a:pt x="158340" y="64357"/>
                  </a:lnTo>
                  <a:lnTo>
                    <a:pt x="158340" y="65448"/>
                  </a:lnTo>
                  <a:lnTo>
                    <a:pt x="158340" y="66539"/>
                  </a:lnTo>
                  <a:lnTo>
                    <a:pt x="158340" y="67630"/>
                  </a:lnTo>
                  <a:lnTo>
                    <a:pt x="158340" y="68720"/>
                  </a:lnTo>
                  <a:lnTo>
                    <a:pt x="158340" y="69811"/>
                  </a:lnTo>
                  <a:lnTo>
                    <a:pt x="158340" y="70902"/>
                  </a:lnTo>
                  <a:lnTo>
                    <a:pt x="158340" y="71993"/>
                  </a:lnTo>
                  <a:lnTo>
                    <a:pt x="158340" y="73084"/>
                  </a:lnTo>
                  <a:lnTo>
                    <a:pt x="158340" y="74174"/>
                  </a:lnTo>
                  <a:lnTo>
                    <a:pt x="158340" y="75265"/>
                  </a:lnTo>
                  <a:lnTo>
                    <a:pt x="158340" y="76356"/>
                  </a:lnTo>
                  <a:lnTo>
                    <a:pt x="158340" y="77447"/>
                  </a:lnTo>
                  <a:lnTo>
                    <a:pt x="158340" y="78538"/>
                  </a:lnTo>
                  <a:lnTo>
                    <a:pt x="158340" y="79628"/>
                  </a:lnTo>
                  <a:lnTo>
                    <a:pt x="158340" y="80719"/>
                  </a:lnTo>
                  <a:lnTo>
                    <a:pt x="158340" y="81810"/>
                  </a:lnTo>
                  <a:lnTo>
                    <a:pt x="158340" y="82901"/>
                  </a:lnTo>
                  <a:lnTo>
                    <a:pt x="158340" y="83992"/>
                  </a:lnTo>
                  <a:lnTo>
                    <a:pt x="158340" y="85083"/>
                  </a:lnTo>
                  <a:lnTo>
                    <a:pt x="158340" y="86173"/>
                  </a:lnTo>
                  <a:lnTo>
                    <a:pt x="158340" y="87264"/>
                  </a:lnTo>
                  <a:lnTo>
                    <a:pt x="158340" y="88355"/>
                  </a:lnTo>
                  <a:lnTo>
                    <a:pt x="158340" y="89446"/>
                  </a:lnTo>
                  <a:lnTo>
                    <a:pt x="158340" y="90537"/>
                  </a:lnTo>
                  <a:lnTo>
                    <a:pt x="158340" y="91627"/>
                  </a:lnTo>
                  <a:lnTo>
                    <a:pt x="158340" y="92718"/>
                  </a:lnTo>
                  <a:lnTo>
                    <a:pt x="158340" y="93809"/>
                  </a:lnTo>
                  <a:lnTo>
                    <a:pt x="158340" y="94900"/>
                  </a:lnTo>
                  <a:lnTo>
                    <a:pt x="158340" y="95991"/>
                  </a:lnTo>
                  <a:lnTo>
                    <a:pt x="158340" y="97081"/>
                  </a:lnTo>
                  <a:lnTo>
                    <a:pt x="158340" y="98172"/>
                  </a:lnTo>
                  <a:lnTo>
                    <a:pt x="158340" y="99263"/>
                  </a:lnTo>
                  <a:lnTo>
                    <a:pt x="158340" y="100354"/>
                  </a:lnTo>
                  <a:lnTo>
                    <a:pt x="158340" y="101445"/>
                  </a:lnTo>
                  <a:lnTo>
                    <a:pt x="158340" y="102535"/>
                  </a:lnTo>
                  <a:lnTo>
                    <a:pt x="158340" y="103626"/>
                  </a:lnTo>
                  <a:lnTo>
                    <a:pt x="158340" y="104717"/>
                  </a:lnTo>
                  <a:lnTo>
                    <a:pt x="158340" y="105808"/>
                  </a:lnTo>
                  <a:lnTo>
                    <a:pt x="158340" y="106899"/>
                  </a:lnTo>
                  <a:lnTo>
                    <a:pt x="158340" y="107989"/>
                  </a:lnTo>
                  <a:lnTo>
                    <a:pt x="158340" y="109080"/>
                  </a:lnTo>
                  <a:lnTo>
                    <a:pt x="158340" y="110171"/>
                  </a:lnTo>
                  <a:lnTo>
                    <a:pt x="158340" y="111262"/>
                  </a:lnTo>
                  <a:lnTo>
                    <a:pt x="158340" y="112353"/>
                  </a:lnTo>
                  <a:lnTo>
                    <a:pt x="158340" y="113444"/>
                  </a:lnTo>
                  <a:lnTo>
                    <a:pt x="158340" y="114534"/>
                  </a:lnTo>
                  <a:lnTo>
                    <a:pt x="158340" y="115625"/>
                  </a:lnTo>
                  <a:lnTo>
                    <a:pt x="158340" y="116716"/>
                  </a:lnTo>
                  <a:lnTo>
                    <a:pt x="158340" y="117807"/>
                  </a:lnTo>
                  <a:lnTo>
                    <a:pt x="158340" y="118898"/>
                  </a:lnTo>
                  <a:lnTo>
                    <a:pt x="158340" y="119988"/>
                  </a:lnTo>
                  <a:lnTo>
                    <a:pt x="158340" y="121079"/>
                  </a:lnTo>
                  <a:lnTo>
                    <a:pt x="158340" y="122170"/>
                  </a:lnTo>
                  <a:lnTo>
                    <a:pt x="158340" y="123261"/>
                  </a:lnTo>
                  <a:lnTo>
                    <a:pt x="158340" y="124352"/>
                  </a:lnTo>
                  <a:lnTo>
                    <a:pt x="158340" y="125442"/>
                  </a:lnTo>
                  <a:lnTo>
                    <a:pt x="158340" y="126533"/>
                  </a:lnTo>
                  <a:lnTo>
                    <a:pt x="158340" y="127624"/>
                  </a:lnTo>
                  <a:lnTo>
                    <a:pt x="158340" y="128715"/>
                  </a:lnTo>
                  <a:lnTo>
                    <a:pt x="158340" y="129806"/>
                  </a:lnTo>
                  <a:lnTo>
                    <a:pt x="158340" y="130896"/>
                  </a:lnTo>
                  <a:lnTo>
                    <a:pt x="158340" y="131987"/>
                  </a:lnTo>
                  <a:lnTo>
                    <a:pt x="158340" y="133078"/>
                  </a:lnTo>
                  <a:lnTo>
                    <a:pt x="158340" y="134169"/>
                  </a:lnTo>
                  <a:lnTo>
                    <a:pt x="158340" y="135260"/>
                  </a:lnTo>
                  <a:lnTo>
                    <a:pt x="158340" y="136350"/>
                  </a:lnTo>
                  <a:lnTo>
                    <a:pt x="158340" y="137441"/>
                  </a:lnTo>
                  <a:lnTo>
                    <a:pt x="158340" y="138532"/>
                  </a:lnTo>
                  <a:lnTo>
                    <a:pt x="158340" y="139623"/>
                  </a:lnTo>
                  <a:lnTo>
                    <a:pt x="158340" y="140714"/>
                  </a:lnTo>
                  <a:lnTo>
                    <a:pt x="158340" y="141805"/>
                  </a:lnTo>
                  <a:lnTo>
                    <a:pt x="158340" y="142895"/>
                  </a:lnTo>
                  <a:lnTo>
                    <a:pt x="158340" y="143986"/>
                  </a:lnTo>
                  <a:lnTo>
                    <a:pt x="158340" y="145077"/>
                  </a:lnTo>
                  <a:lnTo>
                    <a:pt x="158340" y="146168"/>
                  </a:lnTo>
                  <a:lnTo>
                    <a:pt x="158340" y="147259"/>
                  </a:lnTo>
                  <a:lnTo>
                    <a:pt x="158340" y="148349"/>
                  </a:lnTo>
                  <a:lnTo>
                    <a:pt x="158340" y="149440"/>
                  </a:lnTo>
                  <a:lnTo>
                    <a:pt x="158340" y="150531"/>
                  </a:lnTo>
                  <a:lnTo>
                    <a:pt x="158340" y="151622"/>
                  </a:lnTo>
                  <a:lnTo>
                    <a:pt x="158340" y="152713"/>
                  </a:lnTo>
                  <a:lnTo>
                    <a:pt x="158340" y="153803"/>
                  </a:lnTo>
                  <a:lnTo>
                    <a:pt x="158340" y="154894"/>
                  </a:lnTo>
                  <a:lnTo>
                    <a:pt x="158340" y="155985"/>
                  </a:lnTo>
                  <a:lnTo>
                    <a:pt x="158340" y="157076"/>
                  </a:lnTo>
                  <a:lnTo>
                    <a:pt x="158340" y="158167"/>
                  </a:lnTo>
                  <a:lnTo>
                    <a:pt x="158340" y="159257"/>
                  </a:lnTo>
                  <a:lnTo>
                    <a:pt x="158340" y="160348"/>
                  </a:lnTo>
                  <a:lnTo>
                    <a:pt x="158340" y="161439"/>
                  </a:lnTo>
                  <a:lnTo>
                    <a:pt x="158340" y="162530"/>
                  </a:lnTo>
                  <a:lnTo>
                    <a:pt x="158340" y="163621"/>
                  </a:lnTo>
                  <a:lnTo>
                    <a:pt x="158340" y="164711"/>
                  </a:lnTo>
                  <a:lnTo>
                    <a:pt x="158340" y="165802"/>
                  </a:lnTo>
                  <a:lnTo>
                    <a:pt x="158340" y="166893"/>
                  </a:lnTo>
                  <a:lnTo>
                    <a:pt x="158340" y="167984"/>
                  </a:lnTo>
                  <a:lnTo>
                    <a:pt x="158340" y="169075"/>
                  </a:lnTo>
                  <a:lnTo>
                    <a:pt x="158340" y="170166"/>
                  </a:lnTo>
                  <a:lnTo>
                    <a:pt x="158340" y="171256"/>
                  </a:lnTo>
                  <a:lnTo>
                    <a:pt x="158340" y="172347"/>
                  </a:lnTo>
                  <a:lnTo>
                    <a:pt x="158340" y="173438"/>
                  </a:lnTo>
                  <a:lnTo>
                    <a:pt x="158340" y="174529"/>
                  </a:lnTo>
                  <a:lnTo>
                    <a:pt x="158340" y="175620"/>
                  </a:lnTo>
                  <a:lnTo>
                    <a:pt x="158340" y="176710"/>
                  </a:lnTo>
                  <a:lnTo>
                    <a:pt x="158340" y="177801"/>
                  </a:lnTo>
                  <a:lnTo>
                    <a:pt x="158340" y="178892"/>
                  </a:lnTo>
                  <a:lnTo>
                    <a:pt x="158340" y="179983"/>
                  </a:lnTo>
                  <a:lnTo>
                    <a:pt x="158340" y="181074"/>
                  </a:lnTo>
                  <a:lnTo>
                    <a:pt x="158340" y="182164"/>
                  </a:lnTo>
                  <a:lnTo>
                    <a:pt x="158340" y="183255"/>
                  </a:lnTo>
                  <a:lnTo>
                    <a:pt x="158340" y="184346"/>
                  </a:lnTo>
                  <a:lnTo>
                    <a:pt x="158340" y="185437"/>
                  </a:lnTo>
                  <a:lnTo>
                    <a:pt x="158340" y="186528"/>
                  </a:lnTo>
                  <a:lnTo>
                    <a:pt x="158340" y="187618"/>
                  </a:lnTo>
                  <a:lnTo>
                    <a:pt x="158340" y="188709"/>
                  </a:lnTo>
                  <a:lnTo>
                    <a:pt x="158340" y="189800"/>
                  </a:lnTo>
                  <a:lnTo>
                    <a:pt x="158340" y="190891"/>
                  </a:lnTo>
                  <a:lnTo>
                    <a:pt x="158340" y="191982"/>
                  </a:lnTo>
                  <a:lnTo>
                    <a:pt x="158340" y="193072"/>
                  </a:lnTo>
                  <a:lnTo>
                    <a:pt x="158340" y="194163"/>
                  </a:lnTo>
                  <a:lnTo>
                    <a:pt x="158340" y="195254"/>
                  </a:lnTo>
                  <a:lnTo>
                    <a:pt x="158340" y="196345"/>
                  </a:lnTo>
                  <a:lnTo>
                    <a:pt x="158340" y="197436"/>
                  </a:lnTo>
                  <a:lnTo>
                    <a:pt x="158340" y="198527"/>
                  </a:lnTo>
                  <a:lnTo>
                    <a:pt x="158340" y="199617"/>
                  </a:lnTo>
                  <a:lnTo>
                    <a:pt x="158340" y="200708"/>
                  </a:lnTo>
                  <a:lnTo>
                    <a:pt x="158340" y="201799"/>
                  </a:lnTo>
                  <a:lnTo>
                    <a:pt x="158340" y="202890"/>
                  </a:lnTo>
                  <a:lnTo>
                    <a:pt x="158340" y="203981"/>
                  </a:lnTo>
                  <a:lnTo>
                    <a:pt x="158340" y="205071"/>
                  </a:lnTo>
                  <a:lnTo>
                    <a:pt x="158340" y="206162"/>
                  </a:lnTo>
                  <a:lnTo>
                    <a:pt x="158340" y="207253"/>
                  </a:lnTo>
                  <a:lnTo>
                    <a:pt x="158340" y="208344"/>
                  </a:lnTo>
                  <a:lnTo>
                    <a:pt x="158340" y="209435"/>
                  </a:lnTo>
                  <a:lnTo>
                    <a:pt x="158340" y="210525"/>
                  </a:lnTo>
                  <a:lnTo>
                    <a:pt x="158340" y="211616"/>
                  </a:lnTo>
                  <a:lnTo>
                    <a:pt x="158340" y="212707"/>
                  </a:lnTo>
                  <a:lnTo>
                    <a:pt x="158340" y="213798"/>
                  </a:lnTo>
                  <a:lnTo>
                    <a:pt x="158340" y="214889"/>
                  </a:lnTo>
                  <a:lnTo>
                    <a:pt x="158340" y="215979"/>
                  </a:lnTo>
                  <a:lnTo>
                    <a:pt x="158340" y="217070"/>
                  </a:lnTo>
                  <a:lnTo>
                    <a:pt x="158340" y="218161"/>
                  </a:lnTo>
                  <a:lnTo>
                    <a:pt x="158340" y="219252"/>
                  </a:lnTo>
                  <a:lnTo>
                    <a:pt x="158340" y="220343"/>
                  </a:lnTo>
                  <a:lnTo>
                    <a:pt x="158340" y="221434"/>
                  </a:lnTo>
                  <a:lnTo>
                    <a:pt x="158340" y="222524"/>
                  </a:lnTo>
                  <a:lnTo>
                    <a:pt x="158340" y="223615"/>
                  </a:lnTo>
                  <a:lnTo>
                    <a:pt x="158340" y="224706"/>
                  </a:lnTo>
                  <a:lnTo>
                    <a:pt x="158340" y="225797"/>
                  </a:lnTo>
                  <a:lnTo>
                    <a:pt x="158340" y="226888"/>
                  </a:lnTo>
                  <a:lnTo>
                    <a:pt x="158340" y="227978"/>
                  </a:lnTo>
                  <a:lnTo>
                    <a:pt x="158340" y="229069"/>
                  </a:lnTo>
                  <a:lnTo>
                    <a:pt x="158340" y="230160"/>
                  </a:lnTo>
                  <a:lnTo>
                    <a:pt x="158340" y="231251"/>
                  </a:lnTo>
                  <a:lnTo>
                    <a:pt x="158340" y="232342"/>
                  </a:lnTo>
                  <a:lnTo>
                    <a:pt x="158340" y="233432"/>
                  </a:lnTo>
                  <a:lnTo>
                    <a:pt x="158340" y="234523"/>
                  </a:lnTo>
                  <a:lnTo>
                    <a:pt x="158340" y="235614"/>
                  </a:lnTo>
                  <a:lnTo>
                    <a:pt x="158340" y="236705"/>
                  </a:lnTo>
                  <a:lnTo>
                    <a:pt x="158340" y="237796"/>
                  </a:lnTo>
                  <a:lnTo>
                    <a:pt x="158340" y="238886"/>
                  </a:lnTo>
                  <a:lnTo>
                    <a:pt x="158340" y="239977"/>
                  </a:lnTo>
                  <a:lnTo>
                    <a:pt x="158340" y="241068"/>
                  </a:lnTo>
                  <a:lnTo>
                    <a:pt x="158340" y="242159"/>
                  </a:lnTo>
                  <a:lnTo>
                    <a:pt x="158340" y="243250"/>
                  </a:lnTo>
                  <a:lnTo>
                    <a:pt x="158340" y="244340"/>
                  </a:lnTo>
                  <a:lnTo>
                    <a:pt x="158340" y="245431"/>
                  </a:lnTo>
                  <a:lnTo>
                    <a:pt x="158340" y="246522"/>
                  </a:lnTo>
                  <a:lnTo>
                    <a:pt x="158340" y="247613"/>
                  </a:lnTo>
                  <a:lnTo>
                    <a:pt x="158340" y="248704"/>
                  </a:lnTo>
                  <a:lnTo>
                    <a:pt x="158340" y="249795"/>
                  </a:lnTo>
                  <a:lnTo>
                    <a:pt x="158340" y="250885"/>
                  </a:lnTo>
                  <a:lnTo>
                    <a:pt x="158340" y="251976"/>
                  </a:lnTo>
                  <a:lnTo>
                    <a:pt x="158340" y="253067"/>
                  </a:lnTo>
                  <a:lnTo>
                    <a:pt x="158340" y="254158"/>
                  </a:lnTo>
                  <a:lnTo>
                    <a:pt x="158340" y="255249"/>
                  </a:lnTo>
                  <a:lnTo>
                    <a:pt x="158340" y="256339"/>
                  </a:lnTo>
                  <a:lnTo>
                    <a:pt x="158340" y="257430"/>
                  </a:lnTo>
                  <a:lnTo>
                    <a:pt x="158340" y="258521"/>
                  </a:lnTo>
                  <a:lnTo>
                    <a:pt x="158340" y="259612"/>
                  </a:lnTo>
                  <a:lnTo>
                    <a:pt x="158340" y="260703"/>
                  </a:lnTo>
                  <a:lnTo>
                    <a:pt x="158340" y="261793"/>
                  </a:lnTo>
                  <a:lnTo>
                    <a:pt x="158340" y="262884"/>
                  </a:lnTo>
                  <a:lnTo>
                    <a:pt x="158340" y="263975"/>
                  </a:lnTo>
                  <a:lnTo>
                    <a:pt x="158340" y="265066"/>
                  </a:lnTo>
                  <a:lnTo>
                    <a:pt x="158340" y="266157"/>
                  </a:lnTo>
                  <a:lnTo>
                    <a:pt x="158340" y="267247"/>
                  </a:lnTo>
                  <a:lnTo>
                    <a:pt x="158340" y="268338"/>
                  </a:lnTo>
                  <a:lnTo>
                    <a:pt x="158340" y="269429"/>
                  </a:lnTo>
                  <a:lnTo>
                    <a:pt x="158340" y="270520"/>
                  </a:lnTo>
                  <a:lnTo>
                    <a:pt x="158340" y="271611"/>
                  </a:lnTo>
                  <a:lnTo>
                    <a:pt x="158340" y="272701"/>
                  </a:lnTo>
                  <a:lnTo>
                    <a:pt x="158340" y="273792"/>
                  </a:lnTo>
                  <a:lnTo>
                    <a:pt x="158340" y="274883"/>
                  </a:lnTo>
                  <a:lnTo>
                    <a:pt x="158340" y="275974"/>
                  </a:lnTo>
                  <a:lnTo>
                    <a:pt x="158340" y="277065"/>
                  </a:lnTo>
                  <a:lnTo>
                    <a:pt x="158340" y="278156"/>
                  </a:lnTo>
                  <a:lnTo>
                    <a:pt x="158340" y="279246"/>
                  </a:lnTo>
                  <a:lnTo>
                    <a:pt x="158340" y="280337"/>
                  </a:lnTo>
                  <a:lnTo>
                    <a:pt x="158340" y="281428"/>
                  </a:lnTo>
                  <a:lnTo>
                    <a:pt x="158340" y="282519"/>
                  </a:lnTo>
                  <a:lnTo>
                    <a:pt x="158340" y="283610"/>
                  </a:lnTo>
                  <a:lnTo>
                    <a:pt x="158340" y="284700"/>
                  </a:lnTo>
                  <a:lnTo>
                    <a:pt x="158340" y="285791"/>
                  </a:lnTo>
                  <a:lnTo>
                    <a:pt x="158340" y="286882"/>
                  </a:lnTo>
                  <a:lnTo>
                    <a:pt x="158340" y="287973"/>
                  </a:lnTo>
                  <a:lnTo>
                    <a:pt x="158340" y="289064"/>
                  </a:lnTo>
                  <a:lnTo>
                    <a:pt x="158340" y="290154"/>
                  </a:lnTo>
                  <a:lnTo>
                    <a:pt x="158340" y="291245"/>
                  </a:lnTo>
                  <a:lnTo>
                    <a:pt x="158340" y="292336"/>
                  </a:lnTo>
                  <a:lnTo>
                    <a:pt x="158340" y="293427"/>
                  </a:lnTo>
                  <a:lnTo>
                    <a:pt x="158340" y="294518"/>
                  </a:lnTo>
                  <a:lnTo>
                    <a:pt x="158340" y="295608"/>
                  </a:lnTo>
                  <a:lnTo>
                    <a:pt x="158340" y="296699"/>
                  </a:lnTo>
                  <a:lnTo>
                    <a:pt x="158340" y="297790"/>
                  </a:lnTo>
                  <a:lnTo>
                    <a:pt x="158340" y="298881"/>
                  </a:lnTo>
                  <a:lnTo>
                    <a:pt x="158340" y="299972"/>
                  </a:lnTo>
                  <a:lnTo>
                    <a:pt x="158340" y="301062"/>
                  </a:lnTo>
                  <a:lnTo>
                    <a:pt x="158340" y="302153"/>
                  </a:lnTo>
                  <a:lnTo>
                    <a:pt x="158340" y="303244"/>
                  </a:lnTo>
                  <a:lnTo>
                    <a:pt x="158340" y="304335"/>
                  </a:lnTo>
                  <a:lnTo>
                    <a:pt x="158341" y="305426"/>
                  </a:lnTo>
                  <a:lnTo>
                    <a:pt x="158341" y="306517"/>
                  </a:lnTo>
                  <a:lnTo>
                    <a:pt x="158341" y="307607"/>
                  </a:lnTo>
                  <a:lnTo>
                    <a:pt x="158342" y="308698"/>
                  </a:lnTo>
                  <a:lnTo>
                    <a:pt x="158343" y="309789"/>
                  </a:lnTo>
                  <a:lnTo>
                    <a:pt x="158344" y="310880"/>
                  </a:lnTo>
                  <a:lnTo>
                    <a:pt x="158345" y="311971"/>
                  </a:lnTo>
                  <a:lnTo>
                    <a:pt x="158347" y="313061"/>
                  </a:lnTo>
                  <a:lnTo>
                    <a:pt x="158349" y="314152"/>
                  </a:lnTo>
                  <a:lnTo>
                    <a:pt x="158352" y="315243"/>
                  </a:lnTo>
                  <a:lnTo>
                    <a:pt x="158356" y="316334"/>
                  </a:lnTo>
                  <a:lnTo>
                    <a:pt x="158361" y="317425"/>
                  </a:lnTo>
                  <a:lnTo>
                    <a:pt x="158368" y="318515"/>
                  </a:lnTo>
                  <a:lnTo>
                    <a:pt x="158376" y="319606"/>
                  </a:lnTo>
                  <a:lnTo>
                    <a:pt x="158387" y="320697"/>
                  </a:lnTo>
                  <a:lnTo>
                    <a:pt x="158400" y="321788"/>
                  </a:lnTo>
                  <a:lnTo>
                    <a:pt x="158417" y="322879"/>
                  </a:lnTo>
                  <a:lnTo>
                    <a:pt x="158437" y="323969"/>
                  </a:lnTo>
                  <a:lnTo>
                    <a:pt x="158464" y="325060"/>
                  </a:lnTo>
                  <a:lnTo>
                    <a:pt x="158496" y="326151"/>
                  </a:lnTo>
                  <a:lnTo>
                    <a:pt x="158536" y="327242"/>
                  </a:lnTo>
                  <a:lnTo>
                    <a:pt x="158583" y="328333"/>
                  </a:lnTo>
                  <a:lnTo>
                    <a:pt x="158640" y="329423"/>
                  </a:lnTo>
                  <a:lnTo>
                    <a:pt x="158708" y="330514"/>
                  </a:lnTo>
                  <a:lnTo>
                    <a:pt x="158792" y="331605"/>
                  </a:lnTo>
                  <a:lnTo>
                    <a:pt x="158890" y="332696"/>
                  </a:lnTo>
                  <a:lnTo>
                    <a:pt x="159005" y="333787"/>
                  </a:lnTo>
                  <a:lnTo>
                    <a:pt x="159138" y="334878"/>
                  </a:lnTo>
                  <a:lnTo>
                    <a:pt x="159291" y="335968"/>
                  </a:lnTo>
                  <a:lnTo>
                    <a:pt x="159469" y="337059"/>
                  </a:lnTo>
                  <a:lnTo>
                    <a:pt x="159675" y="338150"/>
                  </a:lnTo>
                  <a:lnTo>
                    <a:pt x="159909" y="339241"/>
                  </a:lnTo>
                  <a:lnTo>
                    <a:pt x="160172" y="340332"/>
                  </a:lnTo>
                  <a:lnTo>
                    <a:pt x="160465" y="341422"/>
                  </a:lnTo>
                  <a:lnTo>
                    <a:pt x="160789" y="342513"/>
                  </a:lnTo>
                  <a:lnTo>
                    <a:pt x="161151" y="343604"/>
                  </a:lnTo>
                  <a:lnTo>
                    <a:pt x="161551" y="344695"/>
                  </a:lnTo>
                  <a:lnTo>
                    <a:pt x="161985" y="345786"/>
                  </a:lnTo>
                  <a:lnTo>
                    <a:pt x="162453" y="346876"/>
                  </a:lnTo>
                  <a:lnTo>
                    <a:pt x="162955" y="347967"/>
                  </a:lnTo>
                  <a:lnTo>
                    <a:pt x="163488" y="349058"/>
                  </a:lnTo>
                  <a:lnTo>
                    <a:pt x="164055" y="350149"/>
                  </a:lnTo>
                  <a:lnTo>
                    <a:pt x="164653" y="351240"/>
                  </a:lnTo>
                  <a:lnTo>
                    <a:pt x="165273" y="352330"/>
                  </a:lnTo>
                  <a:lnTo>
                    <a:pt x="165914" y="353421"/>
                  </a:lnTo>
                  <a:lnTo>
                    <a:pt x="166571" y="354512"/>
                  </a:lnTo>
                  <a:lnTo>
                    <a:pt x="167239" y="355603"/>
                  </a:lnTo>
                  <a:lnTo>
                    <a:pt x="167915" y="356694"/>
                  </a:lnTo>
                  <a:lnTo>
                    <a:pt x="168591" y="357784"/>
                  </a:lnTo>
                  <a:lnTo>
                    <a:pt x="169261" y="358875"/>
                  </a:lnTo>
                  <a:lnTo>
                    <a:pt x="169921" y="359966"/>
                  </a:lnTo>
                  <a:lnTo>
                    <a:pt x="170566" y="361057"/>
                  </a:lnTo>
                  <a:lnTo>
                    <a:pt x="171191" y="362148"/>
                  </a:lnTo>
                  <a:lnTo>
                    <a:pt x="171787" y="363239"/>
                  </a:lnTo>
                  <a:lnTo>
                    <a:pt x="172352" y="364329"/>
                  </a:lnTo>
                  <a:lnTo>
                    <a:pt x="172884" y="365420"/>
                  </a:lnTo>
                  <a:lnTo>
                    <a:pt x="173380" y="366511"/>
                  </a:lnTo>
                  <a:lnTo>
                    <a:pt x="173840" y="367602"/>
                  </a:lnTo>
                  <a:lnTo>
                    <a:pt x="174261" y="368693"/>
                  </a:lnTo>
                  <a:lnTo>
                    <a:pt x="174634" y="369783"/>
                  </a:lnTo>
                  <a:lnTo>
                    <a:pt x="174966" y="370874"/>
                  </a:lnTo>
                  <a:lnTo>
                    <a:pt x="175258" y="371965"/>
                  </a:lnTo>
                  <a:lnTo>
                    <a:pt x="175511" y="373056"/>
                  </a:lnTo>
                  <a:lnTo>
                    <a:pt x="175726" y="374147"/>
                  </a:lnTo>
                  <a:lnTo>
                    <a:pt x="175904" y="375237"/>
                  </a:lnTo>
                  <a:lnTo>
                    <a:pt x="176037" y="376328"/>
                  </a:lnTo>
                  <a:lnTo>
                    <a:pt x="176136" y="377419"/>
                  </a:lnTo>
                  <a:lnTo>
                    <a:pt x="176201" y="378510"/>
                  </a:lnTo>
                  <a:lnTo>
                    <a:pt x="176232" y="379601"/>
                  </a:lnTo>
                  <a:lnTo>
                    <a:pt x="176231" y="380691"/>
                  </a:lnTo>
                  <a:lnTo>
                    <a:pt x="176196" y="381782"/>
                  </a:lnTo>
                  <a:lnTo>
                    <a:pt x="176120" y="382873"/>
                  </a:lnTo>
                  <a:lnTo>
                    <a:pt x="176010" y="383964"/>
                  </a:lnTo>
                  <a:lnTo>
                    <a:pt x="175865" y="385055"/>
                  </a:lnTo>
                  <a:lnTo>
                    <a:pt x="175684" y="386145"/>
                  </a:lnTo>
                  <a:lnTo>
                    <a:pt x="175467" y="387236"/>
                  </a:lnTo>
                  <a:lnTo>
                    <a:pt x="175210" y="388327"/>
                  </a:lnTo>
                  <a:lnTo>
                    <a:pt x="174905" y="389418"/>
                  </a:lnTo>
                  <a:lnTo>
                    <a:pt x="174561" y="390509"/>
                  </a:lnTo>
                  <a:lnTo>
                    <a:pt x="174177" y="391600"/>
                  </a:lnTo>
                  <a:lnTo>
                    <a:pt x="173753" y="392690"/>
                  </a:lnTo>
                  <a:lnTo>
                    <a:pt x="173292" y="393781"/>
                  </a:lnTo>
                  <a:lnTo>
                    <a:pt x="172790" y="394872"/>
                  </a:lnTo>
                  <a:lnTo>
                    <a:pt x="172248" y="395963"/>
                  </a:lnTo>
                  <a:lnTo>
                    <a:pt x="171674" y="397054"/>
                  </a:lnTo>
                  <a:lnTo>
                    <a:pt x="171072" y="398144"/>
                  </a:lnTo>
                  <a:lnTo>
                    <a:pt x="170447" y="399235"/>
                  </a:lnTo>
                  <a:lnTo>
                    <a:pt x="169801" y="400326"/>
                  </a:lnTo>
                  <a:lnTo>
                    <a:pt x="169139" y="401417"/>
                  </a:lnTo>
                  <a:lnTo>
                    <a:pt x="168466" y="402508"/>
                  </a:lnTo>
                  <a:lnTo>
                    <a:pt x="167791" y="403598"/>
                  </a:lnTo>
                  <a:lnTo>
                    <a:pt x="167117" y="404689"/>
                  </a:lnTo>
                  <a:lnTo>
                    <a:pt x="166450" y="405780"/>
                  </a:lnTo>
                  <a:lnTo>
                    <a:pt x="165794" y="406871"/>
                  </a:lnTo>
                  <a:lnTo>
                    <a:pt x="165157" y="407962"/>
                  </a:lnTo>
                  <a:lnTo>
                    <a:pt x="164543" y="409052"/>
                  </a:lnTo>
                  <a:lnTo>
                    <a:pt x="163954" y="410143"/>
                  </a:lnTo>
                  <a:lnTo>
                    <a:pt x="163394" y="411234"/>
                  </a:lnTo>
                  <a:lnTo>
                    <a:pt x="162863" y="412325"/>
                  </a:lnTo>
                  <a:lnTo>
                    <a:pt x="162364" y="413416"/>
                  </a:lnTo>
                  <a:lnTo>
                    <a:pt x="161903" y="414506"/>
                  </a:lnTo>
                  <a:lnTo>
                    <a:pt x="161480" y="415597"/>
                  </a:lnTo>
                  <a:lnTo>
                    <a:pt x="161092" y="416688"/>
                  </a:lnTo>
                  <a:lnTo>
                    <a:pt x="160737" y="417779"/>
                  </a:lnTo>
                  <a:lnTo>
                    <a:pt x="160416" y="418870"/>
                  </a:lnTo>
                  <a:lnTo>
                    <a:pt x="160127" y="419961"/>
                  </a:lnTo>
                  <a:lnTo>
                    <a:pt x="159874" y="421051"/>
                  </a:lnTo>
                  <a:lnTo>
                    <a:pt x="159653" y="422142"/>
                  </a:lnTo>
                  <a:lnTo>
                    <a:pt x="159459" y="423233"/>
                  </a:lnTo>
                  <a:lnTo>
                    <a:pt x="159291" y="424324"/>
                  </a:lnTo>
                  <a:lnTo>
                    <a:pt x="159147" y="425415"/>
                  </a:lnTo>
                  <a:lnTo>
                    <a:pt x="159026" y="426505"/>
                  </a:lnTo>
                  <a:lnTo>
                    <a:pt x="158930" y="427596"/>
                  </a:lnTo>
                  <a:lnTo>
                    <a:pt x="158855" y="428687"/>
                  </a:lnTo>
                  <a:lnTo>
                    <a:pt x="158799" y="429778"/>
                  </a:lnTo>
                  <a:lnTo>
                    <a:pt x="158760" y="430869"/>
                  </a:lnTo>
                  <a:lnTo>
                    <a:pt x="158739" y="431959"/>
                  </a:lnTo>
                  <a:lnTo>
                    <a:pt x="158736" y="433050"/>
                  </a:lnTo>
                  <a:lnTo>
                    <a:pt x="158754" y="434141"/>
                  </a:lnTo>
                  <a:lnTo>
                    <a:pt x="158791" y="435232"/>
                  </a:lnTo>
                  <a:lnTo>
                    <a:pt x="158848" y="436323"/>
                  </a:lnTo>
                  <a:lnTo>
                    <a:pt x="158927" y="437413"/>
                  </a:lnTo>
                  <a:lnTo>
                    <a:pt x="159028" y="438504"/>
                  </a:lnTo>
                  <a:lnTo>
                    <a:pt x="159154" y="439595"/>
                  </a:lnTo>
                  <a:lnTo>
                    <a:pt x="159315" y="440686"/>
                  </a:lnTo>
                  <a:lnTo>
                    <a:pt x="159508" y="441777"/>
                  </a:lnTo>
                  <a:lnTo>
                    <a:pt x="159736" y="442868"/>
                  </a:lnTo>
                  <a:lnTo>
                    <a:pt x="160002" y="443958"/>
                  </a:lnTo>
                  <a:lnTo>
                    <a:pt x="160310" y="445049"/>
                  </a:lnTo>
                  <a:lnTo>
                    <a:pt x="160662" y="446140"/>
                  </a:lnTo>
                  <a:lnTo>
                    <a:pt x="161076" y="447231"/>
                  </a:lnTo>
                  <a:lnTo>
                    <a:pt x="161544" y="448322"/>
                  </a:lnTo>
                  <a:lnTo>
                    <a:pt x="162068" y="449412"/>
                  </a:lnTo>
                  <a:lnTo>
                    <a:pt x="162652" y="450503"/>
                  </a:lnTo>
                  <a:lnTo>
                    <a:pt x="163297" y="451594"/>
                  </a:lnTo>
                  <a:lnTo>
                    <a:pt x="164008" y="452685"/>
                  </a:lnTo>
                  <a:lnTo>
                    <a:pt x="164798" y="453776"/>
                  </a:lnTo>
                  <a:lnTo>
                    <a:pt x="165653" y="454866"/>
                  </a:lnTo>
                  <a:lnTo>
                    <a:pt x="166572" y="455957"/>
                  </a:lnTo>
                  <a:lnTo>
                    <a:pt x="167551" y="457048"/>
                  </a:lnTo>
                  <a:lnTo>
                    <a:pt x="168590" y="458139"/>
                  </a:lnTo>
                  <a:lnTo>
                    <a:pt x="169686" y="459230"/>
                  </a:lnTo>
                  <a:lnTo>
                    <a:pt x="170840" y="460320"/>
                  </a:lnTo>
                  <a:lnTo>
                    <a:pt x="172032" y="461411"/>
                  </a:lnTo>
                  <a:lnTo>
                    <a:pt x="173256" y="462502"/>
                  </a:lnTo>
                  <a:lnTo>
                    <a:pt x="174503" y="463593"/>
                  </a:lnTo>
                  <a:lnTo>
                    <a:pt x="175764" y="464684"/>
                  </a:lnTo>
                  <a:lnTo>
                    <a:pt x="177029" y="465774"/>
                  </a:lnTo>
                  <a:lnTo>
                    <a:pt x="178282" y="466865"/>
                  </a:lnTo>
                  <a:lnTo>
                    <a:pt x="179512" y="467956"/>
                  </a:lnTo>
                  <a:lnTo>
                    <a:pt x="180709" y="469047"/>
                  </a:lnTo>
                  <a:lnTo>
                    <a:pt x="181864" y="470138"/>
                  </a:lnTo>
                  <a:lnTo>
                    <a:pt x="182966" y="471229"/>
                  </a:lnTo>
                  <a:lnTo>
                    <a:pt x="184000" y="472319"/>
                  </a:lnTo>
                  <a:lnTo>
                    <a:pt x="184953" y="473410"/>
                  </a:lnTo>
                  <a:lnTo>
                    <a:pt x="185828" y="474501"/>
                  </a:lnTo>
                  <a:lnTo>
                    <a:pt x="186623" y="475592"/>
                  </a:lnTo>
                  <a:lnTo>
                    <a:pt x="187335" y="476683"/>
                  </a:lnTo>
                  <a:lnTo>
                    <a:pt x="187963" y="477773"/>
                  </a:lnTo>
                  <a:lnTo>
                    <a:pt x="188499" y="478864"/>
                  </a:lnTo>
                  <a:lnTo>
                    <a:pt x="188948" y="479955"/>
                  </a:lnTo>
                  <a:lnTo>
                    <a:pt x="189327" y="481046"/>
                  </a:lnTo>
                  <a:lnTo>
                    <a:pt x="189644" y="482137"/>
                  </a:lnTo>
                  <a:lnTo>
                    <a:pt x="189907" y="483227"/>
                  </a:lnTo>
                  <a:lnTo>
                    <a:pt x="190128" y="484318"/>
                  </a:lnTo>
                  <a:lnTo>
                    <a:pt x="190317" y="485409"/>
                  </a:lnTo>
                  <a:lnTo>
                    <a:pt x="190493" y="486500"/>
                  </a:lnTo>
                  <a:lnTo>
                    <a:pt x="190676" y="487591"/>
                  </a:lnTo>
                  <a:lnTo>
                    <a:pt x="190878" y="488681"/>
                  </a:lnTo>
                  <a:lnTo>
                    <a:pt x="191117" y="489772"/>
                  </a:lnTo>
                  <a:lnTo>
                    <a:pt x="191406" y="490863"/>
                  </a:lnTo>
                  <a:lnTo>
                    <a:pt x="191779" y="491954"/>
                  </a:lnTo>
                  <a:lnTo>
                    <a:pt x="192248" y="493045"/>
                  </a:lnTo>
                  <a:lnTo>
                    <a:pt x="192824" y="494135"/>
                  </a:lnTo>
                  <a:lnTo>
                    <a:pt x="193519" y="495226"/>
                  </a:lnTo>
                  <a:lnTo>
                    <a:pt x="194348" y="496317"/>
                  </a:lnTo>
                  <a:lnTo>
                    <a:pt x="195322" y="497408"/>
                  </a:lnTo>
                  <a:lnTo>
                    <a:pt x="196490" y="498499"/>
                  </a:lnTo>
                  <a:lnTo>
                    <a:pt x="197839" y="499590"/>
                  </a:lnTo>
                  <a:lnTo>
                    <a:pt x="199369" y="500680"/>
                  </a:lnTo>
                  <a:lnTo>
                    <a:pt x="201088" y="501771"/>
                  </a:lnTo>
                  <a:lnTo>
                    <a:pt x="203001" y="502862"/>
                  </a:lnTo>
                  <a:lnTo>
                    <a:pt x="205112" y="503953"/>
                  </a:lnTo>
                  <a:lnTo>
                    <a:pt x="207472" y="505044"/>
                  </a:lnTo>
                  <a:lnTo>
                    <a:pt x="210038" y="506134"/>
                  </a:lnTo>
                  <a:lnTo>
                    <a:pt x="212804" y="507225"/>
                  </a:lnTo>
                  <a:lnTo>
                    <a:pt x="215767" y="508316"/>
                  </a:lnTo>
                  <a:lnTo>
                    <a:pt x="218920" y="509407"/>
                  </a:lnTo>
                  <a:lnTo>
                    <a:pt x="222259" y="510498"/>
                  </a:lnTo>
                  <a:lnTo>
                    <a:pt x="225815" y="511588"/>
                  </a:lnTo>
                  <a:lnTo>
                    <a:pt x="229529" y="512679"/>
                  </a:lnTo>
                  <a:lnTo>
                    <a:pt x="233388" y="513770"/>
                  </a:lnTo>
                  <a:lnTo>
                    <a:pt x="237378" y="514861"/>
                  </a:lnTo>
                  <a:lnTo>
                    <a:pt x="241483" y="515952"/>
                  </a:lnTo>
                  <a:lnTo>
                    <a:pt x="245688" y="517042"/>
                  </a:lnTo>
                  <a:lnTo>
                    <a:pt x="249983" y="518133"/>
                  </a:lnTo>
                  <a:lnTo>
                    <a:pt x="254324" y="519224"/>
                  </a:lnTo>
                  <a:lnTo>
                    <a:pt x="258691" y="520315"/>
                  </a:lnTo>
                  <a:lnTo>
                    <a:pt x="263063" y="521406"/>
                  </a:lnTo>
                  <a:lnTo>
                    <a:pt x="267418" y="522496"/>
                  </a:lnTo>
                  <a:lnTo>
                    <a:pt x="271732" y="523587"/>
                  </a:lnTo>
                  <a:lnTo>
                    <a:pt x="275963" y="524678"/>
                  </a:lnTo>
                  <a:lnTo>
                    <a:pt x="280098" y="525769"/>
                  </a:lnTo>
                  <a:lnTo>
                    <a:pt x="284117" y="526860"/>
                  </a:lnTo>
                  <a:lnTo>
                    <a:pt x="287999" y="527951"/>
                  </a:lnTo>
                  <a:lnTo>
                    <a:pt x="291726" y="529041"/>
                  </a:lnTo>
                  <a:lnTo>
                    <a:pt x="295263" y="530132"/>
                  </a:lnTo>
                  <a:lnTo>
                    <a:pt x="298565" y="531223"/>
                  </a:lnTo>
                  <a:lnTo>
                    <a:pt x="301647" y="532314"/>
                  </a:lnTo>
                  <a:lnTo>
                    <a:pt x="304494" y="533405"/>
                  </a:lnTo>
                  <a:lnTo>
                    <a:pt x="307092" y="534495"/>
                  </a:lnTo>
                  <a:lnTo>
                    <a:pt x="309426" y="535586"/>
                  </a:lnTo>
                  <a:lnTo>
                    <a:pt x="311453" y="536677"/>
                  </a:lnTo>
                  <a:lnTo>
                    <a:pt x="313140" y="537768"/>
                  </a:lnTo>
                  <a:lnTo>
                    <a:pt x="314517" y="538859"/>
                  </a:lnTo>
                  <a:lnTo>
                    <a:pt x="315573" y="539949"/>
                  </a:lnTo>
                  <a:lnTo>
                    <a:pt x="316298" y="541040"/>
                  </a:lnTo>
                  <a:lnTo>
                    <a:pt x="316680" y="542131"/>
                  </a:lnTo>
                  <a:lnTo>
                    <a:pt x="316664" y="543222"/>
                  </a:lnTo>
                  <a:lnTo>
                    <a:pt x="316235" y="544313"/>
                  </a:lnTo>
                  <a:lnTo>
                    <a:pt x="315430" y="545403"/>
                  </a:lnTo>
                  <a:lnTo>
                    <a:pt x="314244" y="546494"/>
                  </a:lnTo>
                  <a:lnTo>
                    <a:pt x="312673" y="547585"/>
                  </a:lnTo>
                  <a:lnTo>
                    <a:pt x="310712" y="548676"/>
                  </a:lnTo>
                  <a:lnTo>
                    <a:pt x="308302" y="549767"/>
                  </a:lnTo>
                  <a:lnTo>
                    <a:pt x="305464" y="550857"/>
                  </a:lnTo>
                  <a:lnTo>
                    <a:pt x="302248" y="551948"/>
                  </a:lnTo>
                  <a:lnTo>
                    <a:pt x="298662" y="553039"/>
                  </a:lnTo>
                  <a:lnTo>
                    <a:pt x="294720" y="554130"/>
                  </a:lnTo>
                  <a:lnTo>
                    <a:pt x="290439" y="555221"/>
                  </a:lnTo>
                  <a:lnTo>
                    <a:pt x="285787" y="556312"/>
                  </a:lnTo>
                  <a:lnTo>
                    <a:pt x="280831" y="557402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903757" y="2502082"/>
              <a:ext cx="258810" cy="0"/>
            </a:xfrm>
            <a:custGeom>
              <a:avLst/>
              <a:pathLst>
                <a:path w="258810" h="0">
                  <a:moveTo>
                    <a:pt x="0" y="0"/>
                  </a:moveTo>
                  <a:lnTo>
                    <a:pt x="25881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226689" y="643062"/>
              <a:ext cx="316680" cy="1892441"/>
            </a:xfrm>
            <a:custGeom>
              <a:avLst/>
              <a:pathLst>
                <a:path w="316680" h="1892441">
                  <a:moveTo>
                    <a:pt x="27881" y="1892441"/>
                  </a:moveTo>
                  <a:lnTo>
                    <a:pt x="26035" y="1888737"/>
                  </a:lnTo>
                  <a:lnTo>
                    <a:pt x="24264" y="1885034"/>
                  </a:lnTo>
                  <a:lnTo>
                    <a:pt x="22532" y="1881330"/>
                  </a:lnTo>
                  <a:lnTo>
                    <a:pt x="20852" y="1877627"/>
                  </a:lnTo>
                  <a:lnTo>
                    <a:pt x="19249" y="1873924"/>
                  </a:lnTo>
                  <a:lnTo>
                    <a:pt x="17690" y="1870220"/>
                  </a:lnTo>
                  <a:lnTo>
                    <a:pt x="16191" y="1866517"/>
                  </a:lnTo>
                  <a:lnTo>
                    <a:pt x="14771" y="1862813"/>
                  </a:lnTo>
                  <a:lnTo>
                    <a:pt x="13396" y="1859110"/>
                  </a:lnTo>
                  <a:lnTo>
                    <a:pt x="12091" y="1855407"/>
                  </a:lnTo>
                  <a:lnTo>
                    <a:pt x="10862" y="1851703"/>
                  </a:lnTo>
                  <a:lnTo>
                    <a:pt x="9682" y="1848000"/>
                  </a:lnTo>
                  <a:lnTo>
                    <a:pt x="8579" y="1844296"/>
                  </a:lnTo>
                  <a:lnTo>
                    <a:pt x="7549" y="1840593"/>
                  </a:lnTo>
                  <a:lnTo>
                    <a:pt x="6568" y="1836889"/>
                  </a:lnTo>
                  <a:lnTo>
                    <a:pt x="5672" y="1833186"/>
                  </a:lnTo>
                  <a:lnTo>
                    <a:pt x="4844" y="1829483"/>
                  </a:lnTo>
                  <a:lnTo>
                    <a:pt x="4064" y="1825779"/>
                  </a:lnTo>
                  <a:lnTo>
                    <a:pt x="3376" y="1822076"/>
                  </a:lnTo>
                  <a:lnTo>
                    <a:pt x="2749" y="1818372"/>
                  </a:lnTo>
                  <a:lnTo>
                    <a:pt x="2170" y="1814669"/>
                  </a:lnTo>
                  <a:lnTo>
                    <a:pt x="1686" y="1810966"/>
                  </a:lnTo>
                  <a:lnTo>
                    <a:pt x="1256" y="1807262"/>
                  </a:lnTo>
                  <a:lnTo>
                    <a:pt x="873" y="1803559"/>
                  </a:lnTo>
                  <a:lnTo>
                    <a:pt x="588" y="1799855"/>
                  </a:lnTo>
                  <a:lnTo>
                    <a:pt x="349" y="1796152"/>
                  </a:lnTo>
                  <a:lnTo>
                    <a:pt x="160" y="1792449"/>
                  </a:lnTo>
                  <a:lnTo>
                    <a:pt x="61" y="1788745"/>
                  </a:lnTo>
                  <a:lnTo>
                    <a:pt x="4" y="1785042"/>
                  </a:lnTo>
                  <a:lnTo>
                    <a:pt x="0" y="1781338"/>
                  </a:lnTo>
                  <a:lnTo>
                    <a:pt x="74" y="1777635"/>
                  </a:lnTo>
                  <a:lnTo>
                    <a:pt x="189" y="1773932"/>
                  </a:lnTo>
                  <a:lnTo>
                    <a:pt x="357" y="1770228"/>
                  </a:lnTo>
                  <a:lnTo>
                    <a:pt x="594" y="1766525"/>
                  </a:lnTo>
                  <a:lnTo>
                    <a:pt x="868" y="1762821"/>
                  </a:lnTo>
                  <a:lnTo>
                    <a:pt x="1195" y="1759118"/>
                  </a:lnTo>
                  <a:lnTo>
                    <a:pt x="1581" y="1755415"/>
                  </a:lnTo>
                  <a:lnTo>
                    <a:pt x="2001" y="1751711"/>
                  </a:lnTo>
                  <a:lnTo>
                    <a:pt x="2474" y="1748008"/>
                  </a:lnTo>
                  <a:lnTo>
                    <a:pt x="2995" y="1744304"/>
                  </a:lnTo>
                  <a:lnTo>
                    <a:pt x="3548" y="1740601"/>
                  </a:lnTo>
                  <a:lnTo>
                    <a:pt x="4151" y="1736897"/>
                  </a:lnTo>
                  <a:lnTo>
                    <a:pt x="4794" y="1733194"/>
                  </a:lnTo>
                  <a:lnTo>
                    <a:pt x="5464" y="1729491"/>
                  </a:lnTo>
                  <a:lnTo>
                    <a:pt x="6183" y="1725787"/>
                  </a:lnTo>
                  <a:lnTo>
                    <a:pt x="6934" y="1722084"/>
                  </a:lnTo>
                  <a:lnTo>
                    <a:pt x="7709" y="1718380"/>
                  </a:lnTo>
                  <a:lnTo>
                    <a:pt x="8530" y="1714677"/>
                  </a:lnTo>
                  <a:lnTo>
                    <a:pt x="9375" y="1710974"/>
                  </a:lnTo>
                  <a:lnTo>
                    <a:pt x="10242" y="1707270"/>
                  </a:lnTo>
                  <a:lnTo>
                    <a:pt x="11150" y="1703567"/>
                  </a:lnTo>
                  <a:lnTo>
                    <a:pt x="12078" y="1699863"/>
                  </a:lnTo>
                  <a:lnTo>
                    <a:pt x="13025" y="1696160"/>
                  </a:lnTo>
                  <a:lnTo>
                    <a:pt x="14008" y="1692457"/>
                  </a:lnTo>
                  <a:lnTo>
                    <a:pt x="15006" y="1688753"/>
                  </a:lnTo>
                  <a:lnTo>
                    <a:pt x="16022" y="1685050"/>
                  </a:lnTo>
                  <a:lnTo>
                    <a:pt x="17067" y="1681346"/>
                  </a:lnTo>
                  <a:lnTo>
                    <a:pt x="18124" y="1677643"/>
                  </a:lnTo>
                  <a:lnTo>
                    <a:pt x="19199" y="1673940"/>
                  </a:lnTo>
                  <a:lnTo>
                    <a:pt x="20296" y="1670236"/>
                  </a:lnTo>
                  <a:lnTo>
                    <a:pt x="21403" y="1666533"/>
                  </a:lnTo>
                  <a:lnTo>
                    <a:pt x="22526" y="1662829"/>
                  </a:lnTo>
                  <a:lnTo>
                    <a:pt x="23666" y="1659126"/>
                  </a:lnTo>
                  <a:lnTo>
                    <a:pt x="24815" y="1655423"/>
                  </a:lnTo>
                  <a:lnTo>
                    <a:pt x="25977" y="1651719"/>
                  </a:lnTo>
                  <a:lnTo>
                    <a:pt x="27152" y="1648016"/>
                  </a:lnTo>
                  <a:lnTo>
                    <a:pt x="28334" y="1644312"/>
                  </a:lnTo>
                  <a:lnTo>
                    <a:pt x="29527" y="1640609"/>
                  </a:lnTo>
                  <a:lnTo>
                    <a:pt x="30730" y="1636905"/>
                  </a:lnTo>
                  <a:lnTo>
                    <a:pt x="31938" y="1633202"/>
                  </a:lnTo>
                  <a:lnTo>
                    <a:pt x="33156" y="1629499"/>
                  </a:lnTo>
                  <a:lnTo>
                    <a:pt x="34380" y="1625795"/>
                  </a:lnTo>
                  <a:lnTo>
                    <a:pt x="35608" y="1622092"/>
                  </a:lnTo>
                  <a:lnTo>
                    <a:pt x="36843" y="1618388"/>
                  </a:lnTo>
                  <a:lnTo>
                    <a:pt x="38082" y="1614685"/>
                  </a:lnTo>
                  <a:lnTo>
                    <a:pt x="39325" y="1610982"/>
                  </a:lnTo>
                  <a:lnTo>
                    <a:pt x="40572" y="1607278"/>
                  </a:lnTo>
                  <a:lnTo>
                    <a:pt x="41820" y="1603575"/>
                  </a:lnTo>
                  <a:lnTo>
                    <a:pt x="43071" y="1599871"/>
                  </a:lnTo>
                  <a:lnTo>
                    <a:pt x="44324" y="1596168"/>
                  </a:lnTo>
                  <a:lnTo>
                    <a:pt x="45577" y="1592465"/>
                  </a:lnTo>
                  <a:lnTo>
                    <a:pt x="46831" y="1588761"/>
                  </a:lnTo>
                  <a:lnTo>
                    <a:pt x="48085" y="1585058"/>
                  </a:lnTo>
                  <a:lnTo>
                    <a:pt x="49338" y="1581354"/>
                  </a:lnTo>
                  <a:lnTo>
                    <a:pt x="50590" y="1577651"/>
                  </a:lnTo>
                  <a:lnTo>
                    <a:pt x="51839" y="1573948"/>
                  </a:lnTo>
                  <a:lnTo>
                    <a:pt x="53086" y="1570244"/>
                  </a:lnTo>
                  <a:lnTo>
                    <a:pt x="54330" y="1566541"/>
                  </a:lnTo>
                  <a:lnTo>
                    <a:pt x="55570" y="1562837"/>
                  </a:lnTo>
                  <a:lnTo>
                    <a:pt x="56807" y="1559134"/>
                  </a:lnTo>
                  <a:lnTo>
                    <a:pt x="58039" y="1555431"/>
                  </a:lnTo>
                  <a:lnTo>
                    <a:pt x="59264" y="1551727"/>
                  </a:lnTo>
                  <a:lnTo>
                    <a:pt x="60486" y="1548024"/>
                  </a:lnTo>
                  <a:lnTo>
                    <a:pt x="61700" y="1544320"/>
                  </a:lnTo>
                  <a:lnTo>
                    <a:pt x="62906" y="1540617"/>
                  </a:lnTo>
                  <a:lnTo>
                    <a:pt x="64107" y="1536913"/>
                  </a:lnTo>
                  <a:lnTo>
                    <a:pt x="65298" y="1533210"/>
                  </a:lnTo>
                  <a:lnTo>
                    <a:pt x="66480" y="1529507"/>
                  </a:lnTo>
                  <a:lnTo>
                    <a:pt x="67656" y="1525803"/>
                  </a:lnTo>
                  <a:lnTo>
                    <a:pt x="68818" y="1522100"/>
                  </a:lnTo>
                  <a:lnTo>
                    <a:pt x="69971" y="1518396"/>
                  </a:lnTo>
                  <a:lnTo>
                    <a:pt x="71117" y="1514693"/>
                  </a:lnTo>
                  <a:lnTo>
                    <a:pt x="72247" y="1510990"/>
                  </a:lnTo>
                  <a:lnTo>
                    <a:pt x="73366" y="1507286"/>
                  </a:lnTo>
                  <a:lnTo>
                    <a:pt x="74477" y="1503583"/>
                  </a:lnTo>
                  <a:lnTo>
                    <a:pt x="75569" y="1499879"/>
                  </a:lnTo>
                  <a:lnTo>
                    <a:pt x="76651" y="1496176"/>
                  </a:lnTo>
                  <a:lnTo>
                    <a:pt x="77722" y="1492473"/>
                  </a:lnTo>
                  <a:lnTo>
                    <a:pt x="78773" y="1488769"/>
                  </a:lnTo>
                  <a:lnTo>
                    <a:pt x="79813" y="1485066"/>
                  </a:lnTo>
                  <a:lnTo>
                    <a:pt x="80841" y="1481362"/>
                  </a:lnTo>
                  <a:lnTo>
                    <a:pt x="81847" y="1477659"/>
                  </a:lnTo>
                  <a:lnTo>
                    <a:pt x="82842" y="1473956"/>
                  </a:lnTo>
                  <a:lnTo>
                    <a:pt x="83822" y="1470252"/>
                  </a:lnTo>
                  <a:lnTo>
                    <a:pt x="84781" y="1466549"/>
                  </a:lnTo>
                  <a:lnTo>
                    <a:pt x="85729" y="1462845"/>
                  </a:lnTo>
                  <a:lnTo>
                    <a:pt x="86659" y="1459142"/>
                  </a:lnTo>
                  <a:lnTo>
                    <a:pt x="87569" y="1455439"/>
                  </a:lnTo>
                  <a:lnTo>
                    <a:pt x="88467" y="1451735"/>
                  </a:lnTo>
                  <a:lnTo>
                    <a:pt x="89346" y="1448032"/>
                  </a:lnTo>
                  <a:lnTo>
                    <a:pt x="90205" y="1444328"/>
                  </a:lnTo>
                  <a:lnTo>
                    <a:pt x="91052" y="1440625"/>
                  </a:lnTo>
                  <a:lnTo>
                    <a:pt x="91879" y="1436921"/>
                  </a:lnTo>
                  <a:lnTo>
                    <a:pt x="92687" y="1433218"/>
                  </a:lnTo>
                  <a:lnTo>
                    <a:pt x="93483" y="1429515"/>
                  </a:lnTo>
                  <a:lnTo>
                    <a:pt x="94257" y="1425811"/>
                  </a:lnTo>
                  <a:lnTo>
                    <a:pt x="95015" y="1422108"/>
                  </a:lnTo>
                  <a:lnTo>
                    <a:pt x="95760" y="1418404"/>
                  </a:lnTo>
                  <a:lnTo>
                    <a:pt x="96483" y="1414701"/>
                  </a:lnTo>
                  <a:lnTo>
                    <a:pt x="97192" y="1410998"/>
                  </a:lnTo>
                  <a:lnTo>
                    <a:pt x="97888" y="1407294"/>
                  </a:lnTo>
                  <a:lnTo>
                    <a:pt x="98562" y="1403591"/>
                  </a:lnTo>
                  <a:lnTo>
                    <a:pt x="99223" y="1399887"/>
                  </a:lnTo>
                  <a:lnTo>
                    <a:pt x="99872" y="1396184"/>
                  </a:lnTo>
                  <a:lnTo>
                    <a:pt x="100499" y="1392481"/>
                  </a:lnTo>
                  <a:lnTo>
                    <a:pt x="101116" y="1388777"/>
                  </a:lnTo>
                  <a:lnTo>
                    <a:pt x="101720" y="1385074"/>
                  </a:lnTo>
                  <a:lnTo>
                    <a:pt x="102305" y="1381370"/>
                  </a:lnTo>
                  <a:lnTo>
                    <a:pt x="102881" y="1377667"/>
                  </a:lnTo>
                  <a:lnTo>
                    <a:pt x="103444" y="1373964"/>
                  </a:lnTo>
                  <a:lnTo>
                    <a:pt x="103991" y="1370260"/>
                  </a:lnTo>
                  <a:lnTo>
                    <a:pt x="104529" y="1366557"/>
                  </a:lnTo>
                  <a:lnTo>
                    <a:pt x="105055" y="1362853"/>
                  </a:lnTo>
                  <a:lnTo>
                    <a:pt x="105567" y="1359150"/>
                  </a:lnTo>
                  <a:lnTo>
                    <a:pt x="106072" y="1355447"/>
                  </a:lnTo>
                  <a:lnTo>
                    <a:pt x="106566" y="1351743"/>
                  </a:lnTo>
                  <a:lnTo>
                    <a:pt x="107048" y="1348040"/>
                  </a:lnTo>
                  <a:lnTo>
                    <a:pt x="107524" y="1344336"/>
                  </a:lnTo>
                  <a:lnTo>
                    <a:pt x="107990" y="1340633"/>
                  </a:lnTo>
                  <a:lnTo>
                    <a:pt x="108447" y="1336930"/>
                  </a:lnTo>
                  <a:lnTo>
                    <a:pt x="108899" y="1333226"/>
                  </a:lnTo>
                  <a:lnTo>
                    <a:pt x="109341" y="1329523"/>
                  </a:lnTo>
                  <a:lnTo>
                    <a:pt x="109777" y="1325819"/>
                  </a:lnTo>
                  <a:lnTo>
                    <a:pt x="110208" y="1322116"/>
                  </a:lnTo>
                  <a:lnTo>
                    <a:pt x="110631" y="1318412"/>
                  </a:lnTo>
                  <a:lnTo>
                    <a:pt x="111050" y="1314709"/>
                  </a:lnTo>
                  <a:lnTo>
                    <a:pt x="111465" y="1311006"/>
                  </a:lnTo>
                  <a:lnTo>
                    <a:pt x="111874" y="1307302"/>
                  </a:lnTo>
                  <a:lnTo>
                    <a:pt x="112279" y="1303599"/>
                  </a:lnTo>
                  <a:lnTo>
                    <a:pt x="112681" y="1299895"/>
                  </a:lnTo>
                  <a:lnTo>
                    <a:pt x="113079" y="1296192"/>
                  </a:lnTo>
                  <a:lnTo>
                    <a:pt x="113474" y="1292489"/>
                  </a:lnTo>
                  <a:lnTo>
                    <a:pt x="113867" y="1288785"/>
                  </a:lnTo>
                  <a:lnTo>
                    <a:pt x="114256" y="1285082"/>
                  </a:lnTo>
                  <a:lnTo>
                    <a:pt x="114644" y="1281378"/>
                  </a:lnTo>
                  <a:lnTo>
                    <a:pt x="115030" y="1277675"/>
                  </a:lnTo>
                  <a:lnTo>
                    <a:pt x="115414" y="1273972"/>
                  </a:lnTo>
                  <a:lnTo>
                    <a:pt x="115797" y="1270268"/>
                  </a:lnTo>
                  <a:lnTo>
                    <a:pt x="116179" y="1266565"/>
                  </a:lnTo>
                  <a:lnTo>
                    <a:pt x="116559" y="1262861"/>
                  </a:lnTo>
                  <a:lnTo>
                    <a:pt x="116939" y="1259158"/>
                  </a:lnTo>
                  <a:lnTo>
                    <a:pt x="117318" y="1255455"/>
                  </a:lnTo>
                  <a:lnTo>
                    <a:pt x="117696" y="1251751"/>
                  </a:lnTo>
                  <a:lnTo>
                    <a:pt x="118073" y="1248048"/>
                  </a:lnTo>
                  <a:lnTo>
                    <a:pt x="118450" y="1244344"/>
                  </a:lnTo>
                  <a:lnTo>
                    <a:pt x="118826" y="1240641"/>
                  </a:lnTo>
                  <a:lnTo>
                    <a:pt x="119202" y="1236938"/>
                  </a:lnTo>
                  <a:lnTo>
                    <a:pt x="119577" y="1233234"/>
                  </a:lnTo>
                  <a:lnTo>
                    <a:pt x="119951" y="1229531"/>
                  </a:lnTo>
                  <a:lnTo>
                    <a:pt x="120325" y="1225827"/>
                  </a:lnTo>
                  <a:lnTo>
                    <a:pt x="120698" y="1222124"/>
                  </a:lnTo>
                  <a:lnTo>
                    <a:pt x="121070" y="1218420"/>
                  </a:lnTo>
                  <a:lnTo>
                    <a:pt x="121442" y="1214717"/>
                  </a:lnTo>
                  <a:lnTo>
                    <a:pt x="121812" y="1211014"/>
                  </a:lnTo>
                  <a:lnTo>
                    <a:pt x="122181" y="1207310"/>
                  </a:lnTo>
                  <a:lnTo>
                    <a:pt x="122550" y="1203607"/>
                  </a:lnTo>
                  <a:lnTo>
                    <a:pt x="122916" y="1199903"/>
                  </a:lnTo>
                  <a:lnTo>
                    <a:pt x="123281" y="1196200"/>
                  </a:lnTo>
                  <a:lnTo>
                    <a:pt x="123645" y="1192497"/>
                  </a:lnTo>
                  <a:lnTo>
                    <a:pt x="124005" y="1188793"/>
                  </a:lnTo>
                  <a:lnTo>
                    <a:pt x="124364" y="1185090"/>
                  </a:lnTo>
                  <a:lnTo>
                    <a:pt x="124722" y="1181386"/>
                  </a:lnTo>
                  <a:lnTo>
                    <a:pt x="125075" y="1177683"/>
                  </a:lnTo>
                  <a:lnTo>
                    <a:pt x="125426" y="1173980"/>
                  </a:lnTo>
                  <a:lnTo>
                    <a:pt x="125775" y="1170276"/>
                  </a:lnTo>
                  <a:lnTo>
                    <a:pt x="126119" y="1166573"/>
                  </a:lnTo>
                  <a:lnTo>
                    <a:pt x="126461" y="1162869"/>
                  </a:lnTo>
                  <a:lnTo>
                    <a:pt x="126799" y="1159166"/>
                  </a:lnTo>
                  <a:lnTo>
                    <a:pt x="127132" y="1155463"/>
                  </a:lnTo>
                  <a:lnTo>
                    <a:pt x="127462" y="1151759"/>
                  </a:lnTo>
                  <a:lnTo>
                    <a:pt x="127787" y="1148056"/>
                  </a:lnTo>
                  <a:lnTo>
                    <a:pt x="128107" y="1144352"/>
                  </a:lnTo>
                  <a:lnTo>
                    <a:pt x="128423" y="1140649"/>
                  </a:lnTo>
                  <a:lnTo>
                    <a:pt x="128734" y="1136946"/>
                  </a:lnTo>
                  <a:lnTo>
                    <a:pt x="129039" y="1133242"/>
                  </a:lnTo>
                  <a:lnTo>
                    <a:pt x="129340" y="1129539"/>
                  </a:lnTo>
                  <a:lnTo>
                    <a:pt x="129634" y="1125835"/>
                  </a:lnTo>
                  <a:lnTo>
                    <a:pt x="129922" y="1122132"/>
                  </a:lnTo>
                  <a:lnTo>
                    <a:pt x="130207" y="1118428"/>
                  </a:lnTo>
                  <a:lnTo>
                    <a:pt x="130483" y="1114725"/>
                  </a:lnTo>
                  <a:lnTo>
                    <a:pt x="130754" y="1111022"/>
                  </a:lnTo>
                  <a:lnTo>
                    <a:pt x="131020" y="1107318"/>
                  </a:lnTo>
                  <a:lnTo>
                    <a:pt x="131278" y="1103615"/>
                  </a:lnTo>
                  <a:lnTo>
                    <a:pt x="131530" y="1099911"/>
                  </a:lnTo>
                  <a:lnTo>
                    <a:pt x="131778" y="1096208"/>
                  </a:lnTo>
                  <a:lnTo>
                    <a:pt x="132017" y="1092505"/>
                  </a:lnTo>
                  <a:lnTo>
                    <a:pt x="132251" y="1088801"/>
                  </a:lnTo>
                  <a:lnTo>
                    <a:pt x="132480" y="1085098"/>
                  </a:lnTo>
                  <a:lnTo>
                    <a:pt x="132700" y="1081394"/>
                  </a:lnTo>
                  <a:lnTo>
                    <a:pt x="132916" y="1077691"/>
                  </a:lnTo>
                  <a:lnTo>
                    <a:pt x="133126" y="1073988"/>
                  </a:lnTo>
                  <a:lnTo>
                    <a:pt x="133329" y="1070284"/>
                  </a:lnTo>
                  <a:lnTo>
                    <a:pt x="133527" y="1066581"/>
                  </a:lnTo>
                  <a:lnTo>
                    <a:pt x="133720" y="1062877"/>
                  </a:lnTo>
                  <a:lnTo>
                    <a:pt x="133907" y="1059174"/>
                  </a:lnTo>
                  <a:lnTo>
                    <a:pt x="134090" y="1055471"/>
                  </a:lnTo>
                  <a:lnTo>
                    <a:pt x="134268" y="1051767"/>
                  </a:lnTo>
                  <a:lnTo>
                    <a:pt x="134441" y="1048064"/>
                  </a:lnTo>
                  <a:lnTo>
                    <a:pt x="134610" y="1044360"/>
                  </a:lnTo>
                  <a:lnTo>
                    <a:pt x="134775" y="1040657"/>
                  </a:lnTo>
                  <a:lnTo>
                    <a:pt x="134937" y="1036954"/>
                  </a:lnTo>
                  <a:lnTo>
                    <a:pt x="135096" y="1033250"/>
                  </a:lnTo>
                  <a:lnTo>
                    <a:pt x="135251" y="1029547"/>
                  </a:lnTo>
                  <a:lnTo>
                    <a:pt x="135404" y="1025843"/>
                  </a:lnTo>
                  <a:lnTo>
                    <a:pt x="135555" y="1022140"/>
                  </a:lnTo>
                  <a:lnTo>
                    <a:pt x="135704" y="1018436"/>
                  </a:lnTo>
                  <a:lnTo>
                    <a:pt x="135852" y="1014733"/>
                  </a:lnTo>
                  <a:lnTo>
                    <a:pt x="135999" y="1011030"/>
                  </a:lnTo>
                  <a:lnTo>
                    <a:pt x="136145" y="1007326"/>
                  </a:lnTo>
                  <a:lnTo>
                    <a:pt x="136292" y="1003623"/>
                  </a:lnTo>
                  <a:lnTo>
                    <a:pt x="136438" y="999919"/>
                  </a:lnTo>
                  <a:lnTo>
                    <a:pt x="136586" y="996216"/>
                  </a:lnTo>
                  <a:lnTo>
                    <a:pt x="136735" y="992513"/>
                  </a:lnTo>
                  <a:lnTo>
                    <a:pt x="136885" y="988809"/>
                  </a:lnTo>
                  <a:lnTo>
                    <a:pt x="137038" y="985106"/>
                  </a:lnTo>
                  <a:lnTo>
                    <a:pt x="137192" y="981402"/>
                  </a:lnTo>
                  <a:lnTo>
                    <a:pt x="137349" y="977699"/>
                  </a:lnTo>
                  <a:lnTo>
                    <a:pt x="137510" y="973996"/>
                  </a:lnTo>
                  <a:lnTo>
                    <a:pt x="137674" y="970292"/>
                  </a:lnTo>
                  <a:lnTo>
                    <a:pt x="137841" y="966589"/>
                  </a:lnTo>
                  <a:lnTo>
                    <a:pt x="138014" y="962885"/>
                  </a:lnTo>
                  <a:lnTo>
                    <a:pt x="138189" y="959182"/>
                  </a:lnTo>
                  <a:lnTo>
                    <a:pt x="138370" y="955479"/>
                  </a:lnTo>
                  <a:lnTo>
                    <a:pt x="138556" y="951775"/>
                  </a:lnTo>
                  <a:lnTo>
                    <a:pt x="138747" y="948072"/>
                  </a:lnTo>
                  <a:lnTo>
                    <a:pt x="138943" y="944368"/>
                  </a:lnTo>
                  <a:lnTo>
                    <a:pt x="139145" y="940665"/>
                  </a:lnTo>
                  <a:lnTo>
                    <a:pt x="139352" y="936962"/>
                  </a:lnTo>
                  <a:lnTo>
                    <a:pt x="139565" y="933258"/>
                  </a:lnTo>
                  <a:lnTo>
                    <a:pt x="139785" y="929555"/>
                  </a:lnTo>
                  <a:lnTo>
                    <a:pt x="140009" y="925851"/>
                  </a:lnTo>
                  <a:lnTo>
                    <a:pt x="140240" y="922148"/>
                  </a:lnTo>
                  <a:lnTo>
                    <a:pt x="140477" y="918444"/>
                  </a:lnTo>
                  <a:lnTo>
                    <a:pt x="140719" y="914741"/>
                  </a:lnTo>
                  <a:lnTo>
                    <a:pt x="140969" y="911038"/>
                  </a:lnTo>
                  <a:lnTo>
                    <a:pt x="141223" y="907334"/>
                  </a:lnTo>
                  <a:lnTo>
                    <a:pt x="141482" y="903631"/>
                  </a:lnTo>
                  <a:lnTo>
                    <a:pt x="141749" y="899927"/>
                  </a:lnTo>
                  <a:lnTo>
                    <a:pt x="142020" y="896224"/>
                  </a:lnTo>
                  <a:lnTo>
                    <a:pt x="142295" y="892521"/>
                  </a:lnTo>
                  <a:lnTo>
                    <a:pt x="142577" y="888817"/>
                  </a:lnTo>
                  <a:lnTo>
                    <a:pt x="142862" y="885114"/>
                  </a:lnTo>
                  <a:lnTo>
                    <a:pt x="143152" y="881410"/>
                  </a:lnTo>
                  <a:lnTo>
                    <a:pt x="143447" y="877707"/>
                  </a:lnTo>
                  <a:lnTo>
                    <a:pt x="143745" y="874004"/>
                  </a:lnTo>
                  <a:lnTo>
                    <a:pt x="144047" y="870300"/>
                  </a:lnTo>
                  <a:lnTo>
                    <a:pt x="144352" y="866597"/>
                  </a:lnTo>
                  <a:lnTo>
                    <a:pt x="144660" y="862893"/>
                  </a:lnTo>
                  <a:lnTo>
                    <a:pt x="144970" y="859190"/>
                  </a:lnTo>
                  <a:lnTo>
                    <a:pt x="145283" y="855487"/>
                  </a:lnTo>
                  <a:lnTo>
                    <a:pt x="145597" y="851783"/>
                  </a:lnTo>
                  <a:lnTo>
                    <a:pt x="145913" y="848080"/>
                  </a:lnTo>
                  <a:lnTo>
                    <a:pt x="146230" y="844376"/>
                  </a:lnTo>
                  <a:lnTo>
                    <a:pt x="146547" y="840673"/>
                  </a:lnTo>
                  <a:lnTo>
                    <a:pt x="146865" y="836970"/>
                  </a:lnTo>
                  <a:lnTo>
                    <a:pt x="147182" y="833266"/>
                  </a:lnTo>
                  <a:lnTo>
                    <a:pt x="147499" y="829563"/>
                  </a:lnTo>
                  <a:lnTo>
                    <a:pt x="147815" y="825859"/>
                  </a:lnTo>
                  <a:lnTo>
                    <a:pt x="148129" y="822156"/>
                  </a:lnTo>
                  <a:lnTo>
                    <a:pt x="148442" y="818452"/>
                  </a:lnTo>
                  <a:lnTo>
                    <a:pt x="148752" y="814749"/>
                  </a:lnTo>
                  <a:lnTo>
                    <a:pt x="149060" y="811046"/>
                  </a:lnTo>
                  <a:lnTo>
                    <a:pt x="149366" y="807342"/>
                  </a:lnTo>
                  <a:lnTo>
                    <a:pt x="149667" y="803639"/>
                  </a:lnTo>
                  <a:lnTo>
                    <a:pt x="149966" y="799935"/>
                  </a:lnTo>
                  <a:lnTo>
                    <a:pt x="150261" y="796232"/>
                  </a:lnTo>
                  <a:lnTo>
                    <a:pt x="150551" y="792529"/>
                  </a:lnTo>
                  <a:lnTo>
                    <a:pt x="150837" y="788825"/>
                  </a:lnTo>
                  <a:lnTo>
                    <a:pt x="151120" y="785122"/>
                  </a:lnTo>
                  <a:lnTo>
                    <a:pt x="151395" y="781418"/>
                  </a:lnTo>
                  <a:lnTo>
                    <a:pt x="151667" y="777715"/>
                  </a:lnTo>
                  <a:lnTo>
                    <a:pt x="151934" y="774012"/>
                  </a:lnTo>
                  <a:lnTo>
                    <a:pt x="152193" y="770308"/>
                  </a:lnTo>
                  <a:lnTo>
                    <a:pt x="152448" y="766605"/>
                  </a:lnTo>
                  <a:lnTo>
                    <a:pt x="152698" y="762901"/>
                  </a:lnTo>
                  <a:lnTo>
                    <a:pt x="152940" y="759198"/>
                  </a:lnTo>
                  <a:lnTo>
                    <a:pt x="153177" y="755495"/>
                  </a:lnTo>
                  <a:lnTo>
                    <a:pt x="153408" y="751791"/>
                  </a:lnTo>
                  <a:lnTo>
                    <a:pt x="153631" y="748088"/>
                  </a:lnTo>
                  <a:lnTo>
                    <a:pt x="153850" y="744384"/>
                  </a:lnTo>
                  <a:lnTo>
                    <a:pt x="154061" y="740681"/>
                  </a:lnTo>
                  <a:lnTo>
                    <a:pt x="154265" y="736978"/>
                  </a:lnTo>
                  <a:lnTo>
                    <a:pt x="154464" y="733274"/>
                  </a:lnTo>
                  <a:lnTo>
                    <a:pt x="154656" y="729571"/>
                  </a:lnTo>
                  <a:lnTo>
                    <a:pt x="154840" y="725867"/>
                  </a:lnTo>
                  <a:lnTo>
                    <a:pt x="155020" y="722164"/>
                  </a:lnTo>
                  <a:lnTo>
                    <a:pt x="155192" y="718460"/>
                  </a:lnTo>
                  <a:lnTo>
                    <a:pt x="155357" y="714757"/>
                  </a:lnTo>
                  <a:lnTo>
                    <a:pt x="155518" y="711054"/>
                  </a:lnTo>
                  <a:lnTo>
                    <a:pt x="155670" y="707350"/>
                  </a:lnTo>
                  <a:lnTo>
                    <a:pt x="155817" y="703647"/>
                  </a:lnTo>
                  <a:lnTo>
                    <a:pt x="155960" y="699943"/>
                  </a:lnTo>
                  <a:lnTo>
                    <a:pt x="156093" y="696240"/>
                  </a:lnTo>
                  <a:lnTo>
                    <a:pt x="156223" y="692537"/>
                  </a:lnTo>
                  <a:lnTo>
                    <a:pt x="156347" y="688833"/>
                  </a:lnTo>
                  <a:lnTo>
                    <a:pt x="156464" y="685130"/>
                  </a:lnTo>
                  <a:lnTo>
                    <a:pt x="156577" y="681426"/>
                  </a:lnTo>
                  <a:lnTo>
                    <a:pt x="156685" y="677723"/>
                  </a:lnTo>
                  <a:lnTo>
                    <a:pt x="156786" y="674020"/>
                  </a:lnTo>
                  <a:lnTo>
                    <a:pt x="156883" y="670316"/>
                  </a:lnTo>
                  <a:lnTo>
                    <a:pt x="156976" y="666613"/>
                  </a:lnTo>
                  <a:lnTo>
                    <a:pt x="157062" y="662909"/>
                  </a:lnTo>
                  <a:lnTo>
                    <a:pt x="157145" y="659206"/>
                  </a:lnTo>
                  <a:lnTo>
                    <a:pt x="157224" y="655503"/>
                  </a:lnTo>
                  <a:lnTo>
                    <a:pt x="157297" y="651799"/>
                  </a:lnTo>
                  <a:lnTo>
                    <a:pt x="157368" y="648096"/>
                  </a:lnTo>
                  <a:lnTo>
                    <a:pt x="157434" y="644392"/>
                  </a:lnTo>
                  <a:lnTo>
                    <a:pt x="157496" y="640689"/>
                  </a:lnTo>
                  <a:lnTo>
                    <a:pt x="157555" y="636986"/>
                  </a:lnTo>
                  <a:lnTo>
                    <a:pt x="157611" y="633282"/>
                  </a:lnTo>
                  <a:lnTo>
                    <a:pt x="157662" y="629579"/>
                  </a:lnTo>
                  <a:lnTo>
                    <a:pt x="157712" y="625875"/>
                  </a:lnTo>
                  <a:lnTo>
                    <a:pt x="157757" y="622172"/>
                  </a:lnTo>
                  <a:lnTo>
                    <a:pt x="157800" y="618469"/>
                  </a:lnTo>
                  <a:lnTo>
                    <a:pt x="157841" y="614765"/>
                  </a:lnTo>
                  <a:lnTo>
                    <a:pt x="157878" y="611062"/>
                  </a:lnTo>
                  <a:lnTo>
                    <a:pt x="157913" y="607358"/>
                  </a:lnTo>
                  <a:lnTo>
                    <a:pt x="157946" y="603655"/>
                  </a:lnTo>
                  <a:lnTo>
                    <a:pt x="157976" y="599951"/>
                  </a:lnTo>
                  <a:lnTo>
                    <a:pt x="158005" y="596248"/>
                  </a:lnTo>
                  <a:lnTo>
                    <a:pt x="158032" y="592545"/>
                  </a:lnTo>
                  <a:lnTo>
                    <a:pt x="158056" y="588841"/>
                  </a:lnTo>
                  <a:lnTo>
                    <a:pt x="158079" y="585138"/>
                  </a:lnTo>
                  <a:lnTo>
                    <a:pt x="158101" y="581434"/>
                  </a:lnTo>
                  <a:lnTo>
                    <a:pt x="158120" y="577731"/>
                  </a:lnTo>
                  <a:lnTo>
                    <a:pt x="158138" y="574028"/>
                  </a:lnTo>
                  <a:lnTo>
                    <a:pt x="158155" y="570324"/>
                  </a:lnTo>
                  <a:lnTo>
                    <a:pt x="158171" y="566621"/>
                  </a:lnTo>
                  <a:lnTo>
                    <a:pt x="158185" y="562917"/>
                  </a:lnTo>
                  <a:lnTo>
                    <a:pt x="158199" y="559214"/>
                  </a:lnTo>
                  <a:lnTo>
                    <a:pt x="158211" y="555511"/>
                  </a:lnTo>
                  <a:lnTo>
                    <a:pt x="158222" y="551807"/>
                  </a:lnTo>
                  <a:lnTo>
                    <a:pt x="158232" y="548104"/>
                  </a:lnTo>
                  <a:lnTo>
                    <a:pt x="158241" y="544400"/>
                  </a:lnTo>
                  <a:lnTo>
                    <a:pt x="158250" y="540697"/>
                  </a:lnTo>
                  <a:lnTo>
                    <a:pt x="158258" y="536994"/>
                  </a:lnTo>
                  <a:lnTo>
                    <a:pt x="158265" y="533290"/>
                  </a:lnTo>
                  <a:lnTo>
                    <a:pt x="158272" y="529587"/>
                  </a:lnTo>
                  <a:lnTo>
                    <a:pt x="158278" y="525883"/>
                  </a:lnTo>
                  <a:lnTo>
                    <a:pt x="158283" y="522180"/>
                  </a:lnTo>
                  <a:lnTo>
                    <a:pt x="158288" y="518477"/>
                  </a:lnTo>
                  <a:lnTo>
                    <a:pt x="158292" y="514773"/>
                  </a:lnTo>
                  <a:lnTo>
                    <a:pt x="158296" y="511070"/>
                  </a:lnTo>
                  <a:lnTo>
                    <a:pt x="158300" y="507366"/>
                  </a:lnTo>
                  <a:lnTo>
                    <a:pt x="158303" y="503663"/>
                  </a:lnTo>
                  <a:lnTo>
                    <a:pt x="158305" y="499959"/>
                  </a:lnTo>
                  <a:lnTo>
                    <a:pt x="158308" y="496256"/>
                  </a:lnTo>
                  <a:lnTo>
                    <a:pt x="158309" y="492553"/>
                  </a:lnTo>
                  <a:lnTo>
                    <a:pt x="158311" y="488849"/>
                  </a:lnTo>
                  <a:lnTo>
                    <a:pt x="158312" y="485146"/>
                  </a:lnTo>
                  <a:lnTo>
                    <a:pt x="158313" y="481442"/>
                  </a:lnTo>
                  <a:lnTo>
                    <a:pt x="158314" y="477739"/>
                  </a:lnTo>
                  <a:lnTo>
                    <a:pt x="158314" y="474036"/>
                  </a:lnTo>
                  <a:lnTo>
                    <a:pt x="158314" y="470332"/>
                  </a:lnTo>
                  <a:lnTo>
                    <a:pt x="158314" y="466629"/>
                  </a:lnTo>
                  <a:lnTo>
                    <a:pt x="158313" y="462925"/>
                  </a:lnTo>
                  <a:lnTo>
                    <a:pt x="158313" y="459222"/>
                  </a:lnTo>
                  <a:lnTo>
                    <a:pt x="158311" y="455519"/>
                  </a:lnTo>
                  <a:lnTo>
                    <a:pt x="158310" y="451815"/>
                  </a:lnTo>
                  <a:lnTo>
                    <a:pt x="158308" y="448112"/>
                  </a:lnTo>
                  <a:lnTo>
                    <a:pt x="158306" y="444408"/>
                  </a:lnTo>
                  <a:lnTo>
                    <a:pt x="158303" y="440705"/>
                  </a:lnTo>
                  <a:lnTo>
                    <a:pt x="158300" y="437002"/>
                  </a:lnTo>
                  <a:lnTo>
                    <a:pt x="158297" y="433298"/>
                  </a:lnTo>
                  <a:lnTo>
                    <a:pt x="158293" y="429595"/>
                  </a:lnTo>
                  <a:lnTo>
                    <a:pt x="158289" y="425891"/>
                  </a:lnTo>
                  <a:lnTo>
                    <a:pt x="158285" y="422188"/>
                  </a:lnTo>
                  <a:lnTo>
                    <a:pt x="158279" y="418485"/>
                  </a:lnTo>
                  <a:lnTo>
                    <a:pt x="158273" y="414781"/>
                  </a:lnTo>
                  <a:lnTo>
                    <a:pt x="158267" y="411078"/>
                  </a:lnTo>
                  <a:lnTo>
                    <a:pt x="158260" y="407374"/>
                  </a:lnTo>
                  <a:lnTo>
                    <a:pt x="158252" y="403671"/>
                  </a:lnTo>
                  <a:lnTo>
                    <a:pt x="158244" y="399967"/>
                  </a:lnTo>
                  <a:lnTo>
                    <a:pt x="158235" y="396264"/>
                  </a:lnTo>
                  <a:lnTo>
                    <a:pt x="158225" y="392561"/>
                  </a:lnTo>
                  <a:lnTo>
                    <a:pt x="158214" y="388857"/>
                  </a:lnTo>
                  <a:lnTo>
                    <a:pt x="158202" y="385154"/>
                  </a:lnTo>
                  <a:lnTo>
                    <a:pt x="158189" y="381450"/>
                  </a:lnTo>
                  <a:lnTo>
                    <a:pt x="158175" y="377747"/>
                  </a:lnTo>
                  <a:lnTo>
                    <a:pt x="158160" y="374044"/>
                  </a:lnTo>
                  <a:lnTo>
                    <a:pt x="158143" y="370340"/>
                  </a:lnTo>
                  <a:lnTo>
                    <a:pt x="158126" y="366637"/>
                  </a:lnTo>
                  <a:lnTo>
                    <a:pt x="158106" y="362933"/>
                  </a:lnTo>
                  <a:lnTo>
                    <a:pt x="158085" y="359230"/>
                  </a:lnTo>
                  <a:lnTo>
                    <a:pt x="158063" y="355527"/>
                  </a:lnTo>
                  <a:lnTo>
                    <a:pt x="158039" y="351823"/>
                  </a:lnTo>
                  <a:lnTo>
                    <a:pt x="158013" y="348120"/>
                  </a:lnTo>
                  <a:lnTo>
                    <a:pt x="157985" y="344416"/>
                  </a:lnTo>
                  <a:lnTo>
                    <a:pt x="157955" y="340713"/>
                  </a:lnTo>
                  <a:lnTo>
                    <a:pt x="157923" y="337010"/>
                  </a:lnTo>
                  <a:lnTo>
                    <a:pt x="157889" y="333306"/>
                  </a:lnTo>
                  <a:lnTo>
                    <a:pt x="157852" y="329603"/>
                  </a:lnTo>
                  <a:lnTo>
                    <a:pt x="157813" y="325899"/>
                  </a:lnTo>
                  <a:lnTo>
                    <a:pt x="157771" y="322196"/>
                  </a:lnTo>
                  <a:lnTo>
                    <a:pt x="157725" y="318493"/>
                  </a:lnTo>
                  <a:lnTo>
                    <a:pt x="157678" y="314789"/>
                  </a:lnTo>
                  <a:lnTo>
                    <a:pt x="157627" y="311086"/>
                  </a:lnTo>
                  <a:lnTo>
                    <a:pt x="157573" y="307382"/>
                  </a:lnTo>
                  <a:lnTo>
                    <a:pt x="157516" y="303679"/>
                  </a:lnTo>
                  <a:lnTo>
                    <a:pt x="157454" y="299975"/>
                  </a:lnTo>
                  <a:lnTo>
                    <a:pt x="157389" y="296272"/>
                  </a:lnTo>
                  <a:lnTo>
                    <a:pt x="157322" y="292569"/>
                  </a:lnTo>
                  <a:lnTo>
                    <a:pt x="157248" y="288865"/>
                  </a:lnTo>
                  <a:lnTo>
                    <a:pt x="157172" y="285162"/>
                  </a:lnTo>
                  <a:lnTo>
                    <a:pt x="157092" y="281458"/>
                  </a:lnTo>
                  <a:lnTo>
                    <a:pt x="157005" y="277755"/>
                  </a:lnTo>
                  <a:lnTo>
                    <a:pt x="156915" y="274052"/>
                  </a:lnTo>
                  <a:lnTo>
                    <a:pt x="156821" y="270348"/>
                  </a:lnTo>
                  <a:lnTo>
                    <a:pt x="156721" y="266645"/>
                  </a:lnTo>
                  <a:lnTo>
                    <a:pt x="156616" y="262941"/>
                  </a:lnTo>
                  <a:lnTo>
                    <a:pt x="156507" y="259238"/>
                  </a:lnTo>
                  <a:lnTo>
                    <a:pt x="156391" y="255535"/>
                  </a:lnTo>
                  <a:lnTo>
                    <a:pt x="156271" y="251831"/>
                  </a:lnTo>
                  <a:lnTo>
                    <a:pt x="156145" y="248128"/>
                  </a:lnTo>
                  <a:lnTo>
                    <a:pt x="156012" y="244424"/>
                  </a:lnTo>
                  <a:lnTo>
                    <a:pt x="155876" y="240721"/>
                  </a:lnTo>
                  <a:lnTo>
                    <a:pt x="155732" y="237018"/>
                  </a:lnTo>
                  <a:lnTo>
                    <a:pt x="155582" y="233314"/>
                  </a:lnTo>
                  <a:lnTo>
                    <a:pt x="155428" y="229611"/>
                  </a:lnTo>
                  <a:lnTo>
                    <a:pt x="155266" y="225907"/>
                  </a:lnTo>
                  <a:lnTo>
                    <a:pt x="155099" y="222204"/>
                  </a:lnTo>
                  <a:lnTo>
                    <a:pt x="154926" y="218501"/>
                  </a:lnTo>
                  <a:lnTo>
                    <a:pt x="154746" y="214797"/>
                  </a:lnTo>
                  <a:lnTo>
                    <a:pt x="154560" y="211094"/>
                  </a:lnTo>
                  <a:lnTo>
                    <a:pt x="154369" y="207390"/>
                  </a:lnTo>
                  <a:lnTo>
                    <a:pt x="154170" y="203687"/>
                  </a:lnTo>
                  <a:lnTo>
                    <a:pt x="153966" y="199983"/>
                  </a:lnTo>
                  <a:lnTo>
                    <a:pt x="153758" y="196280"/>
                  </a:lnTo>
                  <a:lnTo>
                    <a:pt x="153540" y="192577"/>
                  </a:lnTo>
                  <a:lnTo>
                    <a:pt x="153319" y="188873"/>
                  </a:lnTo>
                  <a:lnTo>
                    <a:pt x="153093" y="185170"/>
                  </a:lnTo>
                  <a:lnTo>
                    <a:pt x="152859" y="181466"/>
                  </a:lnTo>
                  <a:lnTo>
                    <a:pt x="152621" y="177763"/>
                  </a:lnTo>
                  <a:lnTo>
                    <a:pt x="152379" y="174060"/>
                  </a:lnTo>
                  <a:lnTo>
                    <a:pt x="152130" y="170356"/>
                  </a:lnTo>
                  <a:lnTo>
                    <a:pt x="151878" y="166653"/>
                  </a:lnTo>
                  <a:lnTo>
                    <a:pt x="151621" y="162949"/>
                  </a:lnTo>
                  <a:lnTo>
                    <a:pt x="151359" y="159246"/>
                  </a:lnTo>
                  <a:lnTo>
                    <a:pt x="151095" y="155543"/>
                  </a:lnTo>
                  <a:lnTo>
                    <a:pt x="150826" y="151839"/>
                  </a:lnTo>
                  <a:lnTo>
                    <a:pt x="150555" y="148136"/>
                  </a:lnTo>
                  <a:lnTo>
                    <a:pt x="150281" y="144432"/>
                  </a:lnTo>
                  <a:lnTo>
                    <a:pt x="150004" y="140729"/>
                  </a:lnTo>
                  <a:lnTo>
                    <a:pt x="149725" y="137026"/>
                  </a:lnTo>
                  <a:lnTo>
                    <a:pt x="149446" y="133322"/>
                  </a:lnTo>
                  <a:lnTo>
                    <a:pt x="149164" y="129619"/>
                  </a:lnTo>
                  <a:lnTo>
                    <a:pt x="148883" y="125915"/>
                  </a:lnTo>
                  <a:lnTo>
                    <a:pt x="148601" y="122212"/>
                  </a:lnTo>
                  <a:lnTo>
                    <a:pt x="148320" y="118509"/>
                  </a:lnTo>
                  <a:lnTo>
                    <a:pt x="148039" y="114805"/>
                  </a:lnTo>
                  <a:lnTo>
                    <a:pt x="147760" y="111102"/>
                  </a:lnTo>
                  <a:lnTo>
                    <a:pt x="147483" y="107398"/>
                  </a:lnTo>
                  <a:lnTo>
                    <a:pt x="147209" y="103695"/>
                  </a:lnTo>
                  <a:lnTo>
                    <a:pt x="146936" y="99991"/>
                  </a:lnTo>
                  <a:lnTo>
                    <a:pt x="146669" y="96288"/>
                  </a:lnTo>
                  <a:lnTo>
                    <a:pt x="146405" y="92585"/>
                  </a:lnTo>
                  <a:lnTo>
                    <a:pt x="146145" y="88881"/>
                  </a:lnTo>
                  <a:lnTo>
                    <a:pt x="145893" y="85178"/>
                  </a:lnTo>
                  <a:lnTo>
                    <a:pt x="145645" y="81474"/>
                  </a:lnTo>
                  <a:lnTo>
                    <a:pt x="145402" y="77771"/>
                  </a:lnTo>
                  <a:lnTo>
                    <a:pt x="145169" y="74068"/>
                  </a:lnTo>
                  <a:lnTo>
                    <a:pt x="144942" y="70364"/>
                  </a:lnTo>
                  <a:lnTo>
                    <a:pt x="144721" y="66661"/>
                  </a:lnTo>
                  <a:lnTo>
                    <a:pt x="144513" y="62957"/>
                  </a:lnTo>
                  <a:lnTo>
                    <a:pt x="144311" y="59254"/>
                  </a:lnTo>
                  <a:lnTo>
                    <a:pt x="144118" y="55551"/>
                  </a:lnTo>
                  <a:lnTo>
                    <a:pt x="143938" y="51847"/>
                  </a:lnTo>
                  <a:lnTo>
                    <a:pt x="143765" y="48144"/>
                  </a:lnTo>
                  <a:lnTo>
                    <a:pt x="143604" y="44440"/>
                  </a:lnTo>
                  <a:lnTo>
                    <a:pt x="143457" y="40737"/>
                  </a:lnTo>
                  <a:lnTo>
                    <a:pt x="143317" y="37034"/>
                  </a:lnTo>
                  <a:lnTo>
                    <a:pt x="143192" y="33330"/>
                  </a:lnTo>
                  <a:lnTo>
                    <a:pt x="143080" y="29627"/>
                  </a:lnTo>
                  <a:lnTo>
                    <a:pt x="142978" y="25923"/>
                  </a:lnTo>
                  <a:lnTo>
                    <a:pt x="142891" y="22220"/>
                  </a:lnTo>
                  <a:lnTo>
                    <a:pt x="142817" y="18517"/>
                  </a:lnTo>
                  <a:lnTo>
                    <a:pt x="142753" y="14813"/>
                  </a:lnTo>
                  <a:lnTo>
                    <a:pt x="142707" y="11110"/>
                  </a:lnTo>
                  <a:lnTo>
                    <a:pt x="142674" y="7406"/>
                  </a:lnTo>
                  <a:lnTo>
                    <a:pt x="142650" y="3703"/>
                  </a:lnTo>
                  <a:lnTo>
                    <a:pt x="142646" y="0"/>
                  </a:lnTo>
                  <a:lnTo>
                    <a:pt x="174034" y="0"/>
                  </a:lnTo>
                  <a:lnTo>
                    <a:pt x="174030" y="3703"/>
                  </a:lnTo>
                  <a:lnTo>
                    <a:pt x="174006" y="7406"/>
                  </a:lnTo>
                  <a:lnTo>
                    <a:pt x="173973" y="11110"/>
                  </a:lnTo>
                  <a:lnTo>
                    <a:pt x="173927" y="14813"/>
                  </a:lnTo>
                  <a:lnTo>
                    <a:pt x="173863" y="18517"/>
                  </a:lnTo>
                  <a:lnTo>
                    <a:pt x="173789" y="22220"/>
                  </a:lnTo>
                  <a:lnTo>
                    <a:pt x="173702" y="25923"/>
                  </a:lnTo>
                  <a:lnTo>
                    <a:pt x="173600" y="29627"/>
                  </a:lnTo>
                  <a:lnTo>
                    <a:pt x="173488" y="33330"/>
                  </a:lnTo>
                  <a:lnTo>
                    <a:pt x="173362" y="37034"/>
                  </a:lnTo>
                  <a:lnTo>
                    <a:pt x="173223" y="40737"/>
                  </a:lnTo>
                  <a:lnTo>
                    <a:pt x="173076" y="44440"/>
                  </a:lnTo>
                  <a:lnTo>
                    <a:pt x="172915" y="48144"/>
                  </a:lnTo>
                  <a:lnTo>
                    <a:pt x="172742" y="51847"/>
                  </a:lnTo>
                  <a:lnTo>
                    <a:pt x="172562" y="55551"/>
                  </a:lnTo>
                  <a:lnTo>
                    <a:pt x="172369" y="59254"/>
                  </a:lnTo>
                  <a:lnTo>
                    <a:pt x="172167" y="62957"/>
                  </a:lnTo>
                  <a:lnTo>
                    <a:pt x="171958" y="66661"/>
                  </a:lnTo>
                  <a:lnTo>
                    <a:pt x="171738" y="70364"/>
                  </a:lnTo>
                  <a:lnTo>
                    <a:pt x="171511" y="74068"/>
                  </a:lnTo>
                  <a:lnTo>
                    <a:pt x="171278" y="77771"/>
                  </a:lnTo>
                  <a:lnTo>
                    <a:pt x="171035" y="81474"/>
                  </a:lnTo>
                  <a:lnTo>
                    <a:pt x="170787" y="85178"/>
                  </a:lnTo>
                  <a:lnTo>
                    <a:pt x="170535" y="88881"/>
                  </a:lnTo>
                  <a:lnTo>
                    <a:pt x="170274" y="92585"/>
                  </a:lnTo>
                  <a:lnTo>
                    <a:pt x="170011" y="96288"/>
                  </a:lnTo>
                  <a:lnTo>
                    <a:pt x="169744" y="99991"/>
                  </a:lnTo>
                  <a:lnTo>
                    <a:pt x="169471" y="103695"/>
                  </a:lnTo>
                  <a:lnTo>
                    <a:pt x="169197" y="107398"/>
                  </a:lnTo>
                  <a:lnTo>
                    <a:pt x="168920" y="111102"/>
                  </a:lnTo>
                  <a:lnTo>
                    <a:pt x="168641" y="114805"/>
                  </a:lnTo>
                  <a:lnTo>
                    <a:pt x="168360" y="118509"/>
                  </a:lnTo>
                  <a:lnTo>
                    <a:pt x="168079" y="122212"/>
                  </a:lnTo>
                  <a:lnTo>
                    <a:pt x="167797" y="125915"/>
                  </a:lnTo>
                  <a:lnTo>
                    <a:pt x="167515" y="129619"/>
                  </a:lnTo>
                  <a:lnTo>
                    <a:pt x="167234" y="133322"/>
                  </a:lnTo>
                  <a:lnTo>
                    <a:pt x="166955" y="137026"/>
                  </a:lnTo>
                  <a:lnTo>
                    <a:pt x="166676" y="140729"/>
                  </a:lnTo>
                  <a:lnTo>
                    <a:pt x="166399" y="144432"/>
                  </a:lnTo>
                  <a:lnTo>
                    <a:pt x="166125" y="148136"/>
                  </a:lnTo>
                  <a:lnTo>
                    <a:pt x="165853" y="151839"/>
                  </a:lnTo>
                  <a:lnTo>
                    <a:pt x="165585" y="155543"/>
                  </a:lnTo>
                  <a:lnTo>
                    <a:pt x="165321" y="159246"/>
                  </a:lnTo>
                  <a:lnTo>
                    <a:pt x="165059" y="162949"/>
                  </a:lnTo>
                  <a:lnTo>
                    <a:pt x="164802" y="166653"/>
                  </a:lnTo>
                  <a:lnTo>
                    <a:pt x="164550" y="170356"/>
                  </a:lnTo>
                  <a:lnTo>
                    <a:pt x="164301" y="174060"/>
                  </a:lnTo>
                  <a:lnTo>
                    <a:pt x="164059" y="177763"/>
                  </a:lnTo>
                  <a:lnTo>
                    <a:pt x="163821" y="181466"/>
                  </a:lnTo>
                  <a:lnTo>
                    <a:pt x="163587" y="185170"/>
                  </a:lnTo>
                  <a:lnTo>
                    <a:pt x="163361" y="188873"/>
                  </a:lnTo>
                  <a:lnTo>
                    <a:pt x="163140" y="192577"/>
                  </a:lnTo>
                  <a:lnTo>
                    <a:pt x="162922" y="196280"/>
                  </a:lnTo>
                  <a:lnTo>
                    <a:pt x="162714" y="199983"/>
                  </a:lnTo>
                  <a:lnTo>
                    <a:pt x="162510" y="203687"/>
                  </a:lnTo>
                  <a:lnTo>
                    <a:pt x="162311" y="207390"/>
                  </a:lnTo>
                  <a:lnTo>
                    <a:pt x="162120" y="211094"/>
                  </a:lnTo>
                  <a:lnTo>
                    <a:pt x="161934" y="214797"/>
                  </a:lnTo>
                  <a:lnTo>
                    <a:pt x="161754" y="218501"/>
                  </a:lnTo>
                  <a:lnTo>
                    <a:pt x="161581" y="222204"/>
                  </a:lnTo>
                  <a:lnTo>
                    <a:pt x="161413" y="225907"/>
                  </a:lnTo>
                  <a:lnTo>
                    <a:pt x="161252" y="229611"/>
                  </a:lnTo>
                  <a:lnTo>
                    <a:pt x="161097" y="233314"/>
                  </a:lnTo>
                  <a:lnTo>
                    <a:pt x="160948" y="237018"/>
                  </a:lnTo>
                  <a:lnTo>
                    <a:pt x="160804" y="240721"/>
                  </a:lnTo>
                  <a:lnTo>
                    <a:pt x="160667" y="244424"/>
                  </a:lnTo>
                  <a:lnTo>
                    <a:pt x="160535" y="248128"/>
                  </a:lnTo>
                  <a:lnTo>
                    <a:pt x="160409" y="251831"/>
                  </a:lnTo>
                  <a:lnTo>
                    <a:pt x="160289" y="255535"/>
                  </a:lnTo>
                  <a:lnTo>
                    <a:pt x="160173" y="259238"/>
                  </a:lnTo>
                  <a:lnTo>
                    <a:pt x="160064" y="262941"/>
                  </a:lnTo>
                  <a:lnTo>
                    <a:pt x="159959" y="266645"/>
                  </a:lnTo>
                  <a:lnTo>
                    <a:pt x="159859" y="270348"/>
                  </a:lnTo>
                  <a:lnTo>
                    <a:pt x="159765" y="274052"/>
                  </a:lnTo>
                  <a:lnTo>
                    <a:pt x="159675" y="277755"/>
                  </a:lnTo>
                  <a:lnTo>
                    <a:pt x="159588" y="281458"/>
                  </a:lnTo>
                  <a:lnTo>
                    <a:pt x="159508" y="285162"/>
                  </a:lnTo>
                  <a:lnTo>
                    <a:pt x="159432" y="288865"/>
                  </a:lnTo>
                  <a:lnTo>
                    <a:pt x="159358" y="292569"/>
                  </a:lnTo>
                  <a:lnTo>
                    <a:pt x="159290" y="296272"/>
                  </a:lnTo>
                  <a:lnTo>
                    <a:pt x="159226" y="299975"/>
                  </a:lnTo>
                  <a:lnTo>
                    <a:pt x="159164" y="303679"/>
                  </a:lnTo>
                  <a:lnTo>
                    <a:pt x="159107" y="307382"/>
                  </a:lnTo>
                  <a:lnTo>
                    <a:pt x="159053" y="311086"/>
                  </a:lnTo>
                  <a:lnTo>
                    <a:pt x="159002" y="314789"/>
                  </a:lnTo>
                  <a:lnTo>
                    <a:pt x="158954" y="318493"/>
                  </a:lnTo>
                  <a:lnTo>
                    <a:pt x="158909" y="322196"/>
                  </a:lnTo>
                  <a:lnTo>
                    <a:pt x="158867" y="325899"/>
                  </a:lnTo>
                  <a:lnTo>
                    <a:pt x="158828" y="329603"/>
                  </a:lnTo>
                  <a:lnTo>
                    <a:pt x="158791" y="333306"/>
                  </a:lnTo>
                  <a:lnTo>
                    <a:pt x="158757" y="337010"/>
                  </a:lnTo>
                  <a:lnTo>
                    <a:pt x="158725" y="340713"/>
                  </a:lnTo>
                  <a:lnTo>
                    <a:pt x="158695" y="344416"/>
                  </a:lnTo>
                  <a:lnTo>
                    <a:pt x="158667" y="348120"/>
                  </a:lnTo>
                  <a:lnTo>
                    <a:pt x="158641" y="351823"/>
                  </a:lnTo>
                  <a:lnTo>
                    <a:pt x="158617" y="355527"/>
                  </a:lnTo>
                  <a:lnTo>
                    <a:pt x="158594" y="359230"/>
                  </a:lnTo>
                  <a:lnTo>
                    <a:pt x="158574" y="362933"/>
                  </a:lnTo>
                  <a:lnTo>
                    <a:pt x="158554" y="366637"/>
                  </a:lnTo>
                  <a:lnTo>
                    <a:pt x="158537" y="370340"/>
                  </a:lnTo>
                  <a:lnTo>
                    <a:pt x="158520" y="374044"/>
                  </a:lnTo>
                  <a:lnTo>
                    <a:pt x="158505" y="377747"/>
                  </a:lnTo>
                  <a:lnTo>
                    <a:pt x="158491" y="381450"/>
                  </a:lnTo>
                  <a:lnTo>
                    <a:pt x="158478" y="385154"/>
                  </a:lnTo>
                  <a:lnTo>
                    <a:pt x="158466" y="388857"/>
                  </a:lnTo>
                  <a:lnTo>
                    <a:pt x="158455" y="392561"/>
                  </a:lnTo>
                  <a:lnTo>
                    <a:pt x="158445" y="396264"/>
                  </a:lnTo>
                  <a:lnTo>
                    <a:pt x="158436" y="399967"/>
                  </a:lnTo>
                  <a:lnTo>
                    <a:pt x="158427" y="403671"/>
                  </a:lnTo>
                  <a:lnTo>
                    <a:pt x="158420" y="407374"/>
                  </a:lnTo>
                  <a:lnTo>
                    <a:pt x="158413" y="411078"/>
                  </a:lnTo>
                  <a:lnTo>
                    <a:pt x="158406" y="414781"/>
                  </a:lnTo>
                  <a:lnTo>
                    <a:pt x="158401" y="418485"/>
                  </a:lnTo>
                  <a:lnTo>
                    <a:pt x="158395" y="422188"/>
                  </a:lnTo>
                  <a:lnTo>
                    <a:pt x="158391" y="425891"/>
                  </a:lnTo>
                  <a:lnTo>
                    <a:pt x="158386" y="429595"/>
                  </a:lnTo>
                  <a:lnTo>
                    <a:pt x="158383" y="433298"/>
                  </a:lnTo>
                  <a:lnTo>
                    <a:pt x="158379" y="437002"/>
                  </a:lnTo>
                  <a:lnTo>
                    <a:pt x="158376" y="440705"/>
                  </a:lnTo>
                  <a:lnTo>
                    <a:pt x="158374" y="444408"/>
                  </a:lnTo>
                  <a:lnTo>
                    <a:pt x="158372" y="448112"/>
                  </a:lnTo>
                  <a:lnTo>
                    <a:pt x="158370" y="451815"/>
                  </a:lnTo>
                  <a:lnTo>
                    <a:pt x="158368" y="455519"/>
                  </a:lnTo>
                  <a:lnTo>
                    <a:pt x="158367" y="459222"/>
                  </a:lnTo>
                  <a:lnTo>
                    <a:pt x="158366" y="462925"/>
                  </a:lnTo>
                  <a:lnTo>
                    <a:pt x="158366" y="466629"/>
                  </a:lnTo>
                  <a:lnTo>
                    <a:pt x="158366" y="470332"/>
                  </a:lnTo>
                  <a:lnTo>
                    <a:pt x="158366" y="474036"/>
                  </a:lnTo>
                  <a:lnTo>
                    <a:pt x="158366" y="477739"/>
                  </a:lnTo>
                  <a:lnTo>
                    <a:pt x="158367" y="481442"/>
                  </a:lnTo>
                  <a:lnTo>
                    <a:pt x="158368" y="485146"/>
                  </a:lnTo>
                  <a:lnTo>
                    <a:pt x="158369" y="488849"/>
                  </a:lnTo>
                  <a:lnTo>
                    <a:pt x="158370" y="492553"/>
                  </a:lnTo>
                  <a:lnTo>
                    <a:pt x="158372" y="496256"/>
                  </a:lnTo>
                  <a:lnTo>
                    <a:pt x="158375" y="499959"/>
                  </a:lnTo>
                  <a:lnTo>
                    <a:pt x="158377" y="503663"/>
                  </a:lnTo>
                  <a:lnTo>
                    <a:pt x="158380" y="507366"/>
                  </a:lnTo>
                  <a:lnTo>
                    <a:pt x="158384" y="511070"/>
                  </a:lnTo>
                  <a:lnTo>
                    <a:pt x="158388" y="514773"/>
                  </a:lnTo>
                  <a:lnTo>
                    <a:pt x="158392" y="518477"/>
                  </a:lnTo>
                  <a:lnTo>
                    <a:pt x="158397" y="522180"/>
                  </a:lnTo>
                  <a:lnTo>
                    <a:pt x="158402" y="525883"/>
                  </a:lnTo>
                  <a:lnTo>
                    <a:pt x="158408" y="529587"/>
                  </a:lnTo>
                  <a:lnTo>
                    <a:pt x="158415" y="533290"/>
                  </a:lnTo>
                  <a:lnTo>
                    <a:pt x="158422" y="536994"/>
                  </a:lnTo>
                  <a:lnTo>
                    <a:pt x="158430" y="540697"/>
                  </a:lnTo>
                  <a:lnTo>
                    <a:pt x="158438" y="544400"/>
                  </a:lnTo>
                  <a:lnTo>
                    <a:pt x="158448" y="548104"/>
                  </a:lnTo>
                  <a:lnTo>
                    <a:pt x="158458" y="551807"/>
                  </a:lnTo>
                  <a:lnTo>
                    <a:pt x="158469" y="555511"/>
                  </a:lnTo>
                  <a:lnTo>
                    <a:pt x="158481" y="559214"/>
                  </a:lnTo>
                  <a:lnTo>
                    <a:pt x="158495" y="562917"/>
                  </a:lnTo>
                  <a:lnTo>
                    <a:pt x="158509" y="566621"/>
                  </a:lnTo>
                  <a:lnTo>
                    <a:pt x="158525" y="570324"/>
                  </a:lnTo>
                  <a:lnTo>
                    <a:pt x="158542" y="574028"/>
                  </a:lnTo>
                  <a:lnTo>
                    <a:pt x="158560" y="577731"/>
                  </a:lnTo>
                  <a:lnTo>
                    <a:pt x="158579" y="581434"/>
                  </a:lnTo>
                  <a:lnTo>
                    <a:pt x="158601" y="585138"/>
                  </a:lnTo>
                  <a:lnTo>
                    <a:pt x="158624" y="588841"/>
                  </a:lnTo>
                  <a:lnTo>
                    <a:pt x="158648" y="592545"/>
                  </a:lnTo>
                  <a:lnTo>
                    <a:pt x="158675" y="596248"/>
                  </a:lnTo>
                  <a:lnTo>
                    <a:pt x="158703" y="599951"/>
                  </a:lnTo>
                  <a:lnTo>
                    <a:pt x="158734" y="603655"/>
                  </a:lnTo>
                  <a:lnTo>
                    <a:pt x="158767" y="607358"/>
                  </a:lnTo>
                  <a:lnTo>
                    <a:pt x="158802" y="611062"/>
                  </a:lnTo>
                  <a:lnTo>
                    <a:pt x="158839" y="614765"/>
                  </a:lnTo>
                  <a:lnTo>
                    <a:pt x="158880" y="618469"/>
                  </a:lnTo>
                  <a:lnTo>
                    <a:pt x="158923" y="622172"/>
                  </a:lnTo>
                  <a:lnTo>
                    <a:pt x="158968" y="625875"/>
                  </a:lnTo>
                  <a:lnTo>
                    <a:pt x="159018" y="629579"/>
                  </a:lnTo>
                  <a:lnTo>
                    <a:pt x="159069" y="633282"/>
                  </a:lnTo>
                  <a:lnTo>
                    <a:pt x="159124" y="636986"/>
                  </a:lnTo>
                  <a:lnTo>
                    <a:pt x="159184" y="640689"/>
                  </a:lnTo>
                  <a:lnTo>
                    <a:pt x="159246" y="644392"/>
                  </a:lnTo>
                  <a:lnTo>
                    <a:pt x="159312" y="648096"/>
                  </a:lnTo>
                  <a:lnTo>
                    <a:pt x="159382" y="651799"/>
                  </a:lnTo>
                  <a:lnTo>
                    <a:pt x="159456" y="655503"/>
                  </a:lnTo>
                  <a:lnTo>
                    <a:pt x="159535" y="659206"/>
                  </a:lnTo>
                  <a:lnTo>
                    <a:pt x="159618" y="662909"/>
                  </a:lnTo>
                  <a:lnTo>
                    <a:pt x="159704" y="666613"/>
                  </a:lnTo>
                  <a:lnTo>
                    <a:pt x="159797" y="670316"/>
                  </a:lnTo>
                  <a:lnTo>
                    <a:pt x="159894" y="674020"/>
                  </a:lnTo>
                  <a:lnTo>
                    <a:pt x="159995" y="677723"/>
                  </a:lnTo>
                  <a:lnTo>
                    <a:pt x="160103" y="681426"/>
                  </a:lnTo>
                  <a:lnTo>
                    <a:pt x="160216" y="685130"/>
                  </a:lnTo>
                  <a:lnTo>
                    <a:pt x="160332" y="688833"/>
                  </a:lnTo>
                  <a:lnTo>
                    <a:pt x="160457" y="692537"/>
                  </a:lnTo>
                  <a:lnTo>
                    <a:pt x="160587" y="696240"/>
                  </a:lnTo>
                  <a:lnTo>
                    <a:pt x="160720" y="699943"/>
                  </a:lnTo>
                  <a:lnTo>
                    <a:pt x="160863" y="703647"/>
                  </a:lnTo>
                  <a:lnTo>
                    <a:pt x="161010" y="707350"/>
                  </a:lnTo>
                  <a:lnTo>
                    <a:pt x="161162" y="711054"/>
                  </a:lnTo>
                  <a:lnTo>
                    <a:pt x="161323" y="714757"/>
                  </a:lnTo>
                  <a:lnTo>
                    <a:pt x="161488" y="718460"/>
                  </a:lnTo>
                  <a:lnTo>
                    <a:pt x="161660" y="722164"/>
                  </a:lnTo>
                  <a:lnTo>
                    <a:pt x="161840" y="725867"/>
                  </a:lnTo>
                  <a:lnTo>
                    <a:pt x="162024" y="729571"/>
                  </a:lnTo>
                  <a:lnTo>
                    <a:pt x="162216" y="733274"/>
                  </a:lnTo>
                  <a:lnTo>
                    <a:pt x="162415" y="736978"/>
                  </a:lnTo>
                  <a:lnTo>
                    <a:pt x="162619" y="740681"/>
                  </a:lnTo>
                  <a:lnTo>
                    <a:pt x="162830" y="744384"/>
                  </a:lnTo>
                  <a:lnTo>
                    <a:pt x="163049" y="748088"/>
                  </a:lnTo>
                  <a:lnTo>
                    <a:pt x="163272" y="751791"/>
                  </a:lnTo>
                  <a:lnTo>
                    <a:pt x="163503" y="755495"/>
                  </a:lnTo>
                  <a:lnTo>
                    <a:pt x="163740" y="759198"/>
                  </a:lnTo>
                  <a:lnTo>
                    <a:pt x="163982" y="762901"/>
                  </a:lnTo>
                  <a:lnTo>
                    <a:pt x="164231" y="766605"/>
                  </a:lnTo>
                  <a:lnTo>
                    <a:pt x="164487" y="770308"/>
                  </a:lnTo>
                  <a:lnTo>
                    <a:pt x="164746" y="774012"/>
                  </a:lnTo>
                  <a:lnTo>
                    <a:pt x="165013" y="777715"/>
                  </a:lnTo>
                  <a:lnTo>
                    <a:pt x="165285" y="781418"/>
                  </a:lnTo>
                  <a:lnTo>
                    <a:pt x="165560" y="785122"/>
                  </a:lnTo>
                  <a:lnTo>
                    <a:pt x="165843" y="788825"/>
                  </a:lnTo>
                  <a:lnTo>
                    <a:pt x="166129" y="792529"/>
                  </a:lnTo>
                  <a:lnTo>
                    <a:pt x="166418" y="796232"/>
                  </a:lnTo>
                  <a:lnTo>
                    <a:pt x="166714" y="799935"/>
                  </a:lnTo>
                  <a:lnTo>
                    <a:pt x="167013" y="803639"/>
                  </a:lnTo>
                  <a:lnTo>
                    <a:pt x="167314" y="807342"/>
                  </a:lnTo>
                  <a:lnTo>
                    <a:pt x="167620" y="811046"/>
                  </a:lnTo>
                  <a:lnTo>
                    <a:pt x="167928" y="814749"/>
                  </a:lnTo>
                  <a:lnTo>
                    <a:pt x="168238" y="818452"/>
                  </a:lnTo>
                  <a:lnTo>
                    <a:pt x="168551" y="822156"/>
                  </a:lnTo>
                  <a:lnTo>
                    <a:pt x="168865" y="825859"/>
                  </a:lnTo>
                  <a:lnTo>
                    <a:pt x="169181" y="829563"/>
                  </a:lnTo>
                  <a:lnTo>
                    <a:pt x="169498" y="833266"/>
                  </a:lnTo>
                  <a:lnTo>
                    <a:pt x="169815" y="836970"/>
                  </a:lnTo>
                  <a:lnTo>
                    <a:pt x="170133" y="840673"/>
                  </a:lnTo>
                  <a:lnTo>
                    <a:pt x="170450" y="844376"/>
                  </a:lnTo>
                  <a:lnTo>
                    <a:pt x="170767" y="848080"/>
                  </a:lnTo>
                  <a:lnTo>
                    <a:pt x="171082" y="851783"/>
                  </a:lnTo>
                  <a:lnTo>
                    <a:pt x="171397" y="855487"/>
                  </a:lnTo>
                  <a:lnTo>
                    <a:pt x="171709" y="859190"/>
                  </a:lnTo>
                  <a:lnTo>
                    <a:pt x="172020" y="862893"/>
                  </a:lnTo>
                  <a:lnTo>
                    <a:pt x="172327" y="866597"/>
                  </a:lnTo>
                  <a:lnTo>
                    <a:pt x="172633" y="870300"/>
                  </a:lnTo>
                  <a:lnTo>
                    <a:pt x="172935" y="874004"/>
                  </a:lnTo>
                  <a:lnTo>
                    <a:pt x="173233" y="877707"/>
                  </a:lnTo>
                  <a:lnTo>
                    <a:pt x="173528" y="881410"/>
                  </a:lnTo>
                  <a:lnTo>
                    <a:pt x="173817" y="885114"/>
                  </a:lnTo>
                  <a:lnTo>
                    <a:pt x="174103" y="888817"/>
                  </a:lnTo>
                  <a:lnTo>
                    <a:pt x="174385" y="892521"/>
                  </a:lnTo>
                  <a:lnTo>
                    <a:pt x="174660" y="896224"/>
                  </a:lnTo>
                  <a:lnTo>
                    <a:pt x="174931" y="899927"/>
                  </a:lnTo>
                  <a:lnTo>
                    <a:pt x="175198" y="903631"/>
                  </a:lnTo>
                  <a:lnTo>
                    <a:pt x="175457" y="907334"/>
                  </a:lnTo>
                  <a:lnTo>
                    <a:pt x="175711" y="911038"/>
                  </a:lnTo>
                  <a:lnTo>
                    <a:pt x="175961" y="914741"/>
                  </a:lnTo>
                  <a:lnTo>
                    <a:pt x="176202" y="918444"/>
                  </a:lnTo>
                  <a:lnTo>
                    <a:pt x="176440" y="922148"/>
                  </a:lnTo>
                  <a:lnTo>
                    <a:pt x="176671" y="925851"/>
                  </a:lnTo>
                  <a:lnTo>
                    <a:pt x="176895" y="929555"/>
                  </a:lnTo>
                  <a:lnTo>
                    <a:pt x="177115" y="933258"/>
                  </a:lnTo>
                  <a:lnTo>
                    <a:pt x="177328" y="936962"/>
                  </a:lnTo>
                  <a:lnTo>
                    <a:pt x="177535" y="940665"/>
                  </a:lnTo>
                  <a:lnTo>
                    <a:pt x="177737" y="944368"/>
                  </a:lnTo>
                  <a:lnTo>
                    <a:pt x="177933" y="948072"/>
                  </a:lnTo>
                  <a:lnTo>
                    <a:pt x="178123" y="951775"/>
                  </a:lnTo>
                  <a:lnTo>
                    <a:pt x="178310" y="955479"/>
                  </a:lnTo>
                  <a:lnTo>
                    <a:pt x="178491" y="959182"/>
                  </a:lnTo>
                  <a:lnTo>
                    <a:pt x="178666" y="962885"/>
                  </a:lnTo>
                  <a:lnTo>
                    <a:pt x="178839" y="966589"/>
                  </a:lnTo>
                  <a:lnTo>
                    <a:pt x="179006" y="970292"/>
                  </a:lnTo>
                  <a:lnTo>
                    <a:pt x="179170" y="973996"/>
                  </a:lnTo>
                  <a:lnTo>
                    <a:pt x="179331" y="977699"/>
                  </a:lnTo>
                  <a:lnTo>
                    <a:pt x="179488" y="981402"/>
                  </a:lnTo>
                  <a:lnTo>
                    <a:pt x="179642" y="985106"/>
                  </a:lnTo>
                  <a:lnTo>
                    <a:pt x="179795" y="988809"/>
                  </a:lnTo>
                  <a:lnTo>
                    <a:pt x="179945" y="992513"/>
                  </a:lnTo>
                  <a:lnTo>
                    <a:pt x="180094" y="996216"/>
                  </a:lnTo>
                  <a:lnTo>
                    <a:pt x="180241" y="999919"/>
                  </a:lnTo>
                  <a:lnTo>
                    <a:pt x="180388" y="1003623"/>
                  </a:lnTo>
                  <a:lnTo>
                    <a:pt x="180534" y="1007326"/>
                  </a:lnTo>
                  <a:lnTo>
                    <a:pt x="180681" y="1011030"/>
                  </a:lnTo>
                  <a:lnTo>
                    <a:pt x="180828" y="1014733"/>
                  </a:lnTo>
                  <a:lnTo>
                    <a:pt x="180976" y="1018436"/>
                  </a:lnTo>
                  <a:lnTo>
                    <a:pt x="181125" y="1022140"/>
                  </a:lnTo>
                  <a:lnTo>
                    <a:pt x="181276" y="1025843"/>
                  </a:lnTo>
                  <a:lnTo>
                    <a:pt x="181429" y="1029547"/>
                  </a:lnTo>
                  <a:lnTo>
                    <a:pt x="181584" y="1033250"/>
                  </a:lnTo>
                  <a:lnTo>
                    <a:pt x="181743" y="1036954"/>
                  </a:lnTo>
                  <a:lnTo>
                    <a:pt x="181905" y="1040657"/>
                  </a:lnTo>
                  <a:lnTo>
                    <a:pt x="182070" y="1044360"/>
                  </a:lnTo>
                  <a:lnTo>
                    <a:pt x="182239" y="1048064"/>
                  </a:lnTo>
                  <a:lnTo>
                    <a:pt x="182412" y="1051767"/>
                  </a:lnTo>
                  <a:lnTo>
                    <a:pt x="182590" y="1055471"/>
                  </a:lnTo>
                  <a:lnTo>
                    <a:pt x="182773" y="1059174"/>
                  </a:lnTo>
                  <a:lnTo>
                    <a:pt x="182959" y="1062877"/>
                  </a:lnTo>
                  <a:lnTo>
                    <a:pt x="183153" y="1066581"/>
                  </a:lnTo>
                  <a:lnTo>
                    <a:pt x="183351" y="1070284"/>
                  </a:lnTo>
                  <a:lnTo>
                    <a:pt x="183554" y="1073988"/>
                  </a:lnTo>
                  <a:lnTo>
                    <a:pt x="183764" y="1077691"/>
                  </a:lnTo>
                  <a:lnTo>
                    <a:pt x="183980" y="1081394"/>
                  </a:lnTo>
                  <a:lnTo>
                    <a:pt x="184200" y="1085098"/>
                  </a:lnTo>
                  <a:lnTo>
                    <a:pt x="184429" y="1088801"/>
                  </a:lnTo>
                  <a:lnTo>
                    <a:pt x="184663" y="1092505"/>
                  </a:lnTo>
                  <a:lnTo>
                    <a:pt x="184902" y="1096208"/>
                  </a:lnTo>
                  <a:lnTo>
                    <a:pt x="185149" y="1099911"/>
                  </a:lnTo>
                  <a:lnTo>
                    <a:pt x="185402" y="1103615"/>
                  </a:lnTo>
                  <a:lnTo>
                    <a:pt x="185660" y="1107318"/>
                  </a:lnTo>
                  <a:lnTo>
                    <a:pt x="185926" y="1111022"/>
                  </a:lnTo>
                  <a:lnTo>
                    <a:pt x="186197" y="1114725"/>
                  </a:lnTo>
                  <a:lnTo>
                    <a:pt x="186473" y="1118428"/>
                  </a:lnTo>
                  <a:lnTo>
                    <a:pt x="186757" y="1122132"/>
                  </a:lnTo>
                  <a:lnTo>
                    <a:pt x="187046" y="1125835"/>
                  </a:lnTo>
                  <a:lnTo>
                    <a:pt x="187340" y="1129539"/>
                  </a:lnTo>
                  <a:lnTo>
                    <a:pt x="187641" y="1133242"/>
                  </a:lnTo>
                  <a:lnTo>
                    <a:pt x="187946" y="1136946"/>
                  </a:lnTo>
                  <a:lnTo>
                    <a:pt x="188257" y="1140649"/>
                  </a:lnTo>
                  <a:lnTo>
                    <a:pt x="188573" y="1144352"/>
                  </a:lnTo>
                  <a:lnTo>
                    <a:pt x="188893" y="1148056"/>
                  </a:lnTo>
                  <a:lnTo>
                    <a:pt x="189218" y="1151759"/>
                  </a:lnTo>
                  <a:lnTo>
                    <a:pt x="189548" y="1155463"/>
                  </a:lnTo>
                  <a:lnTo>
                    <a:pt x="189881" y="1159166"/>
                  </a:lnTo>
                  <a:lnTo>
                    <a:pt x="190219" y="1162869"/>
                  </a:lnTo>
                  <a:lnTo>
                    <a:pt x="190561" y="1166573"/>
                  </a:lnTo>
                  <a:lnTo>
                    <a:pt x="190905" y="1170276"/>
                  </a:lnTo>
                  <a:lnTo>
                    <a:pt x="191254" y="1173980"/>
                  </a:lnTo>
                  <a:lnTo>
                    <a:pt x="191605" y="1177683"/>
                  </a:lnTo>
                  <a:lnTo>
                    <a:pt x="191958" y="1181386"/>
                  </a:lnTo>
                  <a:lnTo>
                    <a:pt x="192315" y="1185090"/>
                  </a:lnTo>
                  <a:lnTo>
                    <a:pt x="192675" y="1188793"/>
                  </a:lnTo>
                  <a:lnTo>
                    <a:pt x="193035" y="1192497"/>
                  </a:lnTo>
                  <a:lnTo>
                    <a:pt x="193399" y="1196200"/>
                  </a:lnTo>
                  <a:lnTo>
                    <a:pt x="193764" y="1199903"/>
                  </a:lnTo>
                  <a:lnTo>
                    <a:pt x="194130" y="1203607"/>
                  </a:lnTo>
                  <a:lnTo>
                    <a:pt x="194499" y="1207310"/>
                  </a:lnTo>
                  <a:lnTo>
                    <a:pt x="194868" y="1211014"/>
                  </a:lnTo>
                  <a:lnTo>
                    <a:pt x="195238" y="1214717"/>
                  </a:lnTo>
                  <a:lnTo>
                    <a:pt x="195610" y="1218420"/>
                  </a:lnTo>
                  <a:lnTo>
                    <a:pt x="195982" y="1222124"/>
                  </a:lnTo>
                  <a:lnTo>
                    <a:pt x="196355" y="1225827"/>
                  </a:lnTo>
                  <a:lnTo>
                    <a:pt x="196729" y="1229531"/>
                  </a:lnTo>
                  <a:lnTo>
                    <a:pt x="197103" y="1233234"/>
                  </a:lnTo>
                  <a:lnTo>
                    <a:pt x="197478" y="1236938"/>
                  </a:lnTo>
                  <a:lnTo>
                    <a:pt x="197854" y="1240641"/>
                  </a:lnTo>
                  <a:lnTo>
                    <a:pt x="198230" y="1244344"/>
                  </a:lnTo>
                  <a:lnTo>
                    <a:pt x="198607" y="1248048"/>
                  </a:lnTo>
                  <a:lnTo>
                    <a:pt x="198984" y="1251751"/>
                  </a:lnTo>
                  <a:lnTo>
                    <a:pt x="199362" y="1255455"/>
                  </a:lnTo>
                  <a:lnTo>
                    <a:pt x="199741" y="1259158"/>
                  </a:lnTo>
                  <a:lnTo>
                    <a:pt x="200120" y="1262861"/>
                  </a:lnTo>
                  <a:lnTo>
                    <a:pt x="200501" y="1266565"/>
                  </a:lnTo>
                  <a:lnTo>
                    <a:pt x="200882" y="1270268"/>
                  </a:lnTo>
                  <a:lnTo>
                    <a:pt x="201265" y="1273972"/>
                  </a:lnTo>
                  <a:lnTo>
                    <a:pt x="201649" y="1277675"/>
                  </a:lnTo>
                  <a:lnTo>
                    <a:pt x="202036" y="1281378"/>
                  </a:lnTo>
                  <a:lnTo>
                    <a:pt x="202424" y="1285082"/>
                  </a:lnTo>
                  <a:lnTo>
                    <a:pt x="202813" y="1288785"/>
                  </a:lnTo>
                  <a:lnTo>
                    <a:pt x="203206" y="1292489"/>
                  </a:lnTo>
                  <a:lnTo>
                    <a:pt x="203601" y="1296192"/>
                  </a:lnTo>
                  <a:lnTo>
                    <a:pt x="203998" y="1299895"/>
                  </a:lnTo>
                  <a:lnTo>
                    <a:pt x="204401" y="1303599"/>
                  </a:lnTo>
                  <a:lnTo>
                    <a:pt x="204806" y="1307302"/>
                  </a:lnTo>
                  <a:lnTo>
                    <a:pt x="205215" y="1311006"/>
                  </a:lnTo>
                  <a:lnTo>
                    <a:pt x="205630" y="1314709"/>
                  </a:lnTo>
                  <a:lnTo>
                    <a:pt x="206048" y="1318412"/>
                  </a:lnTo>
                  <a:lnTo>
                    <a:pt x="206472" y="1322116"/>
                  </a:lnTo>
                  <a:lnTo>
                    <a:pt x="206903" y="1325819"/>
                  </a:lnTo>
                  <a:lnTo>
                    <a:pt x="207339" y="1329523"/>
                  </a:lnTo>
                  <a:lnTo>
                    <a:pt x="207781" y="1333226"/>
                  </a:lnTo>
                  <a:lnTo>
                    <a:pt x="208233" y="1336930"/>
                  </a:lnTo>
                  <a:lnTo>
                    <a:pt x="208690" y="1340633"/>
                  </a:lnTo>
                  <a:lnTo>
                    <a:pt x="209155" y="1344336"/>
                  </a:lnTo>
                  <a:lnTo>
                    <a:pt x="209631" y="1348040"/>
                  </a:lnTo>
                  <a:lnTo>
                    <a:pt x="210114" y="1351743"/>
                  </a:lnTo>
                  <a:lnTo>
                    <a:pt x="210608" y="1355447"/>
                  </a:lnTo>
                  <a:lnTo>
                    <a:pt x="211112" y="1359150"/>
                  </a:lnTo>
                  <a:lnTo>
                    <a:pt x="211625" y="1362853"/>
                  </a:lnTo>
                  <a:lnTo>
                    <a:pt x="212151" y="1366557"/>
                  </a:lnTo>
                  <a:lnTo>
                    <a:pt x="212689" y="1370260"/>
                  </a:lnTo>
                  <a:lnTo>
                    <a:pt x="213236" y="1373964"/>
                  </a:lnTo>
                  <a:lnTo>
                    <a:pt x="213799" y="1377667"/>
                  </a:lnTo>
                  <a:lnTo>
                    <a:pt x="214374" y="1381370"/>
                  </a:lnTo>
                  <a:lnTo>
                    <a:pt x="214959" y="1385074"/>
                  </a:lnTo>
                  <a:lnTo>
                    <a:pt x="215564" y="1388777"/>
                  </a:lnTo>
                  <a:lnTo>
                    <a:pt x="216181" y="1392481"/>
                  </a:lnTo>
                  <a:lnTo>
                    <a:pt x="216808" y="1396184"/>
                  </a:lnTo>
                  <a:lnTo>
                    <a:pt x="217457" y="1399887"/>
                  </a:lnTo>
                  <a:lnTo>
                    <a:pt x="218118" y="1403591"/>
                  </a:lnTo>
                  <a:lnTo>
                    <a:pt x="218792" y="1407294"/>
                  </a:lnTo>
                  <a:lnTo>
                    <a:pt x="219488" y="1410998"/>
                  </a:lnTo>
                  <a:lnTo>
                    <a:pt x="220197" y="1414701"/>
                  </a:lnTo>
                  <a:lnTo>
                    <a:pt x="220919" y="1418404"/>
                  </a:lnTo>
                  <a:lnTo>
                    <a:pt x="221665" y="1422108"/>
                  </a:lnTo>
                  <a:lnTo>
                    <a:pt x="222423" y="1425811"/>
                  </a:lnTo>
                  <a:lnTo>
                    <a:pt x="223197" y="1429515"/>
                  </a:lnTo>
                  <a:lnTo>
                    <a:pt x="223993" y="1433218"/>
                  </a:lnTo>
                  <a:lnTo>
                    <a:pt x="224801" y="1436921"/>
                  </a:lnTo>
                  <a:lnTo>
                    <a:pt x="225628" y="1440625"/>
                  </a:lnTo>
                  <a:lnTo>
                    <a:pt x="226475" y="1444328"/>
                  </a:lnTo>
                  <a:lnTo>
                    <a:pt x="227334" y="1448032"/>
                  </a:lnTo>
                  <a:lnTo>
                    <a:pt x="228213" y="1451735"/>
                  </a:lnTo>
                  <a:lnTo>
                    <a:pt x="229111" y="1455439"/>
                  </a:lnTo>
                  <a:lnTo>
                    <a:pt x="230021" y="1459142"/>
                  </a:lnTo>
                  <a:lnTo>
                    <a:pt x="230951" y="1462845"/>
                  </a:lnTo>
                  <a:lnTo>
                    <a:pt x="231898" y="1466549"/>
                  </a:lnTo>
                  <a:lnTo>
                    <a:pt x="232858" y="1470252"/>
                  </a:lnTo>
                  <a:lnTo>
                    <a:pt x="233838" y="1473956"/>
                  </a:lnTo>
                  <a:lnTo>
                    <a:pt x="234833" y="1477659"/>
                  </a:lnTo>
                  <a:lnTo>
                    <a:pt x="235839" y="1481362"/>
                  </a:lnTo>
                  <a:lnTo>
                    <a:pt x="236867" y="1485066"/>
                  </a:lnTo>
                  <a:lnTo>
                    <a:pt x="237907" y="1488769"/>
                  </a:lnTo>
                  <a:lnTo>
                    <a:pt x="238958" y="1492473"/>
                  </a:lnTo>
                  <a:lnTo>
                    <a:pt x="240029" y="1496176"/>
                  </a:lnTo>
                  <a:lnTo>
                    <a:pt x="241111" y="1499879"/>
                  </a:lnTo>
                  <a:lnTo>
                    <a:pt x="242203" y="1503583"/>
                  </a:lnTo>
                  <a:lnTo>
                    <a:pt x="243314" y="1507286"/>
                  </a:lnTo>
                  <a:lnTo>
                    <a:pt x="244433" y="1510990"/>
                  </a:lnTo>
                  <a:lnTo>
                    <a:pt x="245563" y="1514693"/>
                  </a:lnTo>
                  <a:lnTo>
                    <a:pt x="246708" y="1518396"/>
                  </a:lnTo>
                  <a:lnTo>
                    <a:pt x="247862" y="1522100"/>
                  </a:lnTo>
                  <a:lnTo>
                    <a:pt x="249024" y="1525803"/>
                  </a:lnTo>
                  <a:lnTo>
                    <a:pt x="250200" y="1529507"/>
                  </a:lnTo>
                  <a:lnTo>
                    <a:pt x="251382" y="1533210"/>
                  </a:lnTo>
                  <a:lnTo>
                    <a:pt x="252573" y="1536913"/>
                  </a:lnTo>
                  <a:lnTo>
                    <a:pt x="253774" y="1540617"/>
                  </a:lnTo>
                  <a:lnTo>
                    <a:pt x="254980" y="1544320"/>
                  </a:lnTo>
                  <a:lnTo>
                    <a:pt x="256194" y="1548024"/>
                  </a:lnTo>
                  <a:lnTo>
                    <a:pt x="257415" y="1551727"/>
                  </a:lnTo>
                  <a:lnTo>
                    <a:pt x="258641" y="1555431"/>
                  </a:lnTo>
                  <a:lnTo>
                    <a:pt x="259873" y="1559134"/>
                  </a:lnTo>
                  <a:lnTo>
                    <a:pt x="261110" y="1562837"/>
                  </a:lnTo>
                  <a:lnTo>
                    <a:pt x="262349" y="1566541"/>
                  </a:lnTo>
                  <a:lnTo>
                    <a:pt x="263594" y="1570244"/>
                  </a:lnTo>
                  <a:lnTo>
                    <a:pt x="264841" y="1573948"/>
                  </a:lnTo>
                  <a:lnTo>
                    <a:pt x="266090" y="1577651"/>
                  </a:lnTo>
                  <a:lnTo>
                    <a:pt x="267342" y="1581354"/>
                  </a:lnTo>
                  <a:lnTo>
                    <a:pt x="268595" y="1585058"/>
                  </a:lnTo>
                  <a:lnTo>
                    <a:pt x="269849" y="1588761"/>
                  </a:lnTo>
                  <a:lnTo>
                    <a:pt x="271102" y="1592465"/>
                  </a:lnTo>
                  <a:lnTo>
                    <a:pt x="272356" y="1596168"/>
                  </a:lnTo>
                  <a:lnTo>
                    <a:pt x="273609" y="1599871"/>
                  </a:lnTo>
                  <a:lnTo>
                    <a:pt x="274859" y="1603575"/>
                  </a:lnTo>
                  <a:lnTo>
                    <a:pt x="276108" y="1607278"/>
                  </a:lnTo>
                  <a:lnTo>
                    <a:pt x="277355" y="1610982"/>
                  </a:lnTo>
                  <a:lnTo>
                    <a:pt x="278597" y="1614685"/>
                  </a:lnTo>
                  <a:lnTo>
                    <a:pt x="279837" y="1618388"/>
                  </a:lnTo>
                  <a:lnTo>
                    <a:pt x="281072" y="1622092"/>
                  </a:lnTo>
                  <a:lnTo>
                    <a:pt x="282300" y="1625795"/>
                  </a:lnTo>
                  <a:lnTo>
                    <a:pt x="283524" y="1629499"/>
                  </a:lnTo>
                  <a:lnTo>
                    <a:pt x="284742" y="1633202"/>
                  </a:lnTo>
                  <a:lnTo>
                    <a:pt x="285950" y="1636905"/>
                  </a:lnTo>
                  <a:lnTo>
                    <a:pt x="287152" y="1640609"/>
                  </a:lnTo>
                  <a:lnTo>
                    <a:pt x="288346" y="1644312"/>
                  </a:lnTo>
                  <a:lnTo>
                    <a:pt x="289528" y="1648016"/>
                  </a:lnTo>
                  <a:lnTo>
                    <a:pt x="290703" y="1651719"/>
                  </a:lnTo>
                  <a:lnTo>
                    <a:pt x="291865" y="1655423"/>
                  </a:lnTo>
                  <a:lnTo>
                    <a:pt x="293014" y="1659126"/>
                  </a:lnTo>
                  <a:lnTo>
                    <a:pt x="294153" y="1662829"/>
                  </a:lnTo>
                  <a:lnTo>
                    <a:pt x="295276" y="1666533"/>
                  </a:lnTo>
                  <a:lnTo>
                    <a:pt x="296384" y="1670236"/>
                  </a:lnTo>
                  <a:lnTo>
                    <a:pt x="297481" y="1673940"/>
                  </a:lnTo>
                  <a:lnTo>
                    <a:pt x="298555" y="1677643"/>
                  </a:lnTo>
                  <a:lnTo>
                    <a:pt x="299613" y="1681346"/>
                  </a:lnTo>
                  <a:lnTo>
                    <a:pt x="300658" y="1685050"/>
                  </a:lnTo>
                  <a:lnTo>
                    <a:pt x="301674" y="1688753"/>
                  </a:lnTo>
                  <a:lnTo>
                    <a:pt x="302672" y="1692457"/>
                  </a:lnTo>
                  <a:lnTo>
                    <a:pt x="303655" y="1696160"/>
                  </a:lnTo>
                  <a:lnTo>
                    <a:pt x="304602" y="1699863"/>
                  </a:lnTo>
                  <a:lnTo>
                    <a:pt x="305529" y="1703567"/>
                  </a:lnTo>
                  <a:lnTo>
                    <a:pt x="306438" y="1707270"/>
                  </a:lnTo>
                  <a:lnTo>
                    <a:pt x="307305" y="1710974"/>
                  </a:lnTo>
                  <a:lnTo>
                    <a:pt x="308150" y="1714677"/>
                  </a:lnTo>
                  <a:lnTo>
                    <a:pt x="308970" y="1718380"/>
                  </a:lnTo>
                  <a:lnTo>
                    <a:pt x="309746" y="1722084"/>
                  </a:lnTo>
                  <a:lnTo>
                    <a:pt x="310497" y="1725787"/>
                  </a:lnTo>
                  <a:lnTo>
                    <a:pt x="311216" y="1729491"/>
                  </a:lnTo>
                  <a:lnTo>
                    <a:pt x="311886" y="1733194"/>
                  </a:lnTo>
                  <a:lnTo>
                    <a:pt x="312529" y="1736897"/>
                  </a:lnTo>
                  <a:lnTo>
                    <a:pt x="313132" y="1740601"/>
                  </a:lnTo>
                  <a:lnTo>
                    <a:pt x="313685" y="1744304"/>
                  </a:lnTo>
                  <a:lnTo>
                    <a:pt x="314206" y="1748008"/>
                  </a:lnTo>
                  <a:lnTo>
                    <a:pt x="314679" y="1751711"/>
                  </a:lnTo>
                  <a:lnTo>
                    <a:pt x="315099" y="1755415"/>
                  </a:lnTo>
                  <a:lnTo>
                    <a:pt x="315485" y="1759118"/>
                  </a:lnTo>
                  <a:lnTo>
                    <a:pt x="315812" y="1762821"/>
                  </a:lnTo>
                  <a:lnTo>
                    <a:pt x="316086" y="1766525"/>
                  </a:lnTo>
                  <a:lnTo>
                    <a:pt x="316323" y="1770228"/>
                  </a:lnTo>
                  <a:lnTo>
                    <a:pt x="316491" y="1773932"/>
                  </a:lnTo>
                  <a:lnTo>
                    <a:pt x="316606" y="1777635"/>
                  </a:lnTo>
                  <a:lnTo>
                    <a:pt x="316680" y="1781338"/>
                  </a:lnTo>
                  <a:lnTo>
                    <a:pt x="316676" y="1785042"/>
                  </a:lnTo>
                  <a:lnTo>
                    <a:pt x="316619" y="1788745"/>
                  </a:lnTo>
                  <a:lnTo>
                    <a:pt x="316520" y="1792449"/>
                  </a:lnTo>
                  <a:lnTo>
                    <a:pt x="316331" y="1796152"/>
                  </a:lnTo>
                  <a:lnTo>
                    <a:pt x="316092" y="1799855"/>
                  </a:lnTo>
                  <a:lnTo>
                    <a:pt x="315807" y="1803559"/>
                  </a:lnTo>
                  <a:lnTo>
                    <a:pt x="315424" y="1807262"/>
                  </a:lnTo>
                  <a:lnTo>
                    <a:pt x="314994" y="1810966"/>
                  </a:lnTo>
                  <a:lnTo>
                    <a:pt x="314510" y="1814669"/>
                  </a:lnTo>
                  <a:lnTo>
                    <a:pt x="313931" y="1818372"/>
                  </a:lnTo>
                  <a:lnTo>
                    <a:pt x="313304" y="1822076"/>
                  </a:lnTo>
                  <a:lnTo>
                    <a:pt x="312616" y="1825779"/>
                  </a:lnTo>
                  <a:lnTo>
                    <a:pt x="311836" y="1829483"/>
                  </a:lnTo>
                  <a:lnTo>
                    <a:pt x="311008" y="1833186"/>
                  </a:lnTo>
                  <a:lnTo>
                    <a:pt x="310112" y="1836889"/>
                  </a:lnTo>
                  <a:lnTo>
                    <a:pt x="309131" y="1840593"/>
                  </a:lnTo>
                  <a:lnTo>
                    <a:pt x="308101" y="1844296"/>
                  </a:lnTo>
                  <a:lnTo>
                    <a:pt x="306998" y="1848000"/>
                  </a:lnTo>
                  <a:lnTo>
                    <a:pt x="305817" y="1851703"/>
                  </a:lnTo>
                  <a:lnTo>
                    <a:pt x="304589" y="1855407"/>
                  </a:lnTo>
                  <a:lnTo>
                    <a:pt x="303284" y="1859110"/>
                  </a:lnTo>
                  <a:lnTo>
                    <a:pt x="301909" y="1862813"/>
                  </a:lnTo>
                  <a:lnTo>
                    <a:pt x="300489" y="1866517"/>
                  </a:lnTo>
                  <a:lnTo>
                    <a:pt x="298990" y="1870220"/>
                  </a:lnTo>
                  <a:lnTo>
                    <a:pt x="297431" y="1873924"/>
                  </a:lnTo>
                  <a:lnTo>
                    <a:pt x="295828" y="1877627"/>
                  </a:lnTo>
                  <a:lnTo>
                    <a:pt x="294148" y="1881330"/>
                  </a:lnTo>
                  <a:lnTo>
                    <a:pt x="292416" y="1885034"/>
                  </a:lnTo>
                  <a:lnTo>
                    <a:pt x="290645" y="1888737"/>
                  </a:lnTo>
                  <a:lnTo>
                    <a:pt x="288799" y="1892441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262615" y="2264203"/>
              <a:ext cx="244828" cy="0"/>
            </a:xfrm>
            <a:custGeom>
              <a:avLst/>
              <a:pathLst>
                <a:path w="244828" h="0">
                  <a:moveTo>
                    <a:pt x="0" y="0"/>
                  </a:moveTo>
                  <a:lnTo>
                    <a:pt x="24482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578557" y="1089376"/>
              <a:ext cx="316680" cy="993970"/>
            </a:xfrm>
            <a:custGeom>
              <a:avLst/>
              <a:pathLst>
                <a:path w="316680" h="993970">
                  <a:moveTo>
                    <a:pt x="79969" y="993970"/>
                  </a:moveTo>
                  <a:lnTo>
                    <a:pt x="79408" y="992024"/>
                  </a:lnTo>
                  <a:lnTo>
                    <a:pt x="78848" y="990079"/>
                  </a:lnTo>
                  <a:lnTo>
                    <a:pt x="78286" y="988134"/>
                  </a:lnTo>
                  <a:lnTo>
                    <a:pt x="77725" y="986189"/>
                  </a:lnTo>
                  <a:lnTo>
                    <a:pt x="77163" y="984244"/>
                  </a:lnTo>
                  <a:lnTo>
                    <a:pt x="76602" y="982299"/>
                  </a:lnTo>
                  <a:lnTo>
                    <a:pt x="76039" y="980354"/>
                  </a:lnTo>
                  <a:lnTo>
                    <a:pt x="75477" y="978408"/>
                  </a:lnTo>
                  <a:lnTo>
                    <a:pt x="74914" y="976463"/>
                  </a:lnTo>
                  <a:lnTo>
                    <a:pt x="74352" y="974518"/>
                  </a:lnTo>
                  <a:lnTo>
                    <a:pt x="73789" y="972573"/>
                  </a:lnTo>
                  <a:lnTo>
                    <a:pt x="73226" y="970628"/>
                  </a:lnTo>
                  <a:lnTo>
                    <a:pt x="72662" y="968683"/>
                  </a:lnTo>
                  <a:lnTo>
                    <a:pt x="72099" y="966738"/>
                  </a:lnTo>
                  <a:lnTo>
                    <a:pt x="71536" y="964792"/>
                  </a:lnTo>
                  <a:lnTo>
                    <a:pt x="70972" y="962847"/>
                  </a:lnTo>
                  <a:lnTo>
                    <a:pt x="70408" y="960902"/>
                  </a:lnTo>
                  <a:lnTo>
                    <a:pt x="69845" y="958957"/>
                  </a:lnTo>
                  <a:lnTo>
                    <a:pt x="69281" y="957012"/>
                  </a:lnTo>
                  <a:lnTo>
                    <a:pt x="68718" y="955067"/>
                  </a:lnTo>
                  <a:lnTo>
                    <a:pt x="68154" y="953121"/>
                  </a:lnTo>
                  <a:lnTo>
                    <a:pt x="67590" y="951176"/>
                  </a:lnTo>
                  <a:lnTo>
                    <a:pt x="67027" y="949231"/>
                  </a:lnTo>
                  <a:lnTo>
                    <a:pt x="66463" y="947286"/>
                  </a:lnTo>
                  <a:lnTo>
                    <a:pt x="65900" y="945341"/>
                  </a:lnTo>
                  <a:lnTo>
                    <a:pt x="65337" y="943396"/>
                  </a:lnTo>
                  <a:lnTo>
                    <a:pt x="64773" y="941451"/>
                  </a:lnTo>
                  <a:lnTo>
                    <a:pt x="64210" y="939505"/>
                  </a:lnTo>
                  <a:lnTo>
                    <a:pt x="63647" y="937560"/>
                  </a:lnTo>
                  <a:lnTo>
                    <a:pt x="63084" y="935615"/>
                  </a:lnTo>
                  <a:lnTo>
                    <a:pt x="62522" y="933670"/>
                  </a:lnTo>
                  <a:lnTo>
                    <a:pt x="61959" y="931725"/>
                  </a:lnTo>
                  <a:lnTo>
                    <a:pt x="61397" y="929780"/>
                  </a:lnTo>
                  <a:lnTo>
                    <a:pt x="60835" y="927835"/>
                  </a:lnTo>
                  <a:lnTo>
                    <a:pt x="60274" y="925889"/>
                  </a:lnTo>
                  <a:lnTo>
                    <a:pt x="59712" y="923944"/>
                  </a:lnTo>
                  <a:lnTo>
                    <a:pt x="59151" y="921999"/>
                  </a:lnTo>
                  <a:lnTo>
                    <a:pt x="58590" y="920054"/>
                  </a:lnTo>
                  <a:lnTo>
                    <a:pt x="58029" y="918109"/>
                  </a:lnTo>
                  <a:lnTo>
                    <a:pt x="57469" y="916164"/>
                  </a:lnTo>
                  <a:lnTo>
                    <a:pt x="56910" y="914219"/>
                  </a:lnTo>
                  <a:lnTo>
                    <a:pt x="56350" y="912273"/>
                  </a:lnTo>
                  <a:lnTo>
                    <a:pt x="55791" y="910328"/>
                  </a:lnTo>
                  <a:lnTo>
                    <a:pt x="55232" y="908383"/>
                  </a:lnTo>
                  <a:lnTo>
                    <a:pt x="54674" y="906438"/>
                  </a:lnTo>
                  <a:lnTo>
                    <a:pt x="54117" y="904493"/>
                  </a:lnTo>
                  <a:lnTo>
                    <a:pt x="53559" y="902548"/>
                  </a:lnTo>
                  <a:lnTo>
                    <a:pt x="53003" y="900603"/>
                  </a:lnTo>
                  <a:lnTo>
                    <a:pt x="52446" y="898657"/>
                  </a:lnTo>
                  <a:lnTo>
                    <a:pt x="51891" y="896712"/>
                  </a:lnTo>
                  <a:lnTo>
                    <a:pt x="51336" y="894767"/>
                  </a:lnTo>
                  <a:lnTo>
                    <a:pt x="50781" y="892822"/>
                  </a:lnTo>
                  <a:lnTo>
                    <a:pt x="50227" y="890877"/>
                  </a:lnTo>
                  <a:lnTo>
                    <a:pt x="49674" y="888932"/>
                  </a:lnTo>
                  <a:lnTo>
                    <a:pt x="49122" y="886987"/>
                  </a:lnTo>
                  <a:lnTo>
                    <a:pt x="48570" y="885041"/>
                  </a:lnTo>
                  <a:lnTo>
                    <a:pt x="48018" y="883096"/>
                  </a:lnTo>
                  <a:lnTo>
                    <a:pt x="47468" y="881151"/>
                  </a:lnTo>
                  <a:lnTo>
                    <a:pt x="46918" y="879206"/>
                  </a:lnTo>
                  <a:lnTo>
                    <a:pt x="46370" y="877261"/>
                  </a:lnTo>
                  <a:lnTo>
                    <a:pt x="45822" y="875316"/>
                  </a:lnTo>
                  <a:lnTo>
                    <a:pt x="45274" y="873370"/>
                  </a:lnTo>
                  <a:lnTo>
                    <a:pt x="44729" y="871425"/>
                  </a:lnTo>
                  <a:lnTo>
                    <a:pt x="44183" y="869480"/>
                  </a:lnTo>
                  <a:lnTo>
                    <a:pt x="43639" y="867535"/>
                  </a:lnTo>
                  <a:lnTo>
                    <a:pt x="43095" y="865590"/>
                  </a:lnTo>
                  <a:lnTo>
                    <a:pt x="42553" y="863645"/>
                  </a:lnTo>
                  <a:lnTo>
                    <a:pt x="42012" y="861700"/>
                  </a:lnTo>
                  <a:lnTo>
                    <a:pt x="41471" y="859754"/>
                  </a:lnTo>
                  <a:lnTo>
                    <a:pt x="40932" y="857809"/>
                  </a:lnTo>
                  <a:lnTo>
                    <a:pt x="40394" y="855864"/>
                  </a:lnTo>
                  <a:lnTo>
                    <a:pt x="39857" y="853919"/>
                  </a:lnTo>
                  <a:lnTo>
                    <a:pt x="39322" y="851974"/>
                  </a:lnTo>
                  <a:lnTo>
                    <a:pt x="38787" y="850029"/>
                  </a:lnTo>
                  <a:lnTo>
                    <a:pt x="38255" y="848084"/>
                  </a:lnTo>
                  <a:lnTo>
                    <a:pt x="37723" y="846138"/>
                  </a:lnTo>
                  <a:lnTo>
                    <a:pt x="37192" y="844193"/>
                  </a:lnTo>
                  <a:lnTo>
                    <a:pt x="36664" y="842248"/>
                  </a:lnTo>
                  <a:lnTo>
                    <a:pt x="36136" y="840303"/>
                  </a:lnTo>
                  <a:lnTo>
                    <a:pt x="35610" y="838358"/>
                  </a:lnTo>
                  <a:lnTo>
                    <a:pt x="35086" y="836413"/>
                  </a:lnTo>
                  <a:lnTo>
                    <a:pt x="34563" y="834468"/>
                  </a:lnTo>
                  <a:lnTo>
                    <a:pt x="34042" y="832522"/>
                  </a:lnTo>
                  <a:lnTo>
                    <a:pt x="33522" y="830577"/>
                  </a:lnTo>
                  <a:lnTo>
                    <a:pt x="33005" y="828632"/>
                  </a:lnTo>
                  <a:lnTo>
                    <a:pt x="32489" y="826687"/>
                  </a:lnTo>
                  <a:lnTo>
                    <a:pt x="31974" y="824742"/>
                  </a:lnTo>
                  <a:lnTo>
                    <a:pt x="31463" y="822797"/>
                  </a:lnTo>
                  <a:lnTo>
                    <a:pt x="30951" y="820852"/>
                  </a:lnTo>
                  <a:lnTo>
                    <a:pt x="30444" y="818906"/>
                  </a:lnTo>
                  <a:lnTo>
                    <a:pt x="29937" y="816961"/>
                  </a:lnTo>
                  <a:lnTo>
                    <a:pt x="29432" y="815016"/>
                  </a:lnTo>
                  <a:lnTo>
                    <a:pt x="28931" y="813071"/>
                  </a:lnTo>
                  <a:lnTo>
                    <a:pt x="28430" y="811126"/>
                  </a:lnTo>
                  <a:lnTo>
                    <a:pt x="27933" y="809181"/>
                  </a:lnTo>
                  <a:lnTo>
                    <a:pt x="27437" y="807235"/>
                  </a:lnTo>
                  <a:lnTo>
                    <a:pt x="26943" y="805290"/>
                  </a:lnTo>
                  <a:lnTo>
                    <a:pt x="26454" y="803345"/>
                  </a:lnTo>
                  <a:lnTo>
                    <a:pt x="25964" y="801400"/>
                  </a:lnTo>
                  <a:lnTo>
                    <a:pt x="25479" y="799455"/>
                  </a:lnTo>
                  <a:lnTo>
                    <a:pt x="24996" y="797510"/>
                  </a:lnTo>
                  <a:lnTo>
                    <a:pt x="24514" y="795565"/>
                  </a:lnTo>
                  <a:lnTo>
                    <a:pt x="24037" y="793619"/>
                  </a:lnTo>
                  <a:lnTo>
                    <a:pt x="23561" y="791674"/>
                  </a:lnTo>
                  <a:lnTo>
                    <a:pt x="23089" y="789729"/>
                  </a:lnTo>
                  <a:lnTo>
                    <a:pt x="22620" y="787784"/>
                  </a:lnTo>
                  <a:lnTo>
                    <a:pt x="22152" y="785839"/>
                  </a:lnTo>
                  <a:lnTo>
                    <a:pt x="21690" y="783894"/>
                  </a:lnTo>
                  <a:lnTo>
                    <a:pt x="21228" y="781949"/>
                  </a:lnTo>
                  <a:lnTo>
                    <a:pt x="20772" y="780003"/>
                  </a:lnTo>
                  <a:lnTo>
                    <a:pt x="20317" y="778058"/>
                  </a:lnTo>
                  <a:lnTo>
                    <a:pt x="19865" y="776113"/>
                  </a:lnTo>
                  <a:lnTo>
                    <a:pt x="19419" y="774168"/>
                  </a:lnTo>
                  <a:lnTo>
                    <a:pt x="18973" y="772223"/>
                  </a:lnTo>
                  <a:lnTo>
                    <a:pt x="18533" y="770278"/>
                  </a:lnTo>
                  <a:lnTo>
                    <a:pt x="18096" y="768333"/>
                  </a:lnTo>
                  <a:lnTo>
                    <a:pt x="17661" y="766387"/>
                  </a:lnTo>
                  <a:lnTo>
                    <a:pt x="17232" y="764442"/>
                  </a:lnTo>
                  <a:lnTo>
                    <a:pt x="16804" y="762497"/>
                  </a:lnTo>
                  <a:lnTo>
                    <a:pt x="16383" y="760552"/>
                  </a:lnTo>
                  <a:lnTo>
                    <a:pt x="15964" y="758607"/>
                  </a:lnTo>
                  <a:lnTo>
                    <a:pt x="15548" y="756662"/>
                  </a:lnTo>
                  <a:lnTo>
                    <a:pt x="15138" y="754717"/>
                  </a:lnTo>
                  <a:lnTo>
                    <a:pt x="14729" y="752771"/>
                  </a:lnTo>
                  <a:lnTo>
                    <a:pt x="14328" y="750826"/>
                  </a:lnTo>
                  <a:lnTo>
                    <a:pt x="13930" y="748881"/>
                  </a:lnTo>
                  <a:lnTo>
                    <a:pt x="13534" y="746936"/>
                  </a:lnTo>
                  <a:lnTo>
                    <a:pt x="13146" y="744991"/>
                  </a:lnTo>
                  <a:lnTo>
                    <a:pt x="12758" y="743046"/>
                  </a:lnTo>
                  <a:lnTo>
                    <a:pt x="12379" y="741100"/>
                  </a:lnTo>
                  <a:lnTo>
                    <a:pt x="12002" y="739155"/>
                  </a:lnTo>
                  <a:lnTo>
                    <a:pt x="11628" y="737210"/>
                  </a:lnTo>
                  <a:lnTo>
                    <a:pt x="11263" y="735265"/>
                  </a:lnTo>
                  <a:lnTo>
                    <a:pt x="10898" y="733320"/>
                  </a:lnTo>
                  <a:lnTo>
                    <a:pt x="10542" y="731375"/>
                  </a:lnTo>
                  <a:lnTo>
                    <a:pt x="10189" y="729430"/>
                  </a:lnTo>
                  <a:lnTo>
                    <a:pt x="9840" y="727484"/>
                  </a:lnTo>
                  <a:lnTo>
                    <a:pt x="9499" y="725539"/>
                  </a:lnTo>
                  <a:lnTo>
                    <a:pt x="9159" y="723594"/>
                  </a:lnTo>
                  <a:lnTo>
                    <a:pt x="8828" y="721649"/>
                  </a:lnTo>
                  <a:lnTo>
                    <a:pt x="8500" y="719704"/>
                  </a:lnTo>
                  <a:lnTo>
                    <a:pt x="8176" y="717759"/>
                  </a:lnTo>
                  <a:lnTo>
                    <a:pt x="7862" y="715814"/>
                  </a:lnTo>
                  <a:lnTo>
                    <a:pt x="7548" y="713868"/>
                  </a:lnTo>
                  <a:lnTo>
                    <a:pt x="7244" y="711923"/>
                  </a:lnTo>
                  <a:lnTo>
                    <a:pt x="6943" y="709978"/>
                  </a:lnTo>
                  <a:lnTo>
                    <a:pt x="6647" y="708033"/>
                  </a:lnTo>
                  <a:lnTo>
                    <a:pt x="6360" y="706088"/>
                  </a:lnTo>
                  <a:lnTo>
                    <a:pt x="6074" y="704143"/>
                  </a:lnTo>
                  <a:lnTo>
                    <a:pt x="5798" y="702198"/>
                  </a:lnTo>
                  <a:lnTo>
                    <a:pt x="5526" y="700252"/>
                  </a:lnTo>
                  <a:lnTo>
                    <a:pt x="5258" y="698307"/>
                  </a:lnTo>
                  <a:lnTo>
                    <a:pt x="5001" y="696362"/>
                  </a:lnTo>
                  <a:lnTo>
                    <a:pt x="4744" y="694417"/>
                  </a:lnTo>
                  <a:lnTo>
                    <a:pt x="4499" y="692472"/>
                  </a:lnTo>
                  <a:lnTo>
                    <a:pt x="4257" y="690527"/>
                  </a:lnTo>
                  <a:lnTo>
                    <a:pt x="4019" y="688582"/>
                  </a:lnTo>
                  <a:lnTo>
                    <a:pt x="3793" y="686636"/>
                  </a:lnTo>
                  <a:lnTo>
                    <a:pt x="3566" y="684691"/>
                  </a:lnTo>
                  <a:lnTo>
                    <a:pt x="3352" y="682746"/>
                  </a:lnTo>
                  <a:lnTo>
                    <a:pt x="3142" y="680801"/>
                  </a:lnTo>
                  <a:lnTo>
                    <a:pt x="2936" y="678856"/>
                  </a:lnTo>
                  <a:lnTo>
                    <a:pt x="2742" y="676911"/>
                  </a:lnTo>
                  <a:lnTo>
                    <a:pt x="2547" y="674965"/>
                  </a:lnTo>
                  <a:lnTo>
                    <a:pt x="2366" y="673020"/>
                  </a:lnTo>
                  <a:lnTo>
                    <a:pt x="2188" y="671075"/>
                  </a:lnTo>
                  <a:lnTo>
                    <a:pt x="2015" y="669130"/>
                  </a:lnTo>
                  <a:lnTo>
                    <a:pt x="1854" y="667185"/>
                  </a:lnTo>
                  <a:lnTo>
                    <a:pt x="1693" y="665240"/>
                  </a:lnTo>
                  <a:lnTo>
                    <a:pt x="1545" y="663295"/>
                  </a:lnTo>
                  <a:lnTo>
                    <a:pt x="1401" y="661349"/>
                  </a:lnTo>
                  <a:lnTo>
                    <a:pt x="1262" y="659404"/>
                  </a:lnTo>
                  <a:lnTo>
                    <a:pt x="1135" y="657459"/>
                  </a:lnTo>
                  <a:lnTo>
                    <a:pt x="1008" y="655514"/>
                  </a:lnTo>
                  <a:lnTo>
                    <a:pt x="895" y="653569"/>
                  </a:lnTo>
                  <a:lnTo>
                    <a:pt x="785" y="651624"/>
                  </a:lnTo>
                  <a:lnTo>
                    <a:pt x="681" y="649679"/>
                  </a:lnTo>
                  <a:lnTo>
                    <a:pt x="589" y="647733"/>
                  </a:lnTo>
                  <a:lnTo>
                    <a:pt x="497" y="645788"/>
                  </a:lnTo>
                  <a:lnTo>
                    <a:pt x="419" y="643843"/>
                  </a:lnTo>
                  <a:lnTo>
                    <a:pt x="345" y="641898"/>
                  </a:lnTo>
                  <a:lnTo>
                    <a:pt x="276" y="639953"/>
                  </a:lnTo>
                  <a:lnTo>
                    <a:pt x="219" y="638008"/>
                  </a:lnTo>
                  <a:lnTo>
                    <a:pt x="163" y="636063"/>
                  </a:lnTo>
                  <a:lnTo>
                    <a:pt x="121" y="634117"/>
                  </a:lnTo>
                  <a:lnTo>
                    <a:pt x="82" y="632172"/>
                  </a:lnTo>
                  <a:lnTo>
                    <a:pt x="49" y="630227"/>
                  </a:lnTo>
                  <a:lnTo>
                    <a:pt x="29" y="628282"/>
                  </a:lnTo>
                  <a:lnTo>
                    <a:pt x="8" y="626337"/>
                  </a:lnTo>
                  <a:lnTo>
                    <a:pt x="2" y="624392"/>
                  </a:lnTo>
                  <a:lnTo>
                    <a:pt x="0" y="622447"/>
                  </a:lnTo>
                  <a:lnTo>
                    <a:pt x="2" y="620501"/>
                  </a:lnTo>
                  <a:lnTo>
                    <a:pt x="18" y="618556"/>
                  </a:lnTo>
                  <a:lnTo>
                    <a:pt x="33" y="616611"/>
                  </a:lnTo>
                  <a:lnTo>
                    <a:pt x="63" y="614666"/>
                  </a:lnTo>
                  <a:lnTo>
                    <a:pt x="97" y="612721"/>
                  </a:lnTo>
                  <a:lnTo>
                    <a:pt x="135" y="610776"/>
                  </a:lnTo>
                  <a:lnTo>
                    <a:pt x="187" y="608830"/>
                  </a:lnTo>
                  <a:lnTo>
                    <a:pt x="238" y="606885"/>
                  </a:lnTo>
                  <a:lnTo>
                    <a:pt x="303" y="604940"/>
                  </a:lnTo>
                  <a:lnTo>
                    <a:pt x="373" y="602995"/>
                  </a:lnTo>
                  <a:lnTo>
                    <a:pt x="447" y="601050"/>
                  </a:lnTo>
                  <a:lnTo>
                    <a:pt x="534" y="599105"/>
                  </a:lnTo>
                  <a:lnTo>
                    <a:pt x="621" y="597160"/>
                  </a:lnTo>
                  <a:lnTo>
                    <a:pt x="721" y="595214"/>
                  </a:lnTo>
                  <a:lnTo>
                    <a:pt x="826" y="593269"/>
                  </a:lnTo>
                  <a:lnTo>
                    <a:pt x="935" y="591324"/>
                  </a:lnTo>
                  <a:lnTo>
                    <a:pt x="1057" y="589379"/>
                  </a:lnTo>
                  <a:lnTo>
                    <a:pt x="1179" y="587434"/>
                  </a:lnTo>
                  <a:lnTo>
                    <a:pt x="1314" y="585489"/>
                  </a:lnTo>
                  <a:lnTo>
                    <a:pt x="1453" y="583544"/>
                  </a:lnTo>
                  <a:lnTo>
                    <a:pt x="1596" y="581598"/>
                  </a:lnTo>
                  <a:lnTo>
                    <a:pt x="1752" y="579653"/>
                  </a:lnTo>
                  <a:lnTo>
                    <a:pt x="1908" y="577708"/>
                  </a:lnTo>
                  <a:lnTo>
                    <a:pt x="2076" y="575763"/>
                  </a:lnTo>
                  <a:lnTo>
                    <a:pt x="2249" y="573818"/>
                  </a:lnTo>
                  <a:lnTo>
                    <a:pt x="2425" y="571873"/>
                  </a:lnTo>
                  <a:lnTo>
                    <a:pt x="2614" y="569928"/>
                  </a:lnTo>
                  <a:lnTo>
                    <a:pt x="2803" y="567982"/>
                  </a:lnTo>
                  <a:lnTo>
                    <a:pt x="3003" y="566037"/>
                  </a:lnTo>
                  <a:lnTo>
                    <a:pt x="3208" y="564092"/>
                  </a:lnTo>
                  <a:lnTo>
                    <a:pt x="3416" y="562147"/>
                  </a:lnTo>
                  <a:lnTo>
                    <a:pt x="3636" y="560202"/>
                  </a:lnTo>
                  <a:lnTo>
                    <a:pt x="3856" y="558257"/>
                  </a:lnTo>
                  <a:lnTo>
                    <a:pt x="4088" y="556312"/>
                  </a:lnTo>
                  <a:lnTo>
                    <a:pt x="4323" y="554366"/>
                  </a:lnTo>
                  <a:lnTo>
                    <a:pt x="4562" y="552421"/>
                  </a:lnTo>
                  <a:lnTo>
                    <a:pt x="4811" y="550476"/>
                  </a:lnTo>
                  <a:lnTo>
                    <a:pt x="5061" y="548531"/>
                  </a:lnTo>
                  <a:lnTo>
                    <a:pt x="5322" y="546586"/>
                  </a:lnTo>
                  <a:lnTo>
                    <a:pt x="5586" y="544641"/>
                  </a:lnTo>
                  <a:lnTo>
                    <a:pt x="5853" y="542695"/>
                  </a:lnTo>
                  <a:lnTo>
                    <a:pt x="6131" y="540750"/>
                  </a:lnTo>
                  <a:lnTo>
                    <a:pt x="6408" y="538805"/>
                  </a:lnTo>
                  <a:lnTo>
                    <a:pt x="6696" y="536860"/>
                  </a:lnTo>
                  <a:lnTo>
                    <a:pt x="6987" y="534915"/>
                  </a:lnTo>
                  <a:lnTo>
                    <a:pt x="7281" y="532970"/>
                  </a:lnTo>
                  <a:lnTo>
                    <a:pt x="7584" y="531025"/>
                  </a:lnTo>
                  <a:lnTo>
                    <a:pt x="7887" y="529079"/>
                  </a:lnTo>
                  <a:lnTo>
                    <a:pt x="8200" y="527134"/>
                  </a:lnTo>
                  <a:lnTo>
                    <a:pt x="8515" y="525189"/>
                  </a:lnTo>
                  <a:lnTo>
                    <a:pt x="8834" y="523244"/>
                  </a:lnTo>
                  <a:lnTo>
                    <a:pt x="9161" y="521299"/>
                  </a:lnTo>
                  <a:lnTo>
                    <a:pt x="9488" y="519354"/>
                  </a:lnTo>
                  <a:lnTo>
                    <a:pt x="9823" y="517409"/>
                  </a:lnTo>
                  <a:lnTo>
                    <a:pt x="10161" y="515463"/>
                  </a:lnTo>
                  <a:lnTo>
                    <a:pt x="10501" y="513518"/>
                  </a:lnTo>
                  <a:lnTo>
                    <a:pt x="10849" y="511573"/>
                  </a:lnTo>
                  <a:lnTo>
                    <a:pt x="11198" y="509628"/>
                  </a:lnTo>
                  <a:lnTo>
                    <a:pt x="11553" y="507683"/>
                  </a:lnTo>
                  <a:lnTo>
                    <a:pt x="11911" y="505738"/>
                  </a:lnTo>
                  <a:lnTo>
                    <a:pt x="12271" y="503793"/>
                  </a:lnTo>
                  <a:lnTo>
                    <a:pt x="12638" y="501847"/>
                  </a:lnTo>
                  <a:lnTo>
                    <a:pt x="13004" y="499902"/>
                  </a:lnTo>
                  <a:lnTo>
                    <a:pt x="13377" y="497957"/>
                  </a:lnTo>
                  <a:lnTo>
                    <a:pt x="13752" y="496012"/>
                  </a:lnTo>
                  <a:lnTo>
                    <a:pt x="14129" y="494067"/>
                  </a:lnTo>
                  <a:lnTo>
                    <a:pt x="14512" y="492122"/>
                  </a:lnTo>
                  <a:lnTo>
                    <a:pt x="14895" y="490177"/>
                  </a:lnTo>
                  <a:lnTo>
                    <a:pt x="15283" y="488231"/>
                  </a:lnTo>
                  <a:lnTo>
                    <a:pt x="15672" y="486286"/>
                  </a:lnTo>
                  <a:lnTo>
                    <a:pt x="16064" y="484341"/>
                  </a:lnTo>
                  <a:lnTo>
                    <a:pt x="16459" y="482396"/>
                  </a:lnTo>
                  <a:lnTo>
                    <a:pt x="16855" y="480451"/>
                  </a:lnTo>
                  <a:lnTo>
                    <a:pt x="17255" y="478506"/>
                  </a:lnTo>
                  <a:lnTo>
                    <a:pt x="17657" y="476560"/>
                  </a:lnTo>
                  <a:lnTo>
                    <a:pt x="18060" y="474615"/>
                  </a:lnTo>
                  <a:lnTo>
                    <a:pt x="18466" y="472670"/>
                  </a:lnTo>
                  <a:lnTo>
                    <a:pt x="18872" y="470725"/>
                  </a:lnTo>
                  <a:lnTo>
                    <a:pt x="19282" y="468780"/>
                  </a:lnTo>
                  <a:lnTo>
                    <a:pt x="19692" y="466835"/>
                  </a:lnTo>
                  <a:lnTo>
                    <a:pt x="20103" y="464890"/>
                  </a:lnTo>
                  <a:lnTo>
                    <a:pt x="20517" y="462944"/>
                  </a:lnTo>
                  <a:lnTo>
                    <a:pt x="20931" y="460999"/>
                  </a:lnTo>
                  <a:lnTo>
                    <a:pt x="21347" y="459054"/>
                  </a:lnTo>
                  <a:lnTo>
                    <a:pt x="21763" y="457109"/>
                  </a:lnTo>
                  <a:lnTo>
                    <a:pt x="22181" y="455164"/>
                  </a:lnTo>
                  <a:lnTo>
                    <a:pt x="22599" y="453219"/>
                  </a:lnTo>
                  <a:lnTo>
                    <a:pt x="23018" y="451274"/>
                  </a:lnTo>
                  <a:lnTo>
                    <a:pt x="23437" y="449328"/>
                  </a:lnTo>
                  <a:lnTo>
                    <a:pt x="23857" y="447383"/>
                  </a:lnTo>
                  <a:lnTo>
                    <a:pt x="24277" y="445438"/>
                  </a:lnTo>
                  <a:lnTo>
                    <a:pt x="24698" y="443493"/>
                  </a:lnTo>
                  <a:lnTo>
                    <a:pt x="25118" y="441548"/>
                  </a:lnTo>
                  <a:lnTo>
                    <a:pt x="25538" y="439603"/>
                  </a:lnTo>
                  <a:lnTo>
                    <a:pt x="25959" y="437658"/>
                  </a:lnTo>
                  <a:lnTo>
                    <a:pt x="26379" y="435712"/>
                  </a:lnTo>
                  <a:lnTo>
                    <a:pt x="26799" y="433767"/>
                  </a:lnTo>
                  <a:lnTo>
                    <a:pt x="27218" y="431822"/>
                  </a:lnTo>
                  <a:lnTo>
                    <a:pt x="27637" y="429877"/>
                  </a:lnTo>
                  <a:lnTo>
                    <a:pt x="28055" y="427932"/>
                  </a:lnTo>
                  <a:lnTo>
                    <a:pt x="28473" y="425987"/>
                  </a:lnTo>
                  <a:lnTo>
                    <a:pt x="28889" y="424042"/>
                  </a:lnTo>
                  <a:lnTo>
                    <a:pt x="29305" y="422096"/>
                  </a:lnTo>
                  <a:lnTo>
                    <a:pt x="29719" y="420151"/>
                  </a:lnTo>
                  <a:lnTo>
                    <a:pt x="30132" y="418206"/>
                  </a:lnTo>
                  <a:lnTo>
                    <a:pt x="30545" y="416261"/>
                  </a:lnTo>
                  <a:lnTo>
                    <a:pt x="30954" y="414316"/>
                  </a:lnTo>
                  <a:lnTo>
                    <a:pt x="31364" y="412371"/>
                  </a:lnTo>
                  <a:lnTo>
                    <a:pt x="31771" y="410426"/>
                  </a:lnTo>
                  <a:lnTo>
                    <a:pt x="32177" y="408480"/>
                  </a:lnTo>
                  <a:lnTo>
                    <a:pt x="32582" y="406535"/>
                  </a:lnTo>
                  <a:lnTo>
                    <a:pt x="32983" y="404590"/>
                  </a:lnTo>
                  <a:lnTo>
                    <a:pt x="33385" y="402645"/>
                  </a:lnTo>
                  <a:lnTo>
                    <a:pt x="33782" y="400700"/>
                  </a:lnTo>
                  <a:lnTo>
                    <a:pt x="34179" y="398755"/>
                  </a:lnTo>
                  <a:lnTo>
                    <a:pt x="34573" y="396809"/>
                  </a:lnTo>
                  <a:lnTo>
                    <a:pt x="34964" y="394864"/>
                  </a:lnTo>
                  <a:lnTo>
                    <a:pt x="35354" y="392919"/>
                  </a:lnTo>
                  <a:lnTo>
                    <a:pt x="35740" y="390974"/>
                  </a:lnTo>
                  <a:lnTo>
                    <a:pt x="36124" y="389029"/>
                  </a:lnTo>
                  <a:lnTo>
                    <a:pt x="36507" y="387084"/>
                  </a:lnTo>
                  <a:lnTo>
                    <a:pt x="36885" y="385139"/>
                  </a:lnTo>
                  <a:lnTo>
                    <a:pt x="37262" y="383193"/>
                  </a:lnTo>
                  <a:lnTo>
                    <a:pt x="37634" y="381248"/>
                  </a:lnTo>
                  <a:lnTo>
                    <a:pt x="38004" y="379303"/>
                  </a:lnTo>
                  <a:lnTo>
                    <a:pt x="38373" y="377358"/>
                  </a:lnTo>
                  <a:lnTo>
                    <a:pt x="38735" y="375413"/>
                  </a:lnTo>
                  <a:lnTo>
                    <a:pt x="39098" y="373468"/>
                  </a:lnTo>
                  <a:lnTo>
                    <a:pt x="39455" y="371523"/>
                  </a:lnTo>
                  <a:lnTo>
                    <a:pt x="39809" y="369577"/>
                  </a:lnTo>
                  <a:lnTo>
                    <a:pt x="40161" y="367632"/>
                  </a:lnTo>
                  <a:lnTo>
                    <a:pt x="40507" y="365687"/>
                  </a:lnTo>
                  <a:lnTo>
                    <a:pt x="40853" y="363742"/>
                  </a:lnTo>
                  <a:lnTo>
                    <a:pt x="41193" y="361797"/>
                  </a:lnTo>
                  <a:lnTo>
                    <a:pt x="41530" y="359852"/>
                  </a:lnTo>
                  <a:lnTo>
                    <a:pt x="41865" y="357907"/>
                  </a:lnTo>
                  <a:lnTo>
                    <a:pt x="42192" y="355961"/>
                  </a:lnTo>
                  <a:lnTo>
                    <a:pt x="42520" y="354016"/>
                  </a:lnTo>
                  <a:lnTo>
                    <a:pt x="42841" y="352071"/>
                  </a:lnTo>
                  <a:lnTo>
                    <a:pt x="43159" y="350126"/>
                  </a:lnTo>
                  <a:lnTo>
                    <a:pt x="43475" y="348181"/>
                  </a:lnTo>
                  <a:lnTo>
                    <a:pt x="43783" y="346236"/>
                  </a:lnTo>
                  <a:lnTo>
                    <a:pt x="44092" y="344291"/>
                  </a:lnTo>
                  <a:lnTo>
                    <a:pt x="44393" y="342345"/>
                  </a:lnTo>
                  <a:lnTo>
                    <a:pt x="44691" y="340400"/>
                  </a:lnTo>
                  <a:lnTo>
                    <a:pt x="44987" y="338455"/>
                  </a:lnTo>
                  <a:lnTo>
                    <a:pt x="45275" y="336510"/>
                  </a:lnTo>
                  <a:lnTo>
                    <a:pt x="45563" y="334565"/>
                  </a:lnTo>
                  <a:lnTo>
                    <a:pt x="45843" y="332620"/>
                  </a:lnTo>
                  <a:lnTo>
                    <a:pt x="46121" y="330674"/>
                  </a:lnTo>
                  <a:lnTo>
                    <a:pt x="46396" y="328729"/>
                  </a:lnTo>
                  <a:lnTo>
                    <a:pt x="46662" y="326784"/>
                  </a:lnTo>
                  <a:lnTo>
                    <a:pt x="46929" y="324839"/>
                  </a:lnTo>
                  <a:lnTo>
                    <a:pt x="47188" y="322894"/>
                  </a:lnTo>
                  <a:lnTo>
                    <a:pt x="47444" y="320949"/>
                  </a:lnTo>
                  <a:lnTo>
                    <a:pt x="47697" y="319004"/>
                  </a:lnTo>
                  <a:lnTo>
                    <a:pt x="47943" y="317058"/>
                  </a:lnTo>
                  <a:lnTo>
                    <a:pt x="48188" y="315113"/>
                  </a:lnTo>
                  <a:lnTo>
                    <a:pt x="48425" y="313168"/>
                  </a:lnTo>
                  <a:lnTo>
                    <a:pt x="48659" y="311223"/>
                  </a:lnTo>
                  <a:lnTo>
                    <a:pt x="48891" y="309278"/>
                  </a:lnTo>
                  <a:lnTo>
                    <a:pt x="49114" y="307333"/>
                  </a:lnTo>
                  <a:lnTo>
                    <a:pt x="49337" y="305388"/>
                  </a:lnTo>
                  <a:lnTo>
                    <a:pt x="49552" y="303442"/>
                  </a:lnTo>
                  <a:lnTo>
                    <a:pt x="49764" y="301497"/>
                  </a:lnTo>
                  <a:lnTo>
                    <a:pt x="49974" y="299552"/>
                  </a:lnTo>
                  <a:lnTo>
                    <a:pt x="50175" y="297607"/>
                  </a:lnTo>
                  <a:lnTo>
                    <a:pt x="50377" y="295662"/>
                  </a:lnTo>
                  <a:lnTo>
                    <a:pt x="50570" y="293717"/>
                  </a:lnTo>
                  <a:lnTo>
                    <a:pt x="50760" y="291772"/>
                  </a:lnTo>
                  <a:lnTo>
                    <a:pt x="50948" y="289826"/>
                  </a:lnTo>
                  <a:lnTo>
                    <a:pt x="51128" y="287881"/>
                  </a:lnTo>
                  <a:lnTo>
                    <a:pt x="51307" y="285936"/>
                  </a:lnTo>
                  <a:lnTo>
                    <a:pt x="51479" y="283991"/>
                  </a:lnTo>
                  <a:lnTo>
                    <a:pt x="51648" y="282046"/>
                  </a:lnTo>
                  <a:lnTo>
                    <a:pt x="51815" y="280101"/>
                  </a:lnTo>
                  <a:lnTo>
                    <a:pt x="51973" y="278156"/>
                  </a:lnTo>
                  <a:lnTo>
                    <a:pt x="52132" y="276210"/>
                  </a:lnTo>
                  <a:lnTo>
                    <a:pt x="52283" y="274265"/>
                  </a:lnTo>
                  <a:lnTo>
                    <a:pt x="52431" y="272320"/>
                  </a:lnTo>
                  <a:lnTo>
                    <a:pt x="52577" y="270375"/>
                  </a:lnTo>
                  <a:lnTo>
                    <a:pt x="52715" y="268430"/>
                  </a:lnTo>
                  <a:lnTo>
                    <a:pt x="52853" y="266485"/>
                  </a:lnTo>
                  <a:lnTo>
                    <a:pt x="52984" y="264539"/>
                  </a:lnTo>
                  <a:lnTo>
                    <a:pt x="53113" y="262594"/>
                  </a:lnTo>
                  <a:lnTo>
                    <a:pt x="53239" y="260649"/>
                  </a:lnTo>
                  <a:lnTo>
                    <a:pt x="53358" y="258704"/>
                  </a:lnTo>
                  <a:lnTo>
                    <a:pt x="53476" y="256759"/>
                  </a:lnTo>
                  <a:lnTo>
                    <a:pt x="53589" y="254814"/>
                  </a:lnTo>
                  <a:lnTo>
                    <a:pt x="53698" y="252869"/>
                  </a:lnTo>
                  <a:lnTo>
                    <a:pt x="53806" y="250923"/>
                  </a:lnTo>
                  <a:lnTo>
                    <a:pt x="53906" y="248978"/>
                  </a:lnTo>
                  <a:lnTo>
                    <a:pt x="54007" y="247033"/>
                  </a:lnTo>
                  <a:lnTo>
                    <a:pt x="54102" y="245088"/>
                  </a:lnTo>
                  <a:lnTo>
                    <a:pt x="54194" y="243143"/>
                  </a:lnTo>
                  <a:lnTo>
                    <a:pt x="54284" y="241198"/>
                  </a:lnTo>
                  <a:lnTo>
                    <a:pt x="54368" y="239253"/>
                  </a:lnTo>
                  <a:lnTo>
                    <a:pt x="54452" y="237307"/>
                  </a:lnTo>
                  <a:lnTo>
                    <a:pt x="54531" y="235362"/>
                  </a:lnTo>
                  <a:lnTo>
                    <a:pt x="54607" y="233417"/>
                  </a:lnTo>
                  <a:lnTo>
                    <a:pt x="54682" y="231472"/>
                  </a:lnTo>
                  <a:lnTo>
                    <a:pt x="54751" y="229527"/>
                  </a:lnTo>
                  <a:lnTo>
                    <a:pt x="54820" y="227582"/>
                  </a:lnTo>
                  <a:lnTo>
                    <a:pt x="54884" y="225637"/>
                  </a:lnTo>
                  <a:lnTo>
                    <a:pt x="54946" y="223691"/>
                  </a:lnTo>
                  <a:lnTo>
                    <a:pt x="55007" y="221746"/>
                  </a:lnTo>
                  <a:lnTo>
                    <a:pt x="55063" y="219801"/>
                  </a:lnTo>
                  <a:lnTo>
                    <a:pt x="55119" y="217856"/>
                  </a:lnTo>
                  <a:lnTo>
                    <a:pt x="55170" y="215911"/>
                  </a:lnTo>
                  <a:lnTo>
                    <a:pt x="55220" y="213966"/>
                  </a:lnTo>
                  <a:lnTo>
                    <a:pt x="55269" y="212021"/>
                  </a:lnTo>
                  <a:lnTo>
                    <a:pt x="55314" y="210075"/>
                  </a:lnTo>
                  <a:lnTo>
                    <a:pt x="55358" y="208130"/>
                  </a:lnTo>
                  <a:lnTo>
                    <a:pt x="55400" y="206185"/>
                  </a:lnTo>
                  <a:lnTo>
                    <a:pt x="55439" y="204240"/>
                  </a:lnTo>
                  <a:lnTo>
                    <a:pt x="55478" y="202295"/>
                  </a:lnTo>
                  <a:lnTo>
                    <a:pt x="55514" y="200350"/>
                  </a:lnTo>
                  <a:lnTo>
                    <a:pt x="55550" y="198404"/>
                  </a:lnTo>
                  <a:lnTo>
                    <a:pt x="55583" y="196459"/>
                  </a:lnTo>
                  <a:lnTo>
                    <a:pt x="55614" y="194514"/>
                  </a:lnTo>
                  <a:lnTo>
                    <a:pt x="55646" y="192569"/>
                  </a:lnTo>
                  <a:lnTo>
                    <a:pt x="55674" y="190624"/>
                  </a:lnTo>
                  <a:lnTo>
                    <a:pt x="55703" y="188679"/>
                  </a:lnTo>
                  <a:lnTo>
                    <a:pt x="55730" y="186734"/>
                  </a:lnTo>
                  <a:lnTo>
                    <a:pt x="55757" y="184788"/>
                  </a:lnTo>
                  <a:lnTo>
                    <a:pt x="55782" y="182843"/>
                  </a:lnTo>
                  <a:lnTo>
                    <a:pt x="55807" y="180898"/>
                  </a:lnTo>
                  <a:lnTo>
                    <a:pt x="55831" y="178953"/>
                  </a:lnTo>
                  <a:lnTo>
                    <a:pt x="55854" y="177008"/>
                  </a:lnTo>
                  <a:lnTo>
                    <a:pt x="55877" y="175063"/>
                  </a:lnTo>
                  <a:lnTo>
                    <a:pt x="55900" y="173118"/>
                  </a:lnTo>
                  <a:lnTo>
                    <a:pt x="55923" y="171172"/>
                  </a:lnTo>
                  <a:lnTo>
                    <a:pt x="55945" y="169227"/>
                  </a:lnTo>
                  <a:lnTo>
                    <a:pt x="55967" y="167282"/>
                  </a:lnTo>
                  <a:lnTo>
                    <a:pt x="55989" y="165337"/>
                  </a:lnTo>
                  <a:lnTo>
                    <a:pt x="56012" y="163392"/>
                  </a:lnTo>
                  <a:lnTo>
                    <a:pt x="56034" y="161447"/>
                  </a:lnTo>
                  <a:lnTo>
                    <a:pt x="56057" y="159502"/>
                  </a:lnTo>
                  <a:lnTo>
                    <a:pt x="56081" y="157556"/>
                  </a:lnTo>
                  <a:lnTo>
                    <a:pt x="56105" y="155611"/>
                  </a:lnTo>
                  <a:lnTo>
                    <a:pt x="56129" y="153666"/>
                  </a:lnTo>
                  <a:lnTo>
                    <a:pt x="56155" y="151721"/>
                  </a:lnTo>
                  <a:lnTo>
                    <a:pt x="56180" y="149776"/>
                  </a:lnTo>
                  <a:lnTo>
                    <a:pt x="56208" y="147831"/>
                  </a:lnTo>
                  <a:lnTo>
                    <a:pt x="56236" y="145886"/>
                  </a:lnTo>
                  <a:lnTo>
                    <a:pt x="56264" y="143940"/>
                  </a:lnTo>
                  <a:lnTo>
                    <a:pt x="56296" y="141995"/>
                  </a:lnTo>
                  <a:lnTo>
                    <a:pt x="56327" y="140050"/>
                  </a:lnTo>
                  <a:lnTo>
                    <a:pt x="56360" y="138105"/>
                  </a:lnTo>
                  <a:lnTo>
                    <a:pt x="56395" y="136160"/>
                  </a:lnTo>
                  <a:lnTo>
                    <a:pt x="56431" y="134215"/>
                  </a:lnTo>
                  <a:lnTo>
                    <a:pt x="56470" y="132269"/>
                  </a:lnTo>
                  <a:lnTo>
                    <a:pt x="56509" y="130324"/>
                  </a:lnTo>
                  <a:lnTo>
                    <a:pt x="56551" y="128379"/>
                  </a:lnTo>
                  <a:lnTo>
                    <a:pt x="56595" y="126434"/>
                  </a:lnTo>
                  <a:lnTo>
                    <a:pt x="56640" y="124489"/>
                  </a:lnTo>
                  <a:lnTo>
                    <a:pt x="56689" y="122544"/>
                  </a:lnTo>
                  <a:lnTo>
                    <a:pt x="56738" y="120599"/>
                  </a:lnTo>
                  <a:lnTo>
                    <a:pt x="56792" y="118653"/>
                  </a:lnTo>
                  <a:lnTo>
                    <a:pt x="56847" y="116708"/>
                  </a:lnTo>
                  <a:lnTo>
                    <a:pt x="56904" y="114763"/>
                  </a:lnTo>
                  <a:lnTo>
                    <a:pt x="56965" y="112818"/>
                  </a:lnTo>
                  <a:lnTo>
                    <a:pt x="57027" y="110873"/>
                  </a:lnTo>
                  <a:lnTo>
                    <a:pt x="57094" y="108928"/>
                  </a:lnTo>
                  <a:lnTo>
                    <a:pt x="57163" y="106983"/>
                  </a:lnTo>
                  <a:lnTo>
                    <a:pt x="57234" y="105037"/>
                  </a:lnTo>
                  <a:lnTo>
                    <a:pt x="57310" y="103092"/>
                  </a:lnTo>
                  <a:lnTo>
                    <a:pt x="57387" y="101147"/>
                  </a:lnTo>
                  <a:lnTo>
                    <a:pt x="57469" y="99202"/>
                  </a:lnTo>
                  <a:lnTo>
                    <a:pt x="57554" y="97257"/>
                  </a:lnTo>
                  <a:lnTo>
                    <a:pt x="57641" y="95312"/>
                  </a:lnTo>
                  <a:lnTo>
                    <a:pt x="57734" y="93367"/>
                  </a:lnTo>
                  <a:lnTo>
                    <a:pt x="57827" y="91421"/>
                  </a:lnTo>
                  <a:lnTo>
                    <a:pt x="57927" y="89476"/>
                  </a:lnTo>
                  <a:lnTo>
                    <a:pt x="58030" y="87531"/>
                  </a:lnTo>
                  <a:lnTo>
                    <a:pt x="58135" y="85586"/>
                  </a:lnTo>
                  <a:lnTo>
                    <a:pt x="58247" y="83641"/>
                  </a:lnTo>
                  <a:lnTo>
                    <a:pt x="58359" y="81696"/>
                  </a:lnTo>
                  <a:lnTo>
                    <a:pt x="58478" y="79751"/>
                  </a:lnTo>
                  <a:lnTo>
                    <a:pt x="58600" y="77805"/>
                  </a:lnTo>
                  <a:lnTo>
                    <a:pt x="58725" y="75860"/>
                  </a:lnTo>
                  <a:lnTo>
                    <a:pt x="58857" y="73915"/>
                  </a:lnTo>
                  <a:lnTo>
                    <a:pt x="58990" y="71970"/>
                  </a:lnTo>
                  <a:lnTo>
                    <a:pt x="59130" y="70025"/>
                  </a:lnTo>
                  <a:lnTo>
                    <a:pt x="59274" y="68080"/>
                  </a:lnTo>
                  <a:lnTo>
                    <a:pt x="59420" y="66134"/>
                  </a:lnTo>
                  <a:lnTo>
                    <a:pt x="59574" y="64189"/>
                  </a:lnTo>
                  <a:lnTo>
                    <a:pt x="59729" y="62244"/>
                  </a:lnTo>
                  <a:lnTo>
                    <a:pt x="59892" y="60299"/>
                  </a:lnTo>
                  <a:lnTo>
                    <a:pt x="60058" y="58354"/>
                  </a:lnTo>
                  <a:lnTo>
                    <a:pt x="60227" y="56409"/>
                  </a:lnTo>
                  <a:lnTo>
                    <a:pt x="60404" y="54464"/>
                  </a:lnTo>
                  <a:lnTo>
                    <a:pt x="60582" y="52518"/>
                  </a:lnTo>
                  <a:lnTo>
                    <a:pt x="60769" y="50573"/>
                  </a:lnTo>
                  <a:lnTo>
                    <a:pt x="60959" y="48628"/>
                  </a:lnTo>
                  <a:lnTo>
                    <a:pt x="61151" y="46683"/>
                  </a:lnTo>
                  <a:lnTo>
                    <a:pt x="61354" y="44738"/>
                  </a:lnTo>
                  <a:lnTo>
                    <a:pt x="61556" y="42793"/>
                  </a:lnTo>
                  <a:lnTo>
                    <a:pt x="61767" y="40848"/>
                  </a:lnTo>
                  <a:lnTo>
                    <a:pt x="61982" y="38902"/>
                  </a:lnTo>
                  <a:lnTo>
                    <a:pt x="62199" y="36957"/>
                  </a:lnTo>
                  <a:lnTo>
                    <a:pt x="62427" y="35012"/>
                  </a:lnTo>
                  <a:lnTo>
                    <a:pt x="62654" y="33067"/>
                  </a:lnTo>
                  <a:lnTo>
                    <a:pt x="62891" y="31122"/>
                  </a:lnTo>
                  <a:lnTo>
                    <a:pt x="63131" y="29177"/>
                  </a:lnTo>
                  <a:lnTo>
                    <a:pt x="63374" y="27232"/>
                  </a:lnTo>
                  <a:lnTo>
                    <a:pt x="63627" y="25286"/>
                  </a:lnTo>
                  <a:lnTo>
                    <a:pt x="63880" y="23341"/>
                  </a:lnTo>
                  <a:lnTo>
                    <a:pt x="64143" y="21396"/>
                  </a:lnTo>
                  <a:lnTo>
                    <a:pt x="64409" y="19451"/>
                  </a:lnTo>
                  <a:lnTo>
                    <a:pt x="64678" y="17506"/>
                  </a:lnTo>
                  <a:lnTo>
                    <a:pt x="64957" y="15561"/>
                  </a:lnTo>
                  <a:lnTo>
                    <a:pt x="65236" y="13616"/>
                  </a:lnTo>
                  <a:lnTo>
                    <a:pt x="65525" y="11670"/>
                  </a:lnTo>
                  <a:lnTo>
                    <a:pt x="65817" y="9725"/>
                  </a:lnTo>
                  <a:lnTo>
                    <a:pt x="66112" y="7780"/>
                  </a:lnTo>
                  <a:lnTo>
                    <a:pt x="66417" y="5835"/>
                  </a:lnTo>
                  <a:lnTo>
                    <a:pt x="66723" y="3890"/>
                  </a:lnTo>
                  <a:lnTo>
                    <a:pt x="67037" y="1945"/>
                  </a:lnTo>
                  <a:lnTo>
                    <a:pt x="67356" y="0"/>
                  </a:lnTo>
                  <a:lnTo>
                    <a:pt x="249324" y="0"/>
                  </a:lnTo>
                  <a:lnTo>
                    <a:pt x="249643" y="1945"/>
                  </a:lnTo>
                  <a:lnTo>
                    <a:pt x="249957" y="3890"/>
                  </a:lnTo>
                  <a:lnTo>
                    <a:pt x="250262" y="5835"/>
                  </a:lnTo>
                  <a:lnTo>
                    <a:pt x="250568" y="7780"/>
                  </a:lnTo>
                  <a:lnTo>
                    <a:pt x="250863" y="9725"/>
                  </a:lnTo>
                  <a:lnTo>
                    <a:pt x="251155" y="11670"/>
                  </a:lnTo>
                  <a:lnTo>
                    <a:pt x="251443" y="13616"/>
                  </a:lnTo>
                  <a:lnTo>
                    <a:pt x="251723" y="15561"/>
                  </a:lnTo>
                  <a:lnTo>
                    <a:pt x="252002" y="17506"/>
                  </a:lnTo>
                  <a:lnTo>
                    <a:pt x="252271" y="19451"/>
                  </a:lnTo>
                  <a:lnTo>
                    <a:pt x="252537" y="21396"/>
                  </a:lnTo>
                  <a:lnTo>
                    <a:pt x="252799" y="23341"/>
                  </a:lnTo>
                  <a:lnTo>
                    <a:pt x="253053" y="25286"/>
                  </a:lnTo>
                  <a:lnTo>
                    <a:pt x="253306" y="27232"/>
                  </a:lnTo>
                  <a:lnTo>
                    <a:pt x="253549" y="29177"/>
                  </a:lnTo>
                  <a:lnTo>
                    <a:pt x="253789" y="31122"/>
                  </a:lnTo>
                  <a:lnTo>
                    <a:pt x="254026" y="33067"/>
                  </a:lnTo>
                  <a:lnTo>
                    <a:pt x="254253" y="35012"/>
                  </a:lnTo>
                  <a:lnTo>
                    <a:pt x="254481" y="36957"/>
                  </a:lnTo>
                  <a:lnTo>
                    <a:pt x="254698" y="38902"/>
                  </a:lnTo>
                  <a:lnTo>
                    <a:pt x="254913" y="40848"/>
                  </a:lnTo>
                  <a:lnTo>
                    <a:pt x="255124" y="42793"/>
                  </a:lnTo>
                  <a:lnTo>
                    <a:pt x="255326" y="44738"/>
                  </a:lnTo>
                  <a:lnTo>
                    <a:pt x="255528" y="46683"/>
                  </a:lnTo>
                  <a:lnTo>
                    <a:pt x="255721" y="48628"/>
                  </a:lnTo>
                  <a:lnTo>
                    <a:pt x="255911" y="50573"/>
                  </a:lnTo>
                  <a:lnTo>
                    <a:pt x="256098" y="52518"/>
                  </a:lnTo>
                  <a:lnTo>
                    <a:pt x="256275" y="54464"/>
                  </a:lnTo>
                  <a:lnTo>
                    <a:pt x="256453" y="56409"/>
                  </a:lnTo>
                  <a:lnTo>
                    <a:pt x="256622" y="58354"/>
                  </a:lnTo>
                  <a:lnTo>
                    <a:pt x="256788" y="60299"/>
                  </a:lnTo>
                  <a:lnTo>
                    <a:pt x="256951" y="62244"/>
                  </a:lnTo>
                  <a:lnTo>
                    <a:pt x="257106" y="64189"/>
                  </a:lnTo>
                  <a:lnTo>
                    <a:pt x="257260" y="66134"/>
                  </a:lnTo>
                  <a:lnTo>
                    <a:pt x="257406" y="68080"/>
                  </a:lnTo>
                  <a:lnTo>
                    <a:pt x="257549" y="70025"/>
                  </a:lnTo>
                  <a:lnTo>
                    <a:pt x="257690" y="71970"/>
                  </a:lnTo>
                  <a:lnTo>
                    <a:pt x="257822" y="73915"/>
                  </a:lnTo>
                  <a:lnTo>
                    <a:pt x="257955" y="75860"/>
                  </a:lnTo>
                  <a:lnTo>
                    <a:pt x="258080" y="77805"/>
                  </a:lnTo>
                  <a:lnTo>
                    <a:pt x="258202" y="79751"/>
                  </a:lnTo>
                  <a:lnTo>
                    <a:pt x="258321" y="81696"/>
                  </a:lnTo>
                  <a:lnTo>
                    <a:pt x="258433" y="83641"/>
                  </a:lnTo>
                  <a:lnTo>
                    <a:pt x="258545" y="85586"/>
                  </a:lnTo>
                  <a:lnTo>
                    <a:pt x="258650" y="87531"/>
                  </a:lnTo>
                  <a:lnTo>
                    <a:pt x="258753" y="89476"/>
                  </a:lnTo>
                  <a:lnTo>
                    <a:pt x="258853" y="91421"/>
                  </a:lnTo>
                  <a:lnTo>
                    <a:pt x="258946" y="93367"/>
                  </a:lnTo>
                  <a:lnTo>
                    <a:pt x="259039" y="95312"/>
                  </a:lnTo>
                  <a:lnTo>
                    <a:pt x="259126" y="97257"/>
                  </a:lnTo>
                  <a:lnTo>
                    <a:pt x="259211" y="99202"/>
                  </a:lnTo>
                  <a:lnTo>
                    <a:pt x="259293" y="101147"/>
                  </a:lnTo>
                  <a:lnTo>
                    <a:pt x="259370" y="103092"/>
                  </a:lnTo>
                  <a:lnTo>
                    <a:pt x="259446" y="105037"/>
                  </a:lnTo>
                  <a:lnTo>
                    <a:pt x="259517" y="106983"/>
                  </a:lnTo>
                  <a:lnTo>
                    <a:pt x="259586" y="108928"/>
                  </a:lnTo>
                  <a:lnTo>
                    <a:pt x="259653" y="110873"/>
                  </a:lnTo>
                  <a:lnTo>
                    <a:pt x="259714" y="112818"/>
                  </a:lnTo>
                  <a:lnTo>
                    <a:pt x="259776" y="114763"/>
                  </a:lnTo>
                  <a:lnTo>
                    <a:pt x="259833" y="116708"/>
                  </a:lnTo>
                  <a:lnTo>
                    <a:pt x="259888" y="118653"/>
                  </a:lnTo>
                  <a:lnTo>
                    <a:pt x="259942" y="120599"/>
                  </a:lnTo>
                  <a:lnTo>
                    <a:pt x="259991" y="122544"/>
                  </a:lnTo>
                  <a:lnTo>
                    <a:pt x="260040" y="124489"/>
                  </a:lnTo>
                  <a:lnTo>
                    <a:pt x="260085" y="126434"/>
                  </a:lnTo>
                  <a:lnTo>
                    <a:pt x="260129" y="128379"/>
                  </a:lnTo>
                  <a:lnTo>
                    <a:pt x="260171" y="130324"/>
                  </a:lnTo>
                  <a:lnTo>
                    <a:pt x="260210" y="132269"/>
                  </a:lnTo>
                  <a:lnTo>
                    <a:pt x="260249" y="134215"/>
                  </a:lnTo>
                  <a:lnTo>
                    <a:pt x="260285" y="136160"/>
                  </a:lnTo>
                  <a:lnTo>
                    <a:pt x="260320" y="138105"/>
                  </a:lnTo>
                  <a:lnTo>
                    <a:pt x="260353" y="140050"/>
                  </a:lnTo>
                  <a:lnTo>
                    <a:pt x="260384" y="141995"/>
                  </a:lnTo>
                  <a:lnTo>
                    <a:pt x="260415" y="143940"/>
                  </a:lnTo>
                  <a:lnTo>
                    <a:pt x="260444" y="145886"/>
                  </a:lnTo>
                  <a:lnTo>
                    <a:pt x="260472" y="147831"/>
                  </a:lnTo>
                  <a:lnTo>
                    <a:pt x="260500" y="149776"/>
                  </a:lnTo>
                  <a:lnTo>
                    <a:pt x="260525" y="151721"/>
                  </a:lnTo>
                  <a:lnTo>
                    <a:pt x="260551" y="153666"/>
                  </a:lnTo>
                  <a:lnTo>
                    <a:pt x="260575" y="155611"/>
                  </a:lnTo>
                  <a:lnTo>
                    <a:pt x="260599" y="157556"/>
                  </a:lnTo>
                  <a:lnTo>
                    <a:pt x="260623" y="159502"/>
                  </a:lnTo>
                  <a:lnTo>
                    <a:pt x="260645" y="161447"/>
                  </a:lnTo>
                  <a:lnTo>
                    <a:pt x="260668" y="163392"/>
                  </a:lnTo>
                  <a:lnTo>
                    <a:pt x="260690" y="165337"/>
                  </a:lnTo>
                  <a:lnTo>
                    <a:pt x="260713" y="167282"/>
                  </a:lnTo>
                  <a:lnTo>
                    <a:pt x="260735" y="169227"/>
                  </a:lnTo>
                  <a:lnTo>
                    <a:pt x="260757" y="171172"/>
                  </a:lnTo>
                  <a:lnTo>
                    <a:pt x="260780" y="173118"/>
                  </a:lnTo>
                  <a:lnTo>
                    <a:pt x="260802" y="175063"/>
                  </a:lnTo>
                  <a:lnTo>
                    <a:pt x="260825" y="177008"/>
                  </a:lnTo>
                  <a:lnTo>
                    <a:pt x="260849" y="178953"/>
                  </a:lnTo>
                  <a:lnTo>
                    <a:pt x="260873" y="180898"/>
                  </a:lnTo>
                  <a:lnTo>
                    <a:pt x="260897" y="182843"/>
                  </a:lnTo>
                  <a:lnTo>
                    <a:pt x="260923" y="184788"/>
                  </a:lnTo>
                  <a:lnTo>
                    <a:pt x="260950" y="186734"/>
                  </a:lnTo>
                  <a:lnTo>
                    <a:pt x="260977" y="188679"/>
                  </a:lnTo>
                  <a:lnTo>
                    <a:pt x="261005" y="190624"/>
                  </a:lnTo>
                  <a:lnTo>
                    <a:pt x="261034" y="192569"/>
                  </a:lnTo>
                  <a:lnTo>
                    <a:pt x="261065" y="194514"/>
                  </a:lnTo>
                  <a:lnTo>
                    <a:pt x="261097" y="196459"/>
                  </a:lnTo>
                  <a:lnTo>
                    <a:pt x="261130" y="198404"/>
                  </a:lnTo>
                  <a:lnTo>
                    <a:pt x="261166" y="200350"/>
                  </a:lnTo>
                  <a:lnTo>
                    <a:pt x="261201" y="202295"/>
                  </a:lnTo>
                  <a:lnTo>
                    <a:pt x="261240" y="204240"/>
                  </a:lnTo>
                  <a:lnTo>
                    <a:pt x="261280" y="206185"/>
                  </a:lnTo>
                  <a:lnTo>
                    <a:pt x="261321" y="208130"/>
                  </a:lnTo>
                  <a:lnTo>
                    <a:pt x="261366" y="210075"/>
                  </a:lnTo>
                  <a:lnTo>
                    <a:pt x="261411" y="212021"/>
                  </a:lnTo>
                  <a:lnTo>
                    <a:pt x="261460" y="213966"/>
                  </a:lnTo>
                  <a:lnTo>
                    <a:pt x="261510" y="215911"/>
                  </a:lnTo>
                  <a:lnTo>
                    <a:pt x="261561" y="217856"/>
                  </a:lnTo>
                  <a:lnTo>
                    <a:pt x="261617" y="219801"/>
                  </a:lnTo>
                  <a:lnTo>
                    <a:pt x="261673" y="221746"/>
                  </a:lnTo>
                  <a:lnTo>
                    <a:pt x="261734" y="223691"/>
                  </a:lnTo>
                  <a:lnTo>
                    <a:pt x="261796" y="225637"/>
                  </a:lnTo>
                  <a:lnTo>
                    <a:pt x="261860" y="227582"/>
                  </a:lnTo>
                  <a:lnTo>
                    <a:pt x="261929" y="229527"/>
                  </a:lnTo>
                  <a:lnTo>
                    <a:pt x="261998" y="231472"/>
                  </a:lnTo>
                  <a:lnTo>
                    <a:pt x="262073" y="233417"/>
                  </a:lnTo>
                  <a:lnTo>
                    <a:pt x="262149" y="235362"/>
                  </a:lnTo>
                  <a:lnTo>
                    <a:pt x="262228" y="237307"/>
                  </a:lnTo>
                  <a:lnTo>
                    <a:pt x="262312" y="239253"/>
                  </a:lnTo>
                  <a:lnTo>
                    <a:pt x="262396" y="241198"/>
                  </a:lnTo>
                  <a:lnTo>
                    <a:pt x="262486" y="243143"/>
                  </a:lnTo>
                  <a:lnTo>
                    <a:pt x="262578" y="245088"/>
                  </a:lnTo>
                  <a:lnTo>
                    <a:pt x="262673" y="247033"/>
                  </a:lnTo>
                  <a:lnTo>
                    <a:pt x="262773" y="248978"/>
                  </a:lnTo>
                  <a:lnTo>
                    <a:pt x="262874" y="250923"/>
                  </a:lnTo>
                  <a:lnTo>
                    <a:pt x="262982" y="252869"/>
                  </a:lnTo>
                  <a:lnTo>
                    <a:pt x="263091" y="254814"/>
                  </a:lnTo>
                  <a:lnTo>
                    <a:pt x="263203" y="256759"/>
                  </a:lnTo>
                  <a:lnTo>
                    <a:pt x="263322" y="258704"/>
                  </a:lnTo>
                  <a:lnTo>
                    <a:pt x="263441" y="260649"/>
                  </a:lnTo>
                  <a:lnTo>
                    <a:pt x="263567" y="262594"/>
                  </a:lnTo>
                  <a:lnTo>
                    <a:pt x="263696" y="264539"/>
                  </a:lnTo>
                  <a:lnTo>
                    <a:pt x="263827" y="266485"/>
                  </a:lnTo>
                  <a:lnTo>
                    <a:pt x="263965" y="268430"/>
                  </a:lnTo>
                  <a:lnTo>
                    <a:pt x="264103" y="270375"/>
                  </a:lnTo>
                  <a:lnTo>
                    <a:pt x="264249" y="272320"/>
                  </a:lnTo>
                  <a:lnTo>
                    <a:pt x="264397" y="274265"/>
                  </a:lnTo>
                  <a:lnTo>
                    <a:pt x="264548" y="276210"/>
                  </a:lnTo>
                  <a:lnTo>
                    <a:pt x="264707" y="278156"/>
                  </a:lnTo>
                  <a:lnTo>
                    <a:pt x="264865" y="280101"/>
                  </a:lnTo>
                  <a:lnTo>
                    <a:pt x="265032" y="282046"/>
                  </a:lnTo>
                  <a:lnTo>
                    <a:pt x="265201" y="283991"/>
                  </a:lnTo>
                  <a:lnTo>
                    <a:pt x="265372" y="285936"/>
                  </a:lnTo>
                  <a:lnTo>
                    <a:pt x="265552" y="287881"/>
                  </a:lnTo>
                  <a:lnTo>
                    <a:pt x="265732" y="289826"/>
                  </a:lnTo>
                  <a:lnTo>
                    <a:pt x="265920" y="291772"/>
                  </a:lnTo>
                  <a:lnTo>
                    <a:pt x="266110" y="293717"/>
                  </a:lnTo>
                  <a:lnTo>
                    <a:pt x="266303" y="295662"/>
                  </a:lnTo>
                  <a:lnTo>
                    <a:pt x="266505" y="297607"/>
                  </a:lnTo>
                  <a:lnTo>
                    <a:pt x="266706" y="299552"/>
                  </a:lnTo>
                  <a:lnTo>
                    <a:pt x="266916" y="301497"/>
                  </a:lnTo>
                  <a:lnTo>
                    <a:pt x="267128" y="303442"/>
                  </a:lnTo>
                  <a:lnTo>
                    <a:pt x="267343" y="305388"/>
                  </a:lnTo>
                  <a:lnTo>
                    <a:pt x="267566" y="307333"/>
                  </a:lnTo>
                  <a:lnTo>
                    <a:pt x="267789" y="309278"/>
                  </a:lnTo>
                  <a:lnTo>
                    <a:pt x="268021" y="311223"/>
                  </a:lnTo>
                  <a:lnTo>
                    <a:pt x="268255" y="313168"/>
                  </a:lnTo>
                  <a:lnTo>
                    <a:pt x="268492" y="315113"/>
                  </a:lnTo>
                  <a:lnTo>
                    <a:pt x="268737" y="317058"/>
                  </a:lnTo>
                  <a:lnTo>
                    <a:pt x="268982" y="319004"/>
                  </a:lnTo>
                  <a:lnTo>
                    <a:pt x="269236" y="320949"/>
                  </a:lnTo>
                  <a:lnTo>
                    <a:pt x="269492" y="322894"/>
                  </a:lnTo>
                  <a:lnTo>
                    <a:pt x="269751" y="324839"/>
                  </a:lnTo>
                  <a:lnTo>
                    <a:pt x="270018" y="326784"/>
                  </a:lnTo>
                  <a:lnTo>
                    <a:pt x="270284" y="328729"/>
                  </a:lnTo>
                  <a:lnTo>
                    <a:pt x="270559" y="330674"/>
                  </a:lnTo>
                  <a:lnTo>
                    <a:pt x="270837" y="332620"/>
                  </a:lnTo>
                  <a:lnTo>
                    <a:pt x="271117" y="334565"/>
                  </a:lnTo>
                  <a:lnTo>
                    <a:pt x="271405" y="336510"/>
                  </a:lnTo>
                  <a:lnTo>
                    <a:pt x="271693" y="338455"/>
                  </a:lnTo>
                  <a:lnTo>
                    <a:pt x="271989" y="340400"/>
                  </a:lnTo>
                  <a:lnTo>
                    <a:pt x="272287" y="342345"/>
                  </a:lnTo>
                  <a:lnTo>
                    <a:pt x="272588" y="344291"/>
                  </a:lnTo>
                  <a:lnTo>
                    <a:pt x="272896" y="346236"/>
                  </a:lnTo>
                  <a:lnTo>
                    <a:pt x="273205" y="348181"/>
                  </a:lnTo>
                  <a:lnTo>
                    <a:pt x="273521" y="350126"/>
                  </a:lnTo>
                  <a:lnTo>
                    <a:pt x="273839" y="352071"/>
                  </a:lnTo>
                  <a:lnTo>
                    <a:pt x="274160" y="354016"/>
                  </a:lnTo>
                  <a:lnTo>
                    <a:pt x="274488" y="355961"/>
                  </a:lnTo>
                  <a:lnTo>
                    <a:pt x="274815" y="357907"/>
                  </a:lnTo>
                  <a:lnTo>
                    <a:pt x="275150" y="359852"/>
                  </a:lnTo>
                  <a:lnTo>
                    <a:pt x="275487" y="361797"/>
                  </a:lnTo>
                  <a:lnTo>
                    <a:pt x="275827" y="363742"/>
                  </a:lnTo>
                  <a:lnTo>
                    <a:pt x="276173" y="365687"/>
                  </a:lnTo>
                  <a:lnTo>
                    <a:pt x="276518" y="367632"/>
                  </a:lnTo>
                  <a:lnTo>
                    <a:pt x="276871" y="369577"/>
                  </a:lnTo>
                  <a:lnTo>
                    <a:pt x="277225" y="371523"/>
                  </a:lnTo>
                  <a:lnTo>
                    <a:pt x="277582" y="373468"/>
                  </a:lnTo>
                  <a:lnTo>
                    <a:pt x="277944" y="375413"/>
                  </a:lnTo>
                  <a:lnTo>
                    <a:pt x="278307" y="377358"/>
                  </a:lnTo>
                  <a:lnTo>
                    <a:pt x="278675" y="379303"/>
                  </a:lnTo>
                  <a:lnTo>
                    <a:pt x="279046" y="381248"/>
                  </a:lnTo>
                  <a:lnTo>
                    <a:pt x="279418" y="383193"/>
                  </a:lnTo>
                  <a:lnTo>
                    <a:pt x="279795" y="385139"/>
                  </a:lnTo>
                  <a:lnTo>
                    <a:pt x="280173" y="387084"/>
                  </a:lnTo>
                  <a:lnTo>
                    <a:pt x="280555" y="389029"/>
                  </a:lnTo>
                  <a:lnTo>
                    <a:pt x="280940" y="390974"/>
                  </a:lnTo>
                  <a:lnTo>
                    <a:pt x="281326" y="392919"/>
                  </a:lnTo>
                  <a:lnTo>
                    <a:pt x="281716" y="394864"/>
                  </a:lnTo>
                  <a:lnTo>
                    <a:pt x="282107" y="396809"/>
                  </a:lnTo>
                  <a:lnTo>
                    <a:pt x="282501" y="398755"/>
                  </a:lnTo>
                  <a:lnTo>
                    <a:pt x="282898" y="400700"/>
                  </a:lnTo>
                  <a:lnTo>
                    <a:pt x="283295" y="402645"/>
                  </a:lnTo>
                  <a:lnTo>
                    <a:pt x="283696" y="404590"/>
                  </a:lnTo>
                  <a:lnTo>
                    <a:pt x="284098" y="406535"/>
                  </a:lnTo>
                  <a:lnTo>
                    <a:pt x="284503" y="408480"/>
                  </a:lnTo>
                  <a:lnTo>
                    <a:pt x="284909" y="410426"/>
                  </a:lnTo>
                  <a:lnTo>
                    <a:pt x="285315" y="412371"/>
                  </a:lnTo>
                  <a:lnTo>
                    <a:pt x="285725" y="414316"/>
                  </a:lnTo>
                  <a:lnTo>
                    <a:pt x="286135" y="416261"/>
                  </a:lnTo>
                  <a:lnTo>
                    <a:pt x="286548" y="418206"/>
                  </a:lnTo>
                  <a:lnTo>
                    <a:pt x="286961" y="420151"/>
                  </a:lnTo>
                  <a:lnTo>
                    <a:pt x="287375" y="422096"/>
                  </a:lnTo>
                  <a:lnTo>
                    <a:pt x="287791" y="424042"/>
                  </a:lnTo>
                  <a:lnTo>
                    <a:pt x="288207" y="425987"/>
                  </a:lnTo>
                  <a:lnTo>
                    <a:pt x="288625" y="427932"/>
                  </a:lnTo>
                  <a:lnTo>
                    <a:pt x="289043" y="429877"/>
                  </a:lnTo>
                  <a:lnTo>
                    <a:pt x="289462" y="431822"/>
                  </a:lnTo>
                  <a:lnTo>
                    <a:pt x="289881" y="433767"/>
                  </a:lnTo>
                  <a:lnTo>
                    <a:pt x="290301" y="435712"/>
                  </a:lnTo>
                  <a:lnTo>
                    <a:pt x="290721" y="437658"/>
                  </a:lnTo>
                  <a:lnTo>
                    <a:pt x="291141" y="439603"/>
                  </a:lnTo>
                  <a:lnTo>
                    <a:pt x="291562" y="441548"/>
                  </a:lnTo>
                  <a:lnTo>
                    <a:pt x="291982" y="443493"/>
                  </a:lnTo>
                  <a:lnTo>
                    <a:pt x="292403" y="445438"/>
                  </a:lnTo>
                  <a:lnTo>
                    <a:pt x="292823" y="447383"/>
                  </a:lnTo>
                  <a:lnTo>
                    <a:pt x="293243" y="449328"/>
                  </a:lnTo>
                  <a:lnTo>
                    <a:pt x="293662" y="451274"/>
                  </a:lnTo>
                  <a:lnTo>
                    <a:pt x="294081" y="453219"/>
                  </a:lnTo>
                  <a:lnTo>
                    <a:pt x="294499" y="455164"/>
                  </a:lnTo>
                  <a:lnTo>
                    <a:pt x="294916" y="457109"/>
                  </a:lnTo>
                  <a:lnTo>
                    <a:pt x="295333" y="459054"/>
                  </a:lnTo>
                  <a:lnTo>
                    <a:pt x="295749" y="460999"/>
                  </a:lnTo>
                  <a:lnTo>
                    <a:pt x="296163" y="462944"/>
                  </a:lnTo>
                  <a:lnTo>
                    <a:pt x="296577" y="464890"/>
                  </a:lnTo>
                  <a:lnTo>
                    <a:pt x="296988" y="466835"/>
                  </a:lnTo>
                  <a:lnTo>
                    <a:pt x="297398" y="468780"/>
                  </a:lnTo>
                  <a:lnTo>
                    <a:pt x="297808" y="470725"/>
                  </a:lnTo>
                  <a:lnTo>
                    <a:pt x="298214" y="472670"/>
                  </a:lnTo>
                  <a:lnTo>
                    <a:pt x="298620" y="474615"/>
                  </a:lnTo>
                  <a:lnTo>
                    <a:pt x="299023" y="476560"/>
                  </a:lnTo>
                  <a:lnTo>
                    <a:pt x="299424" y="478506"/>
                  </a:lnTo>
                  <a:lnTo>
                    <a:pt x="299824" y="480451"/>
                  </a:lnTo>
                  <a:lnTo>
                    <a:pt x="300220" y="482396"/>
                  </a:lnTo>
                  <a:lnTo>
                    <a:pt x="300616" y="484341"/>
                  </a:lnTo>
                  <a:lnTo>
                    <a:pt x="301008" y="486286"/>
                  </a:lnTo>
                  <a:lnTo>
                    <a:pt x="301397" y="488231"/>
                  </a:lnTo>
                  <a:lnTo>
                    <a:pt x="301785" y="490177"/>
                  </a:lnTo>
                  <a:lnTo>
                    <a:pt x="302168" y="492122"/>
                  </a:lnTo>
                  <a:lnTo>
                    <a:pt x="302551" y="494067"/>
                  </a:lnTo>
                  <a:lnTo>
                    <a:pt x="302927" y="496012"/>
                  </a:lnTo>
                  <a:lnTo>
                    <a:pt x="303303" y="497957"/>
                  </a:lnTo>
                  <a:lnTo>
                    <a:pt x="303676" y="499902"/>
                  </a:lnTo>
                  <a:lnTo>
                    <a:pt x="304042" y="501847"/>
                  </a:lnTo>
                  <a:lnTo>
                    <a:pt x="304409" y="503793"/>
                  </a:lnTo>
                  <a:lnTo>
                    <a:pt x="304769" y="505738"/>
                  </a:lnTo>
                  <a:lnTo>
                    <a:pt x="305127" y="507683"/>
                  </a:lnTo>
                  <a:lnTo>
                    <a:pt x="305482" y="509628"/>
                  </a:lnTo>
                  <a:lnTo>
                    <a:pt x="305830" y="511573"/>
                  </a:lnTo>
                  <a:lnTo>
                    <a:pt x="306179" y="513518"/>
                  </a:lnTo>
                  <a:lnTo>
                    <a:pt x="306519" y="515463"/>
                  </a:lnTo>
                  <a:lnTo>
                    <a:pt x="306857" y="517409"/>
                  </a:lnTo>
                  <a:lnTo>
                    <a:pt x="307192" y="519354"/>
                  </a:lnTo>
                  <a:lnTo>
                    <a:pt x="307519" y="521299"/>
                  </a:lnTo>
                  <a:lnTo>
                    <a:pt x="307846" y="523244"/>
                  </a:lnTo>
                  <a:lnTo>
                    <a:pt x="308164" y="525189"/>
                  </a:lnTo>
                  <a:lnTo>
                    <a:pt x="308480" y="527134"/>
                  </a:lnTo>
                  <a:lnTo>
                    <a:pt x="308792" y="529079"/>
                  </a:lnTo>
                  <a:lnTo>
                    <a:pt x="309096" y="531025"/>
                  </a:lnTo>
                  <a:lnTo>
                    <a:pt x="309399" y="532970"/>
                  </a:lnTo>
                  <a:lnTo>
                    <a:pt x="309693" y="534915"/>
                  </a:lnTo>
                  <a:lnTo>
                    <a:pt x="309984" y="536860"/>
                  </a:lnTo>
                  <a:lnTo>
                    <a:pt x="310272" y="538805"/>
                  </a:lnTo>
                  <a:lnTo>
                    <a:pt x="310549" y="540750"/>
                  </a:lnTo>
                  <a:lnTo>
                    <a:pt x="310827" y="542695"/>
                  </a:lnTo>
                  <a:lnTo>
                    <a:pt x="311094" y="544641"/>
                  </a:lnTo>
                  <a:lnTo>
                    <a:pt x="311358" y="546586"/>
                  </a:lnTo>
                  <a:lnTo>
                    <a:pt x="311619" y="548531"/>
                  </a:lnTo>
                  <a:lnTo>
                    <a:pt x="311868" y="550476"/>
                  </a:lnTo>
                  <a:lnTo>
                    <a:pt x="312118" y="552421"/>
                  </a:lnTo>
                  <a:lnTo>
                    <a:pt x="312357" y="554366"/>
                  </a:lnTo>
                  <a:lnTo>
                    <a:pt x="312592" y="556312"/>
                  </a:lnTo>
                  <a:lnTo>
                    <a:pt x="312823" y="558257"/>
                  </a:lnTo>
                  <a:lnTo>
                    <a:pt x="313043" y="560202"/>
                  </a:lnTo>
                  <a:lnTo>
                    <a:pt x="313263" y="562147"/>
                  </a:lnTo>
                  <a:lnTo>
                    <a:pt x="313472" y="564092"/>
                  </a:lnTo>
                  <a:lnTo>
                    <a:pt x="313676" y="566037"/>
                  </a:lnTo>
                  <a:lnTo>
                    <a:pt x="313877" y="567982"/>
                  </a:lnTo>
                  <a:lnTo>
                    <a:pt x="314066" y="569928"/>
                  </a:lnTo>
                  <a:lnTo>
                    <a:pt x="314254" y="571873"/>
                  </a:lnTo>
                  <a:lnTo>
                    <a:pt x="314431" y="573818"/>
                  </a:lnTo>
                  <a:lnTo>
                    <a:pt x="314603" y="575763"/>
                  </a:lnTo>
                  <a:lnTo>
                    <a:pt x="314772" y="577708"/>
                  </a:lnTo>
                  <a:lnTo>
                    <a:pt x="314928" y="579653"/>
                  </a:lnTo>
                  <a:lnTo>
                    <a:pt x="315084" y="581598"/>
                  </a:lnTo>
                  <a:lnTo>
                    <a:pt x="315227" y="583544"/>
                  </a:lnTo>
                  <a:lnTo>
                    <a:pt x="315366" y="585489"/>
                  </a:lnTo>
                  <a:lnTo>
                    <a:pt x="315501" y="587434"/>
                  </a:lnTo>
                  <a:lnTo>
                    <a:pt x="315623" y="589379"/>
                  </a:lnTo>
                  <a:lnTo>
                    <a:pt x="315745" y="591324"/>
                  </a:lnTo>
                  <a:lnTo>
                    <a:pt x="315854" y="593269"/>
                  </a:lnTo>
                  <a:lnTo>
                    <a:pt x="315958" y="595214"/>
                  </a:lnTo>
                  <a:lnTo>
                    <a:pt x="316059" y="597160"/>
                  </a:lnTo>
                  <a:lnTo>
                    <a:pt x="316146" y="599105"/>
                  </a:lnTo>
                  <a:lnTo>
                    <a:pt x="316233" y="601050"/>
                  </a:lnTo>
                  <a:lnTo>
                    <a:pt x="316307" y="602995"/>
                  </a:lnTo>
                  <a:lnTo>
                    <a:pt x="316377" y="604940"/>
                  </a:lnTo>
                  <a:lnTo>
                    <a:pt x="316442" y="606885"/>
                  </a:lnTo>
                  <a:lnTo>
                    <a:pt x="316493" y="608830"/>
                  </a:lnTo>
                  <a:lnTo>
                    <a:pt x="316545" y="610776"/>
                  </a:lnTo>
                  <a:lnTo>
                    <a:pt x="316583" y="612721"/>
                  </a:lnTo>
                  <a:lnTo>
                    <a:pt x="316617" y="614666"/>
                  </a:lnTo>
                  <a:lnTo>
                    <a:pt x="316646" y="616611"/>
                  </a:lnTo>
                  <a:lnTo>
                    <a:pt x="316662" y="618556"/>
                  </a:lnTo>
                  <a:lnTo>
                    <a:pt x="316678" y="620501"/>
                  </a:lnTo>
                  <a:lnTo>
                    <a:pt x="316680" y="622447"/>
                  </a:lnTo>
                  <a:lnTo>
                    <a:pt x="316678" y="624392"/>
                  </a:lnTo>
                  <a:lnTo>
                    <a:pt x="316672" y="626337"/>
                  </a:lnTo>
                  <a:lnTo>
                    <a:pt x="316651" y="628282"/>
                  </a:lnTo>
                  <a:lnTo>
                    <a:pt x="316631" y="630227"/>
                  </a:lnTo>
                  <a:lnTo>
                    <a:pt x="316597" y="632172"/>
                  </a:lnTo>
                  <a:lnTo>
                    <a:pt x="316559" y="634117"/>
                  </a:lnTo>
                  <a:lnTo>
                    <a:pt x="316517" y="636063"/>
                  </a:lnTo>
                  <a:lnTo>
                    <a:pt x="316461" y="638008"/>
                  </a:lnTo>
                  <a:lnTo>
                    <a:pt x="316404" y="639953"/>
                  </a:lnTo>
                  <a:lnTo>
                    <a:pt x="316335" y="641898"/>
                  </a:lnTo>
                  <a:lnTo>
                    <a:pt x="316261" y="643843"/>
                  </a:lnTo>
                  <a:lnTo>
                    <a:pt x="316183" y="645788"/>
                  </a:lnTo>
                  <a:lnTo>
                    <a:pt x="316091" y="647733"/>
                  </a:lnTo>
                  <a:lnTo>
                    <a:pt x="315999" y="649679"/>
                  </a:lnTo>
                  <a:lnTo>
                    <a:pt x="315895" y="651624"/>
                  </a:lnTo>
                  <a:lnTo>
                    <a:pt x="315785" y="653569"/>
                  </a:lnTo>
                  <a:lnTo>
                    <a:pt x="315672" y="655514"/>
                  </a:lnTo>
                  <a:lnTo>
                    <a:pt x="315545" y="657459"/>
                  </a:lnTo>
                  <a:lnTo>
                    <a:pt x="315418" y="659404"/>
                  </a:lnTo>
                  <a:lnTo>
                    <a:pt x="315279" y="661349"/>
                  </a:lnTo>
                  <a:lnTo>
                    <a:pt x="315135" y="663295"/>
                  </a:lnTo>
                  <a:lnTo>
                    <a:pt x="314987" y="665240"/>
                  </a:lnTo>
                  <a:lnTo>
                    <a:pt x="314826" y="667185"/>
                  </a:lnTo>
                  <a:lnTo>
                    <a:pt x="314665" y="669130"/>
                  </a:lnTo>
                  <a:lnTo>
                    <a:pt x="314492" y="671075"/>
                  </a:lnTo>
                  <a:lnTo>
                    <a:pt x="314314" y="673020"/>
                  </a:lnTo>
                  <a:lnTo>
                    <a:pt x="314132" y="674965"/>
                  </a:lnTo>
                  <a:lnTo>
                    <a:pt x="313938" y="676911"/>
                  </a:lnTo>
                  <a:lnTo>
                    <a:pt x="313744" y="678856"/>
                  </a:lnTo>
                  <a:lnTo>
                    <a:pt x="313538" y="680801"/>
                  </a:lnTo>
                  <a:lnTo>
                    <a:pt x="313328" y="682746"/>
                  </a:lnTo>
                  <a:lnTo>
                    <a:pt x="313113" y="684691"/>
                  </a:lnTo>
                  <a:lnTo>
                    <a:pt x="312887" y="686636"/>
                  </a:lnTo>
                  <a:lnTo>
                    <a:pt x="312661" y="688582"/>
                  </a:lnTo>
                  <a:lnTo>
                    <a:pt x="312423" y="690527"/>
                  </a:lnTo>
                  <a:lnTo>
                    <a:pt x="312181" y="692472"/>
                  </a:lnTo>
                  <a:lnTo>
                    <a:pt x="311936" y="694417"/>
                  </a:lnTo>
                  <a:lnTo>
                    <a:pt x="311679" y="696362"/>
                  </a:lnTo>
                  <a:lnTo>
                    <a:pt x="311422" y="698307"/>
                  </a:lnTo>
                  <a:lnTo>
                    <a:pt x="311154" y="700252"/>
                  </a:lnTo>
                  <a:lnTo>
                    <a:pt x="310882" y="702198"/>
                  </a:lnTo>
                  <a:lnTo>
                    <a:pt x="310606" y="704143"/>
                  </a:lnTo>
                  <a:lnTo>
                    <a:pt x="310320" y="706088"/>
                  </a:lnTo>
                  <a:lnTo>
                    <a:pt x="310033" y="708033"/>
                  </a:lnTo>
                  <a:lnTo>
                    <a:pt x="309737" y="709978"/>
                  </a:lnTo>
                  <a:lnTo>
                    <a:pt x="309436" y="711923"/>
                  </a:lnTo>
                  <a:lnTo>
                    <a:pt x="309132" y="713868"/>
                  </a:lnTo>
                  <a:lnTo>
                    <a:pt x="308818" y="715814"/>
                  </a:lnTo>
                  <a:lnTo>
                    <a:pt x="308504" y="717759"/>
                  </a:lnTo>
                  <a:lnTo>
                    <a:pt x="308179" y="719704"/>
                  </a:lnTo>
                  <a:lnTo>
                    <a:pt x="307852" y="721649"/>
                  </a:lnTo>
                  <a:lnTo>
                    <a:pt x="307521" y="723594"/>
                  </a:lnTo>
                  <a:lnTo>
                    <a:pt x="307181" y="725539"/>
                  </a:lnTo>
                  <a:lnTo>
                    <a:pt x="306840" y="727484"/>
                  </a:lnTo>
                  <a:lnTo>
                    <a:pt x="306490" y="729430"/>
                  </a:lnTo>
                  <a:lnTo>
                    <a:pt x="306137" y="731375"/>
                  </a:lnTo>
                  <a:lnTo>
                    <a:pt x="305782" y="733320"/>
                  </a:lnTo>
                  <a:lnTo>
                    <a:pt x="305417" y="735265"/>
                  </a:lnTo>
                  <a:lnTo>
                    <a:pt x="305051" y="737210"/>
                  </a:lnTo>
                  <a:lnTo>
                    <a:pt x="304678" y="739155"/>
                  </a:lnTo>
                  <a:lnTo>
                    <a:pt x="304301" y="741100"/>
                  </a:lnTo>
                  <a:lnTo>
                    <a:pt x="303922" y="743046"/>
                  </a:lnTo>
                  <a:lnTo>
                    <a:pt x="303534" y="744991"/>
                  </a:lnTo>
                  <a:lnTo>
                    <a:pt x="303146" y="746936"/>
                  </a:lnTo>
                  <a:lnTo>
                    <a:pt x="302750" y="748881"/>
                  </a:lnTo>
                  <a:lnTo>
                    <a:pt x="302352" y="750826"/>
                  </a:lnTo>
                  <a:lnTo>
                    <a:pt x="301950" y="752771"/>
                  </a:lnTo>
                  <a:lnTo>
                    <a:pt x="301541" y="754717"/>
                  </a:lnTo>
                  <a:lnTo>
                    <a:pt x="301132" y="756662"/>
                  </a:lnTo>
                  <a:lnTo>
                    <a:pt x="300716" y="758607"/>
                  </a:lnTo>
                  <a:lnTo>
                    <a:pt x="300297" y="760552"/>
                  </a:lnTo>
                  <a:lnTo>
                    <a:pt x="299876" y="762497"/>
                  </a:lnTo>
                  <a:lnTo>
                    <a:pt x="299448" y="764442"/>
                  </a:lnTo>
                  <a:lnTo>
                    <a:pt x="299019" y="766387"/>
                  </a:lnTo>
                  <a:lnTo>
                    <a:pt x="298584" y="768333"/>
                  </a:lnTo>
                  <a:lnTo>
                    <a:pt x="298147" y="770278"/>
                  </a:lnTo>
                  <a:lnTo>
                    <a:pt x="297707" y="772223"/>
                  </a:lnTo>
                  <a:lnTo>
                    <a:pt x="297261" y="774168"/>
                  </a:lnTo>
                  <a:lnTo>
                    <a:pt x="296815" y="776113"/>
                  </a:lnTo>
                  <a:lnTo>
                    <a:pt x="296363" y="778058"/>
                  </a:lnTo>
                  <a:lnTo>
                    <a:pt x="295908" y="780003"/>
                  </a:lnTo>
                  <a:lnTo>
                    <a:pt x="295452" y="781949"/>
                  </a:lnTo>
                  <a:lnTo>
                    <a:pt x="294990" y="783894"/>
                  </a:lnTo>
                  <a:lnTo>
                    <a:pt x="294528" y="785839"/>
                  </a:lnTo>
                  <a:lnTo>
                    <a:pt x="294060" y="787784"/>
                  </a:lnTo>
                  <a:lnTo>
                    <a:pt x="293590" y="789729"/>
                  </a:lnTo>
                  <a:lnTo>
                    <a:pt x="293119" y="791674"/>
                  </a:lnTo>
                  <a:lnTo>
                    <a:pt x="292642" y="793619"/>
                  </a:lnTo>
                  <a:lnTo>
                    <a:pt x="292166" y="795565"/>
                  </a:lnTo>
                  <a:lnTo>
                    <a:pt x="291684" y="797510"/>
                  </a:lnTo>
                  <a:lnTo>
                    <a:pt x="291201" y="799455"/>
                  </a:lnTo>
                  <a:lnTo>
                    <a:pt x="290716" y="801400"/>
                  </a:lnTo>
                  <a:lnTo>
                    <a:pt x="290226" y="803345"/>
                  </a:lnTo>
                  <a:lnTo>
                    <a:pt x="289737" y="805290"/>
                  </a:lnTo>
                  <a:lnTo>
                    <a:pt x="289243" y="807235"/>
                  </a:lnTo>
                  <a:lnTo>
                    <a:pt x="288747" y="809181"/>
                  </a:lnTo>
                  <a:lnTo>
                    <a:pt x="288250" y="811126"/>
                  </a:lnTo>
                  <a:lnTo>
                    <a:pt x="287749" y="813071"/>
                  </a:lnTo>
                  <a:lnTo>
                    <a:pt x="287248" y="815016"/>
                  </a:lnTo>
                  <a:lnTo>
                    <a:pt x="286743" y="816961"/>
                  </a:lnTo>
                  <a:lnTo>
                    <a:pt x="286236" y="818906"/>
                  </a:lnTo>
                  <a:lnTo>
                    <a:pt x="285729" y="820852"/>
                  </a:lnTo>
                  <a:lnTo>
                    <a:pt x="285217" y="822797"/>
                  </a:lnTo>
                  <a:lnTo>
                    <a:pt x="284706" y="824742"/>
                  </a:lnTo>
                  <a:lnTo>
                    <a:pt x="284191" y="826687"/>
                  </a:lnTo>
                  <a:lnTo>
                    <a:pt x="283675" y="828632"/>
                  </a:lnTo>
                  <a:lnTo>
                    <a:pt x="283158" y="830577"/>
                  </a:lnTo>
                  <a:lnTo>
                    <a:pt x="282638" y="832522"/>
                  </a:lnTo>
                  <a:lnTo>
                    <a:pt x="282117" y="834468"/>
                  </a:lnTo>
                  <a:lnTo>
                    <a:pt x="281594" y="836413"/>
                  </a:lnTo>
                  <a:lnTo>
                    <a:pt x="281069" y="838358"/>
                  </a:lnTo>
                  <a:lnTo>
                    <a:pt x="280544" y="840303"/>
                  </a:lnTo>
                  <a:lnTo>
                    <a:pt x="280016" y="842248"/>
                  </a:lnTo>
                  <a:lnTo>
                    <a:pt x="279488" y="844193"/>
                  </a:lnTo>
                  <a:lnTo>
                    <a:pt x="278957" y="846138"/>
                  </a:lnTo>
                  <a:lnTo>
                    <a:pt x="278425" y="848084"/>
                  </a:lnTo>
                  <a:lnTo>
                    <a:pt x="277893" y="850029"/>
                  </a:lnTo>
                  <a:lnTo>
                    <a:pt x="277358" y="851974"/>
                  </a:lnTo>
                  <a:lnTo>
                    <a:pt x="276823" y="853919"/>
                  </a:lnTo>
                  <a:lnTo>
                    <a:pt x="276286" y="855864"/>
                  </a:lnTo>
                  <a:lnTo>
                    <a:pt x="275748" y="857809"/>
                  </a:lnTo>
                  <a:lnTo>
                    <a:pt x="275209" y="859754"/>
                  </a:lnTo>
                  <a:lnTo>
                    <a:pt x="274668" y="861700"/>
                  </a:lnTo>
                  <a:lnTo>
                    <a:pt x="274127" y="863645"/>
                  </a:lnTo>
                  <a:lnTo>
                    <a:pt x="273585" y="865590"/>
                  </a:lnTo>
                  <a:lnTo>
                    <a:pt x="273041" y="867535"/>
                  </a:lnTo>
                  <a:lnTo>
                    <a:pt x="272497" y="869480"/>
                  </a:lnTo>
                  <a:lnTo>
                    <a:pt x="271951" y="871425"/>
                  </a:lnTo>
                  <a:lnTo>
                    <a:pt x="271405" y="873370"/>
                  </a:lnTo>
                  <a:lnTo>
                    <a:pt x="270858" y="875316"/>
                  </a:lnTo>
                  <a:lnTo>
                    <a:pt x="270310" y="877261"/>
                  </a:lnTo>
                  <a:lnTo>
                    <a:pt x="269762" y="879206"/>
                  </a:lnTo>
                  <a:lnTo>
                    <a:pt x="269212" y="881151"/>
                  </a:lnTo>
                  <a:lnTo>
                    <a:pt x="268662" y="883096"/>
                  </a:lnTo>
                  <a:lnTo>
                    <a:pt x="268110" y="885041"/>
                  </a:lnTo>
                  <a:lnTo>
                    <a:pt x="267558" y="886987"/>
                  </a:lnTo>
                  <a:lnTo>
                    <a:pt x="267006" y="888932"/>
                  </a:lnTo>
                  <a:lnTo>
                    <a:pt x="266452" y="890877"/>
                  </a:lnTo>
                  <a:lnTo>
                    <a:pt x="265899" y="892822"/>
                  </a:lnTo>
                  <a:lnTo>
                    <a:pt x="265344" y="894767"/>
                  </a:lnTo>
                  <a:lnTo>
                    <a:pt x="264789" y="896712"/>
                  </a:lnTo>
                  <a:lnTo>
                    <a:pt x="264234" y="898657"/>
                  </a:lnTo>
                  <a:lnTo>
                    <a:pt x="263677" y="900603"/>
                  </a:lnTo>
                  <a:lnTo>
                    <a:pt x="263121" y="902548"/>
                  </a:lnTo>
                  <a:lnTo>
                    <a:pt x="262563" y="904493"/>
                  </a:lnTo>
                  <a:lnTo>
                    <a:pt x="262006" y="906438"/>
                  </a:lnTo>
                  <a:lnTo>
                    <a:pt x="261448" y="908383"/>
                  </a:lnTo>
                  <a:lnTo>
                    <a:pt x="260889" y="910328"/>
                  </a:lnTo>
                  <a:lnTo>
                    <a:pt x="260330" y="912273"/>
                  </a:lnTo>
                  <a:lnTo>
                    <a:pt x="259770" y="914219"/>
                  </a:lnTo>
                  <a:lnTo>
                    <a:pt x="259210" y="916164"/>
                  </a:lnTo>
                  <a:lnTo>
                    <a:pt x="258650" y="918109"/>
                  </a:lnTo>
                  <a:lnTo>
                    <a:pt x="258090" y="920054"/>
                  </a:lnTo>
                  <a:lnTo>
                    <a:pt x="257529" y="921999"/>
                  </a:lnTo>
                  <a:lnTo>
                    <a:pt x="256968" y="923944"/>
                  </a:lnTo>
                  <a:lnTo>
                    <a:pt x="256406" y="925889"/>
                  </a:lnTo>
                  <a:lnTo>
                    <a:pt x="255845" y="927835"/>
                  </a:lnTo>
                  <a:lnTo>
                    <a:pt x="255283" y="929780"/>
                  </a:lnTo>
                  <a:lnTo>
                    <a:pt x="254720" y="931725"/>
                  </a:lnTo>
                  <a:lnTo>
                    <a:pt x="254158" y="933670"/>
                  </a:lnTo>
                  <a:lnTo>
                    <a:pt x="253595" y="935615"/>
                  </a:lnTo>
                  <a:lnTo>
                    <a:pt x="253033" y="937560"/>
                  </a:lnTo>
                  <a:lnTo>
                    <a:pt x="252470" y="939505"/>
                  </a:lnTo>
                  <a:lnTo>
                    <a:pt x="251907" y="941451"/>
                  </a:lnTo>
                  <a:lnTo>
                    <a:pt x="251343" y="943396"/>
                  </a:lnTo>
                  <a:lnTo>
                    <a:pt x="250780" y="945341"/>
                  </a:lnTo>
                  <a:lnTo>
                    <a:pt x="250217" y="947286"/>
                  </a:lnTo>
                  <a:lnTo>
                    <a:pt x="249653" y="949231"/>
                  </a:lnTo>
                  <a:lnTo>
                    <a:pt x="249090" y="951176"/>
                  </a:lnTo>
                  <a:lnTo>
                    <a:pt x="248526" y="953121"/>
                  </a:lnTo>
                  <a:lnTo>
                    <a:pt x="247962" y="955067"/>
                  </a:lnTo>
                  <a:lnTo>
                    <a:pt x="247399" y="957012"/>
                  </a:lnTo>
                  <a:lnTo>
                    <a:pt x="246835" y="958957"/>
                  </a:lnTo>
                  <a:lnTo>
                    <a:pt x="246271" y="960902"/>
                  </a:lnTo>
                  <a:lnTo>
                    <a:pt x="245708" y="962847"/>
                  </a:lnTo>
                  <a:lnTo>
                    <a:pt x="245144" y="964792"/>
                  </a:lnTo>
                  <a:lnTo>
                    <a:pt x="244581" y="966738"/>
                  </a:lnTo>
                  <a:lnTo>
                    <a:pt x="244018" y="968683"/>
                  </a:lnTo>
                  <a:lnTo>
                    <a:pt x="243454" y="970628"/>
                  </a:lnTo>
                  <a:lnTo>
                    <a:pt x="242891" y="972573"/>
                  </a:lnTo>
                  <a:lnTo>
                    <a:pt x="242328" y="974518"/>
                  </a:lnTo>
                  <a:lnTo>
                    <a:pt x="241765" y="976463"/>
                  </a:lnTo>
                  <a:lnTo>
                    <a:pt x="241203" y="978408"/>
                  </a:lnTo>
                  <a:lnTo>
                    <a:pt x="240640" y="980354"/>
                  </a:lnTo>
                  <a:lnTo>
                    <a:pt x="240078" y="982299"/>
                  </a:lnTo>
                  <a:lnTo>
                    <a:pt x="239516" y="984244"/>
                  </a:lnTo>
                  <a:lnTo>
                    <a:pt x="238955" y="986189"/>
                  </a:lnTo>
                  <a:lnTo>
                    <a:pt x="238393" y="988134"/>
                  </a:lnTo>
                  <a:lnTo>
                    <a:pt x="237832" y="990079"/>
                  </a:lnTo>
                  <a:lnTo>
                    <a:pt x="237271" y="992024"/>
                  </a:lnTo>
                  <a:lnTo>
                    <a:pt x="236711" y="993970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585351" y="1625583"/>
              <a:ext cx="303092" cy="0"/>
            </a:xfrm>
            <a:custGeom>
              <a:avLst/>
              <a:pathLst>
                <a:path w="303092" h="0">
                  <a:moveTo>
                    <a:pt x="0" y="0"/>
                  </a:moveTo>
                  <a:lnTo>
                    <a:pt x="3030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66979" y="17885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66979" y="24083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366979" y="2517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366979" y="6250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366979" y="15683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366979" y="246093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366979" y="24414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366979" y="25077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366979" y="23089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366979" y="22933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366979" y="19249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366979" y="22913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366979" y="2517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366979" y="22017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366979" y="2000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366979" y="21432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366979" y="2517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366979" y="23498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366979" y="21627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366979" y="24278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008852" y="246260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008852" y="249963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008852" y="244506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008852" y="249768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008852" y="231448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008852" y="248404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008852" y="250158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008852" y="248014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008852" y="242557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008852" y="249963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008852" y="248209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008852" y="248014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008852" y="246650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008852" y="24957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008852" y="249963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008852" y="247624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008852" y="250158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008852" y="194613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008852" y="248209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008852" y="24216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008852" y="233787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008852" y="248209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008852" y="246650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008852" y="250353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718846" y="10908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718846" y="17398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718846" y="15215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718846" y="13090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718846" y="10713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718846" y="17047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718846" y="19074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718846" y="16384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718846" y="20652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4017607" y="270129"/>
              <a:ext cx="1125976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070387" y="2334760"/>
              <a:ext cx="316680" cy="187100"/>
            </a:xfrm>
            <a:custGeom>
              <a:avLst/>
              <a:pathLst>
                <a:path w="316680" h="187100">
                  <a:moveTo>
                    <a:pt x="42021" y="187100"/>
                  </a:moveTo>
                  <a:lnTo>
                    <a:pt x="41856" y="186734"/>
                  </a:lnTo>
                  <a:lnTo>
                    <a:pt x="41690" y="186367"/>
                  </a:lnTo>
                  <a:lnTo>
                    <a:pt x="41536" y="186001"/>
                  </a:lnTo>
                  <a:lnTo>
                    <a:pt x="41383" y="185635"/>
                  </a:lnTo>
                  <a:lnTo>
                    <a:pt x="41229" y="185269"/>
                  </a:lnTo>
                  <a:lnTo>
                    <a:pt x="41083" y="184903"/>
                  </a:lnTo>
                  <a:lnTo>
                    <a:pt x="40942" y="184537"/>
                  </a:lnTo>
                  <a:lnTo>
                    <a:pt x="40800" y="184171"/>
                  </a:lnTo>
                  <a:lnTo>
                    <a:pt x="40662" y="183804"/>
                  </a:lnTo>
                  <a:lnTo>
                    <a:pt x="40532" y="183438"/>
                  </a:lnTo>
                  <a:lnTo>
                    <a:pt x="40403" y="183072"/>
                  </a:lnTo>
                  <a:lnTo>
                    <a:pt x="40273" y="182706"/>
                  </a:lnTo>
                  <a:lnTo>
                    <a:pt x="40155" y="182340"/>
                  </a:lnTo>
                  <a:lnTo>
                    <a:pt x="40037" y="181974"/>
                  </a:lnTo>
                  <a:lnTo>
                    <a:pt x="39919" y="181608"/>
                  </a:lnTo>
                  <a:lnTo>
                    <a:pt x="39808" y="181241"/>
                  </a:lnTo>
                  <a:lnTo>
                    <a:pt x="39702" y="180875"/>
                  </a:lnTo>
                  <a:lnTo>
                    <a:pt x="39596" y="180509"/>
                  </a:lnTo>
                  <a:lnTo>
                    <a:pt x="39492" y="180143"/>
                  </a:lnTo>
                  <a:lnTo>
                    <a:pt x="39398" y="179777"/>
                  </a:lnTo>
                  <a:lnTo>
                    <a:pt x="39303" y="179411"/>
                  </a:lnTo>
                  <a:lnTo>
                    <a:pt x="39209" y="179045"/>
                  </a:lnTo>
                  <a:lnTo>
                    <a:pt x="39124" y="178678"/>
                  </a:lnTo>
                  <a:lnTo>
                    <a:pt x="39041" y="178312"/>
                  </a:lnTo>
                  <a:lnTo>
                    <a:pt x="38958" y="177946"/>
                  </a:lnTo>
                  <a:lnTo>
                    <a:pt x="38880" y="177580"/>
                  </a:lnTo>
                  <a:lnTo>
                    <a:pt x="38809" y="177214"/>
                  </a:lnTo>
                  <a:lnTo>
                    <a:pt x="38737" y="176848"/>
                  </a:lnTo>
                  <a:lnTo>
                    <a:pt x="38666" y="176482"/>
                  </a:lnTo>
                  <a:lnTo>
                    <a:pt x="38605" y="176115"/>
                  </a:lnTo>
                  <a:lnTo>
                    <a:pt x="38545" y="175749"/>
                  </a:lnTo>
                  <a:lnTo>
                    <a:pt x="38484" y="175383"/>
                  </a:lnTo>
                  <a:lnTo>
                    <a:pt x="38431" y="175017"/>
                  </a:lnTo>
                  <a:lnTo>
                    <a:pt x="38381" y="174651"/>
                  </a:lnTo>
                  <a:lnTo>
                    <a:pt x="38331" y="174285"/>
                  </a:lnTo>
                  <a:lnTo>
                    <a:pt x="38285" y="173919"/>
                  </a:lnTo>
                  <a:lnTo>
                    <a:pt x="38245" y="173552"/>
                  </a:lnTo>
                  <a:lnTo>
                    <a:pt x="38205" y="173186"/>
                  </a:lnTo>
                  <a:lnTo>
                    <a:pt x="38166" y="172820"/>
                  </a:lnTo>
                  <a:lnTo>
                    <a:pt x="38137" y="172454"/>
                  </a:lnTo>
                  <a:lnTo>
                    <a:pt x="38107" y="172088"/>
                  </a:lnTo>
                  <a:lnTo>
                    <a:pt x="38078" y="171722"/>
                  </a:lnTo>
                  <a:lnTo>
                    <a:pt x="38055" y="171356"/>
                  </a:lnTo>
                  <a:lnTo>
                    <a:pt x="38035" y="170989"/>
                  </a:lnTo>
                  <a:lnTo>
                    <a:pt x="38015" y="170623"/>
                  </a:lnTo>
                  <a:lnTo>
                    <a:pt x="37999" y="170257"/>
                  </a:lnTo>
                  <a:lnTo>
                    <a:pt x="37989" y="169891"/>
                  </a:lnTo>
                  <a:lnTo>
                    <a:pt x="37978" y="169525"/>
                  </a:lnTo>
                  <a:lnTo>
                    <a:pt x="37968" y="169159"/>
                  </a:lnTo>
                  <a:lnTo>
                    <a:pt x="37967" y="168792"/>
                  </a:lnTo>
                  <a:lnTo>
                    <a:pt x="37966" y="168426"/>
                  </a:lnTo>
                  <a:lnTo>
                    <a:pt x="37964" y="168060"/>
                  </a:lnTo>
                  <a:lnTo>
                    <a:pt x="37969" y="167694"/>
                  </a:lnTo>
                  <a:lnTo>
                    <a:pt x="37976" y="167328"/>
                  </a:lnTo>
                  <a:lnTo>
                    <a:pt x="37984" y="166962"/>
                  </a:lnTo>
                  <a:lnTo>
                    <a:pt x="37994" y="166596"/>
                  </a:lnTo>
                  <a:lnTo>
                    <a:pt x="38009" y="166229"/>
                  </a:lnTo>
                  <a:lnTo>
                    <a:pt x="38025" y="165863"/>
                  </a:lnTo>
                  <a:lnTo>
                    <a:pt x="38041" y="165497"/>
                  </a:lnTo>
                  <a:lnTo>
                    <a:pt x="38064" y="165131"/>
                  </a:lnTo>
                  <a:lnTo>
                    <a:pt x="38088" y="164765"/>
                  </a:lnTo>
                  <a:lnTo>
                    <a:pt x="38112" y="164399"/>
                  </a:lnTo>
                  <a:lnTo>
                    <a:pt x="38140" y="164033"/>
                  </a:lnTo>
                  <a:lnTo>
                    <a:pt x="38171" y="163666"/>
                  </a:lnTo>
                  <a:lnTo>
                    <a:pt x="38202" y="163300"/>
                  </a:lnTo>
                  <a:lnTo>
                    <a:pt x="38235" y="162934"/>
                  </a:lnTo>
                  <a:lnTo>
                    <a:pt x="38273" y="162568"/>
                  </a:lnTo>
                  <a:lnTo>
                    <a:pt x="38311" y="162202"/>
                  </a:lnTo>
                  <a:lnTo>
                    <a:pt x="38350" y="161836"/>
                  </a:lnTo>
                  <a:lnTo>
                    <a:pt x="38393" y="161470"/>
                  </a:lnTo>
                  <a:lnTo>
                    <a:pt x="38438" y="161103"/>
                  </a:lnTo>
                  <a:lnTo>
                    <a:pt x="38483" y="160737"/>
                  </a:lnTo>
                  <a:lnTo>
                    <a:pt x="38530" y="160371"/>
                  </a:lnTo>
                  <a:lnTo>
                    <a:pt x="38581" y="160005"/>
                  </a:lnTo>
                  <a:lnTo>
                    <a:pt x="38632" y="159639"/>
                  </a:lnTo>
                  <a:lnTo>
                    <a:pt x="38683" y="159273"/>
                  </a:lnTo>
                  <a:lnTo>
                    <a:pt x="38740" y="158907"/>
                  </a:lnTo>
                  <a:lnTo>
                    <a:pt x="38796" y="158540"/>
                  </a:lnTo>
                  <a:lnTo>
                    <a:pt x="38852" y="158174"/>
                  </a:lnTo>
                  <a:lnTo>
                    <a:pt x="38912" y="157808"/>
                  </a:lnTo>
                  <a:lnTo>
                    <a:pt x="38974" y="157442"/>
                  </a:lnTo>
                  <a:lnTo>
                    <a:pt x="39035" y="157076"/>
                  </a:lnTo>
                  <a:lnTo>
                    <a:pt x="39098" y="156710"/>
                  </a:lnTo>
                  <a:lnTo>
                    <a:pt x="39164" y="156344"/>
                  </a:lnTo>
                  <a:lnTo>
                    <a:pt x="39230" y="155977"/>
                  </a:lnTo>
                  <a:lnTo>
                    <a:pt x="39296" y="155611"/>
                  </a:lnTo>
                  <a:lnTo>
                    <a:pt x="39366" y="155245"/>
                  </a:lnTo>
                  <a:lnTo>
                    <a:pt x="39435" y="154879"/>
                  </a:lnTo>
                  <a:lnTo>
                    <a:pt x="39505" y="154513"/>
                  </a:lnTo>
                  <a:lnTo>
                    <a:pt x="39577" y="154147"/>
                  </a:lnTo>
                  <a:lnTo>
                    <a:pt x="39650" y="153781"/>
                  </a:lnTo>
                  <a:lnTo>
                    <a:pt x="39724" y="153414"/>
                  </a:lnTo>
                  <a:lnTo>
                    <a:pt x="39798" y="153048"/>
                  </a:lnTo>
                  <a:lnTo>
                    <a:pt x="39874" y="152682"/>
                  </a:lnTo>
                  <a:lnTo>
                    <a:pt x="39950" y="152316"/>
                  </a:lnTo>
                  <a:lnTo>
                    <a:pt x="40026" y="151950"/>
                  </a:lnTo>
                  <a:lnTo>
                    <a:pt x="40104" y="151584"/>
                  </a:lnTo>
                  <a:lnTo>
                    <a:pt x="40182" y="151218"/>
                  </a:lnTo>
                  <a:lnTo>
                    <a:pt x="40261" y="150851"/>
                  </a:lnTo>
                  <a:lnTo>
                    <a:pt x="40340" y="150485"/>
                  </a:lnTo>
                  <a:lnTo>
                    <a:pt x="40420" y="150119"/>
                  </a:lnTo>
                  <a:lnTo>
                    <a:pt x="40500" y="149753"/>
                  </a:lnTo>
                  <a:lnTo>
                    <a:pt x="40580" y="149387"/>
                  </a:lnTo>
                  <a:lnTo>
                    <a:pt x="40662" y="149021"/>
                  </a:lnTo>
                  <a:lnTo>
                    <a:pt x="40743" y="148654"/>
                  </a:lnTo>
                  <a:lnTo>
                    <a:pt x="40824" y="148288"/>
                  </a:lnTo>
                  <a:lnTo>
                    <a:pt x="40906" y="147922"/>
                  </a:lnTo>
                  <a:lnTo>
                    <a:pt x="40988" y="147556"/>
                  </a:lnTo>
                  <a:lnTo>
                    <a:pt x="41070" y="147190"/>
                  </a:lnTo>
                  <a:lnTo>
                    <a:pt x="41151" y="146824"/>
                  </a:lnTo>
                  <a:lnTo>
                    <a:pt x="41233" y="146458"/>
                  </a:lnTo>
                  <a:lnTo>
                    <a:pt x="41315" y="146091"/>
                  </a:lnTo>
                  <a:lnTo>
                    <a:pt x="41397" y="145725"/>
                  </a:lnTo>
                  <a:lnTo>
                    <a:pt x="41478" y="145359"/>
                  </a:lnTo>
                  <a:lnTo>
                    <a:pt x="41560" y="144993"/>
                  </a:lnTo>
                  <a:lnTo>
                    <a:pt x="41641" y="144627"/>
                  </a:lnTo>
                  <a:lnTo>
                    <a:pt x="41722" y="144261"/>
                  </a:lnTo>
                  <a:lnTo>
                    <a:pt x="41802" y="143895"/>
                  </a:lnTo>
                  <a:lnTo>
                    <a:pt x="41882" y="143528"/>
                  </a:lnTo>
                  <a:lnTo>
                    <a:pt x="41962" y="143162"/>
                  </a:lnTo>
                  <a:lnTo>
                    <a:pt x="42040" y="142796"/>
                  </a:lnTo>
                  <a:lnTo>
                    <a:pt x="42119" y="142430"/>
                  </a:lnTo>
                  <a:lnTo>
                    <a:pt x="42197" y="142064"/>
                  </a:lnTo>
                  <a:lnTo>
                    <a:pt x="42274" y="141698"/>
                  </a:lnTo>
                  <a:lnTo>
                    <a:pt x="42350" y="141332"/>
                  </a:lnTo>
                  <a:lnTo>
                    <a:pt x="42427" y="140965"/>
                  </a:lnTo>
                  <a:lnTo>
                    <a:pt x="42501" y="140599"/>
                  </a:lnTo>
                  <a:lnTo>
                    <a:pt x="42575" y="140233"/>
                  </a:lnTo>
                  <a:lnTo>
                    <a:pt x="42649" y="139867"/>
                  </a:lnTo>
                  <a:lnTo>
                    <a:pt x="42721" y="139501"/>
                  </a:lnTo>
                  <a:lnTo>
                    <a:pt x="42792" y="139135"/>
                  </a:lnTo>
                  <a:lnTo>
                    <a:pt x="42862" y="138769"/>
                  </a:lnTo>
                  <a:lnTo>
                    <a:pt x="42933" y="138402"/>
                  </a:lnTo>
                  <a:lnTo>
                    <a:pt x="43000" y="138036"/>
                  </a:lnTo>
                  <a:lnTo>
                    <a:pt x="43066" y="137670"/>
                  </a:lnTo>
                  <a:lnTo>
                    <a:pt x="43133" y="137304"/>
                  </a:lnTo>
                  <a:lnTo>
                    <a:pt x="43197" y="136938"/>
                  </a:lnTo>
                  <a:lnTo>
                    <a:pt x="43259" y="136572"/>
                  </a:lnTo>
                  <a:lnTo>
                    <a:pt x="43322" y="136206"/>
                  </a:lnTo>
                  <a:lnTo>
                    <a:pt x="43383" y="135839"/>
                  </a:lnTo>
                  <a:lnTo>
                    <a:pt x="43441" y="135473"/>
                  </a:lnTo>
                  <a:lnTo>
                    <a:pt x="43498" y="135107"/>
                  </a:lnTo>
                  <a:lnTo>
                    <a:pt x="43556" y="134741"/>
                  </a:lnTo>
                  <a:lnTo>
                    <a:pt x="43609" y="134375"/>
                  </a:lnTo>
                  <a:lnTo>
                    <a:pt x="43661" y="134009"/>
                  </a:lnTo>
                  <a:lnTo>
                    <a:pt x="43714" y="133643"/>
                  </a:lnTo>
                  <a:lnTo>
                    <a:pt x="43763" y="133276"/>
                  </a:lnTo>
                  <a:lnTo>
                    <a:pt x="43809" y="132910"/>
                  </a:lnTo>
                  <a:lnTo>
                    <a:pt x="43856" y="132544"/>
                  </a:lnTo>
                  <a:lnTo>
                    <a:pt x="43901" y="132178"/>
                  </a:lnTo>
                  <a:lnTo>
                    <a:pt x="43942" y="131812"/>
                  </a:lnTo>
                  <a:lnTo>
                    <a:pt x="43982" y="131446"/>
                  </a:lnTo>
                  <a:lnTo>
                    <a:pt x="44023" y="131080"/>
                  </a:lnTo>
                  <a:lnTo>
                    <a:pt x="44058" y="130713"/>
                  </a:lnTo>
                  <a:lnTo>
                    <a:pt x="44092" y="130347"/>
                  </a:lnTo>
                  <a:lnTo>
                    <a:pt x="44126" y="129981"/>
                  </a:lnTo>
                  <a:lnTo>
                    <a:pt x="44156" y="129615"/>
                  </a:lnTo>
                  <a:lnTo>
                    <a:pt x="44183" y="129249"/>
                  </a:lnTo>
                  <a:lnTo>
                    <a:pt x="44210" y="128883"/>
                  </a:lnTo>
                  <a:lnTo>
                    <a:pt x="44235" y="128517"/>
                  </a:lnTo>
                  <a:lnTo>
                    <a:pt x="44255" y="128150"/>
                  </a:lnTo>
                  <a:lnTo>
                    <a:pt x="44275" y="127784"/>
                  </a:lnTo>
                  <a:lnTo>
                    <a:pt x="44294" y="127418"/>
                  </a:lnTo>
                  <a:lnTo>
                    <a:pt x="44307" y="127052"/>
                  </a:lnTo>
                  <a:lnTo>
                    <a:pt x="44319" y="126686"/>
                  </a:lnTo>
                  <a:lnTo>
                    <a:pt x="44331" y="126320"/>
                  </a:lnTo>
                  <a:lnTo>
                    <a:pt x="44339" y="125953"/>
                  </a:lnTo>
                  <a:lnTo>
                    <a:pt x="44343" y="125587"/>
                  </a:lnTo>
                  <a:lnTo>
                    <a:pt x="44346" y="125221"/>
                  </a:lnTo>
                  <a:lnTo>
                    <a:pt x="44349" y="124855"/>
                  </a:lnTo>
                  <a:lnTo>
                    <a:pt x="44345" y="124489"/>
                  </a:lnTo>
                  <a:lnTo>
                    <a:pt x="44340" y="124123"/>
                  </a:lnTo>
                  <a:lnTo>
                    <a:pt x="44335" y="123757"/>
                  </a:lnTo>
                  <a:lnTo>
                    <a:pt x="44324" y="123390"/>
                  </a:lnTo>
                  <a:lnTo>
                    <a:pt x="44310" y="123024"/>
                  </a:lnTo>
                  <a:lnTo>
                    <a:pt x="44297" y="122658"/>
                  </a:lnTo>
                  <a:lnTo>
                    <a:pt x="44280" y="122292"/>
                  </a:lnTo>
                  <a:lnTo>
                    <a:pt x="44258" y="121926"/>
                  </a:lnTo>
                  <a:lnTo>
                    <a:pt x="44235" y="121560"/>
                  </a:lnTo>
                  <a:lnTo>
                    <a:pt x="44212" y="121194"/>
                  </a:lnTo>
                  <a:lnTo>
                    <a:pt x="44181" y="120827"/>
                  </a:lnTo>
                  <a:lnTo>
                    <a:pt x="44149" y="120461"/>
                  </a:lnTo>
                  <a:lnTo>
                    <a:pt x="44117" y="120095"/>
                  </a:lnTo>
                  <a:lnTo>
                    <a:pt x="44079" y="119729"/>
                  </a:lnTo>
                  <a:lnTo>
                    <a:pt x="44038" y="119363"/>
                  </a:lnTo>
                  <a:lnTo>
                    <a:pt x="43997" y="118997"/>
                  </a:lnTo>
                  <a:lnTo>
                    <a:pt x="43953" y="118631"/>
                  </a:lnTo>
                  <a:lnTo>
                    <a:pt x="43902" y="118264"/>
                  </a:lnTo>
                  <a:lnTo>
                    <a:pt x="43851" y="117898"/>
                  </a:lnTo>
                  <a:lnTo>
                    <a:pt x="43800" y="117532"/>
                  </a:lnTo>
                  <a:lnTo>
                    <a:pt x="43740" y="117166"/>
                  </a:lnTo>
                  <a:lnTo>
                    <a:pt x="43679" y="116800"/>
                  </a:lnTo>
                  <a:lnTo>
                    <a:pt x="43619" y="116434"/>
                  </a:lnTo>
                  <a:lnTo>
                    <a:pt x="43552" y="116068"/>
                  </a:lnTo>
                  <a:lnTo>
                    <a:pt x="43482" y="115701"/>
                  </a:lnTo>
                  <a:lnTo>
                    <a:pt x="43411" y="115335"/>
                  </a:lnTo>
                  <a:lnTo>
                    <a:pt x="43338" y="114969"/>
                  </a:lnTo>
                  <a:lnTo>
                    <a:pt x="43257" y="114603"/>
                  </a:lnTo>
                  <a:lnTo>
                    <a:pt x="43177" y="114237"/>
                  </a:lnTo>
                  <a:lnTo>
                    <a:pt x="43096" y="113871"/>
                  </a:lnTo>
                  <a:lnTo>
                    <a:pt x="43006" y="113505"/>
                  </a:lnTo>
                  <a:lnTo>
                    <a:pt x="42916" y="113138"/>
                  </a:lnTo>
                  <a:lnTo>
                    <a:pt x="42825" y="112772"/>
                  </a:lnTo>
                  <a:lnTo>
                    <a:pt x="42729" y="112406"/>
                  </a:lnTo>
                  <a:lnTo>
                    <a:pt x="42628" y="112040"/>
                  </a:lnTo>
                  <a:lnTo>
                    <a:pt x="42527" y="111674"/>
                  </a:lnTo>
                  <a:lnTo>
                    <a:pt x="42424" y="111308"/>
                  </a:lnTo>
                  <a:lnTo>
                    <a:pt x="42313" y="110942"/>
                  </a:lnTo>
                  <a:lnTo>
                    <a:pt x="42202" y="110575"/>
                  </a:lnTo>
                  <a:lnTo>
                    <a:pt x="42090" y="110209"/>
                  </a:lnTo>
                  <a:lnTo>
                    <a:pt x="41971" y="109843"/>
                  </a:lnTo>
                  <a:lnTo>
                    <a:pt x="41849" y="109477"/>
                  </a:lnTo>
                  <a:lnTo>
                    <a:pt x="41728" y="109111"/>
                  </a:lnTo>
                  <a:lnTo>
                    <a:pt x="41602" y="108745"/>
                  </a:lnTo>
                  <a:lnTo>
                    <a:pt x="41470" y="108379"/>
                  </a:lnTo>
                  <a:lnTo>
                    <a:pt x="41339" y="108012"/>
                  </a:lnTo>
                  <a:lnTo>
                    <a:pt x="41206" y="107646"/>
                  </a:lnTo>
                  <a:lnTo>
                    <a:pt x="41065" y="107280"/>
                  </a:lnTo>
                  <a:lnTo>
                    <a:pt x="40923" y="106914"/>
                  </a:lnTo>
                  <a:lnTo>
                    <a:pt x="40782" y="106548"/>
                  </a:lnTo>
                  <a:lnTo>
                    <a:pt x="40632" y="106182"/>
                  </a:lnTo>
                  <a:lnTo>
                    <a:pt x="40481" y="105815"/>
                  </a:lnTo>
                  <a:lnTo>
                    <a:pt x="40329" y="105449"/>
                  </a:lnTo>
                  <a:lnTo>
                    <a:pt x="40174" y="105083"/>
                  </a:lnTo>
                  <a:lnTo>
                    <a:pt x="40012" y="104717"/>
                  </a:lnTo>
                  <a:lnTo>
                    <a:pt x="39851" y="104351"/>
                  </a:lnTo>
                  <a:lnTo>
                    <a:pt x="39689" y="103985"/>
                  </a:lnTo>
                  <a:lnTo>
                    <a:pt x="39518" y="103619"/>
                  </a:lnTo>
                  <a:lnTo>
                    <a:pt x="39347" y="103252"/>
                  </a:lnTo>
                  <a:lnTo>
                    <a:pt x="39176" y="102886"/>
                  </a:lnTo>
                  <a:lnTo>
                    <a:pt x="38998" y="102520"/>
                  </a:lnTo>
                  <a:lnTo>
                    <a:pt x="38817" y="102154"/>
                  </a:lnTo>
                  <a:lnTo>
                    <a:pt x="38637" y="101788"/>
                  </a:lnTo>
                  <a:lnTo>
                    <a:pt x="38453" y="101422"/>
                  </a:lnTo>
                  <a:lnTo>
                    <a:pt x="38263" y="101056"/>
                  </a:lnTo>
                  <a:lnTo>
                    <a:pt x="38073" y="100689"/>
                  </a:lnTo>
                  <a:lnTo>
                    <a:pt x="37883" y="100323"/>
                  </a:lnTo>
                  <a:lnTo>
                    <a:pt x="37684" y="99957"/>
                  </a:lnTo>
                  <a:lnTo>
                    <a:pt x="37485" y="99591"/>
                  </a:lnTo>
                  <a:lnTo>
                    <a:pt x="37286" y="99225"/>
                  </a:lnTo>
                  <a:lnTo>
                    <a:pt x="37082" y="98859"/>
                  </a:lnTo>
                  <a:lnTo>
                    <a:pt x="36874" y="98493"/>
                  </a:lnTo>
                  <a:lnTo>
                    <a:pt x="36666" y="98126"/>
                  </a:lnTo>
                  <a:lnTo>
                    <a:pt x="36456" y="97760"/>
                  </a:lnTo>
                  <a:lnTo>
                    <a:pt x="36240" y="97394"/>
                  </a:lnTo>
                  <a:lnTo>
                    <a:pt x="36024" y="97028"/>
                  </a:lnTo>
                  <a:lnTo>
                    <a:pt x="35807" y="96662"/>
                  </a:lnTo>
                  <a:lnTo>
                    <a:pt x="35584" y="96296"/>
                  </a:lnTo>
                  <a:lnTo>
                    <a:pt x="35359" y="95930"/>
                  </a:lnTo>
                  <a:lnTo>
                    <a:pt x="35135" y="95563"/>
                  </a:lnTo>
                  <a:lnTo>
                    <a:pt x="34906" y="95197"/>
                  </a:lnTo>
                  <a:lnTo>
                    <a:pt x="34674" y="94831"/>
                  </a:lnTo>
                  <a:lnTo>
                    <a:pt x="34441" y="94465"/>
                  </a:lnTo>
                  <a:lnTo>
                    <a:pt x="34208" y="94099"/>
                  </a:lnTo>
                  <a:lnTo>
                    <a:pt x="33968" y="93733"/>
                  </a:lnTo>
                  <a:lnTo>
                    <a:pt x="33728" y="93367"/>
                  </a:lnTo>
                  <a:lnTo>
                    <a:pt x="33488" y="93000"/>
                  </a:lnTo>
                  <a:lnTo>
                    <a:pt x="33243" y="92634"/>
                  </a:lnTo>
                  <a:lnTo>
                    <a:pt x="32996" y="92268"/>
                  </a:lnTo>
                  <a:lnTo>
                    <a:pt x="32749" y="91902"/>
                  </a:lnTo>
                  <a:lnTo>
                    <a:pt x="32499" y="91536"/>
                  </a:lnTo>
                  <a:lnTo>
                    <a:pt x="32245" y="91170"/>
                  </a:lnTo>
                  <a:lnTo>
                    <a:pt x="31992" y="90804"/>
                  </a:lnTo>
                  <a:lnTo>
                    <a:pt x="31738" y="90437"/>
                  </a:lnTo>
                  <a:lnTo>
                    <a:pt x="31478" y="90071"/>
                  </a:lnTo>
                  <a:lnTo>
                    <a:pt x="31218" y="89705"/>
                  </a:lnTo>
                  <a:lnTo>
                    <a:pt x="30959" y="89339"/>
                  </a:lnTo>
                  <a:lnTo>
                    <a:pt x="30694" y="88973"/>
                  </a:lnTo>
                  <a:lnTo>
                    <a:pt x="30429" y="88607"/>
                  </a:lnTo>
                  <a:lnTo>
                    <a:pt x="30164" y="88241"/>
                  </a:lnTo>
                  <a:lnTo>
                    <a:pt x="29896" y="87874"/>
                  </a:lnTo>
                  <a:lnTo>
                    <a:pt x="29625" y="87508"/>
                  </a:lnTo>
                  <a:lnTo>
                    <a:pt x="29354" y="87142"/>
                  </a:lnTo>
                  <a:lnTo>
                    <a:pt x="29084" y="86776"/>
                  </a:lnTo>
                  <a:lnTo>
                    <a:pt x="28808" y="86410"/>
                  </a:lnTo>
                  <a:lnTo>
                    <a:pt x="28532" y="86044"/>
                  </a:lnTo>
                  <a:lnTo>
                    <a:pt x="28257" y="85678"/>
                  </a:lnTo>
                  <a:lnTo>
                    <a:pt x="27978" y="85311"/>
                  </a:lnTo>
                  <a:lnTo>
                    <a:pt x="27699" y="84945"/>
                  </a:lnTo>
                  <a:lnTo>
                    <a:pt x="27419" y="84579"/>
                  </a:lnTo>
                  <a:lnTo>
                    <a:pt x="27138" y="84213"/>
                  </a:lnTo>
                  <a:lnTo>
                    <a:pt x="26854" y="83847"/>
                  </a:lnTo>
                  <a:lnTo>
                    <a:pt x="26571" y="83481"/>
                  </a:lnTo>
                  <a:lnTo>
                    <a:pt x="26287" y="83114"/>
                  </a:lnTo>
                  <a:lnTo>
                    <a:pt x="26000" y="82748"/>
                  </a:lnTo>
                  <a:lnTo>
                    <a:pt x="25714" y="82382"/>
                  </a:lnTo>
                  <a:lnTo>
                    <a:pt x="25427" y="82016"/>
                  </a:lnTo>
                  <a:lnTo>
                    <a:pt x="25139" y="81650"/>
                  </a:lnTo>
                  <a:lnTo>
                    <a:pt x="24849" y="81284"/>
                  </a:lnTo>
                  <a:lnTo>
                    <a:pt x="24560" y="80918"/>
                  </a:lnTo>
                  <a:lnTo>
                    <a:pt x="24270" y="80551"/>
                  </a:lnTo>
                  <a:lnTo>
                    <a:pt x="23978" y="80185"/>
                  </a:lnTo>
                  <a:lnTo>
                    <a:pt x="23687" y="79819"/>
                  </a:lnTo>
                  <a:lnTo>
                    <a:pt x="23395" y="79453"/>
                  </a:lnTo>
                  <a:lnTo>
                    <a:pt x="23103" y="79087"/>
                  </a:lnTo>
                  <a:lnTo>
                    <a:pt x="22810" y="78721"/>
                  </a:lnTo>
                  <a:lnTo>
                    <a:pt x="22517" y="78355"/>
                  </a:lnTo>
                  <a:lnTo>
                    <a:pt x="22223" y="77988"/>
                  </a:lnTo>
                  <a:lnTo>
                    <a:pt x="21929" y="77622"/>
                  </a:lnTo>
                  <a:lnTo>
                    <a:pt x="21636" y="77256"/>
                  </a:lnTo>
                  <a:lnTo>
                    <a:pt x="21342" y="76890"/>
                  </a:lnTo>
                  <a:lnTo>
                    <a:pt x="21047" y="76524"/>
                  </a:lnTo>
                  <a:lnTo>
                    <a:pt x="20753" y="76158"/>
                  </a:lnTo>
                  <a:lnTo>
                    <a:pt x="20459" y="75792"/>
                  </a:lnTo>
                  <a:lnTo>
                    <a:pt x="20165" y="75425"/>
                  </a:lnTo>
                  <a:lnTo>
                    <a:pt x="19871" y="75059"/>
                  </a:lnTo>
                  <a:lnTo>
                    <a:pt x="19577" y="74693"/>
                  </a:lnTo>
                  <a:lnTo>
                    <a:pt x="19284" y="74327"/>
                  </a:lnTo>
                  <a:lnTo>
                    <a:pt x="18991" y="73961"/>
                  </a:lnTo>
                  <a:lnTo>
                    <a:pt x="18698" y="73595"/>
                  </a:lnTo>
                  <a:lnTo>
                    <a:pt x="18405" y="73229"/>
                  </a:lnTo>
                  <a:lnTo>
                    <a:pt x="18114" y="72862"/>
                  </a:lnTo>
                  <a:lnTo>
                    <a:pt x="17822" y="72496"/>
                  </a:lnTo>
                  <a:lnTo>
                    <a:pt x="17531" y="72130"/>
                  </a:lnTo>
                  <a:lnTo>
                    <a:pt x="17241" y="71764"/>
                  </a:lnTo>
                  <a:lnTo>
                    <a:pt x="16951" y="71398"/>
                  </a:lnTo>
                  <a:lnTo>
                    <a:pt x="16662" y="71032"/>
                  </a:lnTo>
                  <a:lnTo>
                    <a:pt x="16374" y="70666"/>
                  </a:lnTo>
                  <a:lnTo>
                    <a:pt x="16087" y="70299"/>
                  </a:lnTo>
                  <a:lnTo>
                    <a:pt x="15801" y="69933"/>
                  </a:lnTo>
                  <a:lnTo>
                    <a:pt x="15514" y="69567"/>
                  </a:lnTo>
                  <a:lnTo>
                    <a:pt x="15231" y="69201"/>
                  </a:lnTo>
                  <a:lnTo>
                    <a:pt x="14948" y="68835"/>
                  </a:lnTo>
                  <a:lnTo>
                    <a:pt x="14665" y="68469"/>
                  </a:lnTo>
                  <a:lnTo>
                    <a:pt x="14384" y="68103"/>
                  </a:lnTo>
                  <a:lnTo>
                    <a:pt x="14105" y="67736"/>
                  </a:lnTo>
                  <a:lnTo>
                    <a:pt x="13826" y="67370"/>
                  </a:lnTo>
                  <a:lnTo>
                    <a:pt x="13548" y="67004"/>
                  </a:lnTo>
                  <a:lnTo>
                    <a:pt x="13273" y="66638"/>
                  </a:lnTo>
                  <a:lnTo>
                    <a:pt x="12999" y="66272"/>
                  </a:lnTo>
                  <a:lnTo>
                    <a:pt x="12724" y="65906"/>
                  </a:lnTo>
                  <a:lnTo>
                    <a:pt x="12454" y="65540"/>
                  </a:lnTo>
                  <a:lnTo>
                    <a:pt x="12185" y="65173"/>
                  </a:lnTo>
                  <a:lnTo>
                    <a:pt x="11916" y="64807"/>
                  </a:lnTo>
                  <a:lnTo>
                    <a:pt x="11650" y="64441"/>
                  </a:lnTo>
                  <a:lnTo>
                    <a:pt x="11386" y="64075"/>
                  </a:lnTo>
                  <a:lnTo>
                    <a:pt x="11122" y="63709"/>
                  </a:lnTo>
                  <a:lnTo>
                    <a:pt x="10860" y="63343"/>
                  </a:lnTo>
                  <a:lnTo>
                    <a:pt x="10603" y="62976"/>
                  </a:lnTo>
                  <a:lnTo>
                    <a:pt x="10346" y="62610"/>
                  </a:lnTo>
                  <a:lnTo>
                    <a:pt x="10089" y="62244"/>
                  </a:lnTo>
                  <a:lnTo>
                    <a:pt x="9838" y="61878"/>
                  </a:lnTo>
                  <a:lnTo>
                    <a:pt x="9588" y="61512"/>
                  </a:lnTo>
                  <a:lnTo>
                    <a:pt x="9337" y="61146"/>
                  </a:lnTo>
                  <a:lnTo>
                    <a:pt x="9091" y="60780"/>
                  </a:lnTo>
                  <a:lnTo>
                    <a:pt x="8849" y="60413"/>
                  </a:lnTo>
                  <a:lnTo>
                    <a:pt x="8606" y="60047"/>
                  </a:lnTo>
                  <a:lnTo>
                    <a:pt x="8365" y="59681"/>
                  </a:lnTo>
                  <a:lnTo>
                    <a:pt x="8130" y="59315"/>
                  </a:lnTo>
                  <a:lnTo>
                    <a:pt x="7896" y="58949"/>
                  </a:lnTo>
                  <a:lnTo>
                    <a:pt x="7661" y="58583"/>
                  </a:lnTo>
                  <a:lnTo>
                    <a:pt x="7434" y="58217"/>
                  </a:lnTo>
                  <a:lnTo>
                    <a:pt x="7208" y="57850"/>
                  </a:lnTo>
                  <a:lnTo>
                    <a:pt x="6982" y="57484"/>
                  </a:lnTo>
                  <a:lnTo>
                    <a:pt x="6761" y="57118"/>
                  </a:lnTo>
                  <a:lnTo>
                    <a:pt x="6544" y="56752"/>
                  </a:lnTo>
                  <a:lnTo>
                    <a:pt x="6328" y="56386"/>
                  </a:lnTo>
                  <a:lnTo>
                    <a:pt x="6112" y="56020"/>
                  </a:lnTo>
                  <a:lnTo>
                    <a:pt x="5905" y="55654"/>
                  </a:lnTo>
                  <a:lnTo>
                    <a:pt x="5698" y="55287"/>
                  </a:lnTo>
                  <a:lnTo>
                    <a:pt x="5492" y="54921"/>
                  </a:lnTo>
                  <a:lnTo>
                    <a:pt x="5293" y="54555"/>
                  </a:lnTo>
                  <a:lnTo>
                    <a:pt x="5096" y="54189"/>
                  </a:lnTo>
                  <a:lnTo>
                    <a:pt x="4900" y="53823"/>
                  </a:lnTo>
                  <a:lnTo>
                    <a:pt x="4707" y="53457"/>
                  </a:lnTo>
                  <a:lnTo>
                    <a:pt x="4522" y="53091"/>
                  </a:lnTo>
                  <a:lnTo>
                    <a:pt x="4336" y="52724"/>
                  </a:lnTo>
                  <a:lnTo>
                    <a:pt x="4151" y="52358"/>
                  </a:lnTo>
                  <a:lnTo>
                    <a:pt x="3976" y="51992"/>
                  </a:lnTo>
                  <a:lnTo>
                    <a:pt x="3802" y="51626"/>
                  </a:lnTo>
                  <a:lnTo>
                    <a:pt x="3627" y="51260"/>
                  </a:lnTo>
                  <a:lnTo>
                    <a:pt x="3461" y="50894"/>
                  </a:lnTo>
                  <a:lnTo>
                    <a:pt x="3298" y="50528"/>
                  </a:lnTo>
                  <a:lnTo>
                    <a:pt x="3136" y="50161"/>
                  </a:lnTo>
                  <a:lnTo>
                    <a:pt x="2977" y="49795"/>
                  </a:lnTo>
                  <a:lnTo>
                    <a:pt x="2826" y="49429"/>
                  </a:lnTo>
                  <a:lnTo>
                    <a:pt x="2676" y="49063"/>
                  </a:lnTo>
                  <a:lnTo>
                    <a:pt x="2525" y="48697"/>
                  </a:lnTo>
                  <a:lnTo>
                    <a:pt x="2387" y="48331"/>
                  </a:lnTo>
                  <a:lnTo>
                    <a:pt x="2249" y="47965"/>
                  </a:lnTo>
                  <a:lnTo>
                    <a:pt x="2111" y="47598"/>
                  </a:lnTo>
                  <a:lnTo>
                    <a:pt x="1981" y="47232"/>
                  </a:lnTo>
                  <a:lnTo>
                    <a:pt x="1856" y="46866"/>
                  </a:lnTo>
                  <a:lnTo>
                    <a:pt x="1731" y="46500"/>
                  </a:lnTo>
                  <a:lnTo>
                    <a:pt x="1610" y="46134"/>
                  </a:lnTo>
                  <a:lnTo>
                    <a:pt x="1498" y="45768"/>
                  </a:lnTo>
                  <a:lnTo>
                    <a:pt x="1387" y="45402"/>
                  </a:lnTo>
                  <a:lnTo>
                    <a:pt x="1275" y="45035"/>
                  </a:lnTo>
                  <a:lnTo>
                    <a:pt x="1176" y="44669"/>
                  </a:lnTo>
                  <a:lnTo>
                    <a:pt x="1079" y="44303"/>
                  </a:lnTo>
                  <a:lnTo>
                    <a:pt x="981" y="43937"/>
                  </a:lnTo>
                  <a:lnTo>
                    <a:pt x="891" y="43571"/>
                  </a:lnTo>
                  <a:lnTo>
                    <a:pt x="807" y="43205"/>
                  </a:lnTo>
                  <a:lnTo>
                    <a:pt x="724" y="42839"/>
                  </a:lnTo>
                  <a:lnTo>
                    <a:pt x="642" y="42472"/>
                  </a:lnTo>
                  <a:lnTo>
                    <a:pt x="573" y="42106"/>
                  </a:lnTo>
                  <a:lnTo>
                    <a:pt x="504" y="41740"/>
                  </a:lnTo>
                  <a:lnTo>
                    <a:pt x="435" y="41374"/>
                  </a:lnTo>
                  <a:lnTo>
                    <a:pt x="378" y="41008"/>
                  </a:lnTo>
                  <a:lnTo>
                    <a:pt x="323" y="40642"/>
                  </a:lnTo>
                  <a:lnTo>
                    <a:pt x="269" y="40275"/>
                  </a:lnTo>
                  <a:lnTo>
                    <a:pt x="221" y="39909"/>
                  </a:lnTo>
                  <a:lnTo>
                    <a:pt x="182" y="39543"/>
                  </a:lnTo>
                  <a:lnTo>
                    <a:pt x="143" y="39177"/>
                  </a:lnTo>
                  <a:lnTo>
                    <a:pt x="105" y="38811"/>
                  </a:lnTo>
                  <a:lnTo>
                    <a:pt x="81" y="38445"/>
                  </a:lnTo>
                  <a:lnTo>
                    <a:pt x="56" y="38079"/>
                  </a:lnTo>
                  <a:lnTo>
                    <a:pt x="32" y="37712"/>
                  </a:lnTo>
                  <a:lnTo>
                    <a:pt x="20" y="37346"/>
                  </a:lnTo>
                  <a:lnTo>
                    <a:pt x="11" y="36980"/>
                  </a:lnTo>
                  <a:lnTo>
                    <a:pt x="2" y="36614"/>
                  </a:lnTo>
                  <a:lnTo>
                    <a:pt x="0" y="36248"/>
                  </a:lnTo>
                  <a:lnTo>
                    <a:pt x="7" y="35882"/>
                  </a:lnTo>
                  <a:lnTo>
                    <a:pt x="14" y="35516"/>
                  </a:lnTo>
                  <a:lnTo>
                    <a:pt x="21" y="35149"/>
                  </a:lnTo>
                  <a:lnTo>
                    <a:pt x="44" y="34783"/>
                  </a:lnTo>
                  <a:lnTo>
                    <a:pt x="67" y="34417"/>
                  </a:lnTo>
                  <a:lnTo>
                    <a:pt x="89" y="34051"/>
                  </a:lnTo>
                  <a:lnTo>
                    <a:pt x="123" y="33685"/>
                  </a:lnTo>
                  <a:lnTo>
                    <a:pt x="162" y="33319"/>
                  </a:lnTo>
                  <a:lnTo>
                    <a:pt x="200" y="32953"/>
                  </a:lnTo>
                  <a:lnTo>
                    <a:pt x="244" y="32586"/>
                  </a:lnTo>
                  <a:lnTo>
                    <a:pt x="299" y="32220"/>
                  </a:lnTo>
                  <a:lnTo>
                    <a:pt x="354" y="31854"/>
                  </a:lnTo>
                  <a:lnTo>
                    <a:pt x="409" y="31488"/>
                  </a:lnTo>
                  <a:lnTo>
                    <a:pt x="479" y="31122"/>
                  </a:lnTo>
                  <a:lnTo>
                    <a:pt x="550" y="30756"/>
                  </a:lnTo>
                  <a:lnTo>
                    <a:pt x="621" y="30390"/>
                  </a:lnTo>
                  <a:lnTo>
                    <a:pt x="702" y="30023"/>
                  </a:lnTo>
                  <a:lnTo>
                    <a:pt x="790" y="29657"/>
                  </a:lnTo>
                  <a:lnTo>
                    <a:pt x="877" y="29291"/>
                  </a:lnTo>
                  <a:lnTo>
                    <a:pt x="968" y="28925"/>
                  </a:lnTo>
                  <a:lnTo>
                    <a:pt x="1072" y="28559"/>
                  </a:lnTo>
                  <a:lnTo>
                    <a:pt x="1176" y="28193"/>
                  </a:lnTo>
                  <a:lnTo>
                    <a:pt x="1279" y="27827"/>
                  </a:lnTo>
                  <a:lnTo>
                    <a:pt x="1397" y="27460"/>
                  </a:lnTo>
                  <a:lnTo>
                    <a:pt x="1517" y="27094"/>
                  </a:lnTo>
                  <a:lnTo>
                    <a:pt x="1638" y="26728"/>
                  </a:lnTo>
                  <a:lnTo>
                    <a:pt x="1766" y="26362"/>
                  </a:lnTo>
                  <a:lnTo>
                    <a:pt x="1902" y="25996"/>
                  </a:lnTo>
                  <a:lnTo>
                    <a:pt x="2039" y="25630"/>
                  </a:lnTo>
                  <a:lnTo>
                    <a:pt x="2178" y="25264"/>
                  </a:lnTo>
                  <a:lnTo>
                    <a:pt x="2330" y="24897"/>
                  </a:lnTo>
                  <a:lnTo>
                    <a:pt x="2483" y="24531"/>
                  </a:lnTo>
                  <a:lnTo>
                    <a:pt x="2636" y="24165"/>
                  </a:lnTo>
                  <a:lnTo>
                    <a:pt x="2802" y="23799"/>
                  </a:lnTo>
                  <a:lnTo>
                    <a:pt x="2971" y="23433"/>
                  </a:lnTo>
                  <a:lnTo>
                    <a:pt x="3140" y="23067"/>
                  </a:lnTo>
                  <a:lnTo>
                    <a:pt x="3316" y="22701"/>
                  </a:lnTo>
                  <a:lnTo>
                    <a:pt x="3501" y="22334"/>
                  </a:lnTo>
                  <a:lnTo>
                    <a:pt x="3686" y="21968"/>
                  </a:lnTo>
                  <a:lnTo>
                    <a:pt x="3872" y="21602"/>
                  </a:lnTo>
                  <a:lnTo>
                    <a:pt x="4074" y="21236"/>
                  </a:lnTo>
                  <a:lnTo>
                    <a:pt x="4275" y="20870"/>
                  </a:lnTo>
                  <a:lnTo>
                    <a:pt x="4476" y="20504"/>
                  </a:lnTo>
                  <a:lnTo>
                    <a:pt x="4689" y="20137"/>
                  </a:lnTo>
                  <a:lnTo>
                    <a:pt x="4906" y="19771"/>
                  </a:lnTo>
                  <a:lnTo>
                    <a:pt x="5123" y="19405"/>
                  </a:lnTo>
                  <a:lnTo>
                    <a:pt x="5346" y="19039"/>
                  </a:lnTo>
                  <a:lnTo>
                    <a:pt x="5579" y="18673"/>
                  </a:lnTo>
                  <a:lnTo>
                    <a:pt x="5812" y="18307"/>
                  </a:lnTo>
                  <a:lnTo>
                    <a:pt x="6045" y="17941"/>
                  </a:lnTo>
                  <a:lnTo>
                    <a:pt x="6294" y="17574"/>
                  </a:lnTo>
                  <a:lnTo>
                    <a:pt x="6542" y="17208"/>
                  </a:lnTo>
                  <a:lnTo>
                    <a:pt x="6791" y="16842"/>
                  </a:lnTo>
                  <a:lnTo>
                    <a:pt x="7049" y="16476"/>
                  </a:lnTo>
                  <a:lnTo>
                    <a:pt x="7313" y="16110"/>
                  </a:lnTo>
                  <a:lnTo>
                    <a:pt x="7577" y="15744"/>
                  </a:lnTo>
                  <a:lnTo>
                    <a:pt x="7846" y="15378"/>
                  </a:lnTo>
                  <a:lnTo>
                    <a:pt x="8125" y="15011"/>
                  </a:lnTo>
                  <a:lnTo>
                    <a:pt x="8404" y="14645"/>
                  </a:lnTo>
                  <a:lnTo>
                    <a:pt x="8683" y="14279"/>
                  </a:lnTo>
                  <a:lnTo>
                    <a:pt x="8977" y="13913"/>
                  </a:lnTo>
                  <a:lnTo>
                    <a:pt x="9271" y="13547"/>
                  </a:lnTo>
                  <a:lnTo>
                    <a:pt x="9565" y="13181"/>
                  </a:lnTo>
                  <a:lnTo>
                    <a:pt x="9868" y="12815"/>
                  </a:lnTo>
                  <a:lnTo>
                    <a:pt x="10177" y="12448"/>
                  </a:lnTo>
                  <a:lnTo>
                    <a:pt x="10486" y="12082"/>
                  </a:lnTo>
                  <a:lnTo>
                    <a:pt x="10798" y="11716"/>
                  </a:lnTo>
                  <a:lnTo>
                    <a:pt x="11121" y="11350"/>
                  </a:lnTo>
                  <a:lnTo>
                    <a:pt x="11444" y="10984"/>
                  </a:lnTo>
                  <a:lnTo>
                    <a:pt x="11768" y="10618"/>
                  </a:lnTo>
                  <a:lnTo>
                    <a:pt x="12103" y="10252"/>
                  </a:lnTo>
                  <a:lnTo>
                    <a:pt x="12441" y="9885"/>
                  </a:lnTo>
                  <a:lnTo>
                    <a:pt x="12778" y="9519"/>
                  </a:lnTo>
                  <a:lnTo>
                    <a:pt x="13123" y="9153"/>
                  </a:lnTo>
                  <a:lnTo>
                    <a:pt x="13474" y="8787"/>
                  </a:lnTo>
                  <a:lnTo>
                    <a:pt x="13826" y="8421"/>
                  </a:lnTo>
                  <a:lnTo>
                    <a:pt x="14179" y="8055"/>
                  </a:lnTo>
                  <a:lnTo>
                    <a:pt x="14544" y="7689"/>
                  </a:lnTo>
                  <a:lnTo>
                    <a:pt x="14909" y="7322"/>
                  </a:lnTo>
                  <a:lnTo>
                    <a:pt x="15274" y="6956"/>
                  </a:lnTo>
                  <a:lnTo>
                    <a:pt x="15649" y="6590"/>
                  </a:lnTo>
                  <a:lnTo>
                    <a:pt x="16027" y="6224"/>
                  </a:lnTo>
                  <a:lnTo>
                    <a:pt x="16405" y="5858"/>
                  </a:lnTo>
                  <a:lnTo>
                    <a:pt x="16788" y="5492"/>
                  </a:lnTo>
                  <a:lnTo>
                    <a:pt x="17179" y="5126"/>
                  </a:lnTo>
                  <a:lnTo>
                    <a:pt x="17570" y="4759"/>
                  </a:lnTo>
                  <a:lnTo>
                    <a:pt x="17962" y="4393"/>
                  </a:lnTo>
                  <a:lnTo>
                    <a:pt x="18365" y="4027"/>
                  </a:lnTo>
                  <a:lnTo>
                    <a:pt x="18768" y="3661"/>
                  </a:lnTo>
                  <a:lnTo>
                    <a:pt x="19172" y="3295"/>
                  </a:lnTo>
                  <a:lnTo>
                    <a:pt x="19583" y="2929"/>
                  </a:lnTo>
                  <a:lnTo>
                    <a:pt x="19999" y="2563"/>
                  </a:lnTo>
                  <a:lnTo>
                    <a:pt x="20414" y="2196"/>
                  </a:lnTo>
                  <a:lnTo>
                    <a:pt x="20834" y="1830"/>
                  </a:lnTo>
                  <a:lnTo>
                    <a:pt x="21260" y="1464"/>
                  </a:lnTo>
                  <a:lnTo>
                    <a:pt x="21687" y="1098"/>
                  </a:lnTo>
                  <a:lnTo>
                    <a:pt x="22114" y="732"/>
                  </a:lnTo>
                  <a:lnTo>
                    <a:pt x="22552" y="366"/>
                  </a:lnTo>
                  <a:lnTo>
                    <a:pt x="22991" y="0"/>
                  </a:lnTo>
                  <a:lnTo>
                    <a:pt x="293689" y="0"/>
                  </a:lnTo>
                  <a:lnTo>
                    <a:pt x="294127" y="366"/>
                  </a:lnTo>
                  <a:lnTo>
                    <a:pt x="294566" y="732"/>
                  </a:lnTo>
                  <a:lnTo>
                    <a:pt x="294993" y="1098"/>
                  </a:lnTo>
                  <a:lnTo>
                    <a:pt x="295419" y="1464"/>
                  </a:lnTo>
                  <a:lnTo>
                    <a:pt x="295846" y="1830"/>
                  </a:lnTo>
                  <a:lnTo>
                    <a:pt x="296266" y="2196"/>
                  </a:lnTo>
                  <a:lnTo>
                    <a:pt x="296681" y="2563"/>
                  </a:lnTo>
                  <a:lnTo>
                    <a:pt x="297096" y="2929"/>
                  </a:lnTo>
                  <a:lnTo>
                    <a:pt x="297508" y="3295"/>
                  </a:lnTo>
                  <a:lnTo>
                    <a:pt x="297912" y="3661"/>
                  </a:lnTo>
                  <a:lnTo>
                    <a:pt x="298315" y="4027"/>
                  </a:lnTo>
                  <a:lnTo>
                    <a:pt x="298718" y="4393"/>
                  </a:lnTo>
                  <a:lnTo>
                    <a:pt x="299110" y="4759"/>
                  </a:lnTo>
                  <a:lnTo>
                    <a:pt x="299501" y="5126"/>
                  </a:lnTo>
                  <a:lnTo>
                    <a:pt x="299891" y="5492"/>
                  </a:lnTo>
                  <a:lnTo>
                    <a:pt x="300275" y="5858"/>
                  </a:lnTo>
                  <a:lnTo>
                    <a:pt x="300653" y="6224"/>
                  </a:lnTo>
                  <a:lnTo>
                    <a:pt x="301031" y="6590"/>
                  </a:lnTo>
                  <a:lnTo>
                    <a:pt x="301406" y="6956"/>
                  </a:lnTo>
                  <a:lnTo>
                    <a:pt x="301771" y="7322"/>
                  </a:lnTo>
                  <a:lnTo>
                    <a:pt x="302136" y="7689"/>
                  </a:lnTo>
                  <a:lnTo>
                    <a:pt x="302501" y="8055"/>
                  </a:lnTo>
                  <a:lnTo>
                    <a:pt x="302854" y="8421"/>
                  </a:lnTo>
                  <a:lnTo>
                    <a:pt x="303206" y="8787"/>
                  </a:lnTo>
                  <a:lnTo>
                    <a:pt x="303557" y="9153"/>
                  </a:lnTo>
                  <a:lnTo>
                    <a:pt x="303901" y="9519"/>
                  </a:lnTo>
                  <a:lnTo>
                    <a:pt x="304239" y="9885"/>
                  </a:lnTo>
                  <a:lnTo>
                    <a:pt x="304576" y="10252"/>
                  </a:lnTo>
                  <a:lnTo>
                    <a:pt x="304912" y="10618"/>
                  </a:lnTo>
                  <a:lnTo>
                    <a:pt x="305235" y="10984"/>
                  </a:lnTo>
                  <a:lnTo>
                    <a:pt x="305559" y="11350"/>
                  </a:lnTo>
                  <a:lnTo>
                    <a:pt x="305882" y="11716"/>
                  </a:lnTo>
                  <a:lnTo>
                    <a:pt x="306194" y="12082"/>
                  </a:lnTo>
                  <a:lnTo>
                    <a:pt x="306503" y="12448"/>
                  </a:lnTo>
                  <a:lnTo>
                    <a:pt x="306812" y="12815"/>
                  </a:lnTo>
                  <a:lnTo>
                    <a:pt x="307115" y="13181"/>
                  </a:lnTo>
                  <a:lnTo>
                    <a:pt x="307409" y="13547"/>
                  </a:lnTo>
                  <a:lnTo>
                    <a:pt x="307703" y="13913"/>
                  </a:lnTo>
                  <a:lnTo>
                    <a:pt x="307996" y="14279"/>
                  </a:lnTo>
                  <a:lnTo>
                    <a:pt x="308276" y="14645"/>
                  </a:lnTo>
                  <a:lnTo>
                    <a:pt x="308555" y="15011"/>
                  </a:lnTo>
                  <a:lnTo>
                    <a:pt x="308834" y="15378"/>
                  </a:lnTo>
                  <a:lnTo>
                    <a:pt x="309103" y="15744"/>
                  </a:lnTo>
                  <a:lnTo>
                    <a:pt x="309366" y="16110"/>
                  </a:lnTo>
                  <a:lnTo>
                    <a:pt x="309630" y="16476"/>
                  </a:lnTo>
                  <a:lnTo>
                    <a:pt x="309889" y="16842"/>
                  </a:lnTo>
                  <a:lnTo>
                    <a:pt x="310138" y="17208"/>
                  </a:lnTo>
                  <a:lnTo>
                    <a:pt x="310386" y="17574"/>
                  </a:lnTo>
                  <a:lnTo>
                    <a:pt x="310635" y="17941"/>
                  </a:lnTo>
                  <a:lnTo>
                    <a:pt x="310868" y="18307"/>
                  </a:lnTo>
                  <a:lnTo>
                    <a:pt x="311101" y="18673"/>
                  </a:lnTo>
                  <a:lnTo>
                    <a:pt x="311334" y="19039"/>
                  </a:lnTo>
                  <a:lnTo>
                    <a:pt x="311557" y="19405"/>
                  </a:lnTo>
                  <a:lnTo>
                    <a:pt x="311774" y="19771"/>
                  </a:lnTo>
                  <a:lnTo>
                    <a:pt x="311991" y="20137"/>
                  </a:lnTo>
                  <a:lnTo>
                    <a:pt x="312204" y="20504"/>
                  </a:lnTo>
                  <a:lnTo>
                    <a:pt x="312405" y="20870"/>
                  </a:lnTo>
                  <a:lnTo>
                    <a:pt x="312606" y="21236"/>
                  </a:lnTo>
                  <a:lnTo>
                    <a:pt x="312807" y="21602"/>
                  </a:lnTo>
                  <a:lnTo>
                    <a:pt x="312994" y="21968"/>
                  </a:lnTo>
                  <a:lnTo>
                    <a:pt x="313179" y="22334"/>
                  </a:lnTo>
                  <a:lnTo>
                    <a:pt x="313364" y="22701"/>
                  </a:lnTo>
                  <a:lnTo>
                    <a:pt x="313540" y="23067"/>
                  </a:lnTo>
                  <a:lnTo>
                    <a:pt x="313709" y="23433"/>
                  </a:lnTo>
                  <a:lnTo>
                    <a:pt x="313878" y="23799"/>
                  </a:lnTo>
                  <a:lnTo>
                    <a:pt x="314044" y="24165"/>
                  </a:lnTo>
                  <a:lnTo>
                    <a:pt x="314197" y="24531"/>
                  </a:lnTo>
                  <a:lnTo>
                    <a:pt x="314349" y="24897"/>
                  </a:lnTo>
                  <a:lnTo>
                    <a:pt x="314502" y="25264"/>
                  </a:lnTo>
                  <a:lnTo>
                    <a:pt x="314641" y="25630"/>
                  </a:lnTo>
                  <a:lnTo>
                    <a:pt x="314777" y="25996"/>
                  </a:lnTo>
                  <a:lnTo>
                    <a:pt x="314914" y="26362"/>
                  </a:lnTo>
                  <a:lnTo>
                    <a:pt x="315042" y="26728"/>
                  </a:lnTo>
                  <a:lnTo>
                    <a:pt x="315162" y="27094"/>
                  </a:lnTo>
                  <a:lnTo>
                    <a:pt x="315283" y="27460"/>
                  </a:lnTo>
                  <a:lnTo>
                    <a:pt x="315400" y="27827"/>
                  </a:lnTo>
                  <a:lnTo>
                    <a:pt x="315504" y="28193"/>
                  </a:lnTo>
                  <a:lnTo>
                    <a:pt x="315608" y="28559"/>
                  </a:lnTo>
                  <a:lnTo>
                    <a:pt x="315712" y="28925"/>
                  </a:lnTo>
                  <a:lnTo>
                    <a:pt x="315803" y="29291"/>
                  </a:lnTo>
                  <a:lnTo>
                    <a:pt x="315890" y="29657"/>
                  </a:lnTo>
                  <a:lnTo>
                    <a:pt x="315978" y="30023"/>
                  </a:lnTo>
                  <a:lnTo>
                    <a:pt x="316058" y="30390"/>
                  </a:lnTo>
                  <a:lnTo>
                    <a:pt x="316130" y="30756"/>
                  </a:lnTo>
                  <a:lnTo>
                    <a:pt x="316201" y="31122"/>
                  </a:lnTo>
                  <a:lnTo>
                    <a:pt x="316271" y="31488"/>
                  </a:lnTo>
                  <a:lnTo>
                    <a:pt x="316326" y="31854"/>
                  </a:lnTo>
                  <a:lnTo>
                    <a:pt x="316381" y="32220"/>
                  </a:lnTo>
                  <a:lnTo>
                    <a:pt x="316436" y="32586"/>
                  </a:lnTo>
                  <a:lnTo>
                    <a:pt x="316479" y="32953"/>
                  </a:lnTo>
                  <a:lnTo>
                    <a:pt x="316518" y="33319"/>
                  </a:lnTo>
                  <a:lnTo>
                    <a:pt x="316557" y="33685"/>
                  </a:lnTo>
                  <a:lnTo>
                    <a:pt x="316591" y="34051"/>
                  </a:lnTo>
                  <a:lnTo>
                    <a:pt x="316613" y="34417"/>
                  </a:lnTo>
                  <a:lnTo>
                    <a:pt x="316636" y="34783"/>
                  </a:lnTo>
                  <a:lnTo>
                    <a:pt x="316659" y="35149"/>
                  </a:lnTo>
                  <a:lnTo>
                    <a:pt x="316666" y="35516"/>
                  </a:lnTo>
                  <a:lnTo>
                    <a:pt x="316673" y="35882"/>
                  </a:lnTo>
                  <a:lnTo>
                    <a:pt x="316680" y="36248"/>
                  </a:lnTo>
                  <a:lnTo>
                    <a:pt x="316678" y="36614"/>
                  </a:lnTo>
                  <a:lnTo>
                    <a:pt x="316669" y="36980"/>
                  </a:lnTo>
                  <a:lnTo>
                    <a:pt x="316660" y="37346"/>
                  </a:lnTo>
                  <a:lnTo>
                    <a:pt x="316647" y="37712"/>
                  </a:lnTo>
                  <a:lnTo>
                    <a:pt x="316623" y="38079"/>
                  </a:lnTo>
                  <a:lnTo>
                    <a:pt x="316599" y="38445"/>
                  </a:lnTo>
                  <a:lnTo>
                    <a:pt x="316575" y="38811"/>
                  </a:lnTo>
                  <a:lnTo>
                    <a:pt x="316537" y="39177"/>
                  </a:lnTo>
                  <a:lnTo>
                    <a:pt x="316498" y="39543"/>
                  </a:lnTo>
                  <a:lnTo>
                    <a:pt x="316458" y="39909"/>
                  </a:lnTo>
                  <a:lnTo>
                    <a:pt x="316411" y="40275"/>
                  </a:lnTo>
                  <a:lnTo>
                    <a:pt x="316356" y="40642"/>
                  </a:lnTo>
                  <a:lnTo>
                    <a:pt x="316302" y="41008"/>
                  </a:lnTo>
                  <a:lnTo>
                    <a:pt x="316245" y="41374"/>
                  </a:lnTo>
                  <a:lnTo>
                    <a:pt x="316176" y="41740"/>
                  </a:lnTo>
                  <a:lnTo>
                    <a:pt x="316107" y="42106"/>
                  </a:lnTo>
                  <a:lnTo>
                    <a:pt x="316038" y="42472"/>
                  </a:lnTo>
                  <a:lnTo>
                    <a:pt x="315956" y="42839"/>
                  </a:lnTo>
                  <a:lnTo>
                    <a:pt x="315873" y="43205"/>
                  </a:lnTo>
                  <a:lnTo>
                    <a:pt x="315789" y="43571"/>
                  </a:lnTo>
                  <a:lnTo>
                    <a:pt x="315699" y="43937"/>
                  </a:lnTo>
                  <a:lnTo>
                    <a:pt x="315601" y="44303"/>
                  </a:lnTo>
                  <a:lnTo>
                    <a:pt x="315504" y="44669"/>
                  </a:lnTo>
                  <a:lnTo>
                    <a:pt x="315404" y="45035"/>
                  </a:lnTo>
                  <a:lnTo>
                    <a:pt x="315293" y="45402"/>
                  </a:lnTo>
                  <a:lnTo>
                    <a:pt x="315182" y="45768"/>
                  </a:lnTo>
                  <a:lnTo>
                    <a:pt x="315070" y="46134"/>
                  </a:lnTo>
                  <a:lnTo>
                    <a:pt x="314948" y="46500"/>
                  </a:lnTo>
                  <a:lnTo>
                    <a:pt x="314824" y="46866"/>
                  </a:lnTo>
                  <a:lnTo>
                    <a:pt x="314699" y="47232"/>
                  </a:lnTo>
                  <a:lnTo>
                    <a:pt x="314569" y="47598"/>
                  </a:lnTo>
                  <a:lnTo>
                    <a:pt x="314431" y="47965"/>
                  </a:lnTo>
                  <a:lnTo>
                    <a:pt x="314293" y="48331"/>
                  </a:lnTo>
                  <a:lnTo>
                    <a:pt x="314155" y="48697"/>
                  </a:lnTo>
                  <a:lnTo>
                    <a:pt x="314004" y="49063"/>
                  </a:lnTo>
                  <a:lnTo>
                    <a:pt x="313854" y="49429"/>
                  </a:lnTo>
                  <a:lnTo>
                    <a:pt x="313703" y="49795"/>
                  </a:lnTo>
                  <a:lnTo>
                    <a:pt x="313544" y="50161"/>
                  </a:lnTo>
                  <a:lnTo>
                    <a:pt x="313382" y="50528"/>
                  </a:lnTo>
                  <a:lnTo>
                    <a:pt x="313219" y="50894"/>
                  </a:lnTo>
                  <a:lnTo>
                    <a:pt x="313052" y="51260"/>
                  </a:lnTo>
                  <a:lnTo>
                    <a:pt x="312878" y="51626"/>
                  </a:lnTo>
                  <a:lnTo>
                    <a:pt x="312704" y="51992"/>
                  </a:lnTo>
                  <a:lnTo>
                    <a:pt x="312529" y="52358"/>
                  </a:lnTo>
                  <a:lnTo>
                    <a:pt x="312344" y="52724"/>
                  </a:lnTo>
                  <a:lnTo>
                    <a:pt x="312158" y="53091"/>
                  </a:lnTo>
                  <a:lnTo>
                    <a:pt x="311973" y="53457"/>
                  </a:lnTo>
                  <a:lnTo>
                    <a:pt x="311780" y="53823"/>
                  </a:lnTo>
                  <a:lnTo>
                    <a:pt x="311584" y="54189"/>
                  </a:lnTo>
                  <a:lnTo>
                    <a:pt x="311387" y="54555"/>
                  </a:lnTo>
                  <a:lnTo>
                    <a:pt x="311188" y="54921"/>
                  </a:lnTo>
                  <a:lnTo>
                    <a:pt x="310981" y="55287"/>
                  </a:lnTo>
                  <a:lnTo>
                    <a:pt x="310775" y="55654"/>
                  </a:lnTo>
                  <a:lnTo>
                    <a:pt x="310568" y="56020"/>
                  </a:lnTo>
                  <a:lnTo>
                    <a:pt x="310352" y="56386"/>
                  </a:lnTo>
                  <a:lnTo>
                    <a:pt x="310136" y="56752"/>
                  </a:lnTo>
                  <a:lnTo>
                    <a:pt x="309919" y="57118"/>
                  </a:lnTo>
                  <a:lnTo>
                    <a:pt x="309698" y="57484"/>
                  </a:lnTo>
                  <a:lnTo>
                    <a:pt x="309472" y="57850"/>
                  </a:lnTo>
                  <a:lnTo>
                    <a:pt x="309246" y="58217"/>
                  </a:lnTo>
                  <a:lnTo>
                    <a:pt x="309019" y="58583"/>
                  </a:lnTo>
                  <a:lnTo>
                    <a:pt x="308784" y="58949"/>
                  </a:lnTo>
                  <a:lnTo>
                    <a:pt x="308550" y="59315"/>
                  </a:lnTo>
                  <a:lnTo>
                    <a:pt x="308315" y="59681"/>
                  </a:lnTo>
                  <a:lnTo>
                    <a:pt x="308074" y="60047"/>
                  </a:lnTo>
                  <a:lnTo>
                    <a:pt x="307831" y="60413"/>
                  </a:lnTo>
                  <a:lnTo>
                    <a:pt x="307589" y="60780"/>
                  </a:lnTo>
                  <a:lnTo>
                    <a:pt x="307342" y="61146"/>
                  </a:lnTo>
                  <a:lnTo>
                    <a:pt x="307092" y="61512"/>
                  </a:lnTo>
                  <a:lnTo>
                    <a:pt x="306842" y="61878"/>
                  </a:lnTo>
                  <a:lnTo>
                    <a:pt x="306591" y="62244"/>
                  </a:lnTo>
                  <a:lnTo>
                    <a:pt x="306334" y="62610"/>
                  </a:lnTo>
                  <a:lnTo>
                    <a:pt x="306077" y="62976"/>
                  </a:lnTo>
                  <a:lnTo>
                    <a:pt x="305819" y="63343"/>
                  </a:lnTo>
                  <a:lnTo>
                    <a:pt x="305557" y="63709"/>
                  </a:lnTo>
                  <a:lnTo>
                    <a:pt x="305294" y="64075"/>
                  </a:lnTo>
                  <a:lnTo>
                    <a:pt x="305030" y="64441"/>
                  </a:lnTo>
                  <a:lnTo>
                    <a:pt x="304764" y="64807"/>
                  </a:lnTo>
                  <a:lnTo>
                    <a:pt x="304495" y="65173"/>
                  </a:lnTo>
                  <a:lnTo>
                    <a:pt x="304225" y="65540"/>
                  </a:lnTo>
                  <a:lnTo>
                    <a:pt x="303956" y="65906"/>
                  </a:lnTo>
                  <a:lnTo>
                    <a:pt x="303681" y="66272"/>
                  </a:lnTo>
                  <a:lnTo>
                    <a:pt x="303407" y="66638"/>
                  </a:lnTo>
                  <a:lnTo>
                    <a:pt x="303132" y="67004"/>
                  </a:lnTo>
                  <a:lnTo>
                    <a:pt x="302854" y="67370"/>
                  </a:lnTo>
                  <a:lnTo>
                    <a:pt x="302575" y="67736"/>
                  </a:lnTo>
                  <a:lnTo>
                    <a:pt x="302296" y="68103"/>
                  </a:lnTo>
                  <a:lnTo>
                    <a:pt x="302015" y="68469"/>
                  </a:lnTo>
                  <a:lnTo>
                    <a:pt x="301732" y="68835"/>
                  </a:lnTo>
                  <a:lnTo>
                    <a:pt x="301449" y="69201"/>
                  </a:lnTo>
                  <a:lnTo>
                    <a:pt x="301166" y="69567"/>
                  </a:lnTo>
                  <a:lnTo>
                    <a:pt x="300879" y="69933"/>
                  </a:lnTo>
                  <a:lnTo>
                    <a:pt x="300593" y="70299"/>
                  </a:lnTo>
                  <a:lnTo>
                    <a:pt x="300306" y="70666"/>
                  </a:lnTo>
                  <a:lnTo>
                    <a:pt x="300018" y="71032"/>
                  </a:lnTo>
                  <a:lnTo>
                    <a:pt x="299728" y="71398"/>
                  </a:lnTo>
                  <a:lnTo>
                    <a:pt x="299439" y="71764"/>
                  </a:lnTo>
                  <a:lnTo>
                    <a:pt x="299149" y="72130"/>
                  </a:lnTo>
                  <a:lnTo>
                    <a:pt x="298858" y="72496"/>
                  </a:lnTo>
                  <a:lnTo>
                    <a:pt x="298566" y="72862"/>
                  </a:lnTo>
                  <a:lnTo>
                    <a:pt x="298275" y="73229"/>
                  </a:lnTo>
                  <a:lnTo>
                    <a:pt x="297982" y="73595"/>
                  </a:lnTo>
                  <a:lnTo>
                    <a:pt x="297689" y="73961"/>
                  </a:lnTo>
                  <a:lnTo>
                    <a:pt x="297396" y="74327"/>
                  </a:lnTo>
                  <a:lnTo>
                    <a:pt x="297103" y="74693"/>
                  </a:lnTo>
                  <a:lnTo>
                    <a:pt x="296809" y="75059"/>
                  </a:lnTo>
                  <a:lnTo>
                    <a:pt x="296515" y="75425"/>
                  </a:lnTo>
                  <a:lnTo>
                    <a:pt x="296221" y="75792"/>
                  </a:lnTo>
                  <a:lnTo>
                    <a:pt x="295927" y="76158"/>
                  </a:lnTo>
                  <a:lnTo>
                    <a:pt x="295632" y="76524"/>
                  </a:lnTo>
                  <a:lnTo>
                    <a:pt x="295338" y="76890"/>
                  </a:lnTo>
                  <a:lnTo>
                    <a:pt x="295044" y="77256"/>
                  </a:lnTo>
                  <a:lnTo>
                    <a:pt x="294750" y="77622"/>
                  </a:lnTo>
                  <a:lnTo>
                    <a:pt x="294457" y="77988"/>
                  </a:lnTo>
                  <a:lnTo>
                    <a:pt x="294163" y="78355"/>
                  </a:lnTo>
                  <a:lnTo>
                    <a:pt x="293870" y="78721"/>
                  </a:lnTo>
                  <a:lnTo>
                    <a:pt x="293577" y="79087"/>
                  </a:lnTo>
                  <a:lnTo>
                    <a:pt x="293284" y="79453"/>
                  </a:lnTo>
                  <a:lnTo>
                    <a:pt x="292993" y="79819"/>
                  </a:lnTo>
                  <a:lnTo>
                    <a:pt x="292701" y="80185"/>
                  </a:lnTo>
                  <a:lnTo>
                    <a:pt x="292410" y="80551"/>
                  </a:lnTo>
                  <a:lnTo>
                    <a:pt x="292120" y="80918"/>
                  </a:lnTo>
                  <a:lnTo>
                    <a:pt x="291831" y="81284"/>
                  </a:lnTo>
                  <a:lnTo>
                    <a:pt x="291541" y="81650"/>
                  </a:lnTo>
                  <a:lnTo>
                    <a:pt x="291253" y="82016"/>
                  </a:lnTo>
                  <a:lnTo>
                    <a:pt x="290966" y="82382"/>
                  </a:lnTo>
                  <a:lnTo>
                    <a:pt x="290679" y="82748"/>
                  </a:lnTo>
                  <a:lnTo>
                    <a:pt x="290393" y="83114"/>
                  </a:lnTo>
                  <a:lnTo>
                    <a:pt x="290109" y="83481"/>
                  </a:lnTo>
                  <a:lnTo>
                    <a:pt x="289826" y="83847"/>
                  </a:lnTo>
                  <a:lnTo>
                    <a:pt x="289542" y="84213"/>
                  </a:lnTo>
                  <a:lnTo>
                    <a:pt x="289261" y="84579"/>
                  </a:lnTo>
                  <a:lnTo>
                    <a:pt x="288981" y="84945"/>
                  </a:lnTo>
                  <a:lnTo>
                    <a:pt x="288701" y="85311"/>
                  </a:lnTo>
                  <a:lnTo>
                    <a:pt x="288423" y="85678"/>
                  </a:lnTo>
                  <a:lnTo>
                    <a:pt x="288147" y="86044"/>
                  </a:lnTo>
                  <a:lnTo>
                    <a:pt x="287872" y="86410"/>
                  </a:lnTo>
                  <a:lnTo>
                    <a:pt x="287596" y="86776"/>
                  </a:lnTo>
                  <a:lnTo>
                    <a:pt x="287325" y="87142"/>
                  </a:lnTo>
                  <a:lnTo>
                    <a:pt x="287055" y="87508"/>
                  </a:lnTo>
                  <a:lnTo>
                    <a:pt x="286784" y="87874"/>
                  </a:lnTo>
                  <a:lnTo>
                    <a:pt x="286516" y="88241"/>
                  </a:lnTo>
                  <a:lnTo>
                    <a:pt x="286251" y="88607"/>
                  </a:lnTo>
                  <a:lnTo>
                    <a:pt x="285985" y="88973"/>
                  </a:lnTo>
                  <a:lnTo>
                    <a:pt x="285721" y="89339"/>
                  </a:lnTo>
                  <a:lnTo>
                    <a:pt x="285462" y="89705"/>
                  </a:lnTo>
                  <a:lnTo>
                    <a:pt x="285202" y="90071"/>
                  </a:lnTo>
                  <a:lnTo>
                    <a:pt x="284942" y="90437"/>
                  </a:lnTo>
                  <a:lnTo>
                    <a:pt x="284688" y="90804"/>
                  </a:lnTo>
                  <a:lnTo>
                    <a:pt x="284434" y="91170"/>
                  </a:lnTo>
                  <a:lnTo>
                    <a:pt x="284181" y="91536"/>
                  </a:lnTo>
                  <a:lnTo>
                    <a:pt x="283931" y="91902"/>
                  </a:lnTo>
                  <a:lnTo>
                    <a:pt x="283684" y="92268"/>
                  </a:lnTo>
                  <a:lnTo>
                    <a:pt x="283437" y="92634"/>
                  </a:lnTo>
                  <a:lnTo>
                    <a:pt x="283192" y="93000"/>
                  </a:lnTo>
                  <a:lnTo>
                    <a:pt x="282952" y="93367"/>
                  </a:lnTo>
                  <a:lnTo>
                    <a:pt x="282712" y="93733"/>
                  </a:lnTo>
                  <a:lnTo>
                    <a:pt x="282472" y="94099"/>
                  </a:lnTo>
                  <a:lnTo>
                    <a:pt x="282239" y="94465"/>
                  </a:lnTo>
                  <a:lnTo>
                    <a:pt x="282006" y="94831"/>
                  </a:lnTo>
                  <a:lnTo>
                    <a:pt x="281774" y="95197"/>
                  </a:lnTo>
                  <a:lnTo>
                    <a:pt x="281545" y="95563"/>
                  </a:lnTo>
                  <a:lnTo>
                    <a:pt x="281321" y="95930"/>
                  </a:lnTo>
                  <a:lnTo>
                    <a:pt x="281096" y="96296"/>
                  </a:lnTo>
                  <a:lnTo>
                    <a:pt x="280873" y="96662"/>
                  </a:lnTo>
                  <a:lnTo>
                    <a:pt x="280656" y="97028"/>
                  </a:lnTo>
                  <a:lnTo>
                    <a:pt x="280440" y="97394"/>
                  </a:lnTo>
                  <a:lnTo>
                    <a:pt x="280224" y="97760"/>
                  </a:lnTo>
                  <a:lnTo>
                    <a:pt x="280014" y="98126"/>
                  </a:lnTo>
                  <a:lnTo>
                    <a:pt x="279806" y="98493"/>
                  </a:lnTo>
                  <a:lnTo>
                    <a:pt x="279598" y="98859"/>
                  </a:lnTo>
                  <a:lnTo>
                    <a:pt x="279394" y="99225"/>
                  </a:lnTo>
                  <a:lnTo>
                    <a:pt x="279195" y="99591"/>
                  </a:lnTo>
                  <a:lnTo>
                    <a:pt x="278996" y="99957"/>
                  </a:lnTo>
                  <a:lnTo>
                    <a:pt x="278797" y="100323"/>
                  </a:lnTo>
                  <a:lnTo>
                    <a:pt x="278607" y="100689"/>
                  </a:lnTo>
                  <a:lnTo>
                    <a:pt x="278417" y="101056"/>
                  </a:lnTo>
                  <a:lnTo>
                    <a:pt x="278227" y="101422"/>
                  </a:lnTo>
                  <a:lnTo>
                    <a:pt x="278043" y="101788"/>
                  </a:lnTo>
                  <a:lnTo>
                    <a:pt x="277863" y="102154"/>
                  </a:lnTo>
                  <a:lnTo>
                    <a:pt x="277682" y="102520"/>
                  </a:lnTo>
                  <a:lnTo>
                    <a:pt x="277504" y="102886"/>
                  </a:lnTo>
                  <a:lnTo>
                    <a:pt x="277333" y="103252"/>
                  </a:lnTo>
                  <a:lnTo>
                    <a:pt x="277162" y="103619"/>
                  </a:lnTo>
                  <a:lnTo>
                    <a:pt x="276991" y="103985"/>
                  </a:lnTo>
                  <a:lnTo>
                    <a:pt x="276829" y="104351"/>
                  </a:lnTo>
                  <a:lnTo>
                    <a:pt x="276668" y="104717"/>
                  </a:lnTo>
                  <a:lnTo>
                    <a:pt x="276506" y="105083"/>
                  </a:lnTo>
                  <a:lnTo>
                    <a:pt x="276351" y="105449"/>
                  </a:lnTo>
                  <a:lnTo>
                    <a:pt x="276199" y="105815"/>
                  </a:lnTo>
                  <a:lnTo>
                    <a:pt x="276047" y="106182"/>
                  </a:lnTo>
                  <a:lnTo>
                    <a:pt x="275898" y="106548"/>
                  </a:lnTo>
                  <a:lnTo>
                    <a:pt x="275757" y="106914"/>
                  </a:lnTo>
                  <a:lnTo>
                    <a:pt x="275615" y="107280"/>
                  </a:lnTo>
                  <a:lnTo>
                    <a:pt x="275474" y="107646"/>
                  </a:lnTo>
                  <a:lnTo>
                    <a:pt x="275341" y="108012"/>
                  </a:lnTo>
                  <a:lnTo>
                    <a:pt x="275209" y="108379"/>
                  </a:lnTo>
                  <a:lnTo>
                    <a:pt x="275078" y="108745"/>
                  </a:lnTo>
                  <a:lnTo>
                    <a:pt x="274952" y="109111"/>
                  </a:lnTo>
                  <a:lnTo>
                    <a:pt x="274830" y="109477"/>
                  </a:lnTo>
                  <a:lnTo>
                    <a:pt x="274709" y="109843"/>
                  </a:lnTo>
                  <a:lnTo>
                    <a:pt x="274590" y="110209"/>
                  </a:lnTo>
                  <a:lnTo>
                    <a:pt x="274478" y="110575"/>
                  </a:lnTo>
                  <a:lnTo>
                    <a:pt x="274367" y="110942"/>
                  </a:lnTo>
                  <a:lnTo>
                    <a:pt x="274256" y="111308"/>
                  </a:lnTo>
                  <a:lnTo>
                    <a:pt x="274153" y="111674"/>
                  </a:lnTo>
                  <a:lnTo>
                    <a:pt x="274052" y="112040"/>
                  </a:lnTo>
                  <a:lnTo>
                    <a:pt x="273951" y="112406"/>
                  </a:lnTo>
                  <a:lnTo>
                    <a:pt x="273855" y="112772"/>
                  </a:lnTo>
                  <a:lnTo>
                    <a:pt x="273764" y="113138"/>
                  </a:lnTo>
                  <a:lnTo>
                    <a:pt x="273674" y="113505"/>
                  </a:lnTo>
                  <a:lnTo>
                    <a:pt x="273584" y="113871"/>
                  </a:lnTo>
                  <a:lnTo>
                    <a:pt x="273503" y="114237"/>
                  </a:lnTo>
                  <a:lnTo>
                    <a:pt x="273423" y="114603"/>
                  </a:lnTo>
                  <a:lnTo>
                    <a:pt x="273342" y="114969"/>
                  </a:lnTo>
                  <a:lnTo>
                    <a:pt x="273269" y="115335"/>
                  </a:lnTo>
                  <a:lnTo>
                    <a:pt x="273198" y="115701"/>
                  </a:lnTo>
                  <a:lnTo>
                    <a:pt x="273128" y="116068"/>
                  </a:lnTo>
                  <a:lnTo>
                    <a:pt x="273061" y="116434"/>
                  </a:lnTo>
                  <a:lnTo>
                    <a:pt x="273000" y="116800"/>
                  </a:lnTo>
                  <a:lnTo>
                    <a:pt x="272940" y="117166"/>
                  </a:lnTo>
                  <a:lnTo>
                    <a:pt x="272880" y="117532"/>
                  </a:lnTo>
                  <a:lnTo>
                    <a:pt x="272829" y="117898"/>
                  </a:lnTo>
                  <a:lnTo>
                    <a:pt x="272778" y="118264"/>
                  </a:lnTo>
                  <a:lnTo>
                    <a:pt x="272727" y="118631"/>
                  </a:lnTo>
                  <a:lnTo>
                    <a:pt x="272683" y="118997"/>
                  </a:lnTo>
                  <a:lnTo>
                    <a:pt x="272642" y="119363"/>
                  </a:lnTo>
                  <a:lnTo>
                    <a:pt x="272601" y="119729"/>
                  </a:lnTo>
                  <a:lnTo>
                    <a:pt x="272563" y="120095"/>
                  </a:lnTo>
                  <a:lnTo>
                    <a:pt x="272531" y="120461"/>
                  </a:lnTo>
                  <a:lnTo>
                    <a:pt x="272499" y="120827"/>
                  </a:lnTo>
                  <a:lnTo>
                    <a:pt x="272468" y="121194"/>
                  </a:lnTo>
                  <a:lnTo>
                    <a:pt x="272445" y="121560"/>
                  </a:lnTo>
                  <a:lnTo>
                    <a:pt x="272422" y="121926"/>
                  </a:lnTo>
                  <a:lnTo>
                    <a:pt x="272400" y="122292"/>
                  </a:lnTo>
                  <a:lnTo>
                    <a:pt x="272383" y="122658"/>
                  </a:lnTo>
                  <a:lnTo>
                    <a:pt x="272369" y="123024"/>
                  </a:lnTo>
                  <a:lnTo>
                    <a:pt x="272356" y="123390"/>
                  </a:lnTo>
                  <a:lnTo>
                    <a:pt x="272345" y="123757"/>
                  </a:lnTo>
                  <a:lnTo>
                    <a:pt x="272340" y="124123"/>
                  </a:lnTo>
                  <a:lnTo>
                    <a:pt x="272335" y="124489"/>
                  </a:lnTo>
                  <a:lnTo>
                    <a:pt x="272331" y="124855"/>
                  </a:lnTo>
                  <a:lnTo>
                    <a:pt x="272333" y="125221"/>
                  </a:lnTo>
                  <a:lnTo>
                    <a:pt x="272337" y="125587"/>
                  </a:lnTo>
                  <a:lnTo>
                    <a:pt x="272341" y="125953"/>
                  </a:lnTo>
                  <a:lnTo>
                    <a:pt x="272349" y="126320"/>
                  </a:lnTo>
                  <a:lnTo>
                    <a:pt x="272361" y="126686"/>
                  </a:lnTo>
                  <a:lnTo>
                    <a:pt x="272373" y="127052"/>
                  </a:lnTo>
                  <a:lnTo>
                    <a:pt x="272386" y="127418"/>
                  </a:lnTo>
                  <a:lnTo>
                    <a:pt x="272405" y="127784"/>
                  </a:lnTo>
                  <a:lnTo>
                    <a:pt x="272425" y="128150"/>
                  </a:lnTo>
                  <a:lnTo>
                    <a:pt x="272444" y="128517"/>
                  </a:lnTo>
                  <a:lnTo>
                    <a:pt x="272470" y="128883"/>
                  </a:lnTo>
                  <a:lnTo>
                    <a:pt x="272497" y="129249"/>
                  </a:lnTo>
                  <a:lnTo>
                    <a:pt x="272524" y="129615"/>
                  </a:lnTo>
                  <a:lnTo>
                    <a:pt x="272554" y="129981"/>
                  </a:lnTo>
                  <a:lnTo>
                    <a:pt x="272588" y="130347"/>
                  </a:lnTo>
                  <a:lnTo>
                    <a:pt x="272622" y="130713"/>
                  </a:lnTo>
                  <a:lnTo>
                    <a:pt x="272657" y="131080"/>
                  </a:lnTo>
                  <a:lnTo>
                    <a:pt x="272697" y="131446"/>
                  </a:lnTo>
                  <a:lnTo>
                    <a:pt x="272738" y="131812"/>
                  </a:lnTo>
                  <a:lnTo>
                    <a:pt x="272779" y="132178"/>
                  </a:lnTo>
                  <a:lnTo>
                    <a:pt x="272824" y="132544"/>
                  </a:lnTo>
                  <a:lnTo>
                    <a:pt x="272871" y="132910"/>
                  </a:lnTo>
                  <a:lnTo>
                    <a:pt x="272917" y="133276"/>
                  </a:lnTo>
                  <a:lnTo>
                    <a:pt x="272966" y="133643"/>
                  </a:lnTo>
                  <a:lnTo>
                    <a:pt x="273019" y="134009"/>
                  </a:lnTo>
                  <a:lnTo>
                    <a:pt x="273071" y="134375"/>
                  </a:lnTo>
                  <a:lnTo>
                    <a:pt x="273124" y="134741"/>
                  </a:lnTo>
                  <a:lnTo>
                    <a:pt x="273182" y="135107"/>
                  </a:lnTo>
                  <a:lnTo>
                    <a:pt x="273239" y="135473"/>
                  </a:lnTo>
                  <a:lnTo>
                    <a:pt x="273297" y="135839"/>
                  </a:lnTo>
                  <a:lnTo>
                    <a:pt x="273358" y="136206"/>
                  </a:lnTo>
                  <a:lnTo>
                    <a:pt x="273420" y="136572"/>
                  </a:lnTo>
                  <a:lnTo>
                    <a:pt x="273483" y="136938"/>
                  </a:lnTo>
                  <a:lnTo>
                    <a:pt x="273547" y="137304"/>
                  </a:lnTo>
                  <a:lnTo>
                    <a:pt x="273613" y="137670"/>
                  </a:lnTo>
                  <a:lnTo>
                    <a:pt x="273680" y="138036"/>
                  </a:lnTo>
                  <a:lnTo>
                    <a:pt x="273747" y="138402"/>
                  </a:lnTo>
                  <a:lnTo>
                    <a:pt x="273817" y="138769"/>
                  </a:lnTo>
                  <a:lnTo>
                    <a:pt x="273888" y="139135"/>
                  </a:lnTo>
                  <a:lnTo>
                    <a:pt x="273958" y="139501"/>
                  </a:lnTo>
                  <a:lnTo>
                    <a:pt x="274031" y="139867"/>
                  </a:lnTo>
                  <a:lnTo>
                    <a:pt x="274105" y="140233"/>
                  </a:lnTo>
                  <a:lnTo>
                    <a:pt x="274178" y="140599"/>
                  </a:lnTo>
                  <a:lnTo>
                    <a:pt x="274253" y="140965"/>
                  </a:lnTo>
                  <a:lnTo>
                    <a:pt x="274329" y="141332"/>
                  </a:lnTo>
                  <a:lnTo>
                    <a:pt x="274406" y="141698"/>
                  </a:lnTo>
                  <a:lnTo>
                    <a:pt x="274482" y="142064"/>
                  </a:lnTo>
                  <a:lnTo>
                    <a:pt x="274561" y="142430"/>
                  </a:lnTo>
                  <a:lnTo>
                    <a:pt x="274639" y="142796"/>
                  </a:lnTo>
                  <a:lnTo>
                    <a:pt x="274718" y="143162"/>
                  </a:lnTo>
                  <a:lnTo>
                    <a:pt x="274798" y="143528"/>
                  </a:lnTo>
                  <a:lnTo>
                    <a:pt x="274878" y="143895"/>
                  </a:lnTo>
                  <a:lnTo>
                    <a:pt x="274958" y="144261"/>
                  </a:lnTo>
                  <a:lnTo>
                    <a:pt x="275039" y="144627"/>
                  </a:lnTo>
                  <a:lnTo>
                    <a:pt x="275120" y="144993"/>
                  </a:lnTo>
                  <a:lnTo>
                    <a:pt x="275201" y="145359"/>
                  </a:lnTo>
                  <a:lnTo>
                    <a:pt x="275283" y="145725"/>
                  </a:lnTo>
                  <a:lnTo>
                    <a:pt x="275365" y="146091"/>
                  </a:lnTo>
                  <a:lnTo>
                    <a:pt x="275446" y="146458"/>
                  </a:lnTo>
                  <a:lnTo>
                    <a:pt x="275528" y="146824"/>
                  </a:lnTo>
                  <a:lnTo>
                    <a:pt x="275610" y="147190"/>
                  </a:lnTo>
                  <a:lnTo>
                    <a:pt x="275692" y="147556"/>
                  </a:lnTo>
                  <a:lnTo>
                    <a:pt x="275774" y="147922"/>
                  </a:lnTo>
                  <a:lnTo>
                    <a:pt x="275856" y="148288"/>
                  </a:lnTo>
                  <a:lnTo>
                    <a:pt x="275937" y="148654"/>
                  </a:lnTo>
                  <a:lnTo>
                    <a:pt x="276018" y="149021"/>
                  </a:lnTo>
                  <a:lnTo>
                    <a:pt x="276099" y="149387"/>
                  </a:lnTo>
                  <a:lnTo>
                    <a:pt x="276180" y="149753"/>
                  </a:lnTo>
                  <a:lnTo>
                    <a:pt x="276260" y="150119"/>
                  </a:lnTo>
                  <a:lnTo>
                    <a:pt x="276340" y="150485"/>
                  </a:lnTo>
                  <a:lnTo>
                    <a:pt x="276419" y="150851"/>
                  </a:lnTo>
                  <a:lnTo>
                    <a:pt x="276498" y="151218"/>
                  </a:lnTo>
                  <a:lnTo>
                    <a:pt x="276576" y="151584"/>
                  </a:lnTo>
                  <a:lnTo>
                    <a:pt x="276654" y="151950"/>
                  </a:lnTo>
                  <a:lnTo>
                    <a:pt x="276730" y="152316"/>
                  </a:lnTo>
                  <a:lnTo>
                    <a:pt x="276806" y="152682"/>
                  </a:lnTo>
                  <a:lnTo>
                    <a:pt x="276882" y="153048"/>
                  </a:lnTo>
                  <a:lnTo>
                    <a:pt x="276956" y="153414"/>
                  </a:lnTo>
                  <a:lnTo>
                    <a:pt x="277029" y="153781"/>
                  </a:lnTo>
                  <a:lnTo>
                    <a:pt x="277103" y="154147"/>
                  </a:lnTo>
                  <a:lnTo>
                    <a:pt x="277175" y="154513"/>
                  </a:lnTo>
                  <a:lnTo>
                    <a:pt x="277244" y="154879"/>
                  </a:lnTo>
                  <a:lnTo>
                    <a:pt x="277314" y="155245"/>
                  </a:lnTo>
                  <a:lnTo>
                    <a:pt x="277384" y="155611"/>
                  </a:lnTo>
                  <a:lnTo>
                    <a:pt x="277450" y="155977"/>
                  </a:lnTo>
                  <a:lnTo>
                    <a:pt x="277516" y="156344"/>
                  </a:lnTo>
                  <a:lnTo>
                    <a:pt x="277582" y="156710"/>
                  </a:lnTo>
                  <a:lnTo>
                    <a:pt x="277645" y="157076"/>
                  </a:lnTo>
                  <a:lnTo>
                    <a:pt x="277706" y="157442"/>
                  </a:lnTo>
                  <a:lnTo>
                    <a:pt x="277767" y="157808"/>
                  </a:lnTo>
                  <a:lnTo>
                    <a:pt x="277828" y="158174"/>
                  </a:lnTo>
                  <a:lnTo>
                    <a:pt x="277884" y="158540"/>
                  </a:lnTo>
                  <a:lnTo>
                    <a:pt x="277940" y="158907"/>
                  </a:lnTo>
                  <a:lnTo>
                    <a:pt x="277996" y="159273"/>
                  </a:lnTo>
                  <a:lnTo>
                    <a:pt x="278048" y="159639"/>
                  </a:lnTo>
                  <a:lnTo>
                    <a:pt x="278099" y="160005"/>
                  </a:lnTo>
                  <a:lnTo>
                    <a:pt x="278149" y="160371"/>
                  </a:lnTo>
                  <a:lnTo>
                    <a:pt x="278197" y="160737"/>
                  </a:lnTo>
                  <a:lnTo>
                    <a:pt x="278242" y="161103"/>
                  </a:lnTo>
                  <a:lnTo>
                    <a:pt x="278287" y="161470"/>
                  </a:lnTo>
                  <a:lnTo>
                    <a:pt x="278330" y="161836"/>
                  </a:lnTo>
                  <a:lnTo>
                    <a:pt x="278369" y="162202"/>
                  </a:lnTo>
                  <a:lnTo>
                    <a:pt x="278407" y="162568"/>
                  </a:lnTo>
                  <a:lnTo>
                    <a:pt x="278445" y="162934"/>
                  </a:lnTo>
                  <a:lnTo>
                    <a:pt x="278478" y="163300"/>
                  </a:lnTo>
                  <a:lnTo>
                    <a:pt x="278509" y="163666"/>
                  </a:lnTo>
                  <a:lnTo>
                    <a:pt x="278540" y="164033"/>
                  </a:lnTo>
                  <a:lnTo>
                    <a:pt x="278568" y="164399"/>
                  </a:lnTo>
                  <a:lnTo>
                    <a:pt x="278592" y="164765"/>
                  </a:lnTo>
                  <a:lnTo>
                    <a:pt x="278616" y="165131"/>
                  </a:lnTo>
                  <a:lnTo>
                    <a:pt x="278639" y="165497"/>
                  </a:lnTo>
                  <a:lnTo>
                    <a:pt x="278655" y="165863"/>
                  </a:lnTo>
                  <a:lnTo>
                    <a:pt x="278670" y="166229"/>
                  </a:lnTo>
                  <a:lnTo>
                    <a:pt x="278686" y="166596"/>
                  </a:lnTo>
                  <a:lnTo>
                    <a:pt x="278696" y="166962"/>
                  </a:lnTo>
                  <a:lnTo>
                    <a:pt x="278704" y="167328"/>
                  </a:lnTo>
                  <a:lnTo>
                    <a:pt x="278711" y="167694"/>
                  </a:lnTo>
                  <a:lnTo>
                    <a:pt x="278716" y="168060"/>
                  </a:lnTo>
                  <a:lnTo>
                    <a:pt x="278714" y="168426"/>
                  </a:lnTo>
                  <a:lnTo>
                    <a:pt x="278713" y="168792"/>
                  </a:lnTo>
                  <a:lnTo>
                    <a:pt x="278712" y="169159"/>
                  </a:lnTo>
                  <a:lnTo>
                    <a:pt x="278702" y="169525"/>
                  </a:lnTo>
                  <a:lnTo>
                    <a:pt x="278691" y="169891"/>
                  </a:lnTo>
                  <a:lnTo>
                    <a:pt x="278681" y="170257"/>
                  </a:lnTo>
                  <a:lnTo>
                    <a:pt x="278665" y="170623"/>
                  </a:lnTo>
                  <a:lnTo>
                    <a:pt x="278645" y="170989"/>
                  </a:lnTo>
                  <a:lnTo>
                    <a:pt x="278625" y="171356"/>
                  </a:lnTo>
                  <a:lnTo>
                    <a:pt x="278602" y="171722"/>
                  </a:lnTo>
                  <a:lnTo>
                    <a:pt x="278573" y="172088"/>
                  </a:lnTo>
                  <a:lnTo>
                    <a:pt x="278543" y="172454"/>
                  </a:lnTo>
                  <a:lnTo>
                    <a:pt x="278514" y="172820"/>
                  </a:lnTo>
                  <a:lnTo>
                    <a:pt x="278474" y="173186"/>
                  </a:lnTo>
                  <a:lnTo>
                    <a:pt x="278435" y="173552"/>
                  </a:lnTo>
                  <a:lnTo>
                    <a:pt x="278395" y="173919"/>
                  </a:lnTo>
                  <a:lnTo>
                    <a:pt x="278349" y="174285"/>
                  </a:lnTo>
                  <a:lnTo>
                    <a:pt x="278299" y="174651"/>
                  </a:lnTo>
                  <a:lnTo>
                    <a:pt x="278249" y="175017"/>
                  </a:lnTo>
                  <a:lnTo>
                    <a:pt x="278196" y="175383"/>
                  </a:lnTo>
                  <a:lnTo>
                    <a:pt x="278135" y="175749"/>
                  </a:lnTo>
                  <a:lnTo>
                    <a:pt x="278074" y="176115"/>
                  </a:lnTo>
                  <a:lnTo>
                    <a:pt x="278014" y="176482"/>
                  </a:lnTo>
                  <a:lnTo>
                    <a:pt x="277943" y="176848"/>
                  </a:lnTo>
                  <a:lnTo>
                    <a:pt x="277871" y="177214"/>
                  </a:lnTo>
                  <a:lnTo>
                    <a:pt x="277799" y="177580"/>
                  </a:lnTo>
                  <a:lnTo>
                    <a:pt x="277722" y="177946"/>
                  </a:lnTo>
                  <a:lnTo>
                    <a:pt x="277639" y="178312"/>
                  </a:lnTo>
                  <a:lnTo>
                    <a:pt x="277556" y="178678"/>
                  </a:lnTo>
                  <a:lnTo>
                    <a:pt x="277471" y="179045"/>
                  </a:lnTo>
                  <a:lnTo>
                    <a:pt x="277377" y="179411"/>
                  </a:lnTo>
                  <a:lnTo>
                    <a:pt x="277282" y="179777"/>
                  </a:lnTo>
                  <a:lnTo>
                    <a:pt x="277188" y="180143"/>
                  </a:lnTo>
                  <a:lnTo>
                    <a:pt x="277084" y="180509"/>
                  </a:lnTo>
                  <a:lnTo>
                    <a:pt x="276978" y="180875"/>
                  </a:lnTo>
                  <a:lnTo>
                    <a:pt x="276872" y="181241"/>
                  </a:lnTo>
                  <a:lnTo>
                    <a:pt x="276761" y="181608"/>
                  </a:lnTo>
                  <a:lnTo>
                    <a:pt x="276643" y="181974"/>
                  </a:lnTo>
                  <a:lnTo>
                    <a:pt x="276525" y="182340"/>
                  </a:lnTo>
                  <a:lnTo>
                    <a:pt x="276407" y="182706"/>
                  </a:lnTo>
                  <a:lnTo>
                    <a:pt x="276277" y="183072"/>
                  </a:lnTo>
                  <a:lnTo>
                    <a:pt x="276147" y="183438"/>
                  </a:lnTo>
                  <a:lnTo>
                    <a:pt x="276018" y="183804"/>
                  </a:lnTo>
                  <a:lnTo>
                    <a:pt x="275880" y="184171"/>
                  </a:lnTo>
                  <a:lnTo>
                    <a:pt x="275738" y="184537"/>
                  </a:lnTo>
                  <a:lnTo>
                    <a:pt x="275597" y="184903"/>
                  </a:lnTo>
                  <a:lnTo>
                    <a:pt x="275451" y="185269"/>
                  </a:lnTo>
                  <a:lnTo>
                    <a:pt x="275297" y="185635"/>
                  </a:lnTo>
                  <a:lnTo>
                    <a:pt x="275143" y="186001"/>
                  </a:lnTo>
                  <a:lnTo>
                    <a:pt x="274990" y="186367"/>
                  </a:lnTo>
                  <a:lnTo>
                    <a:pt x="274824" y="186734"/>
                  </a:lnTo>
                  <a:lnTo>
                    <a:pt x="274659" y="18710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096612" y="2417796"/>
              <a:ext cx="264230" cy="0"/>
            </a:xfrm>
            <a:custGeom>
              <a:avLst/>
              <a:pathLst>
                <a:path w="264230" h="0">
                  <a:moveTo>
                    <a:pt x="0" y="0"/>
                  </a:moveTo>
                  <a:lnTo>
                    <a:pt x="26423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4422254" y="1711093"/>
              <a:ext cx="316680" cy="816614"/>
            </a:xfrm>
            <a:custGeom>
              <a:avLst/>
              <a:pathLst>
                <a:path w="316680" h="816614">
                  <a:moveTo>
                    <a:pt x="0" y="816614"/>
                  </a:moveTo>
                  <a:lnTo>
                    <a:pt x="0" y="815016"/>
                  </a:lnTo>
                  <a:lnTo>
                    <a:pt x="1" y="813418"/>
                  </a:lnTo>
                  <a:lnTo>
                    <a:pt x="2" y="811820"/>
                  </a:lnTo>
                  <a:lnTo>
                    <a:pt x="17" y="810222"/>
                  </a:lnTo>
                  <a:lnTo>
                    <a:pt x="41" y="808624"/>
                  </a:lnTo>
                  <a:lnTo>
                    <a:pt x="66" y="807026"/>
                  </a:lnTo>
                  <a:lnTo>
                    <a:pt x="95" y="805428"/>
                  </a:lnTo>
                  <a:lnTo>
                    <a:pt x="142" y="803830"/>
                  </a:lnTo>
                  <a:lnTo>
                    <a:pt x="189" y="802231"/>
                  </a:lnTo>
                  <a:lnTo>
                    <a:pt x="236" y="800633"/>
                  </a:lnTo>
                  <a:lnTo>
                    <a:pt x="303" y="799035"/>
                  </a:lnTo>
                  <a:lnTo>
                    <a:pt x="373" y="797437"/>
                  </a:lnTo>
                  <a:lnTo>
                    <a:pt x="442" y="795839"/>
                  </a:lnTo>
                  <a:lnTo>
                    <a:pt x="524" y="794241"/>
                  </a:lnTo>
                  <a:lnTo>
                    <a:pt x="616" y="792643"/>
                  </a:lnTo>
                  <a:lnTo>
                    <a:pt x="708" y="791045"/>
                  </a:lnTo>
                  <a:lnTo>
                    <a:pt x="804" y="789447"/>
                  </a:lnTo>
                  <a:lnTo>
                    <a:pt x="918" y="787849"/>
                  </a:lnTo>
                  <a:lnTo>
                    <a:pt x="1032" y="786251"/>
                  </a:lnTo>
                  <a:lnTo>
                    <a:pt x="1146" y="784653"/>
                  </a:lnTo>
                  <a:lnTo>
                    <a:pt x="1279" y="783055"/>
                  </a:lnTo>
                  <a:lnTo>
                    <a:pt x="1415" y="781457"/>
                  </a:lnTo>
                  <a:lnTo>
                    <a:pt x="1551" y="779858"/>
                  </a:lnTo>
                  <a:lnTo>
                    <a:pt x="1698" y="778260"/>
                  </a:lnTo>
                  <a:lnTo>
                    <a:pt x="1856" y="776662"/>
                  </a:lnTo>
                  <a:lnTo>
                    <a:pt x="2013" y="775064"/>
                  </a:lnTo>
                  <a:lnTo>
                    <a:pt x="2175" y="773466"/>
                  </a:lnTo>
                  <a:lnTo>
                    <a:pt x="2354" y="771868"/>
                  </a:lnTo>
                  <a:lnTo>
                    <a:pt x="2532" y="770270"/>
                  </a:lnTo>
                  <a:lnTo>
                    <a:pt x="2711" y="768672"/>
                  </a:lnTo>
                  <a:lnTo>
                    <a:pt x="2908" y="767074"/>
                  </a:lnTo>
                  <a:lnTo>
                    <a:pt x="3107" y="765476"/>
                  </a:lnTo>
                  <a:lnTo>
                    <a:pt x="3307" y="763878"/>
                  </a:lnTo>
                  <a:lnTo>
                    <a:pt x="3517" y="762280"/>
                  </a:lnTo>
                  <a:lnTo>
                    <a:pt x="3737" y="760682"/>
                  </a:lnTo>
                  <a:lnTo>
                    <a:pt x="3958" y="759084"/>
                  </a:lnTo>
                  <a:lnTo>
                    <a:pt x="4181" y="757485"/>
                  </a:lnTo>
                  <a:lnTo>
                    <a:pt x="4422" y="755887"/>
                  </a:lnTo>
                  <a:lnTo>
                    <a:pt x="4662" y="754289"/>
                  </a:lnTo>
                  <a:lnTo>
                    <a:pt x="4902" y="752691"/>
                  </a:lnTo>
                  <a:lnTo>
                    <a:pt x="5159" y="751093"/>
                  </a:lnTo>
                  <a:lnTo>
                    <a:pt x="5419" y="749495"/>
                  </a:lnTo>
                  <a:lnTo>
                    <a:pt x="5678" y="747897"/>
                  </a:lnTo>
                  <a:lnTo>
                    <a:pt x="5948" y="746299"/>
                  </a:lnTo>
                  <a:lnTo>
                    <a:pt x="6227" y="744701"/>
                  </a:lnTo>
                  <a:lnTo>
                    <a:pt x="6506" y="743103"/>
                  </a:lnTo>
                  <a:lnTo>
                    <a:pt x="6788" y="741505"/>
                  </a:lnTo>
                  <a:lnTo>
                    <a:pt x="7085" y="739907"/>
                  </a:lnTo>
                  <a:lnTo>
                    <a:pt x="7383" y="738309"/>
                  </a:lnTo>
                  <a:lnTo>
                    <a:pt x="7680" y="736711"/>
                  </a:lnTo>
                  <a:lnTo>
                    <a:pt x="7993" y="735112"/>
                  </a:lnTo>
                  <a:lnTo>
                    <a:pt x="8308" y="733514"/>
                  </a:lnTo>
                  <a:lnTo>
                    <a:pt x="8624" y="731916"/>
                  </a:lnTo>
                  <a:lnTo>
                    <a:pt x="8948" y="730318"/>
                  </a:lnTo>
                  <a:lnTo>
                    <a:pt x="9281" y="728720"/>
                  </a:lnTo>
                  <a:lnTo>
                    <a:pt x="9614" y="727122"/>
                  </a:lnTo>
                  <a:lnTo>
                    <a:pt x="9950" y="725524"/>
                  </a:lnTo>
                  <a:lnTo>
                    <a:pt x="10300" y="723926"/>
                  </a:lnTo>
                  <a:lnTo>
                    <a:pt x="10649" y="722328"/>
                  </a:lnTo>
                  <a:lnTo>
                    <a:pt x="10999" y="720730"/>
                  </a:lnTo>
                  <a:lnTo>
                    <a:pt x="11362" y="719132"/>
                  </a:lnTo>
                  <a:lnTo>
                    <a:pt x="11728" y="717534"/>
                  </a:lnTo>
                  <a:lnTo>
                    <a:pt x="12094" y="715936"/>
                  </a:lnTo>
                  <a:lnTo>
                    <a:pt x="12468" y="714338"/>
                  </a:lnTo>
                  <a:lnTo>
                    <a:pt x="12849" y="712739"/>
                  </a:lnTo>
                  <a:lnTo>
                    <a:pt x="13231" y="711141"/>
                  </a:lnTo>
                  <a:lnTo>
                    <a:pt x="13615" y="709543"/>
                  </a:lnTo>
                  <a:lnTo>
                    <a:pt x="14011" y="707945"/>
                  </a:lnTo>
                  <a:lnTo>
                    <a:pt x="14407" y="706347"/>
                  </a:lnTo>
                  <a:lnTo>
                    <a:pt x="14804" y="704749"/>
                  </a:lnTo>
                  <a:lnTo>
                    <a:pt x="15211" y="703151"/>
                  </a:lnTo>
                  <a:lnTo>
                    <a:pt x="15622" y="701553"/>
                  </a:lnTo>
                  <a:lnTo>
                    <a:pt x="16032" y="699955"/>
                  </a:lnTo>
                  <a:lnTo>
                    <a:pt x="16449" y="698357"/>
                  </a:lnTo>
                  <a:lnTo>
                    <a:pt x="16873" y="696759"/>
                  </a:lnTo>
                  <a:lnTo>
                    <a:pt x="17297" y="695161"/>
                  </a:lnTo>
                  <a:lnTo>
                    <a:pt x="17722" y="693563"/>
                  </a:lnTo>
                  <a:lnTo>
                    <a:pt x="18158" y="691965"/>
                  </a:lnTo>
                  <a:lnTo>
                    <a:pt x="18595" y="690366"/>
                  </a:lnTo>
                  <a:lnTo>
                    <a:pt x="19031" y="688768"/>
                  </a:lnTo>
                  <a:lnTo>
                    <a:pt x="19477" y="687170"/>
                  </a:lnTo>
                  <a:lnTo>
                    <a:pt x="19925" y="685572"/>
                  </a:lnTo>
                  <a:lnTo>
                    <a:pt x="20374" y="683974"/>
                  </a:lnTo>
                  <a:lnTo>
                    <a:pt x="20827" y="682376"/>
                  </a:lnTo>
                  <a:lnTo>
                    <a:pt x="21286" y="680778"/>
                  </a:lnTo>
                  <a:lnTo>
                    <a:pt x="21745" y="679180"/>
                  </a:lnTo>
                  <a:lnTo>
                    <a:pt x="22206" y="677582"/>
                  </a:lnTo>
                  <a:lnTo>
                    <a:pt x="22675" y="675984"/>
                  </a:lnTo>
                  <a:lnTo>
                    <a:pt x="23145" y="674386"/>
                  </a:lnTo>
                  <a:lnTo>
                    <a:pt x="23614" y="672788"/>
                  </a:lnTo>
                  <a:lnTo>
                    <a:pt x="24091" y="671190"/>
                  </a:lnTo>
                  <a:lnTo>
                    <a:pt x="24570" y="669592"/>
                  </a:lnTo>
                  <a:lnTo>
                    <a:pt x="25049" y="667993"/>
                  </a:lnTo>
                  <a:lnTo>
                    <a:pt x="25531" y="666395"/>
                  </a:lnTo>
                  <a:lnTo>
                    <a:pt x="26019" y="664797"/>
                  </a:lnTo>
                  <a:lnTo>
                    <a:pt x="26506" y="663199"/>
                  </a:lnTo>
                  <a:lnTo>
                    <a:pt x="26994" y="661601"/>
                  </a:lnTo>
                  <a:lnTo>
                    <a:pt x="27489" y="660003"/>
                  </a:lnTo>
                  <a:lnTo>
                    <a:pt x="27984" y="658405"/>
                  </a:lnTo>
                  <a:lnTo>
                    <a:pt x="28480" y="656807"/>
                  </a:lnTo>
                  <a:lnTo>
                    <a:pt x="28980" y="655209"/>
                  </a:lnTo>
                  <a:lnTo>
                    <a:pt x="29482" y="653611"/>
                  </a:lnTo>
                  <a:lnTo>
                    <a:pt x="29984" y="652013"/>
                  </a:lnTo>
                  <a:lnTo>
                    <a:pt x="30488" y="650415"/>
                  </a:lnTo>
                  <a:lnTo>
                    <a:pt x="30996" y="648817"/>
                  </a:lnTo>
                  <a:lnTo>
                    <a:pt x="31504" y="647219"/>
                  </a:lnTo>
                  <a:lnTo>
                    <a:pt x="32012" y="645620"/>
                  </a:lnTo>
                  <a:lnTo>
                    <a:pt x="32525" y="644022"/>
                  </a:lnTo>
                  <a:lnTo>
                    <a:pt x="33038" y="642424"/>
                  </a:lnTo>
                  <a:lnTo>
                    <a:pt x="33551" y="640826"/>
                  </a:lnTo>
                  <a:lnTo>
                    <a:pt x="34067" y="639228"/>
                  </a:lnTo>
                  <a:lnTo>
                    <a:pt x="34584" y="637630"/>
                  </a:lnTo>
                  <a:lnTo>
                    <a:pt x="35101" y="636032"/>
                  </a:lnTo>
                  <a:lnTo>
                    <a:pt x="35619" y="634434"/>
                  </a:lnTo>
                  <a:lnTo>
                    <a:pt x="36140" y="632836"/>
                  </a:lnTo>
                  <a:lnTo>
                    <a:pt x="36660" y="631238"/>
                  </a:lnTo>
                  <a:lnTo>
                    <a:pt x="37181" y="629640"/>
                  </a:lnTo>
                  <a:lnTo>
                    <a:pt x="37704" y="628042"/>
                  </a:lnTo>
                  <a:lnTo>
                    <a:pt x="38226" y="626444"/>
                  </a:lnTo>
                  <a:lnTo>
                    <a:pt x="38749" y="624846"/>
                  </a:lnTo>
                  <a:lnTo>
                    <a:pt x="39273" y="623247"/>
                  </a:lnTo>
                  <a:lnTo>
                    <a:pt x="39797" y="621649"/>
                  </a:lnTo>
                  <a:lnTo>
                    <a:pt x="40322" y="620051"/>
                  </a:lnTo>
                  <a:lnTo>
                    <a:pt x="40846" y="618453"/>
                  </a:lnTo>
                  <a:lnTo>
                    <a:pt x="41371" y="616855"/>
                  </a:lnTo>
                  <a:lnTo>
                    <a:pt x="41896" y="615257"/>
                  </a:lnTo>
                  <a:lnTo>
                    <a:pt x="42421" y="613659"/>
                  </a:lnTo>
                  <a:lnTo>
                    <a:pt x="42945" y="612061"/>
                  </a:lnTo>
                  <a:lnTo>
                    <a:pt x="43470" y="610463"/>
                  </a:lnTo>
                  <a:lnTo>
                    <a:pt x="43995" y="608865"/>
                  </a:lnTo>
                  <a:lnTo>
                    <a:pt x="44518" y="607267"/>
                  </a:lnTo>
                  <a:lnTo>
                    <a:pt x="45042" y="605669"/>
                  </a:lnTo>
                  <a:lnTo>
                    <a:pt x="45565" y="604071"/>
                  </a:lnTo>
                  <a:lnTo>
                    <a:pt x="46088" y="602473"/>
                  </a:lnTo>
                  <a:lnTo>
                    <a:pt x="46609" y="600874"/>
                  </a:lnTo>
                  <a:lnTo>
                    <a:pt x="47131" y="599276"/>
                  </a:lnTo>
                  <a:lnTo>
                    <a:pt x="47652" y="597678"/>
                  </a:lnTo>
                  <a:lnTo>
                    <a:pt x="48170" y="596080"/>
                  </a:lnTo>
                  <a:lnTo>
                    <a:pt x="48689" y="594482"/>
                  </a:lnTo>
                  <a:lnTo>
                    <a:pt x="49207" y="592884"/>
                  </a:lnTo>
                  <a:lnTo>
                    <a:pt x="49723" y="591286"/>
                  </a:lnTo>
                  <a:lnTo>
                    <a:pt x="50238" y="589688"/>
                  </a:lnTo>
                  <a:lnTo>
                    <a:pt x="50753" y="588090"/>
                  </a:lnTo>
                  <a:lnTo>
                    <a:pt x="51266" y="586492"/>
                  </a:lnTo>
                  <a:lnTo>
                    <a:pt x="51776" y="584894"/>
                  </a:lnTo>
                  <a:lnTo>
                    <a:pt x="52286" y="583296"/>
                  </a:lnTo>
                  <a:lnTo>
                    <a:pt x="52795" y="581698"/>
                  </a:lnTo>
                  <a:lnTo>
                    <a:pt x="53300" y="580100"/>
                  </a:lnTo>
                  <a:lnTo>
                    <a:pt x="53804" y="578501"/>
                  </a:lnTo>
                  <a:lnTo>
                    <a:pt x="54309" y="576903"/>
                  </a:lnTo>
                  <a:lnTo>
                    <a:pt x="54809" y="575305"/>
                  </a:lnTo>
                  <a:lnTo>
                    <a:pt x="55307" y="573707"/>
                  </a:lnTo>
                  <a:lnTo>
                    <a:pt x="55805" y="572109"/>
                  </a:lnTo>
                  <a:lnTo>
                    <a:pt x="56301" y="570511"/>
                  </a:lnTo>
                  <a:lnTo>
                    <a:pt x="56792" y="568913"/>
                  </a:lnTo>
                  <a:lnTo>
                    <a:pt x="57283" y="567315"/>
                  </a:lnTo>
                  <a:lnTo>
                    <a:pt x="57774" y="565717"/>
                  </a:lnTo>
                  <a:lnTo>
                    <a:pt x="58257" y="564119"/>
                  </a:lnTo>
                  <a:lnTo>
                    <a:pt x="58740" y="562521"/>
                  </a:lnTo>
                  <a:lnTo>
                    <a:pt x="59223" y="560923"/>
                  </a:lnTo>
                  <a:lnTo>
                    <a:pt x="59700" y="559325"/>
                  </a:lnTo>
                  <a:lnTo>
                    <a:pt x="60175" y="557727"/>
                  </a:lnTo>
                  <a:lnTo>
                    <a:pt x="60649" y="556128"/>
                  </a:lnTo>
                  <a:lnTo>
                    <a:pt x="61120" y="554530"/>
                  </a:lnTo>
                  <a:lnTo>
                    <a:pt x="61585" y="552932"/>
                  </a:lnTo>
                  <a:lnTo>
                    <a:pt x="62049" y="551334"/>
                  </a:lnTo>
                  <a:lnTo>
                    <a:pt x="62514" y="549736"/>
                  </a:lnTo>
                  <a:lnTo>
                    <a:pt x="62969" y="548138"/>
                  </a:lnTo>
                  <a:lnTo>
                    <a:pt x="63423" y="546540"/>
                  </a:lnTo>
                  <a:lnTo>
                    <a:pt x="63877" y="544942"/>
                  </a:lnTo>
                  <a:lnTo>
                    <a:pt x="64325" y="543344"/>
                  </a:lnTo>
                  <a:lnTo>
                    <a:pt x="64768" y="541746"/>
                  </a:lnTo>
                  <a:lnTo>
                    <a:pt x="65211" y="540148"/>
                  </a:lnTo>
                  <a:lnTo>
                    <a:pt x="65651" y="538550"/>
                  </a:lnTo>
                  <a:lnTo>
                    <a:pt x="66083" y="536952"/>
                  </a:lnTo>
                  <a:lnTo>
                    <a:pt x="66514" y="535354"/>
                  </a:lnTo>
                  <a:lnTo>
                    <a:pt x="66946" y="533755"/>
                  </a:lnTo>
                  <a:lnTo>
                    <a:pt x="67365" y="532157"/>
                  </a:lnTo>
                  <a:lnTo>
                    <a:pt x="67785" y="530559"/>
                  </a:lnTo>
                  <a:lnTo>
                    <a:pt x="68204" y="528961"/>
                  </a:lnTo>
                  <a:lnTo>
                    <a:pt x="68615" y="527363"/>
                  </a:lnTo>
                  <a:lnTo>
                    <a:pt x="69021" y="525765"/>
                  </a:lnTo>
                  <a:lnTo>
                    <a:pt x="69427" y="524167"/>
                  </a:lnTo>
                  <a:lnTo>
                    <a:pt x="69829" y="522569"/>
                  </a:lnTo>
                  <a:lnTo>
                    <a:pt x="70221" y="520971"/>
                  </a:lnTo>
                  <a:lnTo>
                    <a:pt x="70613" y="519373"/>
                  </a:lnTo>
                  <a:lnTo>
                    <a:pt x="71005" y="517775"/>
                  </a:lnTo>
                  <a:lnTo>
                    <a:pt x="71384" y="516177"/>
                  </a:lnTo>
                  <a:lnTo>
                    <a:pt x="71762" y="514579"/>
                  </a:lnTo>
                  <a:lnTo>
                    <a:pt x="72139" y="512981"/>
                  </a:lnTo>
                  <a:lnTo>
                    <a:pt x="72508" y="511382"/>
                  </a:lnTo>
                  <a:lnTo>
                    <a:pt x="72871" y="509784"/>
                  </a:lnTo>
                  <a:lnTo>
                    <a:pt x="73233" y="508186"/>
                  </a:lnTo>
                  <a:lnTo>
                    <a:pt x="73592" y="506588"/>
                  </a:lnTo>
                  <a:lnTo>
                    <a:pt x="73939" y="504990"/>
                  </a:lnTo>
                  <a:lnTo>
                    <a:pt x="74286" y="503392"/>
                  </a:lnTo>
                  <a:lnTo>
                    <a:pt x="74633" y="501794"/>
                  </a:lnTo>
                  <a:lnTo>
                    <a:pt x="74966" y="500196"/>
                  </a:lnTo>
                  <a:lnTo>
                    <a:pt x="75297" y="498598"/>
                  </a:lnTo>
                  <a:lnTo>
                    <a:pt x="75628" y="497000"/>
                  </a:lnTo>
                  <a:lnTo>
                    <a:pt x="75949" y="495402"/>
                  </a:lnTo>
                  <a:lnTo>
                    <a:pt x="76263" y="493804"/>
                  </a:lnTo>
                  <a:lnTo>
                    <a:pt x="76577" y="492206"/>
                  </a:lnTo>
                  <a:lnTo>
                    <a:pt x="76887" y="490608"/>
                  </a:lnTo>
                  <a:lnTo>
                    <a:pt x="77184" y="489009"/>
                  </a:lnTo>
                  <a:lnTo>
                    <a:pt x="77482" y="487411"/>
                  </a:lnTo>
                  <a:lnTo>
                    <a:pt x="77779" y="485813"/>
                  </a:lnTo>
                  <a:lnTo>
                    <a:pt x="78060" y="484215"/>
                  </a:lnTo>
                  <a:lnTo>
                    <a:pt x="78339" y="482617"/>
                  </a:lnTo>
                  <a:lnTo>
                    <a:pt x="78619" y="481019"/>
                  </a:lnTo>
                  <a:lnTo>
                    <a:pt x="78888" y="479421"/>
                  </a:lnTo>
                  <a:lnTo>
                    <a:pt x="79149" y="477823"/>
                  </a:lnTo>
                  <a:lnTo>
                    <a:pt x="79411" y="476225"/>
                  </a:lnTo>
                  <a:lnTo>
                    <a:pt x="79668" y="474627"/>
                  </a:lnTo>
                  <a:lnTo>
                    <a:pt x="79911" y="473029"/>
                  </a:lnTo>
                  <a:lnTo>
                    <a:pt x="80154" y="471431"/>
                  </a:lnTo>
                  <a:lnTo>
                    <a:pt x="80396" y="469833"/>
                  </a:lnTo>
                  <a:lnTo>
                    <a:pt x="80622" y="468235"/>
                  </a:lnTo>
                  <a:lnTo>
                    <a:pt x="80846" y="466636"/>
                  </a:lnTo>
                  <a:lnTo>
                    <a:pt x="81070" y="465038"/>
                  </a:lnTo>
                  <a:lnTo>
                    <a:pt x="81284" y="463440"/>
                  </a:lnTo>
                  <a:lnTo>
                    <a:pt x="81489" y="461842"/>
                  </a:lnTo>
                  <a:lnTo>
                    <a:pt x="81693" y="460244"/>
                  </a:lnTo>
                  <a:lnTo>
                    <a:pt x="81894" y="458646"/>
                  </a:lnTo>
                  <a:lnTo>
                    <a:pt x="82079" y="457048"/>
                  </a:lnTo>
                  <a:lnTo>
                    <a:pt x="82264" y="455450"/>
                  </a:lnTo>
                  <a:lnTo>
                    <a:pt x="82449" y="453852"/>
                  </a:lnTo>
                  <a:lnTo>
                    <a:pt x="82617" y="452254"/>
                  </a:lnTo>
                  <a:lnTo>
                    <a:pt x="82783" y="450656"/>
                  </a:lnTo>
                  <a:lnTo>
                    <a:pt x="82948" y="449058"/>
                  </a:lnTo>
                  <a:lnTo>
                    <a:pt x="83103" y="447460"/>
                  </a:lnTo>
                  <a:lnTo>
                    <a:pt x="83248" y="445862"/>
                  </a:lnTo>
                  <a:lnTo>
                    <a:pt x="83393" y="444263"/>
                  </a:lnTo>
                  <a:lnTo>
                    <a:pt x="83534" y="442665"/>
                  </a:lnTo>
                  <a:lnTo>
                    <a:pt x="83659" y="441067"/>
                  </a:lnTo>
                  <a:lnTo>
                    <a:pt x="83784" y="439469"/>
                  </a:lnTo>
                  <a:lnTo>
                    <a:pt x="83909" y="437871"/>
                  </a:lnTo>
                  <a:lnTo>
                    <a:pt x="84016" y="436273"/>
                  </a:lnTo>
                  <a:lnTo>
                    <a:pt x="84121" y="434675"/>
                  </a:lnTo>
                  <a:lnTo>
                    <a:pt x="84225" y="433077"/>
                  </a:lnTo>
                  <a:lnTo>
                    <a:pt x="84319" y="431479"/>
                  </a:lnTo>
                  <a:lnTo>
                    <a:pt x="84402" y="429881"/>
                  </a:lnTo>
                  <a:lnTo>
                    <a:pt x="84486" y="428283"/>
                  </a:lnTo>
                  <a:lnTo>
                    <a:pt x="84566" y="426685"/>
                  </a:lnTo>
                  <a:lnTo>
                    <a:pt x="84629" y="425087"/>
                  </a:lnTo>
                  <a:lnTo>
                    <a:pt x="84692" y="423489"/>
                  </a:lnTo>
                  <a:lnTo>
                    <a:pt x="84755" y="421890"/>
                  </a:lnTo>
                  <a:lnTo>
                    <a:pt x="84800" y="420292"/>
                  </a:lnTo>
                  <a:lnTo>
                    <a:pt x="84842" y="418694"/>
                  </a:lnTo>
                  <a:lnTo>
                    <a:pt x="84884" y="417096"/>
                  </a:lnTo>
                  <a:lnTo>
                    <a:pt x="84915" y="415498"/>
                  </a:lnTo>
                  <a:lnTo>
                    <a:pt x="84936" y="413900"/>
                  </a:lnTo>
                  <a:lnTo>
                    <a:pt x="84957" y="412302"/>
                  </a:lnTo>
                  <a:lnTo>
                    <a:pt x="84975" y="410704"/>
                  </a:lnTo>
                  <a:lnTo>
                    <a:pt x="84975" y="409106"/>
                  </a:lnTo>
                  <a:lnTo>
                    <a:pt x="84975" y="407508"/>
                  </a:lnTo>
                  <a:lnTo>
                    <a:pt x="84975" y="405910"/>
                  </a:lnTo>
                  <a:lnTo>
                    <a:pt x="84957" y="404312"/>
                  </a:lnTo>
                  <a:lnTo>
                    <a:pt x="84936" y="402714"/>
                  </a:lnTo>
                  <a:lnTo>
                    <a:pt x="84915" y="401115"/>
                  </a:lnTo>
                  <a:lnTo>
                    <a:pt x="84884" y="399517"/>
                  </a:lnTo>
                  <a:lnTo>
                    <a:pt x="84842" y="397919"/>
                  </a:lnTo>
                  <a:lnTo>
                    <a:pt x="84800" y="396321"/>
                  </a:lnTo>
                  <a:lnTo>
                    <a:pt x="84755" y="394723"/>
                  </a:lnTo>
                  <a:lnTo>
                    <a:pt x="84692" y="393125"/>
                  </a:lnTo>
                  <a:lnTo>
                    <a:pt x="84629" y="391527"/>
                  </a:lnTo>
                  <a:lnTo>
                    <a:pt x="84566" y="389929"/>
                  </a:lnTo>
                  <a:lnTo>
                    <a:pt x="84486" y="388331"/>
                  </a:lnTo>
                  <a:lnTo>
                    <a:pt x="84402" y="386733"/>
                  </a:lnTo>
                  <a:lnTo>
                    <a:pt x="84319" y="385135"/>
                  </a:lnTo>
                  <a:lnTo>
                    <a:pt x="84225" y="383537"/>
                  </a:lnTo>
                  <a:lnTo>
                    <a:pt x="84121" y="381939"/>
                  </a:lnTo>
                  <a:lnTo>
                    <a:pt x="84016" y="380341"/>
                  </a:lnTo>
                  <a:lnTo>
                    <a:pt x="83909" y="378742"/>
                  </a:lnTo>
                  <a:lnTo>
                    <a:pt x="83784" y="377144"/>
                  </a:lnTo>
                  <a:lnTo>
                    <a:pt x="83659" y="375546"/>
                  </a:lnTo>
                  <a:lnTo>
                    <a:pt x="83534" y="373948"/>
                  </a:lnTo>
                  <a:lnTo>
                    <a:pt x="83393" y="372350"/>
                  </a:lnTo>
                  <a:lnTo>
                    <a:pt x="83248" y="370752"/>
                  </a:lnTo>
                  <a:lnTo>
                    <a:pt x="83103" y="369154"/>
                  </a:lnTo>
                  <a:lnTo>
                    <a:pt x="82948" y="367556"/>
                  </a:lnTo>
                  <a:lnTo>
                    <a:pt x="82783" y="365958"/>
                  </a:lnTo>
                  <a:lnTo>
                    <a:pt x="82617" y="364360"/>
                  </a:lnTo>
                  <a:lnTo>
                    <a:pt x="82449" y="362762"/>
                  </a:lnTo>
                  <a:lnTo>
                    <a:pt x="82264" y="361164"/>
                  </a:lnTo>
                  <a:lnTo>
                    <a:pt x="82079" y="359566"/>
                  </a:lnTo>
                  <a:lnTo>
                    <a:pt x="81894" y="357968"/>
                  </a:lnTo>
                  <a:lnTo>
                    <a:pt x="81693" y="356369"/>
                  </a:lnTo>
                  <a:lnTo>
                    <a:pt x="81489" y="354771"/>
                  </a:lnTo>
                  <a:lnTo>
                    <a:pt x="81284" y="353173"/>
                  </a:lnTo>
                  <a:lnTo>
                    <a:pt x="81070" y="351575"/>
                  </a:lnTo>
                  <a:lnTo>
                    <a:pt x="80846" y="349977"/>
                  </a:lnTo>
                  <a:lnTo>
                    <a:pt x="80622" y="348379"/>
                  </a:lnTo>
                  <a:lnTo>
                    <a:pt x="80396" y="346781"/>
                  </a:lnTo>
                  <a:lnTo>
                    <a:pt x="80154" y="345183"/>
                  </a:lnTo>
                  <a:lnTo>
                    <a:pt x="79911" y="343585"/>
                  </a:lnTo>
                  <a:lnTo>
                    <a:pt x="79668" y="341987"/>
                  </a:lnTo>
                  <a:lnTo>
                    <a:pt x="79411" y="340389"/>
                  </a:lnTo>
                  <a:lnTo>
                    <a:pt x="79149" y="338791"/>
                  </a:lnTo>
                  <a:lnTo>
                    <a:pt x="78888" y="337193"/>
                  </a:lnTo>
                  <a:lnTo>
                    <a:pt x="78619" y="335595"/>
                  </a:lnTo>
                  <a:lnTo>
                    <a:pt x="78339" y="333996"/>
                  </a:lnTo>
                  <a:lnTo>
                    <a:pt x="78060" y="332398"/>
                  </a:lnTo>
                  <a:lnTo>
                    <a:pt x="77779" y="330800"/>
                  </a:lnTo>
                  <a:lnTo>
                    <a:pt x="77482" y="329202"/>
                  </a:lnTo>
                  <a:lnTo>
                    <a:pt x="77184" y="327604"/>
                  </a:lnTo>
                  <a:lnTo>
                    <a:pt x="76887" y="326006"/>
                  </a:lnTo>
                  <a:lnTo>
                    <a:pt x="76577" y="324408"/>
                  </a:lnTo>
                  <a:lnTo>
                    <a:pt x="76263" y="322810"/>
                  </a:lnTo>
                  <a:lnTo>
                    <a:pt x="75949" y="321212"/>
                  </a:lnTo>
                  <a:lnTo>
                    <a:pt x="75628" y="319614"/>
                  </a:lnTo>
                  <a:lnTo>
                    <a:pt x="75297" y="318016"/>
                  </a:lnTo>
                  <a:lnTo>
                    <a:pt x="74966" y="316418"/>
                  </a:lnTo>
                  <a:lnTo>
                    <a:pt x="74633" y="314820"/>
                  </a:lnTo>
                  <a:lnTo>
                    <a:pt x="74286" y="313222"/>
                  </a:lnTo>
                  <a:lnTo>
                    <a:pt x="73939" y="311623"/>
                  </a:lnTo>
                  <a:lnTo>
                    <a:pt x="73592" y="310025"/>
                  </a:lnTo>
                  <a:lnTo>
                    <a:pt x="73233" y="308427"/>
                  </a:lnTo>
                  <a:lnTo>
                    <a:pt x="72871" y="306829"/>
                  </a:lnTo>
                  <a:lnTo>
                    <a:pt x="72508" y="305231"/>
                  </a:lnTo>
                  <a:lnTo>
                    <a:pt x="72139" y="303633"/>
                  </a:lnTo>
                  <a:lnTo>
                    <a:pt x="71762" y="302035"/>
                  </a:lnTo>
                  <a:lnTo>
                    <a:pt x="71384" y="300437"/>
                  </a:lnTo>
                  <a:lnTo>
                    <a:pt x="71005" y="298839"/>
                  </a:lnTo>
                  <a:lnTo>
                    <a:pt x="70613" y="297241"/>
                  </a:lnTo>
                  <a:lnTo>
                    <a:pt x="70221" y="295643"/>
                  </a:lnTo>
                  <a:lnTo>
                    <a:pt x="69829" y="294045"/>
                  </a:lnTo>
                  <a:lnTo>
                    <a:pt x="69427" y="292447"/>
                  </a:lnTo>
                  <a:lnTo>
                    <a:pt x="69021" y="290849"/>
                  </a:lnTo>
                  <a:lnTo>
                    <a:pt x="68615" y="289250"/>
                  </a:lnTo>
                  <a:lnTo>
                    <a:pt x="68204" y="287652"/>
                  </a:lnTo>
                  <a:lnTo>
                    <a:pt x="67785" y="286054"/>
                  </a:lnTo>
                  <a:lnTo>
                    <a:pt x="67365" y="284456"/>
                  </a:lnTo>
                  <a:lnTo>
                    <a:pt x="66946" y="282858"/>
                  </a:lnTo>
                  <a:lnTo>
                    <a:pt x="66514" y="281260"/>
                  </a:lnTo>
                  <a:lnTo>
                    <a:pt x="66083" y="279662"/>
                  </a:lnTo>
                  <a:lnTo>
                    <a:pt x="65651" y="278064"/>
                  </a:lnTo>
                  <a:lnTo>
                    <a:pt x="65211" y="276466"/>
                  </a:lnTo>
                  <a:lnTo>
                    <a:pt x="64768" y="274868"/>
                  </a:lnTo>
                  <a:lnTo>
                    <a:pt x="64325" y="273270"/>
                  </a:lnTo>
                  <a:lnTo>
                    <a:pt x="63877" y="271672"/>
                  </a:lnTo>
                  <a:lnTo>
                    <a:pt x="63423" y="270074"/>
                  </a:lnTo>
                  <a:lnTo>
                    <a:pt x="62969" y="268476"/>
                  </a:lnTo>
                  <a:lnTo>
                    <a:pt x="62514" y="266877"/>
                  </a:lnTo>
                  <a:lnTo>
                    <a:pt x="62049" y="265279"/>
                  </a:lnTo>
                  <a:lnTo>
                    <a:pt x="61585" y="263681"/>
                  </a:lnTo>
                  <a:lnTo>
                    <a:pt x="61120" y="262083"/>
                  </a:lnTo>
                  <a:lnTo>
                    <a:pt x="60649" y="260485"/>
                  </a:lnTo>
                  <a:lnTo>
                    <a:pt x="60175" y="258887"/>
                  </a:lnTo>
                  <a:lnTo>
                    <a:pt x="59700" y="257289"/>
                  </a:lnTo>
                  <a:lnTo>
                    <a:pt x="59223" y="255691"/>
                  </a:lnTo>
                  <a:lnTo>
                    <a:pt x="58740" y="254093"/>
                  </a:lnTo>
                  <a:lnTo>
                    <a:pt x="58257" y="252495"/>
                  </a:lnTo>
                  <a:lnTo>
                    <a:pt x="57774" y="250897"/>
                  </a:lnTo>
                  <a:lnTo>
                    <a:pt x="57283" y="249299"/>
                  </a:lnTo>
                  <a:lnTo>
                    <a:pt x="56792" y="247701"/>
                  </a:lnTo>
                  <a:lnTo>
                    <a:pt x="56301" y="246103"/>
                  </a:lnTo>
                  <a:lnTo>
                    <a:pt x="55805" y="244504"/>
                  </a:lnTo>
                  <a:lnTo>
                    <a:pt x="55307" y="242906"/>
                  </a:lnTo>
                  <a:lnTo>
                    <a:pt x="54809" y="241308"/>
                  </a:lnTo>
                  <a:lnTo>
                    <a:pt x="54309" y="239710"/>
                  </a:lnTo>
                  <a:lnTo>
                    <a:pt x="53804" y="238112"/>
                  </a:lnTo>
                  <a:lnTo>
                    <a:pt x="53300" y="236514"/>
                  </a:lnTo>
                  <a:lnTo>
                    <a:pt x="52795" y="234916"/>
                  </a:lnTo>
                  <a:lnTo>
                    <a:pt x="52286" y="233318"/>
                  </a:lnTo>
                  <a:lnTo>
                    <a:pt x="51776" y="231720"/>
                  </a:lnTo>
                  <a:lnTo>
                    <a:pt x="51266" y="230122"/>
                  </a:lnTo>
                  <a:lnTo>
                    <a:pt x="50753" y="228524"/>
                  </a:lnTo>
                  <a:lnTo>
                    <a:pt x="50238" y="226926"/>
                  </a:lnTo>
                  <a:lnTo>
                    <a:pt x="49723" y="225328"/>
                  </a:lnTo>
                  <a:lnTo>
                    <a:pt x="49207" y="223730"/>
                  </a:lnTo>
                  <a:lnTo>
                    <a:pt x="48689" y="222131"/>
                  </a:lnTo>
                  <a:lnTo>
                    <a:pt x="48170" y="220533"/>
                  </a:lnTo>
                  <a:lnTo>
                    <a:pt x="47652" y="218935"/>
                  </a:lnTo>
                  <a:lnTo>
                    <a:pt x="47131" y="217337"/>
                  </a:lnTo>
                  <a:lnTo>
                    <a:pt x="46609" y="215739"/>
                  </a:lnTo>
                  <a:lnTo>
                    <a:pt x="46088" y="214141"/>
                  </a:lnTo>
                  <a:lnTo>
                    <a:pt x="45565" y="212543"/>
                  </a:lnTo>
                  <a:lnTo>
                    <a:pt x="45042" y="210945"/>
                  </a:lnTo>
                  <a:lnTo>
                    <a:pt x="44518" y="209347"/>
                  </a:lnTo>
                  <a:lnTo>
                    <a:pt x="43995" y="207749"/>
                  </a:lnTo>
                  <a:lnTo>
                    <a:pt x="43470" y="206151"/>
                  </a:lnTo>
                  <a:lnTo>
                    <a:pt x="42945" y="204553"/>
                  </a:lnTo>
                  <a:lnTo>
                    <a:pt x="42421" y="202955"/>
                  </a:lnTo>
                  <a:lnTo>
                    <a:pt x="41896" y="201357"/>
                  </a:lnTo>
                  <a:lnTo>
                    <a:pt x="41371" y="199758"/>
                  </a:lnTo>
                  <a:lnTo>
                    <a:pt x="40846" y="198160"/>
                  </a:lnTo>
                  <a:lnTo>
                    <a:pt x="40322" y="196562"/>
                  </a:lnTo>
                  <a:lnTo>
                    <a:pt x="39797" y="194964"/>
                  </a:lnTo>
                  <a:lnTo>
                    <a:pt x="39273" y="193366"/>
                  </a:lnTo>
                  <a:lnTo>
                    <a:pt x="38749" y="191768"/>
                  </a:lnTo>
                  <a:lnTo>
                    <a:pt x="38226" y="190170"/>
                  </a:lnTo>
                  <a:lnTo>
                    <a:pt x="37704" y="188572"/>
                  </a:lnTo>
                  <a:lnTo>
                    <a:pt x="37181" y="186974"/>
                  </a:lnTo>
                  <a:lnTo>
                    <a:pt x="36660" y="185376"/>
                  </a:lnTo>
                  <a:lnTo>
                    <a:pt x="36140" y="183778"/>
                  </a:lnTo>
                  <a:lnTo>
                    <a:pt x="35619" y="182180"/>
                  </a:lnTo>
                  <a:lnTo>
                    <a:pt x="35101" y="180582"/>
                  </a:lnTo>
                  <a:lnTo>
                    <a:pt x="34584" y="178984"/>
                  </a:lnTo>
                  <a:lnTo>
                    <a:pt x="34067" y="177385"/>
                  </a:lnTo>
                  <a:lnTo>
                    <a:pt x="33551" y="175787"/>
                  </a:lnTo>
                  <a:lnTo>
                    <a:pt x="33038" y="174189"/>
                  </a:lnTo>
                  <a:lnTo>
                    <a:pt x="32525" y="172591"/>
                  </a:lnTo>
                  <a:lnTo>
                    <a:pt x="32012" y="170993"/>
                  </a:lnTo>
                  <a:lnTo>
                    <a:pt x="31504" y="169395"/>
                  </a:lnTo>
                  <a:lnTo>
                    <a:pt x="30996" y="167797"/>
                  </a:lnTo>
                  <a:lnTo>
                    <a:pt x="30488" y="166199"/>
                  </a:lnTo>
                  <a:lnTo>
                    <a:pt x="29984" y="164601"/>
                  </a:lnTo>
                  <a:lnTo>
                    <a:pt x="29482" y="163003"/>
                  </a:lnTo>
                  <a:lnTo>
                    <a:pt x="28980" y="161405"/>
                  </a:lnTo>
                  <a:lnTo>
                    <a:pt x="28480" y="159807"/>
                  </a:lnTo>
                  <a:lnTo>
                    <a:pt x="27984" y="158209"/>
                  </a:lnTo>
                  <a:lnTo>
                    <a:pt x="27489" y="156611"/>
                  </a:lnTo>
                  <a:lnTo>
                    <a:pt x="26994" y="155012"/>
                  </a:lnTo>
                  <a:lnTo>
                    <a:pt x="26506" y="153414"/>
                  </a:lnTo>
                  <a:lnTo>
                    <a:pt x="26019" y="151816"/>
                  </a:lnTo>
                  <a:lnTo>
                    <a:pt x="25531" y="150218"/>
                  </a:lnTo>
                  <a:lnTo>
                    <a:pt x="25049" y="148620"/>
                  </a:lnTo>
                  <a:lnTo>
                    <a:pt x="24570" y="147022"/>
                  </a:lnTo>
                  <a:lnTo>
                    <a:pt x="24091" y="145424"/>
                  </a:lnTo>
                  <a:lnTo>
                    <a:pt x="23614" y="143826"/>
                  </a:lnTo>
                  <a:lnTo>
                    <a:pt x="23145" y="142228"/>
                  </a:lnTo>
                  <a:lnTo>
                    <a:pt x="22675" y="140630"/>
                  </a:lnTo>
                  <a:lnTo>
                    <a:pt x="22206" y="139032"/>
                  </a:lnTo>
                  <a:lnTo>
                    <a:pt x="21745" y="137434"/>
                  </a:lnTo>
                  <a:lnTo>
                    <a:pt x="21286" y="135836"/>
                  </a:lnTo>
                  <a:lnTo>
                    <a:pt x="20827" y="134238"/>
                  </a:lnTo>
                  <a:lnTo>
                    <a:pt x="20374" y="132639"/>
                  </a:lnTo>
                  <a:lnTo>
                    <a:pt x="19925" y="131041"/>
                  </a:lnTo>
                  <a:lnTo>
                    <a:pt x="19477" y="129443"/>
                  </a:lnTo>
                  <a:lnTo>
                    <a:pt x="19031" y="127845"/>
                  </a:lnTo>
                  <a:lnTo>
                    <a:pt x="18595" y="126247"/>
                  </a:lnTo>
                  <a:lnTo>
                    <a:pt x="18158" y="124649"/>
                  </a:lnTo>
                  <a:lnTo>
                    <a:pt x="17722" y="123051"/>
                  </a:lnTo>
                  <a:lnTo>
                    <a:pt x="17297" y="121453"/>
                  </a:lnTo>
                  <a:lnTo>
                    <a:pt x="16873" y="119855"/>
                  </a:lnTo>
                  <a:lnTo>
                    <a:pt x="16449" y="118257"/>
                  </a:lnTo>
                  <a:lnTo>
                    <a:pt x="16032" y="116659"/>
                  </a:lnTo>
                  <a:lnTo>
                    <a:pt x="15622" y="115061"/>
                  </a:lnTo>
                  <a:lnTo>
                    <a:pt x="15211" y="113463"/>
                  </a:lnTo>
                  <a:lnTo>
                    <a:pt x="14804" y="111865"/>
                  </a:lnTo>
                  <a:lnTo>
                    <a:pt x="14407" y="110266"/>
                  </a:lnTo>
                  <a:lnTo>
                    <a:pt x="14011" y="108668"/>
                  </a:lnTo>
                  <a:lnTo>
                    <a:pt x="13615" y="107070"/>
                  </a:lnTo>
                  <a:lnTo>
                    <a:pt x="13231" y="105472"/>
                  </a:lnTo>
                  <a:lnTo>
                    <a:pt x="12849" y="103874"/>
                  </a:lnTo>
                  <a:lnTo>
                    <a:pt x="12468" y="102276"/>
                  </a:lnTo>
                  <a:lnTo>
                    <a:pt x="12094" y="100678"/>
                  </a:lnTo>
                  <a:lnTo>
                    <a:pt x="11728" y="99080"/>
                  </a:lnTo>
                  <a:lnTo>
                    <a:pt x="11362" y="97482"/>
                  </a:lnTo>
                  <a:lnTo>
                    <a:pt x="10999" y="95884"/>
                  </a:lnTo>
                  <a:lnTo>
                    <a:pt x="10649" y="94286"/>
                  </a:lnTo>
                  <a:lnTo>
                    <a:pt x="10300" y="92688"/>
                  </a:lnTo>
                  <a:lnTo>
                    <a:pt x="9950" y="91090"/>
                  </a:lnTo>
                  <a:lnTo>
                    <a:pt x="9614" y="89492"/>
                  </a:lnTo>
                  <a:lnTo>
                    <a:pt x="9281" y="87893"/>
                  </a:lnTo>
                  <a:lnTo>
                    <a:pt x="8948" y="86295"/>
                  </a:lnTo>
                  <a:lnTo>
                    <a:pt x="8624" y="84697"/>
                  </a:lnTo>
                  <a:lnTo>
                    <a:pt x="8308" y="83099"/>
                  </a:lnTo>
                  <a:lnTo>
                    <a:pt x="7993" y="81501"/>
                  </a:lnTo>
                  <a:lnTo>
                    <a:pt x="7680" y="79903"/>
                  </a:lnTo>
                  <a:lnTo>
                    <a:pt x="7383" y="78305"/>
                  </a:lnTo>
                  <a:lnTo>
                    <a:pt x="7085" y="76707"/>
                  </a:lnTo>
                  <a:lnTo>
                    <a:pt x="6788" y="75109"/>
                  </a:lnTo>
                  <a:lnTo>
                    <a:pt x="6506" y="73511"/>
                  </a:lnTo>
                  <a:lnTo>
                    <a:pt x="6227" y="71913"/>
                  </a:lnTo>
                  <a:lnTo>
                    <a:pt x="5948" y="70315"/>
                  </a:lnTo>
                  <a:lnTo>
                    <a:pt x="5678" y="68717"/>
                  </a:lnTo>
                  <a:lnTo>
                    <a:pt x="5419" y="67119"/>
                  </a:lnTo>
                  <a:lnTo>
                    <a:pt x="5159" y="65520"/>
                  </a:lnTo>
                  <a:lnTo>
                    <a:pt x="4902" y="63922"/>
                  </a:lnTo>
                  <a:lnTo>
                    <a:pt x="4662" y="62324"/>
                  </a:lnTo>
                  <a:lnTo>
                    <a:pt x="4422" y="60726"/>
                  </a:lnTo>
                  <a:lnTo>
                    <a:pt x="4181" y="59128"/>
                  </a:lnTo>
                  <a:lnTo>
                    <a:pt x="3958" y="57530"/>
                  </a:lnTo>
                  <a:lnTo>
                    <a:pt x="3737" y="55932"/>
                  </a:lnTo>
                  <a:lnTo>
                    <a:pt x="3517" y="54334"/>
                  </a:lnTo>
                  <a:lnTo>
                    <a:pt x="3307" y="52736"/>
                  </a:lnTo>
                  <a:lnTo>
                    <a:pt x="3107" y="51138"/>
                  </a:lnTo>
                  <a:lnTo>
                    <a:pt x="2908" y="49540"/>
                  </a:lnTo>
                  <a:lnTo>
                    <a:pt x="2711" y="47942"/>
                  </a:lnTo>
                  <a:lnTo>
                    <a:pt x="2532" y="46344"/>
                  </a:lnTo>
                  <a:lnTo>
                    <a:pt x="2354" y="44746"/>
                  </a:lnTo>
                  <a:lnTo>
                    <a:pt x="2175" y="43147"/>
                  </a:lnTo>
                  <a:lnTo>
                    <a:pt x="2013" y="41549"/>
                  </a:lnTo>
                  <a:lnTo>
                    <a:pt x="1856" y="39951"/>
                  </a:lnTo>
                  <a:lnTo>
                    <a:pt x="1698" y="38353"/>
                  </a:lnTo>
                  <a:lnTo>
                    <a:pt x="1551" y="36755"/>
                  </a:lnTo>
                  <a:lnTo>
                    <a:pt x="1415" y="35157"/>
                  </a:lnTo>
                  <a:lnTo>
                    <a:pt x="1279" y="33559"/>
                  </a:lnTo>
                  <a:lnTo>
                    <a:pt x="1146" y="31961"/>
                  </a:lnTo>
                  <a:lnTo>
                    <a:pt x="1032" y="30363"/>
                  </a:lnTo>
                  <a:lnTo>
                    <a:pt x="918" y="28765"/>
                  </a:lnTo>
                  <a:lnTo>
                    <a:pt x="804" y="27167"/>
                  </a:lnTo>
                  <a:lnTo>
                    <a:pt x="708" y="25569"/>
                  </a:lnTo>
                  <a:lnTo>
                    <a:pt x="616" y="23971"/>
                  </a:lnTo>
                  <a:lnTo>
                    <a:pt x="524" y="22373"/>
                  </a:lnTo>
                  <a:lnTo>
                    <a:pt x="442" y="20774"/>
                  </a:lnTo>
                  <a:lnTo>
                    <a:pt x="373" y="19176"/>
                  </a:lnTo>
                  <a:lnTo>
                    <a:pt x="303" y="17578"/>
                  </a:lnTo>
                  <a:lnTo>
                    <a:pt x="236" y="15980"/>
                  </a:lnTo>
                  <a:lnTo>
                    <a:pt x="189" y="14382"/>
                  </a:lnTo>
                  <a:lnTo>
                    <a:pt x="142" y="12784"/>
                  </a:lnTo>
                  <a:lnTo>
                    <a:pt x="95" y="11186"/>
                  </a:lnTo>
                  <a:lnTo>
                    <a:pt x="66" y="9588"/>
                  </a:lnTo>
                  <a:lnTo>
                    <a:pt x="41" y="7990"/>
                  </a:lnTo>
                  <a:lnTo>
                    <a:pt x="17" y="6392"/>
                  </a:lnTo>
                  <a:lnTo>
                    <a:pt x="2" y="4794"/>
                  </a:lnTo>
                  <a:lnTo>
                    <a:pt x="1" y="3196"/>
                  </a:lnTo>
                  <a:lnTo>
                    <a:pt x="0" y="1598"/>
                  </a:lnTo>
                  <a:lnTo>
                    <a:pt x="0" y="0"/>
                  </a:lnTo>
                  <a:lnTo>
                    <a:pt x="316680" y="0"/>
                  </a:lnTo>
                  <a:lnTo>
                    <a:pt x="316680" y="1598"/>
                  </a:lnTo>
                  <a:lnTo>
                    <a:pt x="316679" y="3196"/>
                  </a:lnTo>
                  <a:lnTo>
                    <a:pt x="316677" y="4794"/>
                  </a:lnTo>
                  <a:lnTo>
                    <a:pt x="316663" y="6392"/>
                  </a:lnTo>
                  <a:lnTo>
                    <a:pt x="316639" y="7990"/>
                  </a:lnTo>
                  <a:lnTo>
                    <a:pt x="316614" y="9588"/>
                  </a:lnTo>
                  <a:lnTo>
                    <a:pt x="316585" y="11186"/>
                  </a:lnTo>
                  <a:lnTo>
                    <a:pt x="316538" y="12784"/>
                  </a:lnTo>
                  <a:lnTo>
                    <a:pt x="316491" y="14382"/>
                  </a:lnTo>
                  <a:lnTo>
                    <a:pt x="316444" y="15980"/>
                  </a:lnTo>
                  <a:lnTo>
                    <a:pt x="316377" y="17578"/>
                  </a:lnTo>
                  <a:lnTo>
                    <a:pt x="316307" y="19176"/>
                  </a:lnTo>
                  <a:lnTo>
                    <a:pt x="316238" y="20774"/>
                  </a:lnTo>
                  <a:lnTo>
                    <a:pt x="316156" y="22373"/>
                  </a:lnTo>
                  <a:lnTo>
                    <a:pt x="316064" y="23971"/>
                  </a:lnTo>
                  <a:lnTo>
                    <a:pt x="315972" y="25569"/>
                  </a:lnTo>
                  <a:lnTo>
                    <a:pt x="315876" y="27167"/>
                  </a:lnTo>
                  <a:lnTo>
                    <a:pt x="315762" y="28765"/>
                  </a:lnTo>
                  <a:lnTo>
                    <a:pt x="315648" y="30363"/>
                  </a:lnTo>
                  <a:lnTo>
                    <a:pt x="315534" y="31961"/>
                  </a:lnTo>
                  <a:lnTo>
                    <a:pt x="315401" y="33559"/>
                  </a:lnTo>
                  <a:lnTo>
                    <a:pt x="315265" y="35157"/>
                  </a:lnTo>
                  <a:lnTo>
                    <a:pt x="315129" y="36755"/>
                  </a:lnTo>
                  <a:lnTo>
                    <a:pt x="314981" y="38353"/>
                  </a:lnTo>
                  <a:lnTo>
                    <a:pt x="314824" y="39951"/>
                  </a:lnTo>
                  <a:lnTo>
                    <a:pt x="314667" y="41549"/>
                  </a:lnTo>
                  <a:lnTo>
                    <a:pt x="314505" y="43147"/>
                  </a:lnTo>
                  <a:lnTo>
                    <a:pt x="314326" y="44746"/>
                  </a:lnTo>
                  <a:lnTo>
                    <a:pt x="314147" y="46344"/>
                  </a:lnTo>
                  <a:lnTo>
                    <a:pt x="313969" y="47942"/>
                  </a:lnTo>
                  <a:lnTo>
                    <a:pt x="313772" y="49540"/>
                  </a:lnTo>
                  <a:lnTo>
                    <a:pt x="313572" y="51138"/>
                  </a:lnTo>
                  <a:lnTo>
                    <a:pt x="313373" y="52736"/>
                  </a:lnTo>
                  <a:lnTo>
                    <a:pt x="313162" y="54334"/>
                  </a:lnTo>
                  <a:lnTo>
                    <a:pt x="312942" y="55932"/>
                  </a:lnTo>
                  <a:lnTo>
                    <a:pt x="312722" y="57530"/>
                  </a:lnTo>
                  <a:lnTo>
                    <a:pt x="312498" y="59128"/>
                  </a:lnTo>
                  <a:lnTo>
                    <a:pt x="312258" y="60726"/>
                  </a:lnTo>
                  <a:lnTo>
                    <a:pt x="312018" y="62324"/>
                  </a:lnTo>
                  <a:lnTo>
                    <a:pt x="311778" y="63922"/>
                  </a:lnTo>
                  <a:lnTo>
                    <a:pt x="311521" y="65520"/>
                  </a:lnTo>
                  <a:lnTo>
                    <a:pt x="311261" y="67119"/>
                  </a:lnTo>
                  <a:lnTo>
                    <a:pt x="311002" y="68717"/>
                  </a:lnTo>
                  <a:lnTo>
                    <a:pt x="310732" y="70315"/>
                  </a:lnTo>
                  <a:lnTo>
                    <a:pt x="310453" y="71913"/>
                  </a:lnTo>
                  <a:lnTo>
                    <a:pt x="310174" y="73511"/>
                  </a:lnTo>
                  <a:lnTo>
                    <a:pt x="309892" y="75109"/>
                  </a:lnTo>
                  <a:lnTo>
                    <a:pt x="309594" y="76707"/>
                  </a:lnTo>
                  <a:lnTo>
                    <a:pt x="309297" y="78305"/>
                  </a:lnTo>
                  <a:lnTo>
                    <a:pt x="308999" y="79903"/>
                  </a:lnTo>
                  <a:lnTo>
                    <a:pt x="308687" y="81501"/>
                  </a:lnTo>
                  <a:lnTo>
                    <a:pt x="308371" y="83099"/>
                  </a:lnTo>
                  <a:lnTo>
                    <a:pt x="308056" y="84697"/>
                  </a:lnTo>
                  <a:lnTo>
                    <a:pt x="307732" y="86295"/>
                  </a:lnTo>
                  <a:lnTo>
                    <a:pt x="307399" y="87893"/>
                  </a:lnTo>
                  <a:lnTo>
                    <a:pt x="307066" y="89492"/>
                  </a:lnTo>
                  <a:lnTo>
                    <a:pt x="306730" y="91090"/>
                  </a:lnTo>
                  <a:lnTo>
                    <a:pt x="306380" y="92688"/>
                  </a:lnTo>
                  <a:lnTo>
                    <a:pt x="306030" y="94286"/>
                  </a:lnTo>
                  <a:lnTo>
                    <a:pt x="305681" y="95884"/>
                  </a:lnTo>
                  <a:lnTo>
                    <a:pt x="305317" y="97482"/>
                  </a:lnTo>
                  <a:lnTo>
                    <a:pt x="304951" y="99080"/>
                  </a:lnTo>
                  <a:lnTo>
                    <a:pt x="304585" y="100678"/>
                  </a:lnTo>
                  <a:lnTo>
                    <a:pt x="304212" y="102276"/>
                  </a:lnTo>
                  <a:lnTo>
                    <a:pt x="303830" y="103874"/>
                  </a:lnTo>
                  <a:lnTo>
                    <a:pt x="303449" y="105472"/>
                  </a:lnTo>
                  <a:lnTo>
                    <a:pt x="303065" y="107070"/>
                  </a:lnTo>
                  <a:lnTo>
                    <a:pt x="302669" y="108668"/>
                  </a:lnTo>
                  <a:lnTo>
                    <a:pt x="302273" y="110266"/>
                  </a:lnTo>
                  <a:lnTo>
                    <a:pt x="301876" y="111865"/>
                  </a:lnTo>
                  <a:lnTo>
                    <a:pt x="301469" y="113463"/>
                  </a:lnTo>
                  <a:lnTo>
                    <a:pt x="301058" y="115061"/>
                  </a:lnTo>
                  <a:lnTo>
                    <a:pt x="300648" y="116659"/>
                  </a:lnTo>
                  <a:lnTo>
                    <a:pt x="300231" y="118257"/>
                  </a:lnTo>
                  <a:lnTo>
                    <a:pt x="299807" y="119855"/>
                  </a:lnTo>
                  <a:lnTo>
                    <a:pt x="299383" y="121453"/>
                  </a:lnTo>
                  <a:lnTo>
                    <a:pt x="298958" y="123051"/>
                  </a:lnTo>
                  <a:lnTo>
                    <a:pt x="298521" y="124649"/>
                  </a:lnTo>
                  <a:lnTo>
                    <a:pt x="298085" y="126247"/>
                  </a:lnTo>
                  <a:lnTo>
                    <a:pt x="297649" y="127845"/>
                  </a:lnTo>
                  <a:lnTo>
                    <a:pt x="297203" y="129443"/>
                  </a:lnTo>
                  <a:lnTo>
                    <a:pt x="296755" y="131041"/>
                  </a:lnTo>
                  <a:lnTo>
                    <a:pt x="296306" y="132639"/>
                  </a:lnTo>
                  <a:lnTo>
                    <a:pt x="295853" y="134238"/>
                  </a:lnTo>
                  <a:lnTo>
                    <a:pt x="295394" y="135836"/>
                  </a:lnTo>
                  <a:lnTo>
                    <a:pt x="294935" y="137434"/>
                  </a:lnTo>
                  <a:lnTo>
                    <a:pt x="294474" y="139032"/>
                  </a:lnTo>
                  <a:lnTo>
                    <a:pt x="294005" y="140630"/>
                  </a:lnTo>
                  <a:lnTo>
                    <a:pt x="293535" y="142228"/>
                  </a:lnTo>
                  <a:lnTo>
                    <a:pt x="293066" y="143826"/>
                  </a:lnTo>
                  <a:lnTo>
                    <a:pt x="292589" y="145424"/>
                  </a:lnTo>
                  <a:lnTo>
                    <a:pt x="292110" y="147022"/>
                  </a:lnTo>
                  <a:lnTo>
                    <a:pt x="291631" y="148620"/>
                  </a:lnTo>
                  <a:lnTo>
                    <a:pt x="291149" y="150218"/>
                  </a:lnTo>
                  <a:lnTo>
                    <a:pt x="290661" y="151816"/>
                  </a:lnTo>
                  <a:lnTo>
                    <a:pt x="290174" y="153414"/>
                  </a:lnTo>
                  <a:lnTo>
                    <a:pt x="289686" y="155012"/>
                  </a:lnTo>
                  <a:lnTo>
                    <a:pt x="289191" y="156611"/>
                  </a:lnTo>
                  <a:lnTo>
                    <a:pt x="288695" y="158209"/>
                  </a:lnTo>
                  <a:lnTo>
                    <a:pt x="288200" y="159807"/>
                  </a:lnTo>
                  <a:lnTo>
                    <a:pt x="287700" y="161405"/>
                  </a:lnTo>
                  <a:lnTo>
                    <a:pt x="287198" y="163003"/>
                  </a:lnTo>
                  <a:lnTo>
                    <a:pt x="286696" y="164601"/>
                  </a:lnTo>
                  <a:lnTo>
                    <a:pt x="286192" y="166199"/>
                  </a:lnTo>
                  <a:lnTo>
                    <a:pt x="285684" y="167797"/>
                  </a:lnTo>
                  <a:lnTo>
                    <a:pt x="285176" y="169395"/>
                  </a:lnTo>
                  <a:lnTo>
                    <a:pt x="284668" y="170993"/>
                  </a:lnTo>
                  <a:lnTo>
                    <a:pt x="284155" y="172591"/>
                  </a:lnTo>
                  <a:lnTo>
                    <a:pt x="283642" y="174189"/>
                  </a:lnTo>
                  <a:lnTo>
                    <a:pt x="283129" y="175787"/>
                  </a:lnTo>
                  <a:lnTo>
                    <a:pt x="282613" y="177385"/>
                  </a:lnTo>
                  <a:lnTo>
                    <a:pt x="282096" y="178984"/>
                  </a:lnTo>
                  <a:lnTo>
                    <a:pt x="281579" y="180582"/>
                  </a:lnTo>
                  <a:lnTo>
                    <a:pt x="281060" y="182180"/>
                  </a:lnTo>
                  <a:lnTo>
                    <a:pt x="280540" y="183778"/>
                  </a:lnTo>
                  <a:lnTo>
                    <a:pt x="280020" y="185376"/>
                  </a:lnTo>
                  <a:lnTo>
                    <a:pt x="279499" y="186974"/>
                  </a:lnTo>
                  <a:lnTo>
                    <a:pt x="278976" y="188572"/>
                  </a:lnTo>
                  <a:lnTo>
                    <a:pt x="278454" y="190170"/>
                  </a:lnTo>
                  <a:lnTo>
                    <a:pt x="277931" y="191768"/>
                  </a:lnTo>
                  <a:lnTo>
                    <a:pt x="277407" y="193366"/>
                  </a:lnTo>
                  <a:lnTo>
                    <a:pt x="276883" y="194964"/>
                  </a:lnTo>
                  <a:lnTo>
                    <a:pt x="276358" y="196562"/>
                  </a:lnTo>
                  <a:lnTo>
                    <a:pt x="275834" y="198160"/>
                  </a:lnTo>
                  <a:lnTo>
                    <a:pt x="275309" y="199758"/>
                  </a:lnTo>
                  <a:lnTo>
                    <a:pt x="274784" y="201357"/>
                  </a:lnTo>
                  <a:lnTo>
                    <a:pt x="274259" y="202955"/>
                  </a:lnTo>
                  <a:lnTo>
                    <a:pt x="273734" y="204553"/>
                  </a:lnTo>
                  <a:lnTo>
                    <a:pt x="273210" y="206151"/>
                  </a:lnTo>
                  <a:lnTo>
                    <a:pt x="272685" y="207749"/>
                  </a:lnTo>
                  <a:lnTo>
                    <a:pt x="272161" y="209347"/>
                  </a:lnTo>
                  <a:lnTo>
                    <a:pt x="271638" y="210945"/>
                  </a:lnTo>
                  <a:lnTo>
                    <a:pt x="271115" y="212543"/>
                  </a:lnTo>
                  <a:lnTo>
                    <a:pt x="270592" y="214141"/>
                  </a:lnTo>
                  <a:lnTo>
                    <a:pt x="270071" y="215739"/>
                  </a:lnTo>
                  <a:lnTo>
                    <a:pt x="269549" y="217337"/>
                  </a:lnTo>
                  <a:lnTo>
                    <a:pt x="269028" y="218935"/>
                  </a:lnTo>
                  <a:lnTo>
                    <a:pt x="268509" y="220533"/>
                  </a:lnTo>
                  <a:lnTo>
                    <a:pt x="267991" y="222131"/>
                  </a:lnTo>
                  <a:lnTo>
                    <a:pt x="267472" y="223730"/>
                  </a:lnTo>
                  <a:lnTo>
                    <a:pt x="266957" y="225328"/>
                  </a:lnTo>
                  <a:lnTo>
                    <a:pt x="266442" y="226926"/>
                  </a:lnTo>
                  <a:lnTo>
                    <a:pt x="265927" y="228524"/>
                  </a:lnTo>
                  <a:lnTo>
                    <a:pt x="265414" y="230122"/>
                  </a:lnTo>
                  <a:lnTo>
                    <a:pt x="264904" y="231720"/>
                  </a:lnTo>
                  <a:lnTo>
                    <a:pt x="264394" y="233318"/>
                  </a:lnTo>
                  <a:lnTo>
                    <a:pt x="263884" y="234916"/>
                  </a:lnTo>
                  <a:lnTo>
                    <a:pt x="263380" y="236514"/>
                  </a:lnTo>
                  <a:lnTo>
                    <a:pt x="262875" y="238112"/>
                  </a:lnTo>
                  <a:lnTo>
                    <a:pt x="262371" y="239710"/>
                  </a:lnTo>
                  <a:lnTo>
                    <a:pt x="261871" y="241308"/>
                  </a:lnTo>
                  <a:lnTo>
                    <a:pt x="261373" y="242906"/>
                  </a:lnTo>
                  <a:lnTo>
                    <a:pt x="260874" y="244504"/>
                  </a:lnTo>
                  <a:lnTo>
                    <a:pt x="260379" y="246103"/>
                  </a:lnTo>
                  <a:lnTo>
                    <a:pt x="259888" y="247701"/>
                  </a:lnTo>
                  <a:lnTo>
                    <a:pt x="259397" y="249299"/>
                  </a:lnTo>
                  <a:lnTo>
                    <a:pt x="258906" y="250897"/>
                  </a:lnTo>
                  <a:lnTo>
                    <a:pt x="258423" y="252495"/>
                  </a:lnTo>
                  <a:lnTo>
                    <a:pt x="257940" y="254093"/>
                  </a:lnTo>
                  <a:lnTo>
                    <a:pt x="257457" y="255691"/>
                  </a:lnTo>
                  <a:lnTo>
                    <a:pt x="256980" y="257289"/>
                  </a:lnTo>
                  <a:lnTo>
                    <a:pt x="256505" y="258887"/>
                  </a:lnTo>
                  <a:lnTo>
                    <a:pt x="256031" y="260485"/>
                  </a:lnTo>
                  <a:lnTo>
                    <a:pt x="255560" y="262083"/>
                  </a:lnTo>
                  <a:lnTo>
                    <a:pt x="255095" y="263681"/>
                  </a:lnTo>
                  <a:lnTo>
                    <a:pt x="254631" y="265279"/>
                  </a:lnTo>
                  <a:lnTo>
                    <a:pt x="254166" y="266877"/>
                  </a:lnTo>
                  <a:lnTo>
                    <a:pt x="253711" y="268476"/>
                  </a:lnTo>
                  <a:lnTo>
                    <a:pt x="253257" y="270074"/>
                  </a:lnTo>
                  <a:lnTo>
                    <a:pt x="252802" y="271672"/>
                  </a:lnTo>
                  <a:lnTo>
                    <a:pt x="252355" y="273270"/>
                  </a:lnTo>
                  <a:lnTo>
                    <a:pt x="251912" y="274868"/>
                  </a:lnTo>
                  <a:lnTo>
                    <a:pt x="251469" y="276466"/>
                  </a:lnTo>
                  <a:lnTo>
                    <a:pt x="251029" y="278064"/>
                  </a:lnTo>
                  <a:lnTo>
                    <a:pt x="250597" y="279662"/>
                  </a:lnTo>
                  <a:lnTo>
                    <a:pt x="250166" y="281260"/>
                  </a:lnTo>
                  <a:lnTo>
                    <a:pt x="249734" y="282858"/>
                  </a:lnTo>
                  <a:lnTo>
                    <a:pt x="249314" y="284456"/>
                  </a:lnTo>
                  <a:lnTo>
                    <a:pt x="248895" y="286054"/>
                  </a:lnTo>
                  <a:lnTo>
                    <a:pt x="248476" y="287652"/>
                  </a:lnTo>
                  <a:lnTo>
                    <a:pt x="248065" y="289250"/>
                  </a:lnTo>
                  <a:lnTo>
                    <a:pt x="247659" y="290849"/>
                  </a:lnTo>
                  <a:lnTo>
                    <a:pt x="247253" y="292447"/>
                  </a:lnTo>
                  <a:lnTo>
                    <a:pt x="246851" y="294045"/>
                  </a:lnTo>
                  <a:lnTo>
                    <a:pt x="246459" y="295643"/>
                  </a:lnTo>
                  <a:lnTo>
                    <a:pt x="246067" y="297241"/>
                  </a:lnTo>
                  <a:lnTo>
                    <a:pt x="245675" y="298839"/>
                  </a:lnTo>
                  <a:lnTo>
                    <a:pt x="245296" y="300437"/>
                  </a:lnTo>
                  <a:lnTo>
                    <a:pt x="244918" y="302035"/>
                  </a:lnTo>
                  <a:lnTo>
                    <a:pt x="244541" y="303633"/>
                  </a:lnTo>
                  <a:lnTo>
                    <a:pt x="244172" y="305231"/>
                  </a:lnTo>
                  <a:lnTo>
                    <a:pt x="243809" y="306829"/>
                  </a:lnTo>
                  <a:lnTo>
                    <a:pt x="243446" y="308427"/>
                  </a:lnTo>
                  <a:lnTo>
                    <a:pt x="243088" y="310025"/>
                  </a:lnTo>
                  <a:lnTo>
                    <a:pt x="242741" y="311623"/>
                  </a:lnTo>
                  <a:lnTo>
                    <a:pt x="242394" y="313222"/>
                  </a:lnTo>
                  <a:lnTo>
                    <a:pt x="242046" y="314820"/>
                  </a:lnTo>
                  <a:lnTo>
                    <a:pt x="241714" y="316418"/>
                  </a:lnTo>
                  <a:lnTo>
                    <a:pt x="241383" y="318016"/>
                  </a:lnTo>
                  <a:lnTo>
                    <a:pt x="241052" y="319614"/>
                  </a:lnTo>
                  <a:lnTo>
                    <a:pt x="240731" y="321212"/>
                  </a:lnTo>
                  <a:lnTo>
                    <a:pt x="240417" y="322810"/>
                  </a:lnTo>
                  <a:lnTo>
                    <a:pt x="240103" y="324408"/>
                  </a:lnTo>
                  <a:lnTo>
                    <a:pt x="239793" y="326006"/>
                  </a:lnTo>
                  <a:lnTo>
                    <a:pt x="239495" y="327604"/>
                  </a:lnTo>
                  <a:lnTo>
                    <a:pt x="239198" y="329202"/>
                  </a:lnTo>
                  <a:lnTo>
                    <a:pt x="238901" y="330800"/>
                  </a:lnTo>
                  <a:lnTo>
                    <a:pt x="238620" y="332398"/>
                  </a:lnTo>
                  <a:lnTo>
                    <a:pt x="238341" y="333996"/>
                  </a:lnTo>
                  <a:lnTo>
                    <a:pt x="238061" y="335595"/>
                  </a:lnTo>
                  <a:lnTo>
                    <a:pt x="237792" y="337193"/>
                  </a:lnTo>
                  <a:lnTo>
                    <a:pt x="237531" y="338791"/>
                  </a:lnTo>
                  <a:lnTo>
                    <a:pt x="237269" y="340389"/>
                  </a:lnTo>
                  <a:lnTo>
                    <a:pt x="237012" y="341987"/>
                  </a:lnTo>
                  <a:lnTo>
                    <a:pt x="236769" y="343585"/>
                  </a:lnTo>
                  <a:lnTo>
                    <a:pt x="236526" y="345183"/>
                  </a:lnTo>
                  <a:lnTo>
                    <a:pt x="236283" y="346781"/>
                  </a:lnTo>
                  <a:lnTo>
                    <a:pt x="236057" y="348379"/>
                  </a:lnTo>
                  <a:lnTo>
                    <a:pt x="235833" y="349977"/>
                  </a:lnTo>
                  <a:lnTo>
                    <a:pt x="235609" y="351575"/>
                  </a:lnTo>
                  <a:lnTo>
                    <a:pt x="235396" y="353173"/>
                  </a:lnTo>
                  <a:lnTo>
                    <a:pt x="235191" y="354771"/>
                  </a:lnTo>
                  <a:lnTo>
                    <a:pt x="234987" y="356369"/>
                  </a:lnTo>
                  <a:lnTo>
                    <a:pt x="234786" y="357968"/>
                  </a:lnTo>
                  <a:lnTo>
                    <a:pt x="234601" y="359566"/>
                  </a:lnTo>
                  <a:lnTo>
                    <a:pt x="234416" y="361164"/>
                  </a:lnTo>
                  <a:lnTo>
                    <a:pt x="234230" y="362762"/>
                  </a:lnTo>
                  <a:lnTo>
                    <a:pt x="234063" y="364360"/>
                  </a:lnTo>
                  <a:lnTo>
                    <a:pt x="233897" y="365958"/>
                  </a:lnTo>
                  <a:lnTo>
                    <a:pt x="233732" y="367556"/>
                  </a:lnTo>
                  <a:lnTo>
                    <a:pt x="233577" y="369154"/>
                  </a:lnTo>
                  <a:lnTo>
                    <a:pt x="233432" y="370752"/>
                  </a:lnTo>
                  <a:lnTo>
                    <a:pt x="233287" y="372350"/>
                  </a:lnTo>
                  <a:lnTo>
                    <a:pt x="233146" y="373948"/>
                  </a:lnTo>
                  <a:lnTo>
                    <a:pt x="233021" y="375546"/>
                  </a:lnTo>
                  <a:lnTo>
                    <a:pt x="232896" y="377144"/>
                  </a:lnTo>
                  <a:lnTo>
                    <a:pt x="232771" y="378742"/>
                  </a:lnTo>
                  <a:lnTo>
                    <a:pt x="232664" y="380341"/>
                  </a:lnTo>
                  <a:lnTo>
                    <a:pt x="232559" y="381939"/>
                  </a:lnTo>
                  <a:lnTo>
                    <a:pt x="232455" y="383537"/>
                  </a:lnTo>
                  <a:lnTo>
                    <a:pt x="232361" y="385135"/>
                  </a:lnTo>
                  <a:lnTo>
                    <a:pt x="232277" y="386733"/>
                  </a:lnTo>
                  <a:lnTo>
                    <a:pt x="232194" y="388331"/>
                  </a:lnTo>
                  <a:lnTo>
                    <a:pt x="232114" y="389929"/>
                  </a:lnTo>
                  <a:lnTo>
                    <a:pt x="232051" y="391527"/>
                  </a:lnTo>
                  <a:lnTo>
                    <a:pt x="231988" y="393125"/>
                  </a:lnTo>
                  <a:lnTo>
                    <a:pt x="231925" y="394723"/>
                  </a:lnTo>
                  <a:lnTo>
                    <a:pt x="231880" y="396321"/>
                  </a:lnTo>
                  <a:lnTo>
                    <a:pt x="231838" y="397919"/>
                  </a:lnTo>
                  <a:lnTo>
                    <a:pt x="231796" y="399517"/>
                  </a:lnTo>
                  <a:lnTo>
                    <a:pt x="231764" y="401115"/>
                  </a:lnTo>
                  <a:lnTo>
                    <a:pt x="231743" y="402714"/>
                  </a:lnTo>
                  <a:lnTo>
                    <a:pt x="231722" y="404312"/>
                  </a:lnTo>
                  <a:lnTo>
                    <a:pt x="231705" y="405910"/>
                  </a:lnTo>
                  <a:lnTo>
                    <a:pt x="231705" y="407508"/>
                  </a:lnTo>
                  <a:lnTo>
                    <a:pt x="231705" y="409106"/>
                  </a:lnTo>
                  <a:lnTo>
                    <a:pt x="231705" y="410704"/>
                  </a:lnTo>
                  <a:lnTo>
                    <a:pt x="231722" y="412302"/>
                  </a:lnTo>
                  <a:lnTo>
                    <a:pt x="231743" y="413900"/>
                  </a:lnTo>
                  <a:lnTo>
                    <a:pt x="231764" y="415498"/>
                  </a:lnTo>
                  <a:lnTo>
                    <a:pt x="231796" y="417096"/>
                  </a:lnTo>
                  <a:lnTo>
                    <a:pt x="231838" y="418694"/>
                  </a:lnTo>
                  <a:lnTo>
                    <a:pt x="231880" y="420292"/>
                  </a:lnTo>
                  <a:lnTo>
                    <a:pt x="231925" y="421890"/>
                  </a:lnTo>
                  <a:lnTo>
                    <a:pt x="231988" y="423489"/>
                  </a:lnTo>
                  <a:lnTo>
                    <a:pt x="232051" y="425087"/>
                  </a:lnTo>
                  <a:lnTo>
                    <a:pt x="232114" y="426685"/>
                  </a:lnTo>
                  <a:lnTo>
                    <a:pt x="232194" y="428283"/>
                  </a:lnTo>
                  <a:lnTo>
                    <a:pt x="232277" y="429881"/>
                  </a:lnTo>
                  <a:lnTo>
                    <a:pt x="232361" y="431479"/>
                  </a:lnTo>
                  <a:lnTo>
                    <a:pt x="232455" y="433077"/>
                  </a:lnTo>
                  <a:lnTo>
                    <a:pt x="232559" y="434675"/>
                  </a:lnTo>
                  <a:lnTo>
                    <a:pt x="232664" y="436273"/>
                  </a:lnTo>
                  <a:lnTo>
                    <a:pt x="232771" y="437871"/>
                  </a:lnTo>
                  <a:lnTo>
                    <a:pt x="232896" y="439469"/>
                  </a:lnTo>
                  <a:lnTo>
                    <a:pt x="233021" y="441067"/>
                  </a:lnTo>
                  <a:lnTo>
                    <a:pt x="233146" y="442665"/>
                  </a:lnTo>
                  <a:lnTo>
                    <a:pt x="233287" y="444263"/>
                  </a:lnTo>
                  <a:lnTo>
                    <a:pt x="233432" y="445862"/>
                  </a:lnTo>
                  <a:lnTo>
                    <a:pt x="233577" y="447460"/>
                  </a:lnTo>
                  <a:lnTo>
                    <a:pt x="233732" y="449058"/>
                  </a:lnTo>
                  <a:lnTo>
                    <a:pt x="233897" y="450656"/>
                  </a:lnTo>
                  <a:lnTo>
                    <a:pt x="234063" y="452254"/>
                  </a:lnTo>
                  <a:lnTo>
                    <a:pt x="234230" y="453852"/>
                  </a:lnTo>
                  <a:lnTo>
                    <a:pt x="234416" y="455450"/>
                  </a:lnTo>
                  <a:lnTo>
                    <a:pt x="234601" y="457048"/>
                  </a:lnTo>
                  <a:lnTo>
                    <a:pt x="234786" y="458646"/>
                  </a:lnTo>
                  <a:lnTo>
                    <a:pt x="234987" y="460244"/>
                  </a:lnTo>
                  <a:lnTo>
                    <a:pt x="235191" y="461842"/>
                  </a:lnTo>
                  <a:lnTo>
                    <a:pt x="235396" y="463440"/>
                  </a:lnTo>
                  <a:lnTo>
                    <a:pt x="235609" y="465038"/>
                  </a:lnTo>
                  <a:lnTo>
                    <a:pt x="235833" y="466636"/>
                  </a:lnTo>
                  <a:lnTo>
                    <a:pt x="236057" y="468235"/>
                  </a:lnTo>
                  <a:lnTo>
                    <a:pt x="236283" y="469833"/>
                  </a:lnTo>
                  <a:lnTo>
                    <a:pt x="236526" y="471431"/>
                  </a:lnTo>
                  <a:lnTo>
                    <a:pt x="236769" y="473029"/>
                  </a:lnTo>
                  <a:lnTo>
                    <a:pt x="237012" y="474627"/>
                  </a:lnTo>
                  <a:lnTo>
                    <a:pt x="237269" y="476225"/>
                  </a:lnTo>
                  <a:lnTo>
                    <a:pt x="237531" y="477823"/>
                  </a:lnTo>
                  <a:lnTo>
                    <a:pt x="237792" y="479421"/>
                  </a:lnTo>
                  <a:lnTo>
                    <a:pt x="238061" y="481019"/>
                  </a:lnTo>
                  <a:lnTo>
                    <a:pt x="238341" y="482617"/>
                  </a:lnTo>
                  <a:lnTo>
                    <a:pt x="238620" y="484215"/>
                  </a:lnTo>
                  <a:lnTo>
                    <a:pt x="238901" y="485813"/>
                  </a:lnTo>
                  <a:lnTo>
                    <a:pt x="239198" y="487411"/>
                  </a:lnTo>
                  <a:lnTo>
                    <a:pt x="239495" y="489009"/>
                  </a:lnTo>
                  <a:lnTo>
                    <a:pt x="239793" y="490608"/>
                  </a:lnTo>
                  <a:lnTo>
                    <a:pt x="240103" y="492206"/>
                  </a:lnTo>
                  <a:lnTo>
                    <a:pt x="240417" y="493804"/>
                  </a:lnTo>
                  <a:lnTo>
                    <a:pt x="240731" y="495402"/>
                  </a:lnTo>
                  <a:lnTo>
                    <a:pt x="241052" y="497000"/>
                  </a:lnTo>
                  <a:lnTo>
                    <a:pt x="241383" y="498598"/>
                  </a:lnTo>
                  <a:lnTo>
                    <a:pt x="241714" y="500196"/>
                  </a:lnTo>
                  <a:lnTo>
                    <a:pt x="242046" y="501794"/>
                  </a:lnTo>
                  <a:lnTo>
                    <a:pt x="242394" y="503392"/>
                  </a:lnTo>
                  <a:lnTo>
                    <a:pt x="242741" y="504990"/>
                  </a:lnTo>
                  <a:lnTo>
                    <a:pt x="243088" y="506588"/>
                  </a:lnTo>
                  <a:lnTo>
                    <a:pt x="243446" y="508186"/>
                  </a:lnTo>
                  <a:lnTo>
                    <a:pt x="243809" y="509784"/>
                  </a:lnTo>
                  <a:lnTo>
                    <a:pt x="244172" y="511382"/>
                  </a:lnTo>
                  <a:lnTo>
                    <a:pt x="244541" y="512981"/>
                  </a:lnTo>
                  <a:lnTo>
                    <a:pt x="244918" y="514579"/>
                  </a:lnTo>
                  <a:lnTo>
                    <a:pt x="245296" y="516177"/>
                  </a:lnTo>
                  <a:lnTo>
                    <a:pt x="245675" y="517775"/>
                  </a:lnTo>
                  <a:lnTo>
                    <a:pt x="246067" y="519373"/>
                  </a:lnTo>
                  <a:lnTo>
                    <a:pt x="246459" y="520971"/>
                  </a:lnTo>
                  <a:lnTo>
                    <a:pt x="246851" y="522569"/>
                  </a:lnTo>
                  <a:lnTo>
                    <a:pt x="247253" y="524167"/>
                  </a:lnTo>
                  <a:lnTo>
                    <a:pt x="247659" y="525765"/>
                  </a:lnTo>
                  <a:lnTo>
                    <a:pt x="248065" y="527363"/>
                  </a:lnTo>
                  <a:lnTo>
                    <a:pt x="248476" y="528961"/>
                  </a:lnTo>
                  <a:lnTo>
                    <a:pt x="248895" y="530559"/>
                  </a:lnTo>
                  <a:lnTo>
                    <a:pt x="249314" y="532157"/>
                  </a:lnTo>
                  <a:lnTo>
                    <a:pt x="249734" y="533755"/>
                  </a:lnTo>
                  <a:lnTo>
                    <a:pt x="250166" y="535354"/>
                  </a:lnTo>
                  <a:lnTo>
                    <a:pt x="250597" y="536952"/>
                  </a:lnTo>
                  <a:lnTo>
                    <a:pt x="251029" y="538550"/>
                  </a:lnTo>
                  <a:lnTo>
                    <a:pt x="251469" y="540148"/>
                  </a:lnTo>
                  <a:lnTo>
                    <a:pt x="251912" y="541746"/>
                  </a:lnTo>
                  <a:lnTo>
                    <a:pt x="252355" y="543344"/>
                  </a:lnTo>
                  <a:lnTo>
                    <a:pt x="252802" y="544942"/>
                  </a:lnTo>
                  <a:lnTo>
                    <a:pt x="253257" y="546540"/>
                  </a:lnTo>
                  <a:lnTo>
                    <a:pt x="253711" y="548138"/>
                  </a:lnTo>
                  <a:lnTo>
                    <a:pt x="254166" y="549736"/>
                  </a:lnTo>
                  <a:lnTo>
                    <a:pt x="254631" y="551334"/>
                  </a:lnTo>
                  <a:lnTo>
                    <a:pt x="255095" y="552932"/>
                  </a:lnTo>
                  <a:lnTo>
                    <a:pt x="255560" y="554530"/>
                  </a:lnTo>
                  <a:lnTo>
                    <a:pt x="256031" y="556128"/>
                  </a:lnTo>
                  <a:lnTo>
                    <a:pt x="256505" y="557727"/>
                  </a:lnTo>
                  <a:lnTo>
                    <a:pt x="256980" y="559325"/>
                  </a:lnTo>
                  <a:lnTo>
                    <a:pt x="257457" y="560923"/>
                  </a:lnTo>
                  <a:lnTo>
                    <a:pt x="257940" y="562521"/>
                  </a:lnTo>
                  <a:lnTo>
                    <a:pt x="258423" y="564119"/>
                  </a:lnTo>
                  <a:lnTo>
                    <a:pt x="258906" y="565717"/>
                  </a:lnTo>
                  <a:lnTo>
                    <a:pt x="259397" y="567315"/>
                  </a:lnTo>
                  <a:lnTo>
                    <a:pt x="259888" y="568913"/>
                  </a:lnTo>
                  <a:lnTo>
                    <a:pt x="260379" y="570511"/>
                  </a:lnTo>
                  <a:lnTo>
                    <a:pt x="260874" y="572109"/>
                  </a:lnTo>
                  <a:lnTo>
                    <a:pt x="261373" y="573707"/>
                  </a:lnTo>
                  <a:lnTo>
                    <a:pt x="261871" y="575305"/>
                  </a:lnTo>
                  <a:lnTo>
                    <a:pt x="262371" y="576903"/>
                  </a:lnTo>
                  <a:lnTo>
                    <a:pt x="262875" y="578501"/>
                  </a:lnTo>
                  <a:lnTo>
                    <a:pt x="263380" y="580100"/>
                  </a:lnTo>
                  <a:lnTo>
                    <a:pt x="263884" y="581698"/>
                  </a:lnTo>
                  <a:lnTo>
                    <a:pt x="264394" y="583296"/>
                  </a:lnTo>
                  <a:lnTo>
                    <a:pt x="264904" y="584894"/>
                  </a:lnTo>
                  <a:lnTo>
                    <a:pt x="265414" y="586492"/>
                  </a:lnTo>
                  <a:lnTo>
                    <a:pt x="265927" y="588090"/>
                  </a:lnTo>
                  <a:lnTo>
                    <a:pt x="266442" y="589688"/>
                  </a:lnTo>
                  <a:lnTo>
                    <a:pt x="266957" y="591286"/>
                  </a:lnTo>
                  <a:lnTo>
                    <a:pt x="267472" y="592884"/>
                  </a:lnTo>
                  <a:lnTo>
                    <a:pt x="267991" y="594482"/>
                  </a:lnTo>
                  <a:lnTo>
                    <a:pt x="268509" y="596080"/>
                  </a:lnTo>
                  <a:lnTo>
                    <a:pt x="269028" y="597678"/>
                  </a:lnTo>
                  <a:lnTo>
                    <a:pt x="269549" y="599276"/>
                  </a:lnTo>
                  <a:lnTo>
                    <a:pt x="270071" y="600874"/>
                  </a:lnTo>
                  <a:lnTo>
                    <a:pt x="270592" y="602473"/>
                  </a:lnTo>
                  <a:lnTo>
                    <a:pt x="271115" y="604071"/>
                  </a:lnTo>
                  <a:lnTo>
                    <a:pt x="271638" y="605669"/>
                  </a:lnTo>
                  <a:lnTo>
                    <a:pt x="272161" y="607267"/>
                  </a:lnTo>
                  <a:lnTo>
                    <a:pt x="272685" y="608865"/>
                  </a:lnTo>
                  <a:lnTo>
                    <a:pt x="273210" y="610463"/>
                  </a:lnTo>
                  <a:lnTo>
                    <a:pt x="273734" y="612061"/>
                  </a:lnTo>
                  <a:lnTo>
                    <a:pt x="274259" y="613659"/>
                  </a:lnTo>
                  <a:lnTo>
                    <a:pt x="274784" y="615257"/>
                  </a:lnTo>
                  <a:lnTo>
                    <a:pt x="275309" y="616855"/>
                  </a:lnTo>
                  <a:lnTo>
                    <a:pt x="275834" y="618453"/>
                  </a:lnTo>
                  <a:lnTo>
                    <a:pt x="276358" y="620051"/>
                  </a:lnTo>
                  <a:lnTo>
                    <a:pt x="276883" y="621649"/>
                  </a:lnTo>
                  <a:lnTo>
                    <a:pt x="277407" y="623247"/>
                  </a:lnTo>
                  <a:lnTo>
                    <a:pt x="277931" y="624846"/>
                  </a:lnTo>
                  <a:lnTo>
                    <a:pt x="278454" y="626444"/>
                  </a:lnTo>
                  <a:lnTo>
                    <a:pt x="278976" y="628042"/>
                  </a:lnTo>
                  <a:lnTo>
                    <a:pt x="279499" y="629640"/>
                  </a:lnTo>
                  <a:lnTo>
                    <a:pt x="280020" y="631238"/>
                  </a:lnTo>
                  <a:lnTo>
                    <a:pt x="280540" y="632836"/>
                  </a:lnTo>
                  <a:lnTo>
                    <a:pt x="281060" y="634434"/>
                  </a:lnTo>
                  <a:lnTo>
                    <a:pt x="281579" y="636032"/>
                  </a:lnTo>
                  <a:lnTo>
                    <a:pt x="282096" y="637630"/>
                  </a:lnTo>
                  <a:lnTo>
                    <a:pt x="282613" y="639228"/>
                  </a:lnTo>
                  <a:lnTo>
                    <a:pt x="283129" y="640826"/>
                  </a:lnTo>
                  <a:lnTo>
                    <a:pt x="283642" y="642424"/>
                  </a:lnTo>
                  <a:lnTo>
                    <a:pt x="284155" y="644022"/>
                  </a:lnTo>
                  <a:lnTo>
                    <a:pt x="284668" y="645620"/>
                  </a:lnTo>
                  <a:lnTo>
                    <a:pt x="285176" y="647219"/>
                  </a:lnTo>
                  <a:lnTo>
                    <a:pt x="285684" y="648817"/>
                  </a:lnTo>
                  <a:lnTo>
                    <a:pt x="286192" y="650415"/>
                  </a:lnTo>
                  <a:lnTo>
                    <a:pt x="286696" y="652013"/>
                  </a:lnTo>
                  <a:lnTo>
                    <a:pt x="287198" y="653611"/>
                  </a:lnTo>
                  <a:lnTo>
                    <a:pt x="287700" y="655209"/>
                  </a:lnTo>
                  <a:lnTo>
                    <a:pt x="288200" y="656807"/>
                  </a:lnTo>
                  <a:lnTo>
                    <a:pt x="288695" y="658405"/>
                  </a:lnTo>
                  <a:lnTo>
                    <a:pt x="289191" y="660003"/>
                  </a:lnTo>
                  <a:lnTo>
                    <a:pt x="289686" y="661601"/>
                  </a:lnTo>
                  <a:lnTo>
                    <a:pt x="290174" y="663199"/>
                  </a:lnTo>
                  <a:lnTo>
                    <a:pt x="290661" y="664797"/>
                  </a:lnTo>
                  <a:lnTo>
                    <a:pt x="291149" y="666395"/>
                  </a:lnTo>
                  <a:lnTo>
                    <a:pt x="291631" y="667993"/>
                  </a:lnTo>
                  <a:lnTo>
                    <a:pt x="292110" y="669592"/>
                  </a:lnTo>
                  <a:lnTo>
                    <a:pt x="292589" y="671190"/>
                  </a:lnTo>
                  <a:lnTo>
                    <a:pt x="293066" y="672788"/>
                  </a:lnTo>
                  <a:lnTo>
                    <a:pt x="293535" y="674386"/>
                  </a:lnTo>
                  <a:lnTo>
                    <a:pt x="294005" y="675984"/>
                  </a:lnTo>
                  <a:lnTo>
                    <a:pt x="294474" y="677582"/>
                  </a:lnTo>
                  <a:lnTo>
                    <a:pt x="294935" y="679180"/>
                  </a:lnTo>
                  <a:lnTo>
                    <a:pt x="295394" y="680778"/>
                  </a:lnTo>
                  <a:lnTo>
                    <a:pt x="295853" y="682376"/>
                  </a:lnTo>
                  <a:lnTo>
                    <a:pt x="296306" y="683974"/>
                  </a:lnTo>
                  <a:lnTo>
                    <a:pt x="296755" y="685572"/>
                  </a:lnTo>
                  <a:lnTo>
                    <a:pt x="297203" y="687170"/>
                  </a:lnTo>
                  <a:lnTo>
                    <a:pt x="297649" y="688768"/>
                  </a:lnTo>
                  <a:lnTo>
                    <a:pt x="298085" y="690366"/>
                  </a:lnTo>
                  <a:lnTo>
                    <a:pt x="298521" y="691965"/>
                  </a:lnTo>
                  <a:lnTo>
                    <a:pt x="298958" y="693563"/>
                  </a:lnTo>
                  <a:lnTo>
                    <a:pt x="299383" y="695161"/>
                  </a:lnTo>
                  <a:lnTo>
                    <a:pt x="299807" y="696759"/>
                  </a:lnTo>
                  <a:lnTo>
                    <a:pt x="300231" y="698357"/>
                  </a:lnTo>
                  <a:lnTo>
                    <a:pt x="300648" y="699955"/>
                  </a:lnTo>
                  <a:lnTo>
                    <a:pt x="301058" y="701553"/>
                  </a:lnTo>
                  <a:lnTo>
                    <a:pt x="301469" y="703151"/>
                  </a:lnTo>
                  <a:lnTo>
                    <a:pt x="301876" y="704749"/>
                  </a:lnTo>
                  <a:lnTo>
                    <a:pt x="302273" y="706347"/>
                  </a:lnTo>
                  <a:lnTo>
                    <a:pt x="302669" y="707945"/>
                  </a:lnTo>
                  <a:lnTo>
                    <a:pt x="303065" y="709543"/>
                  </a:lnTo>
                  <a:lnTo>
                    <a:pt x="303449" y="711141"/>
                  </a:lnTo>
                  <a:lnTo>
                    <a:pt x="303830" y="712739"/>
                  </a:lnTo>
                  <a:lnTo>
                    <a:pt x="304212" y="714338"/>
                  </a:lnTo>
                  <a:lnTo>
                    <a:pt x="304585" y="715936"/>
                  </a:lnTo>
                  <a:lnTo>
                    <a:pt x="304951" y="717534"/>
                  </a:lnTo>
                  <a:lnTo>
                    <a:pt x="305317" y="719132"/>
                  </a:lnTo>
                  <a:lnTo>
                    <a:pt x="305681" y="720730"/>
                  </a:lnTo>
                  <a:lnTo>
                    <a:pt x="306030" y="722328"/>
                  </a:lnTo>
                  <a:lnTo>
                    <a:pt x="306380" y="723926"/>
                  </a:lnTo>
                  <a:lnTo>
                    <a:pt x="306730" y="725524"/>
                  </a:lnTo>
                  <a:lnTo>
                    <a:pt x="307066" y="727122"/>
                  </a:lnTo>
                  <a:lnTo>
                    <a:pt x="307399" y="728720"/>
                  </a:lnTo>
                  <a:lnTo>
                    <a:pt x="307732" y="730318"/>
                  </a:lnTo>
                  <a:lnTo>
                    <a:pt x="308056" y="731916"/>
                  </a:lnTo>
                  <a:lnTo>
                    <a:pt x="308371" y="733514"/>
                  </a:lnTo>
                  <a:lnTo>
                    <a:pt x="308687" y="735112"/>
                  </a:lnTo>
                  <a:lnTo>
                    <a:pt x="308999" y="736711"/>
                  </a:lnTo>
                  <a:lnTo>
                    <a:pt x="309297" y="738309"/>
                  </a:lnTo>
                  <a:lnTo>
                    <a:pt x="309594" y="739907"/>
                  </a:lnTo>
                  <a:lnTo>
                    <a:pt x="309892" y="741505"/>
                  </a:lnTo>
                  <a:lnTo>
                    <a:pt x="310174" y="743103"/>
                  </a:lnTo>
                  <a:lnTo>
                    <a:pt x="310453" y="744701"/>
                  </a:lnTo>
                  <a:lnTo>
                    <a:pt x="310732" y="746299"/>
                  </a:lnTo>
                  <a:lnTo>
                    <a:pt x="311002" y="747897"/>
                  </a:lnTo>
                  <a:lnTo>
                    <a:pt x="311261" y="749495"/>
                  </a:lnTo>
                  <a:lnTo>
                    <a:pt x="311521" y="751093"/>
                  </a:lnTo>
                  <a:lnTo>
                    <a:pt x="311778" y="752691"/>
                  </a:lnTo>
                  <a:lnTo>
                    <a:pt x="312018" y="754289"/>
                  </a:lnTo>
                  <a:lnTo>
                    <a:pt x="312258" y="755887"/>
                  </a:lnTo>
                  <a:lnTo>
                    <a:pt x="312498" y="757485"/>
                  </a:lnTo>
                  <a:lnTo>
                    <a:pt x="312722" y="759084"/>
                  </a:lnTo>
                  <a:lnTo>
                    <a:pt x="312942" y="760682"/>
                  </a:lnTo>
                  <a:lnTo>
                    <a:pt x="313162" y="762280"/>
                  </a:lnTo>
                  <a:lnTo>
                    <a:pt x="313373" y="763878"/>
                  </a:lnTo>
                  <a:lnTo>
                    <a:pt x="313572" y="765476"/>
                  </a:lnTo>
                  <a:lnTo>
                    <a:pt x="313772" y="767074"/>
                  </a:lnTo>
                  <a:lnTo>
                    <a:pt x="313969" y="768672"/>
                  </a:lnTo>
                  <a:lnTo>
                    <a:pt x="314147" y="770270"/>
                  </a:lnTo>
                  <a:lnTo>
                    <a:pt x="314326" y="771868"/>
                  </a:lnTo>
                  <a:lnTo>
                    <a:pt x="314505" y="773466"/>
                  </a:lnTo>
                  <a:lnTo>
                    <a:pt x="314667" y="775064"/>
                  </a:lnTo>
                  <a:lnTo>
                    <a:pt x="314824" y="776662"/>
                  </a:lnTo>
                  <a:lnTo>
                    <a:pt x="314981" y="778260"/>
                  </a:lnTo>
                  <a:lnTo>
                    <a:pt x="315129" y="779858"/>
                  </a:lnTo>
                  <a:lnTo>
                    <a:pt x="315265" y="781457"/>
                  </a:lnTo>
                  <a:lnTo>
                    <a:pt x="315401" y="783055"/>
                  </a:lnTo>
                  <a:lnTo>
                    <a:pt x="315534" y="784653"/>
                  </a:lnTo>
                  <a:lnTo>
                    <a:pt x="315648" y="786251"/>
                  </a:lnTo>
                  <a:lnTo>
                    <a:pt x="315762" y="787849"/>
                  </a:lnTo>
                  <a:lnTo>
                    <a:pt x="315876" y="789447"/>
                  </a:lnTo>
                  <a:lnTo>
                    <a:pt x="315972" y="791045"/>
                  </a:lnTo>
                  <a:lnTo>
                    <a:pt x="316064" y="792643"/>
                  </a:lnTo>
                  <a:lnTo>
                    <a:pt x="316156" y="794241"/>
                  </a:lnTo>
                  <a:lnTo>
                    <a:pt x="316238" y="795839"/>
                  </a:lnTo>
                  <a:lnTo>
                    <a:pt x="316307" y="797437"/>
                  </a:lnTo>
                  <a:lnTo>
                    <a:pt x="316377" y="799035"/>
                  </a:lnTo>
                  <a:lnTo>
                    <a:pt x="316444" y="800633"/>
                  </a:lnTo>
                  <a:lnTo>
                    <a:pt x="316491" y="802231"/>
                  </a:lnTo>
                  <a:lnTo>
                    <a:pt x="316538" y="803830"/>
                  </a:lnTo>
                  <a:lnTo>
                    <a:pt x="316585" y="805428"/>
                  </a:lnTo>
                  <a:lnTo>
                    <a:pt x="316614" y="807026"/>
                  </a:lnTo>
                  <a:lnTo>
                    <a:pt x="316639" y="808624"/>
                  </a:lnTo>
                  <a:lnTo>
                    <a:pt x="316663" y="810222"/>
                  </a:lnTo>
                  <a:lnTo>
                    <a:pt x="316677" y="811820"/>
                  </a:lnTo>
                  <a:lnTo>
                    <a:pt x="316679" y="813418"/>
                  </a:lnTo>
                  <a:lnTo>
                    <a:pt x="316680" y="815016"/>
                  </a:lnTo>
                  <a:lnTo>
                    <a:pt x="316680" y="816614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507230" y="2120199"/>
              <a:ext cx="146730" cy="0"/>
            </a:xfrm>
            <a:custGeom>
              <a:avLst/>
              <a:pathLst>
                <a:path w="146730" h="0">
                  <a:moveTo>
                    <a:pt x="0" y="0"/>
                  </a:moveTo>
                  <a:lnTo>
                    <a:pt x="14673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774122" y="1360280"/>
              <a:ext cx="316680" cy="979352"/>
            </a:xfrm>
            <a:custGeom>
              <a:avLst/>
              <a:pathLst>
                <a:path w="316680" h="979352">
                  <a:moveTo>
                    <a:pt x="249" y="979352"/>
                  </a:moveTo>
                  <a:lnTo>
                    <a:pt x="185" y="977436"/>
                  </a:lnTo>
                  <a:lnTo>
                    <a:pt x="136" y="975519"/>
                  </a:lnTo>
                  <a:lnTo>
                    <a:pt x="97" y="973603"/>
                  </a:lnTo>
                  <a:lnTo>
                    <a:pt x="58" y="971686"/>
                  </a:lnTo>
                  <a:lnTo>
                    <a:pt x="31" y="969770"/>
                  </a:lnTo>
                  <a:lnTo>
                    <a:pt x="18" y="967853"/>
                  </a:lnTo>
                  <a:lnTo>
                    <a:pt x="5" y="965937"/>
                  </a:lnTo>
                  <a:lnTo>
                    <a:pt x="0" y="964020"/>
                  </a:lnTo>
                  <a:lnTo>
                    <a:pt x="13" y="962104"/>
                  </a:lnTo>
                  <a:lnTo>
                    <a:pt x="26" y="960187"/>
                  </a:lnTo>
                  <a:lnTo>
                    <a:pt x="42" y="958270"/>
                  </a:lnTo>
                  <a:lnTo>
                    <a:pt x="81" y="956354"/>
                  </a:lnTo>
                  <a:lnTo>
                    <a:pt x="120" y="954437"/>
                  </a:lnTo>
                  <a:lnTo>
                    <a:pt x="159" y="952521"/>
                  </a:lnTo>
                  <a:lnTo>
                    <a:pt x="224" y="950604"/>
                  </a:lnTo>
                  <a:lnTo>
                    <a:pt x="289" y="948688"/>
                  </a:lnTo>
                  <a:lnTo>
                    <a:pt x="353" y="946771"/>
                  </a:lnTo>
                  <a:lnTo>
                    <a:pt x="440" y="944855"/>
                  </a:lnTo>
                  <a:lnTo>
                    <a:pt x="530" y="942938"/>
                  </a:lnTo>
                  <a:lnTo>
                    <a:pt x="621" y="941022"/>
                  </a:lnTo>
                  <a:lnTo>
                    <a:pt x="728" y="939105"/>
                  </a:lnTo>
                  <a:lnTo>
                    <a:pt x="845" y="937188"/>
                  </a:lnTo>
                  <a:lnTo>
                    <a:pt x="961" y="935272"/>
                  </a:lnTo>
                  <a:lnTo>
                    <a:pt x="1090" y="933355"/>
                  </a:lnTo>
                  <a:lnTo>
                    <a:pt x="1232" y="931439"/>
                  </a:lnTo>
                  <a:lnTo>
                    <a:pt x="1373" y="929522"/>
                  </a:lnTo>
                  <a:lnTo>
                    <a:pt x="1524" y="927606"/>
                  </a:lnTo>
                  <a:lnTo>
                    <a:pt x="1690" y="925689"/>
                  </a:lnTo>
                  <a:lnTo>
                    <a:pt x="1857" y="923773"/>
                  </a:lnTo>
                  <a:lnTo>
                    <a:pt x="2028" y="921856"/>
                  </a:lnTo>
                  <a:lnTo>
                    <a:pt x="2220" y="919940"/>
                  </a:lnTo>
                  <a:lnTo>
                    <a:pt x="2411" y="918023"/>
                  </a:lnTo>
                  <a:lnTo>
                    <a:pt x="2604" y="916106"/>
                  </a:lnTo>
                  <a:lnTo>
                    <a:pt x="2820" y="914190"/>
                  </a:lnTo>
                  <a:lnTo>
                    <a:pt x="3036" y="912273"/>
                  </a:lnTo>
                  <a:lnTo>
                    <a:pt x="3252" y="910357"/>
                  </a:lnTo>
                  <a:lnTo>
                    <a:pt x="3489" y="908440"/>
                  </a:lnTo>
                  <a:lnTo>
                    <a:pt x="3729" y="906524"/>
                  </a:lnTo>
                  <a:lnTo>
                    <a:pt x="3970" y="904607"/>
                  </a:lnTo>
                  <a:lnTo>
                    <a:pt x="4227" y="902691"/>
                  </a:lnTo>
                  <a:lnTo>
                    <a:pt x="4491" y="900774"/>
                  </a:lnTo>
                  <a:lnTo>
                    <a:pt x="4755" y="898858"/>
                  </a:lnTo>
                  <a:lnTo>
                    <a:pt x="5032" y="896941"/>
                  </a:lnTo>
                  <a:lnTo>
                    <a:pt x="5319" y="895025"/>
                  </a:lnTo>
                  <a:lnTo>
                    <a:pt x="5606" y="893108"/>
                  </a:lnTo>
                  <a:lnTo>
                    <a:pt x="5903" y="891191"/>
                  </a:lnTo>
                  <a:lnTo>
                    <a:pt x="6213" y="889275"/>
                  </a:lnTo>
                  <a:lnTo>
                    <a:pt x="6523" y="887358"/>
                  </a:lnTo>
                  <a:lnTo>
                    <a:pt x="6839" y="885442"/>
                  </a:lnTo>
                  <a:lnTo>
                    <a:pt x="7171" y="883525"/>
                  </a:lnTo>
                  <a:lnTo>
                    <a:pt x="7503" y="881609"/>
                  </a:lnTo>
                  <a:lnTo>
                    <a:pt x="7838" y="879692"/>
                  </a:lnTo>
                  <a:lnTo>
                    <a:pt x="8192" y="877776"/>
                  </a:lnTo>
                  <a:lnTo>
                    <a:pt x="8546" y="875859"/>
                  </a:lnTo>
                  <a:lnTo>
                    <a:pt x="8900" y="873943"/>
                  </a:lnTo>
                  <a:lnTo>
                    <a:pt x="9274" y="872026"/>
                  </a:lnTo>
                  <a:lnTo>
                    <a:pt x="9649" y="870109"/>
                  </a:lnTo>
                  <a:lnTo>
                    <a:pt x="10024" y="868193"/>
                  </a:lnTo>
                  <a:lnTo>
                    <a:pt x="10416" y="866276"/>
                  </a:lnTo>
                  <a:lnTo>
                    <a:pt x="10812" y="864360"/>
                  </a:lnTo>
                  <a:lnTo>
                    <a:pt x="11208" y="862443"/>
                  </a:lnTo>
                  <a:lnTo>
                    <a:pt x="11616" y="860527"/>
                  </a:lnTo>
                  <a:lnTo>
                    <a:pt x="12032" y="858610"/>
                  </a:lnTo>
                  <a:lnTo>
                    <a:pt x="12447" y="856694"/>
                  </a:lnTo>
                  <a:lnTo>
                    <a:pt x="12872" y="854777"/>
                  </a:lnTo>
                  <a:lnTo>
                    <a:pt x="13307" y="852861"/>
                  </a:lnTo>
                  <a:lnTo>
                    <a:pt x="13742" y="850944"/>
                  </a:lnTo>
                  <a:lnTo>
                    <a:pt x="14183" y="849028"/>
                  </a:lnTo>
                  <a:lnTo>
                    <a:pt x="14637" y="847111"/>
                  </a:lnTo>
                  <a:lnTo>
                    <a:pt x="15090" y="845194"/>
                  </a:lnTo>
                  <a:lnTo>
                    <a:pt x="15547" y="843278"/>
                  </a:lnTo>
                  <a:lnTo>
                    <a:pt x="16018" y="841361"/>
                  </a:lnTo>
                  <a:lnTo>
                    <a:pt x="16490" y="839445"/>
                  </a:lnTo>
                  <a:lnTo>
                    <a:pt x="16961" y="837528"/>
                  </a:lnTo>
                  <a:lnTo>
                    <a:pt x="17450" y="835612"/>
                  </a:lnTo>
                  <a:lnTo>
                    <a:pt x="17938" y="833695"/>
                  </a:lnTo>
                  <a:lnTo>
                    <a:pt x="18427" y="831779"/>
                  </a:lnTo>
                  <a:lnTo>
                    <a:pt x="18929" y="829862"/>
                  </a:lnTo>
                  <a:lnTo>
                    <a:pt x="19434" y="827946"/>
                  </a:lnTo>
                  <a:lnTo>
                    <a:pt x="19939" y="826029"/>
                  </a:lnTo>
                  <a:lnTo>
                    <a:pt x="20454" y="824112"/>
                  </a:lnTo>
                  <a:lnTo>
                    <a:pt x="20975" y="822196"/>
                  </a:lnTo>
                  <a:lnTo>
                    <a:pt x="21495" y="820279"/>
                  </a:lnTo>
                  <a:lnTo>
                    <a:pt x="22024" y="818363"/>
                  </a:lnTo>
                  <a:lnTo>
                    <a:pt x="22559" y="816446"/>
                  </a:lnTo>
                  <a:lnTo>
                    <a:pt x="23094" y="814530"/>
                  </a:lnTo>
                  <a:lnTo>
                    <a:pt x="23634" y="812613"/>
                  </a:lnTo>
                  <a:lnTo>
                    <a:pt x="24183" y="810697"/>
                  </a:lnTo>
                  <a:lnTo>
                    <a:pt x="24732" y="808780"/>
                  </a:lnTo>
                  <a:lnTo>
                    <a:pt x="25284" y="806864"/>
                  </a:lnTo>
                  <a:lnTo>
                    <a:pt x="25847" y="804947"/>
                  </a:lnTo>
                  <a:lnTo>
                    <a:pt x="26409" y="803031"/>
                  </a:lnTo>
                  <a:lnTo>
                    <a:pt x="26972" y="801114"/>
                  </a:lnTo>
                  <a:lnTo>
                    <a:pt x="27546" y="799197"/>
                  </a:lnTo>
                  <a:lnTo>
                    <a:pt x="28120" y="797281"/>
                  </a:lnTo>
                  <a:lnTo>
                    <a:pt x="28695" y="795364"/>
                  </a:lnTo>
                  <a:lnTo>
                    <a:pt x="29280" y="793448"/>
                  </a:lnTo>
                  <a:lnTo>
                    <a:pt x="29865" y="791531"/>
                  </a:lnTo>
                  <a:lnTo>
                    <a:pt x="30451" y="789615"/>
                  </a:lnTo>
                  <a:lnTo>
                    <a:pt x="31045" y="787698"/>
                  </a:lnTo>
                  <a:lnTo>
                    <a:pt x="31641" y="785782"/>
                  </a:lnTo>
                  <a:lnTo>
                    <a:pt x="32237" y="783865"/>
                  </a:lnTo>
                  <a:lnTo>
                    <a:pt x="32839" y="781949"/>
                  </a:lnTo>
                  <a:lnTo>
                    <a:pt x="33445" y="780032"/>
                  </a:lnTo>
                  <a:lnTo>
                    <a:pt x="34051" y="778115"/>
                  </a:lnTo>
                  <a:lnTo>
                    <a:pt x="34661" y="776199"/>
                  </a:lnTo>
                  <a:lnTo>
                    <a:pt x="35275" y="774282"/>
                  </a:lnTo>
                  <a:lnTo>
                    <a:pt x="35890" y="772366"/>
                  </a:lnTo>
                  <a:lnTo>
                    <a:pt x="36506" y="770449"/>
                  </a:lnTo>
                  <a:lnTo>
                    <a:pt x="37129" y="768533"/>
                  </a:lnTo>
                  <a:lnTo>
                    <a:pt x="37751" y="766616"/>
                  </a:lnTo>
                  <a:lnTo>
                    <a:pt x="38375" y="764700"/>
                  </a:lnTo>
                  <a:lnTo>
                    <a:pt x="39004" y="762783"/>
                  </a:lnTo>
                  <a:lnTo>
                    <a:pt x="39633" y="760867"/>
                  </a:lnTo>
                  <a:lnTo>
                    <a:pt x="40263" y="758950"/>
                  </a:lnTo>
                  <a:lnTo>
                    <a:pt x="40898" y="757034"/>
                  </a:lnTo>
                  <a:lnTo>
                    <a:pt x="41533" y="755117"/>
                  </a:lnTo>
                  <a:lnTo>
                    <a:pt x="42169" y="753200"/>
                  </a:lnTo>
                  <a:lnTo>
                    <a:pt x="42808" y="751284"/>
                  </a:lnTo>
                  <a:lnTo>
                    <a:pt x="43449" y="749367"/>
                  </a:lnTo>
                  <a:lnTo>
                    <a:pt x="44089" y="747451"/>
                  </a:lnTo>
                  <a:lnTo>
                    <a:pt x="44733" y="745534"/>
                  </a:lnTo>
                  <a:lnTo>
                    <a:pt x="45377" y="743618"/>
                  </a:lnTo>
                  <a:lnTo>
                    <a:pt x="46022" y="741701"/>
                  </a:lnTo>
                  <a:lnTo>
                    <a:pt x="46668" y="739785"/>
                  </a:lnTo>
                  <a:lnTo>
                    <a:pt x="47317" y="737868"/>
                  </a:lnTo>
                  <a:lnTo>
                    <a:pt x="47965" y="735952"/>
                  </a:lnTo>
                  <a:lnTo>
                    <a:pt x="48614" y="734035"/>
                  </a:lnTo>
                  <a:lnTo>
                    <a:pt x="49264" y="732118"/>
                  </a:lnTo>
                  <a:lnTo>
                    <a:pt x="49915" y="730202"/>
                  </a:lnTo>
                  <a:lnTo>
                    <a:pt x="50566" y="728285"/>
                  </a:lnTo>
                  <a:lnTo>
                    <a:pt x="51218" y="726369"/>
                  </a:lnTo>
                  <a:lnTo>
                    <a:pt x="51870" y="724452"/>
                  </a:lnTo>
                  <a:lnTo>
                    <a:pt x="52522" y="722536"/>
                  </a:lnTo>
                  <a:lnTo>
                    <a:pt x="53175" y="720619"/>
                  </a:lnTo>
                  <a:lnTo>
                    <a:pt x="53828" y="718703"/>
                  </a:lnTo>
                  <a:lnTo>
                    <a:pt x="54481" y="716786"/>
                  </a:lnTo>
                  <a:lnTo>
                    <a:pt x="55134" y="714870"/>
                  </a:lnTo>
                  <a:lnTo>
                    <a:pt x="55787" y="712953"/>
                  </a:lnTo>
                  <a:lnTo>
                    <a:pt x="56439" y="711037"/>
                  </a:lnTo>
                  <a:lnTo>
                    <a:pt x="57091" y="709120"/>
                  </a:lnTo>
                  <a:lnTo>
                    <a:pt x="57743" y="707203"/>
                  </a:lnTo>
                  <a:lnTo>
                    <a:pt x="58395" y="705287"/>
                  </a:lnTo>
                  <a:lnTo>
                    <a:pt x="59046" y="703370"/>
                  </a:lnTo>
                  <a:lnTo>
                    <a:pt x="59696" y="701454"/>
                  </a:lnTo>
                  <a:lnTo>
                    <a:pt x="60346" y="699537"/>
                  </a:lnTo>
                  <a:lnTo>
                    <a:pt x="60994" y="697621"/>
                  </a:lnTo>
                  <a:lnTo>
                    <a:pt x="61642" y="695704"/>
                  </a:lnTo>
                  <a:lnTo>
                    <a:pt x="62289" y="693788"/>
                  </a:lnTo>
                  <a:lnTo>
                    <a:pt x="62935" y="691871"/>
                  </a:lnTo>
                  <a:lnTo>
                    <a:pt x="63579" y="689955"/>
                  </a:lnTo>
                  <a:lnTo>
                    <a:pt x="64223" y="688038"/>
                  </a:lnTo>
                  <a:lnTo>
                    <a:pt x="64867" y="686121"/>
                  </a:lnTo>
                  <a:lnTo>
                    <a:pt x="65506" y="684205"/>
                  </a:lnTo>
                  <a:lnTo>
                    <a:pt x="66146" y="682288"/>
                  </a:lnTo>
                  <a:lnTo>
                    <a:pt x="66785" y="680372"/>
                  </a:lnTo>
                  <a:lnTo>
                    <a:pt x="67420" y="678455"/>
                  </a:lnTo>
                  <a:lnTo>
                    <a:pt x="68055" y="676539"/>
                  </a:lnTo>
                  <a:lnTo>
                    <a:pt x="68689" y="674622"/>
                  </a:lnTo>
                  <a:lnTo>
                    <a:pt x="69319" y="672706"/>
                  </a:lnTo>
                  <a:lnTo>
                    <a:pt x="69948" y="670789"/>
                  </a:lnTo>
                  <a:lnTo>
                    <a:pt x="70577" y="668873"/>
                  </a:lnTo>
                  <a:lnTo>
                    <a:pt x="71201" y="666956"/>
                  </a:lnTo>
                  <a:lnTo>
                    <a:pt x="71824" y="665040"/>
                  </a:lnTo>
                  <a:lnTo>
                    <a:pt x="72446" y="663123"/>
                  </a:lnTo>
                  <a:lnTo>
                    <a:pt x="73065" y="661206"/>
                  </a:lnTo>
                  <a:lnTo>
                    <a:pt x="73680" y="659290"/>
                  </a:lnTo>
                  <a:lnTo>
                    <a:pt x="74295" y="657373"/>
                  </a:lnTo>
                  <a:lnTo>
                    <a:pt x="74907" y="655457"/>
                  </a:lnTo>
                  <a:lnTo>
                    <a:pt x="75514" y="653540"/>
                  </a:lnTo>
                  <a:lnTo>
                    <a:pt x="76121" y="651624"/>
                  </a:lnTo>
                  <a:lnTo>
                    <a:pt x="76727" y="649707"/>
                  </a:lnTo>
                  <a:lnTo>
                    <a:pt x="77325" y="647791"/>
                  </a:lnTo>
                  <a:lnTo>
                    <a:pt x="77924" y="645874"/>
                  </a:lnTo>
                  <a:lnTo>
                    <a:pt x="78522" y="643958"/>
                  </a:lnTo>
                  <a:lnTo>
                    <a:pt x="79111" y="642041"/>
                  </a:lnTo>
                  <a:lnTo>
                    <a:pt x="79700" y="640124"/>
                  </a:lnTo>
                  <a:lnTo>
                    <a:pt x="80290" y="638208"/>
                  </a:lnTo>
                  <a:lnTo>
                    <a:pt x="80870" y="636291"/>
                  </a:lnTo>
                  <a:lnTo>
                    <a:pt x="81450" y="634375"/>
                  </a:lnTo>
                  <a:lnTo>
                    <a:pt x="82029" y="632458"/>
                  </a:lnTo>
                  <a:lnTo>
                    <a:pt x="82601" y="630542"/>
                  </a:lnTo>
                  <a:lnTo>
                    <a:pt x="83170" y="628625"/>
                  </a:lnTo>
                  <a:lnTo>
                    <a:pt x="83738" y="626709"/>
                  </a:lnTo>
                  <a:lnTo>
                    <a:pt x="84301" y="624792"/>
                  </a:lnTo>
                  <a:lnTo>
                    <a:pt x="84859" y="622876"/>
                  </a:lnTo>
                  <a:lnTo>
                    <a:pt x="85417" y="620959"/>
                  </a:lnTo>
                  <a:lnTo>
                    <a:pt x="85970" y="619043"/>
                  </a:lnTo>
                  <a:lnTo>
                    <a:pt x="86516" y="617126"/>
                  </a:lnTo>
                  <a:lnTo>
                    <a:pt x="87062" y="615209"/>
                  </a:lnTo>
                  <a:lnTo>
                    <a:pt x="87605" y="613293"/>
                  </a:lnTo>
                  <a:lnTo>
                    <a:pt x="88139" y="611376"/>
                  </a:lnTo>
                  <a:lnTo>
                    <a:pt x="88673" y="609460"/>
                  </a:lnTo>
                  <a:lnTo>
                    <a:pt x="89206" y="607543"/>
                  </a:lnTo>
                  <a:lnTo>
                    <a:pt x="89727" y="605627"/>
                  </a:lnTo>
                  <a:lnTo>
                    <a:pt x="90248" y="603710"/>
                  </a:lnTo>
                  <a:lnTo>
                    <a:pt x="90769" y="601794"/>
                  </a:lnTo>
                  <a:lnTo>
                    <a:pt x="91279" y="599877"/>
                  </a:lnTo>
                  <a:lnTo>
                    <a:pt x="91787" y="597961"/>
                  </a:lnTo>
                  <a:lnTo>
                    <a:pt x="92294" y="596044"/>
                  </a:lnTo>
                  <a:lnTo>
                    <a:pt x="92792" y="594127"/>
                  </a:lnTo>
                  <a:lnTo>
                    <a:pt x="93287" y="592211"/>
                  </a:lnTo>
                  <a:lnTo>
                    <a:pt x="93781" y="590294"/>
                  </a:lnTo>
                  <a:lnTo>
                    <a:pt x="94267" y="588378"/>
                  </a:lnTo>
                  <a:lnTo>
                    <a:pt x="94747" y="586461"/>
                  </a:lnTo>
                  <a:lnTo>
                    <a:pt x="95228" y="584545"/>
                  </a:lnTo>
                  <a:lnTo>
                    <a:pt x="95702" y="582628"/>
                  </a:lnTo>
                  <a:lnTo>
                    <a:pt x="96168" y="580712"/>
                  </a:lnTo>
                  <a:lnTo>
                    <a:pt x="96633" y="578795"/>
                  </a:lnTo>
                  <a:lnTo>
                    <a:pt x="97095" y="576879"/>
                  </a:lnTo>
                  <a:lnTo>
                    <a:pt x="97546" y="574962"/>
                  </a:lnTo>
                  <a:lnTo>
                    <a:pt x="97997" y="573046"/>
                  </a:lnTo>
                  <a:lnTo>
                    <a:pt x="98446" y="571129"/>
                  </a:lnTo>
                  <a:lnTo>
                    <a:pt x="98882" y="569212"/>
                  </a:lnTo>
                  <a:lnTo>
                    <a:pt x="99318" y="567296"/>
                  </a:lnTo>
                  <a:lnTo>
                    <a:pt x="99754" y="565379"/>
                  </a:lnTo>
                  <a:lnTo>
                    <a:pt x="100175" y="563463"/>
                  </a:lnTo>
                  <a:lnTo>
                    <a:pt x="100595" y="561546"/>
                  </a:lnTo>
                  <a:lnTo>
                    <a:pt x="101015" y="559630"/>
                  </a:lnTo>
                  <a:lnTo>
                    <a:pt x="101423" y="557713"/>
                  </a:lnTo>
                  <a:lnTo>
                    <a:pt x="101827" y="555797"/>
                  </a:lnTo>
                  <a:lnTo>
                    <a:pt x="102232" y="553880"/>
                  </a:lnTo>
                  <a:lnTo>
                    <a:pt x="102626" y="551964"/>
                  </a:lnTo>
                  <a:lnTo>
                    <a:pt x="103014" y="550047"/>
                  </a:lnTo>
                  <a:lnTo>
                    <a:pt x="103403" y="548130"/>
                  </a:lnTo>
                  <a:lnTo>
                    <a:pt x="103783" y="546214"/>
                  </a:lnTo>
                  <a:lnTo>
                    <a:pt x="104155" y="544297"/>
                  </a:lnTo>
                  <a:lnTo>
                    <a:pt x="104528" y="542381"/>
                  </a:lnTo>
                  <a:lnTo>
                    <a:pt x="104894" y="540464"/>
                  </a:lnTo>
                  <a:lnTo>
                    <a:pt x="105250" y="538548"/>
                  </a:lnTo>
                  <a:lnTo>
                    <a:pt x="105605" y="536631"/>
                  </a:lnTo>
                  <a:lnTo>
                    <a:pt x="105958" y="534715"/>
                  </a:lnTo>
                  <a:lnTo>
                    <a:pt x="106297" y="532798"/>
                  </a:lnTo>
                  <a:lnTo>
                    <a:pt x="106636" y="530882"/>
                  </a:lnTo>
                  <a:lnTo>
                    <a:pt x="106974" y="528965"/>
                  </a:lnTo>
                  <a:lnTo>
                    <a:pt x="107296" y="527049"/>
                  </a:lnTo>
                  <a:lnTo>
                    <a:pt x="107618" y="525132"/>
                  </a:lnTo>
                  <a:lnTo>
                    <a:pt x="107940" y="523215"/>
                  </a:lnTo>
                  <a:lnTo>
                    <a:pt x="108247" y="521299"/>
                  </a:lnTo>
                  <a:lnTo>
                    <a:pt x="108552" y="519382"/>
                  </a:lnTo>
                  <a:lnTo>
                    <a:pt x="108857" y="517466"/>
                  </a:lnTo>
                  <a:lnTo>
                    <a:pt x="109150" y="515549"/>
                  </a:lnTo>
                  <a:lnTo>
                    <a:pt x="109438" y="513633"/>
                  </a:lnTo>
                  <a:lnTo>
                    <a:pt x="109726" y="511716"/>
                  </a:lnTo>
                  <a:lnTo>
                    <a:pt x="110004" y="509800"/>
                  </a:lnTo>
                  <a:lnTo>
                    <a:pt x="110275" y="507883"/>
                  </a:lnTo>
                  <a:lnTo>
                    <a:pt x="110545" y="505967"/>
                  </a:lnTo>
                  <a:lnTo>
                    <a:pt x="110809" y="504050"/>
                  </a:lnTo>
                  <a:lnTo>
                    <a:pt x="111062" y="502133"/>
                  </a:lnTo>
                  <a:lnTo>
                    <a:pt x="111315" y="500217"/>
                  </a:lnTo>
                  <a:lnTo>
                    <a:pt x="111564" y="498300"/>
                  </a:lnTo>
                  <a:lnTo>
                    <a:pt x="111800" y="496384"/>
                  </a:lnTo>
                  <a:lnTo>
                    <a:pt x="112036" y="494467"/>
                  </a:lnTo>
                  <a:lnTo>
                    <a:pt x="112271" y="492551"/>
                  </a:lnTo>
                  <a:lnTo>
                    <a:pt x="112489" y="490634"/>
                  </a:lnTo>
                  <a:lnTo>
                    <a:pt x="112708" y="488718"/>
                  </a:lnTo>
                  <a:lnTo>
                    <a:pt x="112926" y="486801"/>
                  </a:lnTo>
                  <a:lnTo>
                    <a:pt x="113129" y="484885"/>
                  </a:lnTo>
                  <a:lnTo>
                    <a:pt x="113330" y="482968"/>
                  </a:lnTo>
                  <a:lnTo>
                    <a:pt x="113531" y="481052"/>
                  </a:lnTo>
                  <a:lnTo>
                    <a:pt x="113719" y="479135"/>
                  </a:lnTo>
                  <a:lnTo>
                    <a:pt x="113903" y="477218"/>
                  </a:lnTo>
                  <a:lnTo>
                    <a:pt x="114087" y="475302"/>
                  </a:lnTo>
                  <a:lnTo>
                    <a:pt x="114260" y="473385"/>
                  </a:lnTo>
                  <a:lnTo>
                    <a:pt x="114426" y="471469"/>
                  </a:lnTo>
                  <a:lnTo>
                    <a:pt x="114593" y="469552"/>
                  </a:lnTo>
                  <a:lnTo>
                    <a:pt x="114752" y="467636"/>
                  </a:lnTo>
                  <a:lnTo>
                    <a:pt x="114901" y="465719"/>
                  </a:lnTo>
                  <a:lnTo>
                    <a:pt x="115050" y="463803"/>
                  </a:lnTo>
                  <a:lnTo>
                    <a:pt x="115195" y="461886"/>
                  </a:lnTo>
                  <a:lnTo>
                    <a:pt x="115327" y="459970"/>
                  </a:lnTo>
                  <a:lnTo>
                    <a:pt x="115459" y="458053"/>
                  </a:lnTo>
                  <a:lnTo>
                    <a:pt x="115589" y="456136"/>
                  </a:lnTo>
                  <a:lnTo>
                    <a:pt x="115704" y="454220"/>
                  </a:lnTo>
                  <a:lnTo>
                    <a:pt x="115819" y="452303"/>
                  </a:lnTo>
                  <a:lnTo>
                    <a:pt x="115935" y="450387"/>
                  </a:lnTo>
                  <a:lnTo>
                    <a:pt x="116033" y="448470"/>
                  </a:lnTo>
                  <a:lnTo>
                    <a:pt x="116132" y="446554"/>
                  </a:lnTo>
                  <a:lnTo>
                    <a:pt x="116230" y="444637"/>
                  </a:lnTo>
                  <a:lnTo>
                    <a:pt x="116315" y="442721"/>
                  </a:lnTo>
                  <a:lnTo>
                    <a:pt x="116396" y="440804"/>
                  </a:lnTo>
                  <a:lnTo>
                    <a:pt x="116478" y="438888"/>
                  </a:lnTo>
                  <a:lnTo>
                    <a:pt x="116549" y="436971"/>
                  </a:lnTo>
                  <a:lnTo>
                    <a:pt x="116614" y="435054"/>
                  </a:lnTo>
                  <a:lnTo>
                    <a:pt x="116679" y="433138"/>
                  </a:lnTo>
                  <a:lnTo>
                    <a:pt x="116736" y="431221"/>
                  </a:lnTo>
                  <a:lnTo>
                    <a:pt x="116785" y="429305"/>
                  </a:lnTo>
                  <a:lnTo>
                    <a:pt x="116833" y="427388"/>
                  </a:lnTo>
                  <a:lnTo>
                    <a:pt x="116876" y="425472"/>
                  </a:lnTo>
                  <a:lnTo>
                    <a:pt x="116909" y="423555"/>
                  </a:lnTo>
                  <a:lnTo>
                    <a:pt x="116942" y="421639"/>
                  </a:lnTo>
                  <a:lnTo>
                    <a:pt x="116972" y="419722"/>
                  </a:lnTo>
                  <a:lnTo>
                    <a:pt x="116988" y="417806"/>
                  </a:lnTo>
                  <a:lnTo>
                    <a:pt x="117005" y="415889"/>
                  </a:lnTo>
                  <a:lnTo>
                    <a:pt x="117022" y="413973"/>
                  </a:lnTo>
                  <a:lnTo>
                    <a:pt x="117023" y="412056"/>
                  </a:lnTo>
                  <a:lnTo>
                    <a:pt x="117024" y="410139"/>
                  </a:lnTo>
                  <a:lnTo>
                    <a:pt x="117025" y="408223"/>
                  </a:lnTo>
                  <a:lnTo>
                    <a:pt x="117013" y="406306"/>
                  </a:lnTo>
                  <a:lnTo>
                    <a:pt x="116999" y="404390"/>
                  </a:lnTo>
                  <a:lnTo>
                    <a:pt x="116985" y="402473"/>
                  </a:lnTo>
                  <a:lnTo>
                    <a:pt x="116960" y="400557"/>
                  </a:lnTo>
                  <a:lnTo>
                    <a:pt x="116931" y="398640"/>
                  </a:lnTo>
                  <a:lnTo>
                    <a:pt x="116902" y="396724"/>
                  </a:lnTo>
                  <a:lnTo>
                    <a:pt x="116864" y="394807"/>
                  </a:lnTo>
                  <a:lnTo>
                    <a:pt x="116821" y="392891"/>
                  </a:lnTo>
                  <a:lnTo>
                    <a:pt x="116777" y="390974"/>
                  </a:lnTo>
                  <a:lnTo>
                    <a:pt x="116727" y="389057"/>
                  </a:lnTo>
                  <a:lnTo>
                    <a:pt x="116669" y="387141"/>
                  </a:lnTo>
                  <a:lnTo>
                    <a:pt x="116611" y="385224"/>
                  </a:lnTo>
                  <a:lnTo>
                    <a:pt x="116549" y="383308"/>
                  </a:lnTo>
                  <a:lnTo>
                    <a:pt x="116477" y="381391"/>
                  </a:lnTo>
                  <a:lnTo>
                    <a:pt x="116404" y="379475"/>
                  </a:lnTo>
                  <a:lnTo>
                    <a:pt x="116331" y="377558"/>
                  </a:lnTo>
                  <a:lnTo>
                    <a:pt x="116245" y="375642"/>
                  </a:lnTo>
                  <a:lnTo>
                    <a:pt x="116159" y="373725"/>
                  </a:lnTo>
                  <a:lnTo>
                    <a:pt x="116073" y="371809"/>
                  </a:lnTo>
                  <a:lnTo>
                    <a:pt x="115974" y="369892"/>
                  </a:lnTo>
                  <a:lnTo>
                    <a:pt x="115875" y="367976"/>
                  </a:lnTo>
                  <a:lnTo>
                    <a:pt x="115776" y="366059"/>
                  </a:lnTo>
                  <a:lnTo>
                    <a:pt x="115666" y="364142"/>
                  </a:lnTo>
                  <a:lnTo>
                    <a:pt x="115554" y="362226"/>
                  </a:lnTo>
                  <a:lnTo>
                    <a:pt x="115442" y="360309"/>
                  </a:lnTo>
                  <a:lnTo>
                    <a:pt x="115322" y="358393"/>
                  </a:lnTo>
                  <a:lnTo>
                    <a:pt x="115197" y="356476"/>
                  </a:lnTo>
                  <a:lnTo>
                    <a:pt x="115072" y="354560"/>
                  </a:lnTo>
                  <a:lnTo>
                    <a:pt x="114942" y="352643"/>
                  </a:lnTo>
                  <a:lnTo>
                    <a:pt x="114805" y="350727"/>
                  </a:lnTo>
                  <a:lnTo>
                    <a:pt x="114668" y="348810"/>
                  </a:lnTo>
                  <a:lnTo>
                    <a:pt x="114528" y="346894"/>
                  </a:lnTo>
                  <a:lnTo>
                    <a:pt x="114379" y="344977"/>
                  </a:lnTo>
                  <a:lnTo>
                    <a:pt x="114231" y="343060"/>
                  </a:lnTo>
                  <a:lnTo>
                    <a:pt x="114080" y="341144"/>
                  </a:lnTo>
                  <a:lnTo>
                    <a:pt x="113920" y="339227"/>
                  </a:lnTo>
                  <a:lnTo>
                    <a:pt x="113761" y="337311"/>
                  </a:lnTo>
                  <a:lnTo>
                    <a:pt x="113601" y="335394"/>
                  </a:lnTo>
                  <a:lnTo>
                    <a:pt x="113430" y="333478"/>
                  </a:lnTo>
                  <a:lnTo>
                    <a:pt x="113260" y="331561"/>
                  </a:lnTo>
                  <a:lnTo>
                    <a:pt x="113089" y="329645"/>
                  </a:lnTo>
                  <a:lnTo>
                    <a:pt x="112910" y="327728"/>
                  </a:lnTo>
                  <a:lnTo>
                    <a:pt x="112729" y="325812"/>
                  </a:lnTo>
                  <a:lnTo>
                    <a:pt x="112548" y="323895"/>
                  </a:lnTo>
                  <a:lnTo>
                    <a:pt x="112360" y="321979"/>
                  </a:lnTo>
                  <a:lnTo>
                    <a:pt x="112170" y="320062"/>
                  </a:lnTo>
                  <a:lnTo>
                    <a:pt x="111979" y="318145"/>
                  </a:lnTo>
                  <a:lnTo>
                    <a:pt x="111783" y="316229"/>
                  </a:lnTo>
                  <a:lnTo>
                    <a:pt x="111583" y="314312"/>
                  </a:lnTo>
                  <a:lnTo>
                    <a:pt x="111383" y="312396"/>
                  </a:lnTo>
                  <a:lnTo>
                    <a:pt x="111180" y="310479"/>
                  </a:lnTo>
                  <a:lnTo>
                    <a:pt x="110971" y="308563"/>
                  </a:lnTo>
                  <a:lnTo>
                    <a:pt x="110762" y="306646"/>
                  </a:lnTo>
                  <a:lnTo>
                    <a:pt x="110551" y="304730"/>
                  </a:lnTo>
                  <a:lnTo>
                    <a:pt x="110334" y="302813"/>
                  </a:lnTo>
                  <a:lnTo>
                    <a:pt x="110117" y="300897"/>
                  </a:lnTo>
                  <a:lnTo>
                    <a:pt x="109899" y="298980"/>
                  </a:lnTo>
                  <a:lnTo>
                    <a:pt x="109674" y="297063"/>
                  </a:lnTo>
                  <a:lnTo>
                    <a:pt x="109449" y="295147"/>
                  </a:lnTo>
                  <a:lnTo>
                    <a:pt x="109223" y="293230"/>
                  </a:lnTo>
                  <a:lnTo>
                    <a:pt x="108992" y="291314"/>
                  </a:lnTo>
                  <a:lnTo>
                    <a:pt x="108759" y="289397"/>
                  </a:lnTo>
                  <a:lnTo>
                    <a:pt x="108527" y="287481"/>
                  </a:lnTo>
                  <a:lnTo>
                    <a:pt x="108289" y="285564"/>
                  </a:lnTo>
                  <a:lnTo>
                    <a:pt x="108050" y="283648"/>
                  </a:lnTo>
                  <a:lnTo>
                    <a:pt x="107811" y="281731"/>
                  </a:lnTo>
                  <a:lnTo>
                    <a:pt x="107568" y="279815"/>
                  </a:lnTo>
                  <a:lnTo>
                    <a:pt x="107323" y="277898"/>
                  </a:lnTo>
                  <a:lnTo>
                    <a:pt x="107077" y="275982"/>
                  </a:lnTo>
                  <a:lnTo>
                    <a:pt x="106829" y="274065"/>
                  </a:lnTo>
                  <a:lnTo>
                    <a:pt x="106578" y="272148"/>
                  </a:lnTo>
                  <a:lnTo>
                    <a:pt x="106327" y="270232"/>
                  </a:lnTo>
                  <a:lnTo>
                    <a:pt x="106075" y="268315"/>
                  </a:lnTo>
                  <a:lnTo>
                    <a:pt x="105818" y="266399"/>
                  </a:lnTo>
                  <a:lnTo>
                    <a:pt x="105562" y="264482"/>
                  </a:lnTo>
                  <a:lnTo>
                    <a:pt x="105305" y="262566"/>
                  </a:lnTo>
                  <a:lnTo>
                    <a:pt x="105044" y="260649"/>
                  </a:lnTo>
                  <a:lnTo>
                    <a:pt x="104784" y="258733"/>
                  </a:lnTo>
                  <a:lnTo>
                    <a:pt x="104523" y="256816"/>
                  </a:lnTo>
                  <a:lnTo>
                    <a:pt x="104258" y="254900"/>
                  </a:lnTo>
                  <a:lnTo>
                    <a:pt x="103993" y="252983"/>
                  </a:lnTo>
                  <a:lnTo>
                    <a:pt x="103728" y="251066"/>
                  </a:lnTo>
                  <a:lnTo>
                    <a:pt x="103461" y="249150"/>
                  </a:lnTo>
                  <a:lnTo>
                    <a:pt x="103192" y="247233"/>
                  </a:lnTo>
                  <a:lnTo>
                    <a:pt x="102924" y="245317"/>
                  </a:lnTo>
                  <a:lnTo>
                    <a:pt x="102654" y="243400"/>
                  </a:lnTo>
                  <a:lnTo>
                    <a:pt x="102382" y="241484"/>
                  </a:lnTo>
                  <a:lnTo>
                    <a:pt x="102111" y="239567"/>
                  </a:lnTo>
                  <a:lnTo>
                    <a:pt x="101839" y="237651"/>
                  </a:lnTo>
                  <a:lnTo>
                    <a:pt x="101565" y="235734"/>
                  </a:lnTo>
                  <a:lnTo>
                    <a:pt x="101292" y="233818"/>
                  </a:lnTo>
                  <a:lnTo>
                    <a:pt x="101017" y="231901"/>
                  </a:lnTo>
                  <a:lnTo>
                    <a:pt x="100742" y="229985"/>
                  </a:lnTo>
                  <a:lnTo>
                    <a:pt x="100467" y="228068"/>
                  </a:lnTo>
                  <a:lnTo>
                    <a:pt x="100191" y="226151"/>
                  </a:lnTo>
                  <a:lnTo>
                    <a:pt x="99915" y="224235"/>
                  </a:lnTo>
                  <a:lnTo>
                    <a:pt x="99638" y="222318"/>
                  </a:lnTo>
                  <a:lnTo>
                    <a:pt x="99361" y="220402"/>
                  </a:lnTo>
                  <a:lnTo>
                    <a:pt x="99084" y="218485"/>
                  </a:lnTo>
                  <a:lnTo>
                    <a:pt x="98807" y="216569"/>
                  </a:lnTo>
                  <a:lnTo>
                    <a:pt x="98530" y="214652"/>
                  </a:lnTo>
                  <a:lnTo>
                    <a:pt x="98253" y="212736"/>
                  </a:lnTo>
                  <a:lnTo>
                    <a:pt x="97976" y="210819"/>
                  </a:lnTo>
                  <a:lnTo>
                    <a:pt x="97698" y="208903"/>
                  </a:lnTo>
                  <a:lnTo>
                    <a:pt x="97421" y="206986"/>
                  </a:lnTo>
                  <a:lnTo>
                    <a:pt x="97145" y="205069"/>
                  </a:lnTo>
                  <a:lnTo>
                    <a:pt x="96868" y="203153"/>
                  </a:lnTo>
                  <a:lnTo>
                    <a:pt x="96592" y="201236"/>
                  </a:lnTo>
                  <a:lnTo>
                    <a:pt x="96316" y="199320"/>
                  </a:lnTo>
                  <a:lnTo>
                    <a:pt x="96040" y="197403"/>
                  </a:lnTo>
                  <a:lnTo>
                    <a:pt x="95765" y="195487"/>
                  </a:lnTo>
                  <a:lnTo>
                    <a:pt x="95491" y="193570"/>
                  </a:lnTo>
                  <a:lnTo>
                    <a:pt x="95217" y="191654"/>
                  </a:lnTo>
                  <a:lnTo>
                    <a:pt x="94944" y="189737"/>
                  </a:lnTo>
                  <a:lnTo>
                    <a:pt x="94672" y="187821"/>
                  </a:lnTo>
                  <a:lnTo>
                    <a:pt x="94400" y="185904"/>
                  </a:lnTo>
                  <a:lnTo>
                    <a:pt x="94128" y="183988"/>
                  </a:lnTo>
                  <a:lnTo>
                    <a:pt x="93859" y="182071"/>
                  </a:lnTo>
                  <a:lnTo>
                    <a:pt x="93590" y="180154"/>
                  </a:lnTo>
                  <a:lnTo>
                    <a:pt x="93321" y="178238"/>
                  </a:lnTo>
                  <a:lnTo>
                    <a:pt x="93055" y="176321"/>
                  </a:lnTo>
                  <a:lnTo>
                    <a:pt x="92789" y="174405"/>
                  </a:lnTo>
                  <a:lnTo>
                    <a:pt x="92523" y="172488"/>
                  </a:lnTo>
                  <a:lnTo>
                    <a:pt x="92260" y="170572"/>
                  </a:lnTo>
                  <a:lnTo>
                    <a:pt x="91997" y="168655"/>
                  </a:lnTo>
                  <a:lnTo>
                    <a:pt x="91735" y="166739"/>
                  </a:lnTo>
                  <a:lnTo>
                    <a:pt x="91476" y="164822"/>
                  </a:lnTo>
                  <a:lnTo>
                    <a:pt x="91218" y="162906"/>
                  </a:lnTo>
                  <a:lnTo>
                    <a:pt x="90960" y="160989"/>
                  </a:lnTo>
                  <a:lnTo>
                    <a:pt x="90705" y="159072"/>
                  </a:lnTo>
                  <a:lnTo>
                    <a:pt x="90452" y="157156"/>
                  </a:lnTo>
                  <a:lnTo>
                    <a:pt x="90199" y="155239"/>
                  </a:lnTo>
                  <a:lnTo>
                    <a:pt x="89947" y="153323"/>
                  </a:lnTo>
                  <a:lnTo>
                    <a:pt x="89699" y="151406"/>
                  </a:lnTo>
                  <a:lnTo>
                    <a:pt x="89452" y="149490"/>
                  </a:lnTo>
                  <a:lnTo>
                    <a:pt x="89205" y="147573"/>
                  </a:lnTo>
                  <a:lnTo>
                    <a:pt x="88963" y="145657"/>
                  </a:lnTo>
                  <a:lnTo>
                    <a:pt x="88721" y="143740"/>
                  </a:lnTo>
                  <a:lnTo>
                    <a:pt x="88479" y="141824"/>
                  </a:lnTo>
                  <a:lnTo>
                    <a:pt x="88244" y="139907"/>
                  </a:lnTo>
                  <a:lnTo>
                    <a:pt x="88008" y="137991"/>
                  </a:lnTo>
                  <a:lnTo>
                    <a:pt x="87773" y="136074"/>
                  </a:lnTo>
                  <a:lnTo>
                    <a:pt x="87543" y="134157"/>
                  </a:lnTo>
                  <a:lnTo>
                    <a:pt x="87314" y="132241"/>
                  </a:lnTo>
                  <a:lnTo>
                    <a:pt x="87085" y="130324"/>
                  </a:lnTo>
                  <a:lnTo>
                    <a:pt x="86862" y="128408"/>
                  </a:lnTo>
                  <a:lnTo>
                    <a:pt x="86640" y="126491"/>
                  </a:lnTo>
                  <a:lnTo>
                    <a:pt x="86419" y="124575"/>
                  </a:lnTo>
                  <a:lnTo>
                    <a:pt x="86201" y="122658"/>
                  </a:lnTo>
                  <a:lnTo>
                    <a:pt x="85987" y="120742"/>
                  </a:lnTo>
                  <a:lnTo>
                    <a:pt x="85773" y="118825"/>
                  </a:lnTo>
                  <a:lnTo>
                    <a:pt x="85563" y="116909"/>
                  </a:lnTo>
                  <a:lnTo>
                    <a:pt x="85357" y="114992"/>
                  </a:lnTo>
                  <a:lnTo>
                    <a:pt x="85151" y="113075"/>
                  </a:lnTo>
                  <a:lnTo>
                    <a:pt x="84947" y="111159"/>
                  </a:lnTo>
                  <a:lnTo>
                    <a:pt x="84750" y="109242"/>
                  </a:lnTo>
                  <a:lnTo>
                    <a:pt x="84553" y="107326"/>
                  </a:lnTo>
                  <a:lnTo>
                    <a:pt x="84356" y="105409"/>
                  </a:lnTo>
                  <a:lnTo>
                    <a:pt x="84168" y="103493"/>
                  </a:lnTo>
                  <a:lnTo>
                    <a:pt x="83980" y="101576"/>
                  </a:lnTo>
                  <a:lnTo>
                    <a:pt x="83791" y="99660"/>
                  </a:lnTo>
                  <a:lnTo>
                    <a:pt x="83611" y="97743"/>
                  </a:lnTo>
                  <a:lnTo>
                    <a:pt x="83432" y="95827"/>
                  </a:lnTo>
                  <a:lnTo>
                    <a:pt x="83253" y="93910"/>
                  </a:lnTo>
                  <a:lnTo>
                    <a:pt x="83082" y="91994"/>
                  </a:lnTo>
                  <a:lnTo>
                    <a:pt x="82912" y="90077"/>
                  </a:lnTo>
                  <a:lnTo>
                    <a:pt x="82743" y="88160"/>
                  </a:lnTo>
                  <a:lnTo>
                    <a:pt x="82580" y="86244"/>
                  </a:lnTo>
                  <a:lnTo>
                    <a:pt x="82420" y="84327"/>
                  </a:lnTo>
                  <a:lnTo>
                    <a:pt x="82261" y="82411"/>
                  </a:lnTo>
                  <a:lnTo>
                    <a:pt x="82106" y="80494"/>
                  </a:lnTo>
                  <a:lnTo>
                    <a:pt x="81957" y="78578"/>
                  </a:lnTo>
                  <a:lnTo>
                    <a:pt x="81809" y="76661"/>
                  </a:lnTo>
                  <a:lnTo>
                    <a:pt x="81663" y="74745"/>
                  </a:lnTo>
                  <a:lnTo>
                    <a:pt x="81524" y="72828"/>
                  </a:lnTo>
                  <a:lnTo>
                    <a:pt x="81386" y="70912"/>
                  </a:lnTo>
                  <a:lnTo>
                    <a:pt x="81249" y="68995"/>
                  </a:lnTo>
                  <a:lnTo>
                    <a:pt x="81122" y="67078"/>
                  </a:lnTo>
                  <a:lnTo>
                    <a:pt x="80994" y="65162"/>
                  </a:lnTo>
                  <a:lnTo>
                    <a:pt x="80867" y="63245"/>
                  </a:lnTo>
                  <a:lnTo>
                    <a:pt x="80751" y="61329"/>
                  </a:lnTo>
                  <a:lnTo>
                    <a:pt x="80635" y="59412"/>
                  </a:lnTo>
                  <a:lnTo>
                    <a:pt x="80518" y="57496"/>
                  </a:lnTo>
                  <a:lnTo>
                    <a:pt x="80412" y="55579"/>
                  </a:lnTo>
                  <a:lnTo>
                    <a:pt x="80307" y="53663"/>
                  </a:lnTo>
                  <a:lnTo>
                    <a:pt x="80202" y="51746"/>
                  </a:lnTo>
                  <a:lnTo>
                    <a:pt x="80105" y="49830"/>
                  </a:lnTo>
                  <a:lnTo>
                    <a:pt x="80012" y="47913"/>
                  </a:lnTo>
                  <a:lnTo>
                    <a:pt x="79919" y="45997"/>
                  </a:lnTo>
                  <a:lnTo>
                    <a:pt x="79832" y="44080"/>
                  </a:lnTo>
                  <a:lnTo>
                    <a:pt x="79751" y="42163"/>
                  </a:lnTo>
                  <a:lnTo>
                    <a:pt x="79670" y="40247"/>
                  </a:lnTo>
                  <a:lnTo>
                    <a:pt x="79593" y="38330"/>
                  </a:lnTo>
                  <a:lnTo>
                    <a:pt x="79524" y="36414"/>
                  </a:lnTo>
                  <a:lnTo>
                    <a:pt x="79455" y="34497"/>
                  </a:lnTo>
                  <a:lnTo>
                    <a:pt x="79388" y="32581"/>
                  </a:lnTo>
                  <a:lnTo>
                    <a:pt x="79332" y="30664"/>
                  </a:lnTo>
                  <a:lnTo>
                    <a:pt x="79275" y="28748"/>
                  </a:lnTo>
                  <a:lnTo>
                    <a:pt x="79219" y="26831"/>
                  </a:lnTo>
                  <a:lnTo>
                    <a:pt x="79174" y="24915"/>
                  </a:lnTo>
                  <a:lnTo>
                    <a:pt x="79130" y="22998"/>
                  </a:lnTo>
                  <a:lnTo>
                    <a:pt x="79086" y="21081"/>
                  </a:lnTo>
                  <a:lnTo>
                    <a:pt x="79052" y="19165"/>
                  </a:lnTo>
                  <a:lnTo>
                    <a:pt x="79020" y="17248"/>
                  </a:lnTo>
                  <a:lnTo>
                    <a:pt x="78988" y="15332"/>
                  </a:lnTo>
                  <a:lnTo>
                    <a:pt x="78965" y="13415"/>
                  </a:lnTo>
                  <a:lnTo>
                    <a:pt x="78946" y="11499"/>
                  </a:lnTo>
                  <a:lnTo>
                    <a:pt x="78927" y="9582"/>
                  </a:lnTo>
                  <a:lnTo>
                    <a:pt x="78915" y="7666"/>
                  </a:lnTo>
                  <a:lnTo>
                    <a:pt x="78908" y="5749"/>
                  </a:lnTo>
                  <a:lnTo>
                    <a:pt x="78902" y="3833"/>
                  </a:lnTo>
                  <a:lnTo>
                    <a:pt x="78900" y="1916"/>
                  </a:lnTo>
                  <a:lnTo>
                    <a:pt x="78906" y="0"/>
                  </a:lnTo>
                  <a:lnTo>
                    <a:pt x="237774" y="0"/>
                  </a:lnTo>
                  <a:lnTo>
                    <a:pt x="237780" y="1916"/>
                  </a:lnTo>
                  <a:lnTo>
                    <a:pt x="237778" y="3833"/>
                  </a:lnTo>
                  <a:lnTo>
                    <a:pt x="237772" y="5749"/>
                  </a:lnTo>
                  <a:lnTo>
                    <a:pt x="237765" y="7666"/>
                  </a:lnTo>
                  <a:lnTo>
                    <a:pt x="237753" y="9582"/>
                  </a:lnTo>
                  <a:lnTo>
                    <a:pt x="237734" y="11499"/>
                  </a:lnTo>
                  <a:lnTo>
                    <a:pt x="237714" y="13415"/>
                  </a:lnTo>
                  <a:lnTo>
                    <a:pt x="237692" y="15332"/>
                  </a:lnTo>
                  <a:lnTo>
                    <a:pt x="237660" y="17248"/>
                  </a:lnTo>
                  <a:lnTo>
                    <a:pt x="237628" y="19165"/>
                  </a:lnTo>
                  <a:lnTo>
                    <a:pt x="237594" y="21081"/>
                  </a:lnTo>
                  <a:lnTo>
                    <a:pt x="237550" y="22998"/>
                  </a:lnTo>
                  <a:lnTo>
                    <a:pt x="237506" y="24915"/>
                  </a:lnTo>
                  <a:lnTo>
                    <a:pt x="237461" y="26831"/>
                  </a:lnTo>
                  <a:lnTo>
                    <a:pt x="237405" y="28748"/>
                  </a:lnTo>
                  <a:lnTo>
                    <a:pt x="237348" y="30664"/>
                  </a:lnTo>
                  <a:lnTo>
                    <a:pt x="237291" y="32581"/>
                  </a:lnTo>
                  <a:lnTo>
                    <a:pt x="237225" y="34497"/>
                  </a:lnTo>
                  <a:lnTo>
                    <a:pt x="237156" y="36414"/>
                  </a:lnTo>
                  <a:lnTo>
                    <a:pt x="237087" y="38330"/>
                  </a:lnTo>
                  <a:lnTo>
                    <a:pt x="237010" y="40247"/>
                  </a:lnTo>
                  <a:lnTo>
                    <a:pt x="236929" y="42163"/>
                  </a:lnTo>
                  <a:lnTo>
                    <a:pt x="236848" y="44080"/>
                  </a:lnTo>
                  <a:lnTo>
                    <a:pt x="236761" y="45997"/>
                  </a:lnTo>
                  <a:lnTo>
                    <a:pt x="236668" y="47913"/>
                  </a:lnTo>
                  <a:lnTo>
                    <a:pt x="236575" y="49830"/>
                  </a:lnTo>
                  <a:lnTo>
                    <a:pt x="236478" y="51746"/>
                  </a:lnTo>
                  <a:lnTo>
                    <a:pt x="236373" y="53663"/>
                  </a:lnTo>
                  <a:lnTo>
                    <a:pt x="236268" y="55579"/>
                  </a:lnTo>
                  <a:lnTo>
                    <a:pt x="236161" y="57496"/>
                  </a:lnTo>
                  <a:lnTo>
                    <a:pt x="236045" y="59412"/>
                  </a:lnTo>
                  <a:lnTo>
                    <a:pt x="235929" y="61329"/>
                  </a:lnTo>
                  <a:lnTo>
                    <a:pt x="235813" y="63245"/>
                  </a:lnTo>
                  <a:lnTo>
                    <a:pt x="235685" y="65162"/>
                  </a:lnTo>
                  <a:lnTo>
                    <a:pt x="235558" y="67078"/>
                  </a:lnTo>
                  <a:lnTo>
                    <a:pt x="235431" y="68995"/>
                  </a:lnTo>
                  <a:lnTo>
                    <a:pt x="235294" y="70912"/>
                  </a:lnTo>
                  <a:lnTo>
                    <a:pt x="235156" y="72828"/>
                  </a:lnTo>
                  <a:lnTo>
                    <a:pt x="235017" y="74745"/>
                  </a:lnTo>
                  <a:lnTo>
                    <a:pt x="234871" y="76661"/>
                  </a:lnTo>
                  <a:lnTo>
                    <a:pt x="234722" y="78578"/>
                  </a:lnTo>
                  <a:lnTo>
                    <a:pt x="234573" y="80494"/>
                  </a:lnTo>
                  <a:lnTo>
                    <a:pt x="234419" y="82411"/>
                  </a:lnTo>
                  <a:lnTo>
                    <a:pt x="234259" y="84327"/>
                  </a:lnTo>
                  <a:lnTo>
                    <a:pt x="234100" y="86244"/>
                  </a:lnTo>
                  <a:lnTo>
                    <a:pt x="233937" y="88160"/>
                  </a:lnTo>
                  <a:lnTo>
                    <a:pt x="233767" y="90077"/>
                  </a:lnTo>
                  <a:lnTo>
                    <a:pt x="233598" y="91994"/>
                  </a:lnTo>
                  <a:lnTo>
                    <a:pt x="233426" y="93910"/>
                  </a:lnTo>
                  <a:lnTo>
                    <a:pt x="233247" y="95827"/>
                  </a:lnTo>
                  <a:lnTo>
                    <a:pt x="233068" y="97743"/>
                  </a:lnTo>
                  <a:lnTo>
                    <a:pt x="232889" y="99660"/>
                  </a:lnTo>
                  <a:lnTo>
                    <a:pt x="232700" y="101576"/>
                  </a:lnTo>
                  <a:lnTo>
                    <a:pt x="232512" y="103493"/>
                  </a:lnTo>
                  <a:lnTo>
                    <a:pt x="232324" y="105409"/>
                  </a:lnTo>
                  <a:lnTo>
                    <a:pt x="232127" y="107326"/>
                  </a:lnTo>
                  <a:lnTo>
                    <a:pt x="231930" y="109242"/>
                  </a:lnTo>
                  <a:lnTo>
                    <a:pt x="231733" y="111159"/>
                  </a:lnTo>
                  <a:lnTo>
                    <a:pt x="231529" y="113075"/>
                  </a:lnTo>
                  <a:lnTo>
                    <a:pt x="231323" y="114992"/>
                  </a:lnTo>
                  <a:lnTo>
                    <a:pt x="231117" y="116909"/>
                  </a:lnTo>
                  <a:lnTo>
                    <a:pt x="230907" y="118825"/>
                  </a:lnTo>
                  <a:lnTo>
                    <a:pt x="230693" y="120742"/>
                  </a:lnTo>
                  <a:lnTo>
                    <a:pt x="230479" y="122658"/>
                  </a:lnTo>
                  <a:lnTo>
                    <a:pt x="230261" y="124575"/>
                  </a:lnTo>
                  <a:lnTo>
                    <a:pt x="230040" y="126491"/>
                  </a:lnTo>
                  <a:lnTo>
                    <a:pt x="229818" y="128408"/>
                  </a:lnTo>
                  <a:lnTo>
                    <a:pt x="229594" y="130324"/>
                  </a:lnTo>
                  <a:lnTo>
                    <a:pt x="229366" y="132241"/>
                  </a:lnTo>
                  <a:lnTo>
                    <a:pt x="229137" y="134157"/>
                  </a:lnTo>
                  <a:lnTo>
                    <a:pt x="228907" y="136074"/>
                  </a:lnTo>
                  <a:lnTo>
                    <a:pt x="228672" y="137991"/>
                  </a:lnTo>
                  <a:lnTo>
                    <a:pt x="228436" y="139907"/>
                  </a:lnTo>
                  <a:lnTo>
                    <a:pt x="228200" y="141824"/>
                  </a:lnTo>
                  <a:lnTo>
                    <a:pt x="227959" y="143740"/>
                  </a:lnTo>
                  <a:lnTo>
                    <a:pt x="227717" y="145657"/>
                  </a:lnTo>
                  <a:lnTo>
                    <a:pt x="227475" y="147573"/>
                  </a:lnTo>
                  <a:lnTo>
                    <a:pt x="227228" y="149490"/>
                  </a:lnTo>
                  <a:lnTo>
                    <a:pt x="226980" y="151406"/>
                  </a:lnTo>
                  <a:lnTo>
                    <a:pt x="226733" y="153323"/>
                  </a:lnTo>
                  <a:lnTo>
                    <a:pt x="226481" y="155239"/>
                  </a:lnTo>
                  <a:lnTo>
                    <a:pt x="226228" y="157156"/>
                  </a:lnTo>
                  <a:lnTo>
                    <a:pt x="225975" y="159072"/>
                  </a:lnTo>
                  <a:lnTo>
                    <a:pt x="225720" y="160989"/>
                  </a:lnTo>
                  <a:lnTo>
                    <a:pt x="225462" y="162906"/>
                  </a:lnTo>
                  <a:lnTo>
                    <a:pt x="225204" y="164822"/>
                  </a:lnTo>
                  <a:lnTo>
                    <a:pt x="224945" y="166739"/>
                  </a:lnTo>
                  <a:lnTo>
                    <a:pt x="224682" y="168655"/>
                  </a:lnTo>
                  <a:lnTo>
                    <a:pt x="224420" y="170572"/>
                  </a:lnTo>
                  <a:lnTo>
                    <a:pt x="224157" y="172488"/>
                  </a:lnTo>
                  <a:lnTo>
                    <a:pt x="223891" y="174405"/>
                  </a:lnTo>
                  <a:lnTo>
                    <a:pt x="223625" y="176321"/>
                  </a:lnTo>
                  <a:lnTo>
                    <a:pt x="223359" y="178238"/>
                  </a:lnTo>
                  <a:lnTo>
                    <a:pt x="223090" y="180154"/>
                  </a:lnTo>
                  <a:lnTo>
                    <a:pt x="222821" y="182071"/>
                  </a:lnTo>
                  <a:lnTo>
                    <a:pt x="222552" y="183988"/>
                  </a:lnTo>
                  <a:lnTo>
                    <a:pt x="222280" y="185904"/>
                  </a:lnTo>
                  <a:lnTo>
                    <a:pt x="222008" y="187821"/>
                  </a:lnTo>
                  <a:lnTo>
                    <a:pt x="221736" y="189737"/>
                  </a:lnTo>
                  <a:lnTo>
                    <a:pt x="221463" y="191654"/>
                  </a:lnTo>
                  <a:lnTo>
                    <a:pt x="221189" y="193570"/>
                  </a:lnTo>
                  <a:lnTo>
                    <a:pt x="220915" y="195487"/>
                  </a:lnTo>
                  <a:lnTo>
                    <a:pt x="220639" y="197403"/>
                  </a:lnTo>
                  <a:lnTo>
                    <a:pt x="220364" y="199320"/>
                  </a:lnTo>
                  <a:lnTo>
                    <a:pt x="220088" y="201236"/>
                  </a:lnTo>
                  <a:lnTo>
                    <a:pt x="219812" y="203153"/>
                  </a:lnTo>
                  <a:lnTo>
                    <a:pt x="219535" y="205069"/>
                  </a:lnTo>
                  <a:lnTo>
                    <a:pt x="219258" y="206986"/>
                  </a:lnTo>
                  <a:lnTo>
                    <a:pt x="218982" y="208903"/>
                  </a:lnTo>
                  <a:lnTo>
                    <a:pt x="218704" y="210819"/>
                  </a:lnTo>
                  <a:lnTo>
                    <a:pt x="218427" y="212736"/>
                  </a:lnTo>
                  <a:lnTo>
                    <a:pt x="218150" y="214652"/>
                  </a:lnTo>
                  <a:lnTo>
                    <a:pt x="217873" y="216569"/>
                  </a:lnTo>
                  <a:lnTo>
                    <a:pt x="217596" y="218485"/>
                  </a:lnTo>
                  <a:lnTo>
                    <a:pt x="217318" y="220402"/>
                  </a:lnTo>
                  <a:lnTo>
                    <a:pt x="217042" y="222318"/>
                  </a:lnTo>
                  <a:lnTo>
                    <a:pt x="216765" y="224235"/>
                  </a:lnTo>
                  <a:lnTo>
                    <a:pt x="216489" y="226151"/>
                  </a:lnTo>
                  <a:lnTo>
                    <a:pt x="216213" y="228068"/>
                  </a:lnTo>
                  <a:lnTo>
                    <a:pt x="215938" y="229985"/>
                  </a:lnTo>
                  <a:lnTo>
                    <a:pt x="215662" y="231901"/>
                  </a:lnTo>
                  <a:lnTo>
                    <a:pt x="215388" y="233818"/>
                  </a:lnTo>
                  <a:lnTo>
                    <a:pt x="215115" y="235734"/>
                  </a:lnTo>
                  <a:lnTo>
                    <a:pt x="214841" y="237651"/>
                  </a:lnTo>
                  <a:lnTo>
                    <a:pt x="214569" y="239567"/>
                  </a:lnTo>
                  <a:lnTo>
                    <a:pt x="214298" y="241484"/>
                  </a:lnTo>
                  <a:lnTo>
                    <a:pt x="214026" y="243400"/>
                  </a:lnTo>
                  <a:lnTo>
                    <a:pt x="213756" y="245317"/>
                  </a:lnTo>
                  <a:lnTo>
                    <a:pt x="213488" y="247233"/>
                  </a:lnTo>
                  <a:lnTo>
                    <a:pt x="213219" y="249150"/>
                  </a:lnTo>
                  <a:lnTo>
                    <a:pt x="212952" y="251066"/>
                  </a:lnTo>
                  <a:lnTo>
                    <a:pt x="212687" y="252983"/>
                  </a:lnTo>
                  <a:lnTo>
                    <a:pt x="212422" y="254900"/>
                  </a:lnTo>
                  <a:lnTo>
                    <a:pt x="212157" y="256816"/>
                  </a:lnTo>
                  <a:lnTo>
                    <a:pt x="211896" y="258733"/>
                  </a:lnTo>
                  <a:lnTo>
                    <a:pt x="211635" y="260649"/>
                  </a:lnTo>
                  <a:lnTo>
                    <a:pt x="211375" y="262566"/>
                  </a:lnTo>
                  <a:lnTo>
                    <a:pt x="211118" y="264482"/>
                  </a:lnTo>
                  <a:lnTo>
                    <a:pt x="210862" y="266399"/>
                  </a:lnTo>
                  <a:lnTo>
                    <a:pt x="210605" y="268315"/>
                  </a:lnTo>
                  <a:lnTo>
                    <a:pt x="210353" y="270232"/>
                  </a:lnTo>
                  <a:lnTo>
                    <a:pt x="210102" y="272148"/>
                  </a:lnTo>
                  <a:lnTo>
                    <a:pt x="209850" y="274065"/>
                  </a:lnTo>
                  <a:lnTo>
                    <a:pt x="209603" y="275982"/>
                  </a:lnTo>
                  <a:lnTo>
                    <a:pt x="209357" y="277898"/>
                  </a:lnTo>
                  <a:lnTo>
                    <a:pt x="209112" y="279815"/>
                  </a:lnTo>
                  <a:lnTo>
                    <a:pt x="208869" y="281731"/>
                  </a:lnTo>
                  <a:lnTo>
                    <a:pt x="208630" y="283648"/>
                  </a:lnTo>
                  <a:lnTo>
                    <a:pt x="208390" y="285564"/>
                  </a:lnTo>
                  <a:lnTo>
                    <a:pt x="208153" y="287481"/>
                  </a:lnTo>
                  <a:lnTo>
                    <a:pt x="207921" y="289397"/>
                  </a:lnTo>
                  <a:lnTo>
                    <a:pt x="207688" y="291314"/>
                  </a:lnTo>
                  <a:lnTo>
                    <a:pt x="207456" y="293230"/>
                  </a:lnTo>
                  <a:lnTo>
                    <a:pt x="207231" y="295147"/>
                  </a:lnTo>
                  <a:lnTo>
                    <a:pt x="207006" y="297063"/>
                  </a:lnTo>
                  <a:lnTo>
                    <a:pt x="206781" y="298980"/>
                  </a:lnTo>
                  <a:lnTo>
                    <a:pt x="206563" y="300897"/>
                  </a:lnTo>
                  <a:lnTo>
                    <a:pt x="206346" y="302813"/>
                  </a:lnTo>
                  <a:lnTo>
                    <a:pt x="206129" y="304730"/>
                  </a:lnTo>
                  <a:lnTo>
                    <a:pt x="205918" y="306646"/>
                  </a:lnTo>
                  <a:lnTo>
                    <a:pt x="205709" y="308563"/>
                  </a:lnTo>
                  <a:lnTo>
                    <a:pt x="205500" y="310479"/>
                  </a:lnTo>
                  <a:lnTo>
                    <a:pt x="205297" y="312396"/>
                  </a:lnTo>
                  <a:lnTo>
                    <a:pt x="205097" y="314312"/>
                  </a:lnTo>
                  <a:lnTo>
                    <a:pt x="204897" y="316229"/>
                  </a:lnTo>
                  <a:lnTo>
                    <a:pt x="204701" y="318145"/>
                  </a:lnTo>
                  <a:lnTo>
                    <a:pt x="204510" y="320062"/>
                  </a:lnTo>
                  <a:lnTo>
                    <a:pt x="204319" y="321979"/>
                  </a:lnTo>
                  <a:lnTo>
                    <a:pt x="204132" y="323895"/>
                  </a:lnTo>
                  <a:lnTo>
                    <a:pt x="203951" y="325812"/>
                  </a:lnTo>
                  <a:lnTo>
                    <a:pt x="203770" y="327728"/>
                  </a:lnTo>
                  <a:lnTo>
                    <a:pt x="203591" y="329645"/>
                  </a:lnTo>
                  <a:lnTo>
                    <a:pt x="203420" y="331561"/>
                  </a:lnTo>
                  <a:lnTo>
                    <a:pt x="203250" y="333478"/>
                  </a:lnTo>
                  <a:lnTo>
                    <a:pt x="203079" y="335394"/>
                  </a:lnTo>
                  <a:lnTo>
                    <a:pt x="202919" y="337311"/>
                  </a:lnTo>
                  <a:lnTo>
                    <a:pt x="202759" y="339227"/>
                  </a:lnTo>
                  <a:lnTo>
                    <a:pt x="202600" y="341144"/>
                  </a:lnTo>
                  <a:lnTo>
                    <a:pt x="202449" y="343060"/>
                  </a:lnTo>
                  <a:lnTo>
                    <a:pt x="202301" y="344977"/>
                  </a:lnTo>
                  <a:lnTo>
                    <a:pt x="202152" y="346894"/>
                  </a:lnTo>
                  <a:lnTo>
                    <a:pt x="202012" y="348810"/>
                  </a:lnTo>
                  <a:lnTo>
                    <a:pt x="201875" y="350727"/>
                  </a:lnTo>
                  <a:lnTo>
                    <a:pt x="201738" y="352643"/>
                  </a:lnTo>
                  <a:lnTo>
                    <a:pt x="201608" y="354560"/>
                  </a:lnTo>
                  <a:lnTo>
                    <a:pt x="201483" y="356476"/>
                  </a:lnTo>
                  <a:lnTo>
                    <a:pt x="201358" y="358393"/>
                  </a:lnTo>
                  <a:lnTo>
                    <a:pt x="201238" y="360309"/>
                  </a:lnTo>
                  <a:lnTo>
                    <a:pt x="201126" y="362226"/>
                  </a:lnTo>
                  <a:lnTo>
                    <a:pt x="201014" y="364142"/>
                  </a:lnTo>
                  <a:lnTo>
                    <a:pt x="200904" y="366059"/>
                  </a:lnTo>
                  <a:lnTo>
                    <a:pt x="200805" y="367976"/>
                  </a:lnTo>
                  <a:lnTo>
                    <a:pt x="200706" y="369892"/>
                  </a:lnTo>
                  <a:lnTo>
                    <a:pt x="200607" y="371809"/>
                  </a:lnTo>
                  <a:lnTo>
                    <a:pt x="200521" y="373725"/>
                  </a:lnTo>
                  <a:lnTo>
                    <a:pt x="200435" y="375642"/>
                  </a:lnTo>
                  <a:lnTo>
                    <a:pt x="200349" y="377558"/>
                  </a:lnTo>
                  <a:lnTo>
                    <a:pt x="200276" y="379475"/>
                  </a:lnTo>
                  <a:lnTo>
                    <a:pt x="200203" y="381391"/>
                  </a:lnTo>
                  <a:lnTo>
                    <a:pt x="200131" y="383308"/>
                  </a:lnTo>
                  <a:lnTo>
                    <a:pt x="200069" y="385224"/>
                  </a:lnTo>
                  <a:lnTo>
                    <a:pt x="200011" y="387141"/>
                  </a:lnTo>
                  <a:lnTo>
                    <a:pt x="199953" y="389057"/>
                  </a:lnTo>
                  <a:lnTo>
                    <a:pt x="199903" y="390974"/>
                  </a:lnTo>
                  <a:lnTo>
                    <a:pt x="199859" y="392891"/>
                  </a:lnTo>
                  <a:lnTo>
                    <a:pt x="199815" y="394807"/>
                  </a:lnTo>
                  <a:lnTo>
                    <a:pt x="199778" y="396724"/>
                  </a:lnTo>
                  <a:lnTo>
                    <a:pt x="199749" y="398640"/>
                  </a:lnTo>
                  <a:lnTo>
                    <a:pt x="199720" y="400557"/>
                  </a:lnTo>
                  <a:lnTo>
                    <a:pt x="199695" y="402473"/>
                  </a:lnTo>
                  <a:lnTo>
                    <a:pt x="199681" y="404390"/>
                  </a:lnTo>
                  <a:lnTo>
                    <a:pt x="199667" y="406306"/>
                  </a:lnTo>
                  <a:lnTo>
                    <a:pt x="199654" y="408223"/>
                  </a:lnTo>
                  <a:lnTo>
                    <a:pt x="199656" y="410139"/>
                  </a:lnTo>
                  <a:lnTo>
                    <a:pt x="199657" y="412056"/>
                  </a:lnTo>
                  <a:lnTo>
                    <a:pt x="199658" y="413973"/>
                  </a:lnTo>
                  <a:lnTo>
                    <a:pt x="199675" y="415889"/>
                  </a:lnTo>
                  <a:lnTo>
                    <a:pt x="199691" y="417806"/>
                  </a:lnTo>
                  <a:lnTo>
                    <a:pt x="199708" y="419722"/>
                  </a:lnTo>
                  <a:lnTo>
                    <a:pt x="199738" y="421639"/>
                  </a:lnTo>
                  <a:lnTo>
                    <a:pt x="199771" y="423555"/>
                  </a:lnTo>
                  <a:lnTo>
                    <a:pt x="199803" y="425472"/>
                  </a:lnTo>
                  <a:lnTo>
                    <a:pt x="199847" y="427388"/>
                  </a:lnTo>
                  <a:lnTo>
                    <a:pt x="199895" y="429305"/>
                  </a:lnTo>
                  <a:lnTo>
                    <a:pt x="199944" y="431221"/>
                  </a:lnTo>
                  <a:lnTo>
                    <a:pt x="200001" y="433138"/>
                  </a:lnTo>
                  <a:lnTo>
                    <a:pt x="200066" y="435054"/>
                  </a:lnTo>
                  <a:lnTo>
                    <a:pt x="200131" y="436971"/>
                  </a:lnTo>
                  <a:lnTo>
                    <a:pt x="200202" y="438888"/>
                  </a:lnTo>
                  <a:lnTo>
                    <a:pt x="200284" y="440804"/>
                  </a:lnTo>
                  <a:lnTo>
                    <a:pt x="200365" y="442721"/>
                  </a:lnTo>
                  <a:lnTo>
                    <a:pt x="200450" y="444637"/>
                  </a:lnTo>
                  <a:lnTo>
                    <a:pt x="200548" y="446554"/>
                  </a:lnTo>
                  <a:lnTo>
                    <a:pt x="200647" y="448470"/>
                  </a:lnTo>
                  <a:lnTo>
                    <a:pt x="200745" y="450387"/>
                  </a:lnTo>
                  <a:lnTo>
                    <a:pt x="200861" y="452303"/>
                  </a:lnTo>
                  <a:lnTo>
                    <a:pt x="200976" y="454220"/>
                  </a:lnTo>
                  <a:lnTo>
                    <a:pt x="201091" y="456136"/>
                  </a:lnTo>
                  <a:lnTo>
                    <a:pt x="201221" y="458053"/>
                  </a:lnTo>
                  <a:lnTo>
                    <a:pt x="201353" y="459970"/>
                  </a:lnTo>
                  <a:lnTo>
                    <a:pt x="201485" y="461886"/>
                  </a:lnTo>
                  <a:lnTo>
                    <a:pt x="201630" y="463803"/>
                  </a:lnTo>
                  <a:lnTo>
                    <a:pt x="201779" y="465719"/>
                  </a:lnTo>
                  <a:lnTo>
                    <a:pt x="201928" y="467636"/>
                  </a:lnTo>
                  <a:lnTo>
                    <a:pt x="202087" y="469552"/>
                  </a:lnTo>
                  <a:lnTo>
                    <a:pt x="202253" y="471469"/>
                  </a:lnTo>
                  <a:lnTo>
                    <a:pt x="202420" y="473385"/>
                  </a:lnTo>
                  <a:lnTo>
                    <a:pt x="202593" y="475302"/>
                  </a:lnTo>
                  <a:lnTo>
                    <a:pt x="202777" y="477218"/>
                  </a:lnTo>
                  <a:lnTo>
                    <a:pt x="202961" y="479135"/>
                  </a:lnTo>
                  <a:lnTo>
                    <a:pt x="203149" y="481052"/>
                  </a:lnTo>
                  <a:lnTo>
                    <a:pt x="203350" y="482968"/>
                  </a:lnTo>
                  <a:lnTo>
                    <a:pt x="203551" y="484885"/>
                  </a:lnTo>
                  <a:lnTo>
                    <a:pt x="203754" y="486801"/>
                  </a:lnTo>
                  <a:lnTo>
                    <a:pt x="203972" y="488718"/>
                  </a:lnTo>
                  <a:lnTo>
                    <a:pt x="204191" y="490634"/>
                  </a:lnTo>
                  <a:lnTo>
                    <a:pt x="204409" y="492551"/>
                  </a:lnTo>
                  <a:lnTo>
                    <a:pt x="204644" y="494467"/>
                  </a:lnTo>
                  <a:lnTo>
                    <a:pt x="204880" y="496384"/>
                  </a:lnTo>
                  <a:lnTo>
                    <a:pt x="205115" y="498300"/>
                  </a:lnTo>
                  <a:lnTo>
                    <a:pt x="205365" y="500217"/>
                  </a:lnTo>
                  <a:lnTo>
                    <a:pt x="205618" y="502133"/>
                  </a:lnTo>
                  <a:lnTo>
                    <a:pt x="205871" y="504050"/>
                  </a:lnTo>
                  <a:lnTo>
                    <a:pt x="206135" y="505967"/>
                  </a:lnTo>
                  <a:lnTo>
                    <a:pt x="206405" y="507883"/>
                  </a:lnTo>
                  <a:lnTo>
                    <a:pt x="206676" y="509800"/>
                  </a:lnTo>
                  <a:lnTo>
                    <a:pt x="206954" y="511716"/>
                  </a:lnTo>
                  <a:lnTo>
                    <a:pt x="207242" y="513633"/>
                  </a:lnTo>
                  <a:lnTo>
                    <a:pt x="207530" y="515549"/>
                  </a:lnTo>
                  <a:lnTo>
                    <a:pt x="207823" y="517466"/>
                  </a:lnTo>
                  <a:lnTo>
                    <a:pt x="208128" y="519382"/>
                  </a:lnTo>
                  <a:lnTo>
                    <a:pt x="208432" y="521299"/>
                  </a:lnTo>
                  <a:lnTo>
                    <a:pt x="208740" y="523215"/>
                  </a:lnTo>
                  <a:lnTo>
                    <a:pt x="209062" y="525132"/>
                  </a:lnTo>
                  <a:lnTo>
                    <a:pt x="209384" y="527049"/>
                  </a:lnTo>
                  <a:lnTo>
                    <a:pt x="209706" y="528965"/>
                  </a:lnTo>
                  <a:lnTo>
                    <a:pt x="210044" y="530882"/>
                  </a:lnTo>
                  <a:lnTo>
                    <a:pt x="210383" y="532798"/>
                  </a:lnTo>
                  <a:lnTo>
                    <a:pt x="210722" y="534715"/>
                  </a:lnTo>
                  <a:lnTo>
                    <a:pt x="211074" y="536631"/>
                  </a:lnTo>
                  <a:lnTo>
                    <a:pt x="211430" y="538548"/>
                  </a:lnTo>
                  <a:lnTo>
                    <a:pt x="211786" y="540464"/>
                  </a:lnTo>
                  <a:lnTo>
                    <a:pt x="212152" y="542381"/>
                  </a:lnTo>
                  <a:lnTo>
                    <a:pt x="212524" y="544297"/>
                  </a:lnTo>
                  <a:lnTo>
                    <a:pt x="212896" y="546214"/>
                  </a:lnTo>
                  <a:lnTo>
                    <a:pt x="213277" y="548130"/>
                  </a:lnTo>
                  <a:lnTo>
                    <a:pt x="213665" y="550047"/>
                  </a:lnTo>
                  <a:lnTo>
                    <a:pt x="214054" y="551964"/>
                  </a:lnTo>
                  <a:lnTo>
                    <a:pt x="214448" y="553880"/>
                  </a:lnTo>
                  <a:lnTo>
                    <a:pt x="214852" y="555797"/>
                  </a:lnTo>
                  <a:lnTo>
                    <a:pt x="215257" y="557713"/>
                  </a:lnTo>
                  <a:lnTo>
                    <a:pt x="215665" y="559630"/>
                  </a:lnTo>
                  <a:lnTo>
                    <a:pt x="216085" y="561546"/>
                  </a:lnTo>
                  <a:lnTo>
                    <a:pt x="216505" y="563463"/>
                  </a:lnTo>
                  <a:lnTo>
                    <a:pt x="216926" y="565379"/>
                  </a:lnTo>
                  <a:lnTo>
                    <a:pt x="217362" y="567296"/>
                  </a:lnTo>
                  <a:lnTo>
                    <a:pt x="217798" y="569212"/>
                  </a:lnTo>
                  <a:lnTo>
                    <a:pt x="218234" y="571129"/>
                  </a:lnTo>
                  <a:lnTo>
                    <a:pt x="218683" y="573046"/>
                  </a:lnTo>
                  <a:lnTo>
                    <a:pt x="219134" y="574962"/>
                  </a:lnTo>
                  <a:lnTo>
                    <a:pt x="219585" y="576879"/>
                  </a:lnTo>
                  <a:lnTo>
                    <a:pt x="220047" y="578795"/>
                  </a:lnTo>
                  <a:lnTo>
                    <a:pt x="220512" y="580712"/>
                  </a:lnTo>
                  <a:lnTo>
                    <a:pt x="220978" y="582628"/>
                  </a:lnTo>
                  <a:lnTo>
                    <a:pt x="221452" y="584545"/>
                  </a:lnTo>
                  <a:lnTo>
                    <a:pt x="221933" y="586461"/>
                  </a:lnTo>
                  <a:lnTo>
                    <a:pt x="222413" y="588378"/>
                  </a:lnTo>
                  <a:lnTo>
                    <a:pt x="222899" y="590294"/>
                  </a:lnTo>
                  <a:lnTo>
                    <a:pt x="223393" y="592211"/>
                  </a:lnTo>
                  <a:lnTo>
                    <a:pt x="223888" y="594127"/>
                  </a:lnTo>
                  <a:lnTo>
                    <a:pt x="224385" y="596044"/>
                  </a:lnTo>
                  <a:lnTo>
                    <a:pt x="224893" y="597961"/>
                  </a:lnTo>
                  <a:lnTo>
                    <a:pt x="225401" y="599877"/>
                  </a:lnTo>
                  <a:lnTo>
                    <a:pt x="225911" y="601794"/>
                  </a:lnTo>
                  <a:lnTo>
                    <a:pt x="226432" y="603710"/>
                  </a:lnTo>
                  <a:lnTo>
                    <a:pt x="226953" y="605627"/>
                  </a:lnTo>
                  <a:lnTo>
                    <a:pt x="227474" y="607543"/>
                  </a:lnTo>
                  <a:lnTo>
                    <a:pt x="228007" y="609460"/>
                  </a:lnTo>
                  <a:lnTo>
                    <a:pt x="228541" y="611376"/>
                  </a:lnTo>
                  <a:lnTo>
                    <a:pt x="229075" y="613293"/>
                  </a:lnTo>
                  <a:lnTo>
                    <a:pt x="229618" y="615209"/>
                  </a:lnTo>
                  <a:lnTo>
                    <a:pt x="230164" y="617126"/>
                  </a:lnTo>
                  <a:lnTo>
                    <a:pt x="230710" y="619043"/>
                  </a:lnTo>
                  <a:lnTo>
                    <a:pt x="231263" y="620959"/>
                  </a:lnTo>
                  <a:lnTo>
                    <a:pt x="231821" y="622876"/>
                  </a:lnTo>
                  <a:lnTo>
                    <a:pt x="232379" y="624792"/>
                  </a:lnTo>
                  <a:lnTo>
                    <a:pt x="232942" y="626709"/>
                  </a:lnTo>
                  <a:lnTo>
                    <a:pt x="233510" y="628625"/>
                  </a:lnTo>
                  <a:lnTo>
                    <a:pt x="234079" y="630542"/>
                  </a:lnTo>
                  <a:lnTo>
                    <a:pt x="234651" y="632458"/>
                  </a:lnTo>
                  <a:lnTo>
                    <a:pt x="235230" y="634375"/>
                  </a:lnTo>
                  <a:lnTo>
                    <a:pt x="235810" y="636291"/>
                  </a:lnTo>
                  <a:lnTo>
                    <a:pt x="236390" y="638208"/>
                  </a:lnTo>
                  <a:lnTo>
                    <a:pt x="236979" y="640124"/>
                  </a:lnTo>
                  <a:lnTo>
                    <a:pt x="237569" y="642041"/>
                  </a:lnTo>
                  <a:lnTo>
                    <a:pt x="238158" y="643958"/>
                  </a:lnTo>
                  <a:lnTo>
                    <a:pt x="238756" y="645874"/>
                  </a:lnTo>
                  <a:lnTo>
                    <a:pt x="239355" y="647791"/>
                  </a:lnTo>
                  <a:lnTo>
                    <a:pt x="239953" y="649707"/>
                  </a:lnTo>
                  <a:lnTo>
                    <a:pt x="240559" y="651624"/>
                  </a:lnTo>
                  <a:lnTo>
                    <a:pt x="241166" y="653540"/>
                  </a:lnTo>
                  <a:lnTo>
                    <a:pt x="241773" y="655457"/>
                  </a:lnTo>
                  <a:lnTo>
                    <a:pt x="242385" y="657373"/>
                  </a:lnTo>
                  <a:lnTo>
                    <a:pt x="243000" y="659290"/>
                  </a:lnTo>
                  <a:lnTo>
                    <a:pt x="243615" y="661206"/>
                  </a:lnTo>
                  <a:lnTo>
                    <a:pt x="244234" y="663123"/>
                  </a:lnTo>
                  <a:lnTo>
                    <a:pt x="244856" y="665040"/>
                  </a:lnTo>
                  <a:lnTo>
                    <a:pt x="245479" y="666956"/>
                  </a:lnTo>
                  <a:lnTo>
                    <a:pt x="246103" y="668873"/>
                  </a:lnTo>
                  <a:lnTo>
                    <a:pt x="246732" y="670789"/>
                  </a:lnTo>
                  <a:lnTo>
                    <a:pt x="247361" y="672706"/>
                  </a:lnTo>
                  <a:lnTo>
                    <a:pt x="247991" y="674622"/>
                  </a:lnTo>
                  <a:lnTo>
                    <a:pt x="248625" y="676539"/>
                  </a:lnTo>
                  <a:lnTo>
                    <a:pt x="249260" y="678455"/>
                  </a:lnTo>
                  <a:lnTo>
                    <a:pt x="249895" y="680372"/>
                  </a:lnTo>
                  <a:lnTo>
                    <a:pt x="250534" y="682288"/>
                  </a:lnTo>
                  <a:lnTo>
                    <a:pt x="251174" y="684205"/>
                  </a:lnTo>
                  <a:lnTo>
                    <a:pt x="251813" y="686121"/>
                  </a:lnTo>
                  <a:lnTo>
                    <a:pt x="252457" y="688038"/>
                  </a:lnTo>
                  <a:lnTo>
                    <a:pt x="253101" y="689955"/>
                  </a:lnTo>
                  <a:lnTo>
                    <a:pt x="253744" y="691871"/>
                  </a:lnTo>
                  <a:lnTo>
                    <a:pt x="254391" y="693788"/>
                  </a:lnTo>
                  <a:lnTo>
                    <a:pt x="255038" y="695704"/>
                  </a:lnTo>
                  <a:lnTo>
                    <a:pt x="255685" y="697621"/>
                  </a:lnTo>
                  <a:lnTo>
                    <a:pt x="256334" y="699537"/>
                  </a:lnTo>
                  <a:lnTo>
                    <a:pt x="256984" y="701454"/>
                  </a:lnTo>
                  <a:lnTo>
                    <a:pt x="257634" y="703370"/>
                  </a:lnTo>
                  <a:lnTo>
                    <a:pt x="258285" y="705287"/>
                  </a:lnTo>
                  <a:lnTo>
                    <a:pt x="258937" y="707203"/>
                  </a:lnTo>
                  <a:lnTo>
                    <a:pt x="259588" y="709120"/>
                  </a:lnTo>
                  <a:lnTo>
                    <a:pt x="260240" y="711037"/>
                  </a:lnTo>
                  <a:lnTo>
                    <a:pt x="260893" y="712953"/>
                  </a:lnTo>
                  <a:lnTo>
                    <a:pt x="261546" y="714870"/>
                  </a:lnTo>
                  <a:lnTo>
                    <a:pt x="262199" y="716786"/>
                  </a:lnTo>
                  <a:lnTo>
                    <a:pt x="262852" y="718703"/>
                  </a:lnTo>
                  <a:lnTo>
                    <a:pt x="263505" y="720619"/>
                  </a:lnTo>
                  <a:lnTo>
                    <a:pt x="264157" y="722536"/>
                  </a:lnTo>
                  <a:lnTo>
                    <a:pt x="264810" y="724452"/>
                  </a:lnTo>
                  <a:lnTo>
                    <a:pt x="265462" y="726369"/>
                  </a:lnTo>
                  <a:lnTo>
                    <a:pt x="266114" y="728285"/>
                  </a:lnTo>
                  <a:lnTo>
                    <a:pt x="266765" y="730202"/>
                  </a:lnTo>
                  <a:lnTo>
                    <a:pt x="267416" y="732118"/>
                  </a:lnTo>
                  <a:lnTo>
                    <a:pt x="268066" y="734035"/>
                  </a:lnTo>
                  <a:lnTo>
                    <a:pt x="268715" y="735952"/>
                  </a:lnTo>
                  <a:lnTo>
                    <a:pt x="269363" y="737868"/>
                  </a:lnTo>
                  <a:lnTo>
                    <a:pt x="270011" y="739785"/>
                  </a:lnTo>
                  <a:lnTo>
                    <a:pt x="270658" y="741701"/>
                  </a:lnTo>
                  <a:lnTo>
                    <a:pt x="271303" y="743618"/>
                  </a:lnTo>
                  <a:lnTo>
                    <a:pt x="271947" y="745534"/>
                  </a:lnTo>
                  <a:lnTo>
                    <a:pt x="272591" y="747451"/>
                  </a:lnTo>
                  <a:lnTo>
                    <a:pt x="273231" y="749367"/>
                  </a:lnTo>
                  <a:lnTo>
                    <a:pt x="273872" y="751284"/>
                  </a:lnTo>
                  <a:lnTo>
                    <a:pt x="274511" y="753200"/>
                  </a:lnTo>
                  <a:lnTo>
                    <a:pt x="275147" y="755117"/>
                  </a:lnTo>
                  <a:lnTo>
                    <a:pt x="275782" y="757034"/>
                  </a:lnTo>
                  <a:lnTo>
                    <a:pt x="276417" y="758950"/>
                  </a:lnTo>
                  <a:lnTo>
                    <a:pt x="277047" y="760867"/>
                  </a:lnTo>
                  <a:lnTo>
                    <a:pt x="277676" y="762783"/>
                  </a:lnTo>
                  <a:lnTo>
                    <a:pt x="278305" y="764700"/>
                  </a:lnTo>
                  <a:lnTo>
                    <a:pt x="278929" y="766616"/>
                  </a:lnTo>
                  <a:lnTo>
                    <a:pt x="279551" y="768533"/>
                  </a:lnTo>
                  <a:lnTo>
                    <a:pt x="280173" y="770449"/>
                  </a:lnTo>
                  <a:lnTo>
                    <a:pt x="280790" y="772366"/>
                  </a:lnTo>
                  <a:lnTo>
                    <a:pt x="281405" y="774282"/>
                  </a:lnTo>
                  <a:lnTo>
                    <a:pt x="282019" y="776199"/>
                  </a:lnTo>
                  <a:lnTo>
                    <a:pt x="282629" y="778115"/>
                  </a:lnTo>
                  <a:lnTo>
                    <a:pt x="283235" y="780032"/>
                  </a:lnTo>
                  <a:lnTo>
                    <a:pt x="283841" y="781949"/>
                  </a:lnTo>
                  <a:lnTo>
                    <a:pt x="284443" y="783865"/>
                  </a:lnTo>
                  <a:lnTo>
                    <a:pt x="285039" y="785782"/>
                  </a:lnTo>
                  <a:lnTo>
                    <a:pt x="285635" y="787698"/>
                  </a:lnTo>
                  <a:lnTo>
                    <a:pt x="286229" y="789615"/>
                  </a:lnTo>
                  <a:lnTo>
                    <a:pt x="286815" y="791531"/>
                  </a:lnTo>
                  <a:lnTo>
                    <a:pt x="287400" y="793448"/>
                  </a:lnTo>
                  <a:lnTo>
                    <a:pt x="287985" y="795364"/>
                  </a:lnTo>
                  <a:lnTo>
                    <a:pt x="288559" y="797281"/>
                  </a:lnTo>
                  <a:lnTo>
                    <a:pt x="289134" y="799197"/>
                  </a:lnTo>
                  <a:lnTo>
                    <a:pt x="289708" y="801114"/>
                  </a:lnTo>
                  <a:lnTo>
                    <a:pt x="290271" y="803031"/>
                  </a:lnTo>
                  <a:lnTo>
                    <a:pt x="290833" y="804947"/>
                  </a:lnTo>
                  <a:lnTo>
                    <a:pt x="291395" y="806864"/>
                  </a:lnTo>
                  <a:lnTo>
                    <a:pt x="291947" y="808780"/>
                  </a:lnTo>
                  <a:lnTo>
                    <a:pt x="292497" y="810697"/>
                  </a:lnTo>
                  <a:lnTo>
                    <a:pt x="293046" y="812613"/>
                  </a:lnTo>
                  <a:lnTo>
                    <a:pt x="293586" y="814530"/>
                  </a:lnTo>
                  <a:lnTo>
                    <a:pt x="294121" y="816446"/>
                  </a:lnTo>
                  <a:lnTo>
                    <a:pt x="294656" y="818363"/>
                  </a:lnTo>
                  <a:lnTo>
                    <a:pt x="295185" y="820279"/>
                  </a:lnTo>
                  <a:lnTo>
                    <a:pt x="295705" y="822196"/>
                  </a:lnTo>
                  <a:lnTo>
                    <a:pt x="296225" y="824112"/>
                  </a:lnTo>
                  <a:lnTo>
                    <a:pt x="296741" y="826029"/>
                  </a:lnTo>
                  <a:lnTo>
                    <a:pt x="297246" y="827946"/>
                  </a:lnTo>
                  <a:lnTo>
                    <a:pt x="297751" y="829862"/>
                  </a:lnTo>
                  <a:lnTo>
                    <a:pt x="298253" y="831779"/>
                  </a:lnTo>
                  <a:lnTo>
                    <a:pt x="298742" y="833695"/>
                  </a:lnTo>
                  <a:lnTo>
                    <a:pt x="299230" y="835612"/>
                  </a:lnTo>
                  <a:lnTo>
                    <a:pt x="299719" y="837528"/>
                  </a:lnTo>
                  <a:lnTo>
                    <a:pt x="300190" y="839445"/>
                  </a:lnTo>
                  <a:lnTo>
                    <a:pt x="300662" y="841361"/>
                  </a:lnTo>
                  <a:lnTo>
                    <a:pt x="301133" y="843278"/>
                  </a:lnTo>
                  <a:lnTo>
                    <a:pt x="301590" y="845194"/>
                  </a:lnTo>
                  <a:lnTo>
                    <a:pt x="302043" y="847111"/>
                  </a:lnTo>
                  <a:lnTo>
                    <a:pt x="302497" y="849028"/>
                  </a:lnTo>
                  <a:lnTo>
                    <a:pt x="302938" y="850944"/>
                  </a:lnTo>
                  <a:lnTo>
                    <a:pt x="303373" y="852861"/>
                  </a:lnTo>
                  <a:lnTo>
                    <a:pt x="303808" y="854777"/>
                  </a:lnTo>
                  <a:lnTo>
                    <a:pt x="304232" y="856694"/>
                  </a:lnTo>
                  <a:lnTo>
                    <a:pt x="304648" y="858610"/>
                  </a:lnTo>
                  <a:lnTo>
                    <a:pt x="305064" y="860527"/>
                  </a:lnTo>
                  <a:lnTo>
                    <a:pt x="305472" y="862443"/>
                  </a:lnTo>
                  <a:lnTo>
                    <a:pt x="305868" y="864360"/>
                  </a:lnTo>
                  <a:lnTo>
                    <a:pt x="306264" y="866276"/>
                  </a:lnTo>
                  <a:lnTo>
                    <a:pt x="306655" y="868193"/>
                  </a:lnTo>
                  <a:lnTo>
                    <a:pt x="307031" y="870109"/>
                  </a:lnTo>
                  <a:lnTo>
                    <a:pt x="307406" y="872026"/>
                  </a:lnTo>
                  <a:lnTo>
                    <a:pt x="307780" y="873943"/>
                  </a:lnTo>
                  <a:lnTo>
                    <a:pt x="308134" y="875859"/>
                  </a:lnTo>
                  <a:lnTo>
                    <a:pt x="308488" y="877776"/>
                  </a:lnTo>
                  <a:lnTo>
                    <a:pt x="308842" y="879692"/>
                  </a:lnTo>
                  <a:lnTo>
                    <a:pt x="309177" y="881609"/>
                  </a:lnTo>
                  <a:lnTo>
                    <a:pt x="309509" y="883525"/>
                  </a:lnTo>
                  <a:lnTo>
                    <a:pt x="309841" y="885442"/>
                  </a:lnTo>
                  <a:lnTo>
                    <a:pt x="310157" y="887358"/>
                  </a:lnTo>
                  <a:lnTo>
                    <a:pt x="310467" y="889275"/>
                  </a:lnTo>
                  <a:lnTo>
                    <a:pt x="310777" y="891191"/>
                  </a:lnTo>
                  <a:lnTo>
                    <a:pt x="311074" y="893108"/>
                  </a:lnTo>
                  <a:lnTo>
                    <a:pt x="311361" y="895025"/>
                  </a:lnTo>
                  <a:lnTo>
                    <a:pt x="311648" y="896941"/>
                  </a:lnTo>
                  <a:lnTo>
                    <a:pt x="311925" y="898858"/>
                  </a:lnTo>
                  <a:lnTo>
                    <a:pt x="312189" y="900774"/>
                  </a:lnTo>
                  <a:lnTo>
                    <a:pt x="312453" y="902691"/>
                  </a:lnTo>
                  <a:lnTo>
                    <a:pt x="312710" y="904607"/>
                  </a:lnTo>
                  <a:lnTo>
                    <a:pt x="312950" y="906524"/>
                  </a:lnTo>
                  <a:lnTo>
                    <a:pt x="313191" y="908440"/>
                  </a:lnTo>
                  <a:lnTo>
                    <a:pt x="313428" y="910357"/>
                  </a:lnTo>
                  <a:lnTo>
                    <a:pt x="313644" y="912273"/>
                  </a:lnTo>
                  <a:lnTo>
                    <a:pt x="313860" y="914190"/>
                  </a:lnTo>
                  <a:lnTo>
                    <a:pt x="314076" y="916106"/>
                  </a:lnTo>
                  <a:lnTo>
                    <a:pt x="314268" y="918023"/>
                  </a:lnTo>
                  <a:lnTo>
                    <a:pt x="314460" y="919940"/>
                  </a:lnTo>
                  <a:lnTo>
                    <a:pt x="314651" y="921856"/>
                  </a:lnTo>
                  <a:lnTo>
                    <a:pt x="314823" y="923773"/>
                  </a:lnTo>
                  <a:lnTo>
                    <a:pt x="314990" y="925689"/>
                  </a:lnTo>
                  <a:lnTo>
                    <a:pt x="315156" y="927606"/>
                  </a:lnTo>
                  <a:lnTo>
                    <a:pt x="315307" y="929522"/>
                  </a:lnTo>
                  <a:lnTo>
                    <a:pt x="315448" y="931439"/>
                  </a:lnTo>
                  <a:lnTo>
                    <a:pt x="315590" y="933355"/>
                  </a:lnTo>
                  <a:lnTo>
                    <a:pt x="315719" y="935272"/>
                  </a:lnTo>
                  <a:lnTo>
                    <a:pt x="315835" y="937188"/>
                  </a:lnTo>
                  <a:lnTo>
                    <a:pt x="315951" y="939105"/>
                  </a:lnTo>
                  <a:lnTo>
                    <a:pt x="316059" y="941022"/>
                  </a:lnTo>
                  <a:lnTo>
                    <a:pt x="316150" y="942938"/>
                  </a:lnTo>
                  <a:lnTo>
                    <a:pt x="316240" y="944855"/>
                  </a:lnTo>
                  <a:lnTo>
                    <a:pt x="316326" y="946771"/>
                  </a:lnTo>
                  <a:lnTo>
                    <a:pt x="316391" y="948688"/>
                  </a:lnTo>
                  <a:lnTo>
                    <a:pt x="316456" y="950604"/>
                  </a:lnTo>
                  <a:lnTo>
                    <a:pt x="316521" y="952521"/>
                  </a:lnTo>
                  <a:lnTo>
                    <a:pt x="316560" y="954437"/>
                  </a:lnTo>
                  <a:lnTo>
                    <a:pt x="316599" y="956354"/>
                  </a:lnTo>
                  <a:lnTo>
                    <a:pt x="316638" y="958270"/>
                  </a:lnTo>
                  <a:lnTo>
                    <a:pt x="316654" y="960187"/>
                  </a:lnTo>
                  <a:lnTo>
                    <a:pt x="316667" y="962104"/>
                  </a:lnTo>
                  <a:lnTo>
                    <a:pt x="316680" y="964020"/>
                  </a:lnTo>
                  <a:lnTo>
                    <a:pt x="316675" y="965937"/>
                  </a:lnTo>
                  <a:lnTo>
                    <a:pt x="316662" y="967853"/>
                  </a:lnTo>
                  <a:lnTo>
                    <a:pt x="316649" y="969770"/>
                  </a:lnTo>
                  <a:lnTo>
                    <a:pt x="316622" y="971686"/>
                  </a:lnTo>
                  <a:lnTo>
                    <a:pt x="316583" y="973603"/>
                  </a:lnTo>
                  <a:lnTo>
                    <a:pt x="316544" y="975519"/>
                  </a:lnTo>
                  <a:lnTo>
                    <a:pt x="316495" y="977436"/>
                  </a:lnTo>
                  <a:lnTo>
                    <a:pt x="316430" y="979352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841490" y="2038895"/>
              <a:ext cx="181944" cy="0"/>
            </a:xfrm>
            <a:custGeom>
              <a:avLst/>
              <a:pathLst>
                <a:path w="181944" h="0">
                  <a:moveTo>
                    <a:pt x="0" y="0"/>
                  </a:moveTo>
                  <a:lnTo>
                    <a:pt x="18194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562544" y="16930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562544" y="25096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204417" y="234372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204417" y="248112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204417" y="230669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204417" y="249379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204417" y="236320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914412" y="22933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914412" y="23215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914412" y="13422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5213172" y="270129"/>
              <a:ext cx="1125976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254382" y="2490677"/>
              <a:ext cx="239416" cy="40928"/>
            </a:xfrm>
            <a:custGeom>
              <a:avLst/>
              <a:pathLst>
                <a:path w="239416" h="40928">
                  <a:moveTo>
                    <a:pt x="8381" y="40928"/>
                  </a:moveTo>
                  <a:lnTo>
                    <a:pt x="7950" y="40848"/>
                  </a:lnTo>
                  <a:lnTo>
                    <a:pt x="7519" y="40767"/>
                  </a:lnTo>
                  <a:lnTo>
                    <a:pt x="7107" y="40687"/>
                  </a:lnTo>
                  <a:lnTo>
                    <a:pt x="6700" y="40607"/>
                  </a:lnTo>
                  <a:lnTo>
                    <a:pt x="6305" y="40527"/>
                  </a:lnTo>
                  <a:lnTo>
                    <a:pt x="5921" y="40447"/>
                  </a:lnTo>
                  <a:lnTo>
                    <a:pt x="5545" y="40367"/>
                  </a:lnTo>
                  <a:lnTo>
                    <a:pt x="5185" y="40287"/>
                  </a:lnTo>
                  <a:lnTo>
                    <a:pt x="4826" y="40207"/>
                  </a:lnTo>
                  <a:lnTo>
                    <a:pt x="4491" y="40127"/>
                  </a:lnTo>
                  <a:lnTo>
                    <a:pt x="4155" y="40047"/>
                  </a:lnTo>
                  <a:lnTo>
                    <a:pt x="3838" y="39967"/>
                  </a:lnTo>
                  <a:lnTo>
                    <a:pt x="3526" y="39886"/>
                  </a:lnTo>
                  <a:lnTo>
                    <a:pt x="3228" y="39806"/>
                  </a:lnTo>
                  <a:lnTo>
                    <a:pt x="2940" y="39726"/>
                  </a:lnTo>
                  <a:lnTo>
                    <a:pt x="2659" y="39646"/>
                  </a:lnTo>
                  <a:lnTo>
                    <a:pt x="2395" y="39566"/>
                  </a:lnTo>
                  <a:lnTo>
                    <a:pt x="2133" y="39486"/>
                  </a:lnTo>
                  <a:lnTo>
                    <a:pt x="1893" y="39406"/>
                  </a:lnTo>
                  <a:lnTo>
                    <a:pt x="1653" y="39326"/>
                  </a:lnTo>
                  <a:lnTo>
                    <a:pt x="1431" y="39246"/>
                  </a:lnTo>
                  <a:lnTo>
                    <a:pt x="1215" y="39166"/>
                  </a:lnTo>
                  <a:lnTo>
                    <a:pt x="1011" y="39086"/>
                  </a:lnTo>
                  <a:lnTo>
                    <a:pt x="819" y="39005"/>
                  </a:lnTo>
                  <a:lnTo>
                    <a:pt x="632" y="38925"/>
                  </a:lnTo>
                  <a:lnTo>
                    <a:pt x="463" y="38845"/>
                  </a:lnTo>
                  <a:lnTo>
                    <a:pt x="294" y="38765"/>
                  </a:lnTo>
                  <a:lnTo>
                    <a:pt x="147" y="38685"/>
                  </a:lnTo>
                  <a:lnTo>
                    <a:pt x="0" y="38605"/>
                  </a:lnTo>
                  <a:lnTo>
                    <a:pt x="116" y="36042"/>
                  </a:lnTo>
                  <a:lnTo>
                    <a:pt x="245" y="35962"/>
                  </a:lnTo>
                  <a:lnTo>
                    <a:pt x="375" y="35882"/>
                  </a:lnTo>
                  <a:lnTo>
                    <a:pt x="517" y="35802"/>
                  </a:lnTo>
                  <a:lnTo>
                    <a:pt x="659" y="35722"/>
                  </a:lnTo>
                  <a:lnTo>
                    <a:pt x="811" y="35641"/>
                  </a:lnTo>
                  <a:lnTo>
                    <a:pt x="966" y="35561"/>
                  </a:lnTo>
                  <a:lnTo>
                    <a:pt x="1126" y="35481"/>
                  </a:lnTo>
                  <a:lnTo>
                    <a:pt x="1293" y="35401"/>
                  </a:lnTo>
                  <a:lnTo>
                    <a:pt x="1462" y="35321"/>
                  </a:lnTo>
                  <a:lnTo>
                    <a:pt x="1639" y="35241"/>
                  </a:lnTo>
                  <a:lnTo>
                    <a:pt x="1816" y="35161"/>
                  </a:lnTo>
                  <a:lnTo>
                    <a:pt x="2004" y="35081"/>
                  </a:lnTo>
                  <a:lnTo>
                    <a:pt x="2191" y="35001"/>
                  </a:lnTo>
                  <a:lnTo>
                    <a:pt x="2386" y="34921"/>
                  </a:lnTo>
                  <a:lnTo>
                    <a:pt x="2584" y="34841"/>
                  </a:lnTo>
                  <a:lnTo>
                    <a:pt x="2785" y="34760"/>
                  </a:lnTo>
                  <a:lnTo>
                    <a:pt x="2992" y="34680"/>
                  </a:lnTo>
                  <a:lnTo>
                    <a:pt x="3200" y="34600"/>
                  </a:lnTo>
                  <a:lnTo>
                    <a:pt x="3415" y="34520"/>
                  </a:lnTo>
                  <a:lnTo>
                    <a:pt x="3629" y="34440"/>
                  </a:lnTo>
                  <a:lnTo>
                    <a:pt x="3852" y="34360"/>
                  </a:lnTo>
                  <a:lnTo>
                    <a:pt x="4074" y="34280"/>
                  </a:lnTo>
                  <a:lnTo>
                    <a:pt x="4302" y="34200"/>
                  </a:lnTo>
                  <a:lnTo>
                    <a:pt x="4532" y="34120"/>
                  </a:lnTo>
                  <a:lnTo>
                    <a:pt x="4765" y="34040"/>
                  </a:lnTo>
                  <a:lnTo>
                    <a:pt x="5002" y="33959"/>
                  </a:lnTo>
                  <a:lnTo>
                    <a:pt x="5240" y="33879"/>
                  </a:lnTo>
                  <a:lnTo>
                    <a:pt x="5483" y="33799"/>
                  </a:lnTo>
                  <a:lnTo>
                    <a:pt x="5725" y="33719"/>
                  </a:lnTo>
                  <a:lnTo>
                    <a:pt x="5974" y="33639"/>
                  </a:lnTo>
                  <a:lnTo>
                    <a:pt x="6223" y="33559"/>
                  </a:lnTo>
                  <a:lnTo>
                    <a:pt x="6475" y="33479"/>
                  </a:lnTo>
                  <a:lnTo>
                    <a:pt x="6730" y="33399"/>
                  </a:lnTo>
                  <a:lnTo>
                    <a:pt x="6986" y="33319"/>
                  </a:lnTo>
                  <a:lnTo>
                    <a:pt x="7245" y="33239"/>
                  </a:lnTo>
                  <a:lnTo>
                    <a:pt x="7505" y="33159"/>
                  </a:lnTo>
                  <a:lnTo>
                    <a:pt x="7769" y="33078"/>
                  </a:lnTo>
                  <a:lnTo>
                    <a:pt x="8033" y="32998"/>
                  </a:lnTo>
                  <a:lnTo>
                    <a:pt x="8301" y="32918"/>
                  </a:lnTo>
                  <a:lnTo>
                    <a:pt x="8569" y="32838"/>
                  </a:lnTo>
                  <a:lnTo>
                    <a:pt x="8841" y="32758"/>
                  </a:lnTo>
                  <a:lnTo>
                    <a:pt x="9113" y="32678"/>
                  </a:lnTo>
                  <a:lnTo>
                    <a:pt x="9387" y="32598"/>
                  </a:lnTo>
                  <a:lnTo>
                    <a:pt x="9663" y="32518"/>
                  </a:lnTo>
                  <a:lnTo>
                    <a:pt x="9940" y="32438"/>
                  </a:lnTo>
                  <a:lnTo>
                    <a:pt x="10220" y="32358"/>
                  </a:lnTo>
                  <a:lnTo>
                    <a:pt x="10500" y="32277"/>
                  </a:lnTo>
                  <a:lnTo>
                    <a:pt x="10783" y="32197"/>
                  </a:lnTo>
                  <a:lnTo>
                    <a:pt x="11067" y="32117"/>
                  </a:lnTo>
                  <a:lnTo>
                    <a:pt x="11352" y="32037"/>
                  </a:lnTo>
                  <a:lnTo>
                    <a:pt x="11639" y="31957"/>
                  </a:lnTo>
                  <a:lnTo>
                    <a:pt x="11928" y="31877"/>
                  </a:lnTo>
                  <a:lnTo>
                    <a:pt x="12218" y="31797"/>
                  </a:lnTo>
                  <a:lnTo>
                    <a:pt x="12509" y="31717"/>
                  </a:lnTo>
                  <a:lnTo>
                    <a:pt x="12802" y="31637"/>
                  </a:lnTo>
                  <a:lnTo>
                    <a:pt x="13095" y="31557"/>
                  </a:lnTo>
                  <a:lnTo>
                    <a:pt x="13392" y="31477"/>
                  </a:lnTo>
                  <a:lnTo>
                    <a:pt x="13689" y="31396"/>
                  </a:lnTo>
                  <a:lnTo>
                    <a:pt x="13988" y="31316"/>
                  </a:lnTo>
                  <a:lnTo>
                    <a:pt x="14288" y="31236"/>
                  </a:lnTo>
                  <a:lnTo>
                    <a:pt x="14589" y="31156"/>
                  </a:lnTo>
                  <a:lnTo>
                    <a:pt x="14893" y="31076"/>
                  </a:lnTo>
                  <a:lnTo>
                    <a:pt x="15197" y="30996"/>
                  </a:lnTo>
                  <a:lnTo>
                    <a:pt x="15503" y="30916"/>
                  </a:lnTo>
                  <a:lnTo>
                    <a:pt x="15810" y="30836"/>
                  </a:lnTo>
                  <a:lnTo>
                    <a:pt x="16120" y="30756"/>
                  </a:lnTo>
                  <a:lnTo>
                    <a:pt x="16430" y="30676"/>
                  </a:lnTo>
                  <a:lnTo>
                    <a:pt x="16743" y="30596"/>
                  </a:lnTo>
                  <a:lnTo>
                    <a:pt x="17057" y="30515"/>
                  </a:lnTo>
                  <a:lnTo>
                    <a:pt x="17373" y="30435"/>
                  </a:lnTo>
                  <a:lnTo>
                    <a:pt x="17690" y="30355"/>
                  </a:lnTo>
                  <a:lnTo>
                    <a:pt x="18009" y="30275"/>
                  </a:lnTo>
                  <a:lnTo>
                    <a:pt x="18331" y="30195"/>
                  </a:lnTo>
                  <a:lnTo>
                    <a:pt x="18652" y="30115"/>
                  </a:lnTo>
                  <a:lnTo>
                    <a:pt x="18978" y="30035"/>
                  </a:lnTo>
                  <a:lnTo>
                    <a:pt x="19304" y="29955"/>
                  </a:lnTo>
                  <a:lnTo>
                    <a:pt x="19633" y="29875"/>
                  </a:lnTo>
                  <a:lnTo>
                    <a:pt x="19963" y="29795"/>
                  </a:lnTo>
                  <a:lnTo>
                    <a:pt x="20295" y="29714"/>
                  </a:lnTo>
                  <a:lnTo>
                    <a:pt x="20630" y="29634"/>
                  </a:lnTo>
                  <a:lnTo>
                    <a:pt x="20966" y="29554"/>
                  </a:lnTo>
                  <a:lnTo>
                    <a:pt x="21305" y="29474"/>
                  </a:lnTo>
                  <a:lnTo>
                    <a:pt x="21645" y="29394"/>
                  </a:lnTo>
                  <a:lnTo>
                    <a:pt x="21989" y="29314"/>
                  </a:lnTo>
                  <a:lnTo>
                    <a:pt x="22334" y="29234"/>
                  </a:lnTo>
                  <a:lnTo>
                    <a:pt x="22682" y="29154"/>
                  </a:lnTo>
                  <a:lnTo>
                    <a:pt x="23032" y="29074"/>
                  </a:lnTo>
                  <a:lnTo>
                    <a:pt x="23385" y="28994"/>
                  </a:lnTo>
                  <a:lnTo>
                    <a:pt x="23740" y="28914"/>
                  </a:lnTo>
                  <a:lnTo>
                    <a:pt x="24097" y="28833"/>
                  </a:lnTo>
                  <a:lnTo>
                    <a:pt x="24458" y="28753"/>
                  </a:lnTo>
                  <a:lnTo>
                    <a:pt x="24819" y="28673"/>
                  </a:lnTo>
                  <a:lnTo>
                    <a:pt x="25186" y="28593"/>
                  </a:lnTo>
                  <a:lnTo>
                    <a:pt x="25553" y="28513"/>
                  </a:lnTo>
                  <a:lnTo>
                    <a:pt x="25925" y="28433"/>
                  </a:lnTo>
                  <a:lnTo>
                    <a:pt x="26298" y="28353"/>
                  </a:lnTo>
                  <a:lnTo>
                    <a:pt x="26675" y="28273"/>
                  </a:lnTo>
                  <a:lnTo>
                    <a:pt x="27055" y="28193"/>
                  </a:lnTo>
                  <a:lnTo>
                    <a:pt x="27436" y="28113"/>
                  </a:lnTo>
                  <a:lnTo>
                    <a:pt x="27822" y="28032"/>
                  </a:lnTo>
                  <a:lnTo>
                    <a:pt x="28209" y="27952"/>
                  </a:lnTo>
                  <a:lnTo>
                    <a:pt x="28602" y="27872"/>
                  </a:lnTo>
                  <a:lnTo>
                    <a:pt x="28995" y="27792"/>
                  </a:lnTo>
                  <a:lnTo>
                    <a:pt x="29394" y="27712"/>
                  </a:lnTo>
                  <a:lnTo>
                    <a:pt x="29794" y="27632"/>
                  </a:lnTo>
                  <a:lnTo>
                    <a:pt x="30198" y="27552"/>
                  </a:lnTo>
                  <a:lnTo>
                    <a:pt x="30606" y="27472"/>
                  </a:lnTo>
                  <a:lnTo>
                    <a:pt x="31015" y="27392"/>
                  </a:lnTo>
                  <a:lnTo>
                    <a:pt x="31430" y="27312"/>
                  </a:lnTo>
                  <a:lnTo>
                    <a:pt x="31845" y="27232"/>
                  </a:lnTo>
                  <a:lnTo>
                    <a:pt x="32267" y="27151"/>
                  </a:lnTo>
                  <a:lnTo>
                    <a:pt x="32689" y="27071"/>
                  </a:lnTo>
                  <a:lnTo>
                    <a:pt x="33117" y="26991"/>
                  </a:lnTo>
                  <a:lnTo>
                    <a:pt x="33547" y="26911"/>
                  </a:lnTo>
                  <a:lnTo>
                    <a:pt x="33981" y="26831"/>
                  </a:lnTo>
                  <a:lnTo>
                    <a:pt x="34419" y="26751"/>
                  </a:lnTo>
                  <a:lnTo>
                    <a:pt x="34858" y="26671"/>
                  </a:lnTo>
                  <a:lnTo>
                    <a:pt x="35303" y="26591"/>
                  </a:lnTo>
                  <a:lnTo>
                    <a:pt x="35749" y="26511"/>
                  </a:lnTo>
                  <a:lnTo>
                    <a:pt x="36202" y="26431"/>
                  </a:lnTo>
                  <a:lnTo>
                    <a:pt x="36655" y="26351"/>
                  </a:lnTo>
                  <a:lnTo>
                    <a:pt x="37113" y="26270"/>
                  </a:lnTo>
                  <a:lnTo>
                    <a:pt x="37574" y="26190"/>
                  </a:lnTo>
                  <a:lnTo>
                    <a:pt x="38039" y="26110"/>
                  </a:lnTo>
                  <a:lnTo>
                    <a:pt x="38507" y="26030"/>
                  </a:lnTo>
                  <a:lnTo>
                    <a:pt x="38977" y="25950"/>
                  </a:lnTo>
                  <a:lnTo>
                    <a:pt x="39454" y="25870"/>
                  </a:lnTo>
                  <a:lnTo>
                    <a:pt x="39930" y="25790"/>
                  </a:lnTo>
                  <a:lnTo>
                    <a:pt x="40413" y="25710"/>
                  </a:lnTo>
                  <a:lnTo>
                    <a:pt x="40897" y="25630"/>
                  </a:lnTo>
                  <a:lnTo>
                    <a:pt x="41386" y="25550"/>
                  </a:lnTo>
                  <a:lnTo>
                    <a:pt x="41878" y="25469"/>
                  </a:lnTo>
                  <a:lnTo>
                    <a:pt x="42372" y="25389"/>
                  </a:lnTo>
                  <a:lnTo>
                    <a:pt x="42871" y="25309"/>
                  </a:lnTo>
                  <a:lnTo>
                    <a:pt x="43371" y="25229"/>
                  </a:lnTo>
                  <a:lnTo>
                    <a:pt x="43876" y="25149"/>
                  </a:lnTo>
                  <a:lnTo>
                    <a:pt x="44382" y="25069"/>
                  </a:lnTo>
                  <a:lnTo>
                    <a:pt x="44894" y="24989"/>
                  </a:lnTo>
                  <a:lnTo>
                    <a:pt x="45407" y="24909"/>
                  </a:lnTo>
                  <a:lnTo>
                    <a:pt x="45924" y="24829"/>
                  </a:lnTo>
                  <a:lnTo>
                    <a:pt x="46443" y="24749"/>
                  </a:lnTo>
                  <a:lnTo>
                    <a:pt x="46965" y="24669"/>
                  </a:lnTo>
                  <a:lnTo>
                    <a:pt x="47491" y="24588"/>
                  </a:lnTo>
                  <a:lnTo>
                    <a:pt x="48018" y="24508"/>
                  </a:lnTo>
                  <a:lnTo>
                    <a:pt x="48550" y="24428"/>
                  </a:lnTo>
                  <a:lnTo>
                    <a:pt x="49082" y="24348"/>
                  </a:lnTo>
                  <a:lnTo>
                    <a:pt x="49619" y="24268"/>
                  </a:lnTo>
                  <a:lnTo>
                    <a:pt x="50156" y="24188"/>
                  </a:lnTo>
                  <a:lnTo>
                    <a:pt x="50698" y="24108"/>
                  </a:lnTo>
                  <a:lnTo>
                    <a:pt x="51241" y="24028"/>
                  </a:lnTo>
                  <a:lnTo>
                    <a:pt x="51786" y="23948"/>
                  </a:lnTo>
                  <a:lnTo>
                    <a:pt x="52334" y="23868"/>
                  </a:lnTo>
                  <a:lnTo>
                    <a:pt x="52883" y="23788"/>
                  </a:lnTo>
                  <a:lnTo>
                    <a:pt x="53436" y="23707"/>
                  </a:lnTo>
                  <a:lnTo>
                    <a:pt x="53988" y="23627"/>
                  </a:lnTo>
                  <a:lnTo>
                    <a:pt x="54545" y="23547"/>
                  </a:lnTo>
                  <a:lnTo>
                    <a:pt x="55102" y="23467"/>
                  </a:lnTo>
                  <a:lnTo>
                    <a:pt x="55661" y="23387"/>
                  </a:lnTo>
                  <a:lnTo>
                    <a:pt x="56222" y="23307"/>
                  </a:lnTo>
                  <a:lnTo>
                    <a:pt x="56784" y="23227"/>
                  </a:lnTo>
                  <a:lnTo>
                    <a:pt x="57348" y="23147"/>
                  </a:lnTo>
                  <a:lnTo>
                    <a:pt x="57913" y="23067"/>
                  </a:lnTo>
                  <a:lnTo>
                    <a:pt x="58480" y="22987"/>
                  </a:lnTo>
                  <a:lnTo>
                    <a:pt x="59047" y="22906"/>
                  </a:lnTo>
                  <a:lnTo>
                    <a:pt x="59616" y="22826"/>
                  </a:lnTo>
                  <a:lnTo>
                    <a:pt x="60186" y="22746"/>
                  </a:lnTo>
                  <a:lnTo>
                    <a:pt x="60756" y="22666"/>
                  </a:lnTo>
                  <a:lnTo>
                    <a:pt x="61327" y="22586"/>
                  </a:lnTo>
                  <a:lnTo>
                    <a:pt x="61899" y="22506"/>
                  </a:lnTo>
                  <a:lnTo>
                    <a:pt x="62472" y="22426"/>
                  </a:lnTo>
                  <a:lnTo>
                    <a:pt x="63044" y="22346"/>
                  </a:lnTo>
                  <a:lnTo>
                    <a:pt x="63617" y="22266"/>
                  </a:lnTo>
                  <a:lnTo>
                    <a:pt x="64191" y="22186"/>
                  </a:lnTo>
                  <a:lnTo>
                    <a:pt x="64764" y="22106"/>
                  </a:lnTo>
                  <a:lnTo>
                    <a:pt x="65338" y="22025"/>
                  </a:lnTo>
                  <a:lnTo>
                    <a:pt x="65911" y="21945"/>
                  </a:lnTo>
                  <a:lnTo>
                    <a:pt x="66485" y="21865"/>
                  </a:lnTo>
                  <a:lnTo>
                    <a:pt x="67058" y="21785"/>
                  </a:lnTo>
                  <a:lnTo>
                    <a:pt x="67630" y="21705"/>
                  </a:lnTo>
                  <a:lnTo>
                    <a:pt x="68202" y="21625"/>
                  </a:lnTo>
                  <a:lnTo>
                    <a:pt x="68773" y="21545"/>
                  </a:lnTo>
                  <a:lnTo>
                    <a:pt x="69344" y="21465"/>
                  </a:lnTo>
                  <a:lnTo>
                    <a:pt x="69913" y="21385"/>
                  </a:lnTo>
                  <a:lnTo>
                    <a:pt x="70482" y="21305"/>
                  </a:lnTo>
                  <a:lnTo>
                    <a:pt x="71050" y="21224"/>
                  </a:lnTo>
                  <a:lnTo>
                    <a:pt x="71616" y="21144"/>
                  </a:lnTo>
                  <a:lnTo>
                    <a:pt x="72181" y="21064"/>
                  </a:lnTo>
                  <a:lnTo>
                    <a:pt x="72745" y="20984"/>
                  </a:lnTo>
                  <a:lnTo>
                    <a:pt x="73308" y="20904"/>
                  </a:lnTo>
                  <a:lnTo>
                    <a:pt x="73867" y="20824"/>
                  </a:lnTo>
                  <a:lnTo>
                    <a:pt x="74427" y="20744"/>
                  </a:lnTo>
                  <a:lnTo>
                    <a:pt x="74983" y="20664"/>
                  </a:lnTo>
                  <a:lnTo>
                    <a:pt x="75538" y="20584"/>
                  </a:lnTo>
                  <a:lnTo>
                    <a:pt x="76091" y="20504"/>
                  </a:lnTo>
                  <a:lnTo>
                    <a:pt x="76642" y="20424"/>
                  </a:lnTo>
                  <a:lnTo>
                    <a:pt x="77190" y="20343"/>
                  </a:lnTo>
                  <a:lnTo>
                    <a:pt x="77736" y="20263"/>
                  </a:lnTo>
                  <a:lnTo>
                    <a:pt x="78280" y="20183"/>
                  </a:lnTo>
                  <a:lnTo>
                    <a:pt x="78820" y="20103"/>
                  </a:lnTo>
                  <a:lnTo>
                    <a:pt x="79359" y="20023"/>
                  </a:lnTo>
                  <a:lnTo>
                    <a:pt x="79893" y="19943"/>
                  </a:lnTo>
                  <a:lnTo>
                    <a:pt x="80427" y="19863"/>
                  </a:lnTo>
                  <a:lnTo>
                    <a:pt x="80956" y="19783"/>
                  </a:lnTo>
                  <a:lnTo>
                    <a:pt x="81482" y="19703"/>
                  </a:lnTo>
                  <a:lnTo>
                    <a:pt x="82006" y="19623"/>
                  </a:lnTo>
                  <a:lnTo>
                    <a:pt x="82524" y="19543"/>
                  </a:lnTo>
                  <a:lnTo>
                    <a:pt x="83043" y="19462"/>
                  </a:lnTo>
                  <a:lnTo>
                    <a:pt x="83554" y="19382"/>
                  </a:lnTo>
                  <a:lnTo>
                    <a:pt x="84065" y="19302"/>
                  </a:lnTo>
                  <a:lnTo>
                    <a:pt x="84569" y="19222"/>
                  </a:lnTo>
                  <a:lnTo>
                    <a:pt x="85072" y="19142"/>
                  </a:lnTo>
                  <a:lnTo>
                    <a:pt x="85569" y="19062"/>
                  </a:lnTo>
                  <a:lnTo>
                    <a:pt x="86063" y="18982"/>
                  </a:lnTo>
                  <a:lnTo>
                    <a:pt x="86554" y="18902"/>
                  </a:lnTo>
                  <a:lnTo>
                    <a:pt x="87039" y="18822"/>
                  </a:lnTo>
                  <a:lnTo>
                    <a:pt x="87522" y="18742"/>
                  </a:lnTo>
                  <a:lnTo>
                    <a:pt x="87998" y="18661"/>
                  </a:lnTo>
                  <a:lnTo>
                    <a:pt x="88473" y="18581"/>
                  </a:lnTo>
                  <a:lnTo>
                    <a:pt x="88940" y="18501"/>
                  </a:lnTo>
                  <a:lnTo>
                    <a:pt x="89405" y="18421"/>
                  </a:lnTo>
                  <a:lnTo>
                    <a:pt x="89864" y="18341"/>
                  </a:lnTo>
                  <a:lnTo>
                    <a:pt x="90319" y="18261"/>
                  </a:lnTo>
                  <a:lnTo>
                    <a:pt x="90770" y="18181"/>
                  </a:lnTo>
                  <a:lnTo>
                    <a:pt x="91214" y="18101"/>
                  </a:lnTo>
                  <a:lnTo>
                    <a:pt x="91657" y="18021"/>
                  </a:lnTo>
                  <a:lnTo>
                    <a:pt x="92090" y="17941"/>
                  </a:lnTo>
                  <a:lnTo>
                    <a:pt x="92523" y="17861"/>
                  </a:lnTo>
                  <a:lnTo>
                    <a:pt x="92946" y="17780"/>
                  </a:lnTo>
                  <a:lnTo>
                    <a:pt x="93368" y="17700"/>
                  </a:lnTo>
                  <a:lnTo>
                    <a:pt x="93783" y="17620"/>
                  </a:lnTo>
                  <a:lnTo>
                    <a:pt x="94193" y="17540"/>
                  </a:lnTo>
                  <a:lnTo>
                    <a:pt x="94598" y="17460"/>
                  </a:lnTo>
                  <a:lnTo>
                    <a:pt x="94996" y="17380"/>
                  </a:lnTo>
                  <a:lnTo>
                    <a:pt x="95393" y="17300"/>
                  </a:lnTo>
                  <a:lnTo>
                    <a:pt x="95779" y="17220"/>
                  </a:lnTo>
                  <a:lnTo>
                    <a:pt x="96165" y="17140"/>
                  </a:lnTo>
                  <a:lnTo>
                    <a:pt x="96540" y="17060"/>
                  </a:lnTo>
                  <a:lnTo>
                    <a:pt x="96913" y="16979"/>
                  </a:lnTo>
                  <a:lnTo>
                    <a:pt x="97279" y="16899"/>
                  </a:lnTo>
                  <a:lnTo>
                    <a:pt x="97639" y="16819"/>
                  </a:lnTo>
                  <a:lnTo>
                    <a:pt x="97995" y="16739"/>
                  </a:lnTo>
                  <a:lnTo>
                    <a:pt x="98343" y="16659"/>
                  </a:lnTo>
                  <a:lnTo>
                    <a:pt x="98689" y="16579"/>
                  </a:lnTo>
                  <a:lnTo>
                    <a:pt x="99024" y="16499"/>
                  </a:lnTo>
                  <a:lnTo>
                    <a:pt x="99358" y="16419"/>
                  </a:lnTo>
                  <a:lnTo>
                    <a:pt x="99681" y="16339"/>
                  </a:lnTo>
                  <a:lnTo>
                    <a:pt x="100003" y="16259"/>
                  </a:lnTo>
                  <a:lnTo>
                    <a:pt x="100316" y="16179"/>
                  </a:lnTo>
                  <a:lnTo>
                    <a:pt x="100624" y="16098"/>
                  </a:lnTo>
                  <a:lnTo>
                    <a:pt x="100927" y="16018"/>
                  </a:lnTo>
                  <a:lnTo>
                    <a:pt x="101221" y="15938"/>
                  </a:lnTo>
                  <a:lnTo>
                    <a:pt x="101514" y="15858"/>
                  </a:lnTo>
                  <a:lnTo>
                    <a:pt x="101795" y="15778"/>
                  </a:lnTo>
                  <a:lnTo>
                    <a:pt x="102075" y="15698"/>
                  </a:lnTo>
                  <a:lnTo>
                    <a:pt x="102344" y="15618"/>
                  </a:lnTo>
                  <a:lnTo>
                    <a:pt x="102611" y="15538"/>
                  </a:lnTo>
                  <a:lnTo>
                    <a:pt x="102870" y="15458"/>
                  </a:lnTo>
                  <a:lnTo>
                    <a:pt x="103123" y="15378"/>
                  </a:lnTo>
                  <a:lnTo>
                    <a:pt x="103371" y="15298"/>
                  </a:lnTo>
                  <a:lnTo>
                    <a:pt x="103610" y="15217"/>
                  </a:lnTo>
                  <a:lnTo>
                    <a:pt x="103848" y="15137"/>
                  </a:lnTo>
                  <a:lnTo>
                    <a:pt x="104073" y="15057"/>
                  </a:lnTo>
                  <a:lnTo>
                    <a:pt x="104298" y="14977"/>
                  </a:lnTo>
                  <a:lnTo>
                    <a:pt x="104512" y="14897"/>
                  </a:lnTo>
                  <a:lnTo>
                    <a:pt x="104723" y="14817"/>
                  </a:lnTo>
                  <a:lnTo>
                    <a:pt x="104926" y="14737"/>
                  </a:lnTo>
                  <a:lnTo>
                    <a:pt x="105123" y="14657"/>
                  </a:lnTo>
                  <a:lnTo>
                    <a:pt x="105316" y="14577"/>
                  </a:lnTo>
                  <a:lnTo>
                    <a:pt x="105499" y="14497"/>
                  </a:lnTo>
                  <a:lnTo>
                    <a:pt x="105681" y="14416"/>
                  </a:lnTo>
                  <a:lnTo>
                    <a:pt x="105850" y="14336"/>
                  </a:lnTo>
                  <a:lnTo>
                    <a:pt x="106020" y="14256"/>
                  </a:lnTo>
                  <a:lnTo>
                    <a:pt x="106177" y="14176"/>
                  </a:lnTo>
                  <a:lnTo>
                    <a:pt x="106332" y="14096"/>
                  </a:lnTo>
                  <a:lnTo>
                    <a:pt x="106480" y="14016"/>
                  </a:lnTo>
                  <a:lnTo>
                    <a:pt x="106621" y="13936"/>
                  </a:lnTo>
                  <a:lnTo>
                    <a:pt x="106758" y="13856"/>
                  </a:lnTo>
                  <a:lnTo>
                    <a:pt x="106592" y="10091"/>
                  </a:lnTo>
                  <a:lnTo>
                    <a:pt x="106460" y="10011"/>
                  </a:lnTo>
                  <a:lnTo>
                    <a:pt x="106328" y="9931"/>
                  </a:lnTo>
                  <a:lnTo>
                    <a:pt x="106189" y="9851"/>
                  </a:lnTo>
                  <a:lnTo>
                    <a:pt x="106048" y="9771"/>
                  </a:lnTo>
                  <a:lnTo>
                    <a:pt x="105901" y="9691"/>
                  </a:lnTo>
                  <a:lnTo>
                    <a:pt x="105750" y="9611"/>
                  </a:lnTo>
                  <a:lnTo>
                    <a:pt x="105597" y="9531"/>
                  </a:lnTo>
                  <a:lnTo>
                    <a:pt x="105436" y="9451"/>
                  </a:lnTo>
                  <a:lnTo>
                    <a:pt x="105276" y="9371"/>
                  </a:lnTo>
                  <a:lnTo>
                    <a:pt x="105107" y="9290"/>
                  </a:lnTo>
                  <a:lnTo>
                    <a:pt x="104938" y="9210"/>
                  </a:lnTo>
                  <a:lnTo>
                    <a:pt x="104762" y="9130"/>
                  </a:lnTo>
                  <a:lnTo>
                    <a:pt x="104584" y="9050"/>
                  </a:lnTo>
                  <a:lnTo>
                    <a:pt x="104403" y="8970"/>
                  </a:lnTo>
                  <a:lnTo>
                    <a:pt x="104217" y="8890"/>
                  </a:lnTo>
                  <a:lnTo>
                    <a:pt x="104029" y="8810"/>
                  </a:lnTo>
                  <a:lnTo>
                    <a:pt x="103835" y="8730"/>
                  </a:lnTo>
                  <a:lnTo>
                    <a:pt x="103642" y="8650"/>
                  </a:lnTo>
                  <a:lnTo>
                    <a:pt x="103441" y="8570"/>
                  </a:lnTo>
                  <a:lnTo>
                    <a:pt x="103240" y="8489"/>
                  </a:lnTo>
                  <a:lnTo>
                    <a:pt x="103033" y="8409"/>
                  </a:lnTo>
                  <a:lnTo>
                    <a:pt x="102826" y="8329"/>
                  </a:lnTo>
                  <a:lnTo>
                    <a:pt x="102614" y="8249"/>
                  </a:lnTo>
                  <a:lnTo>
                    <a:pt x="102400" y="8169"/>
                  </a:lnTo>
                  <a:lnTo>
                    <a:pt x="102184" y="8089"/>
                  </a:lnTo>
                  <a:lnTo>
                    <a:pt x="101963" y="8009"/>
                  </a:lnTo>
                  <a:lnTo>
                    <a:pt x="101742" y="7929"/>
                  </a:lnTo>
                  <a:lnTo>
                    <a:pt x="101516" y="7849"/>
                  </a:lnTo>
                  <a:lnTo>
                    <a:pt x="101290" y="7769"/>
                  </a:lnTo>
                  <a:lnTo>
                    <a:pt x="101059" y="7689"/>
                  </a:lnTo>
                  <a:lnTo>
                    <a:pt x="100828" y="7608"/>
                  </a:lnTo>
                  <a:lnTo>
                    <a:pt x="100594" y="7528"/>
                  </a:lnTo>
                  <a:lnTo>
                    <a:pt x="100357" y="7448"/>
                  </a:lnTo>
                  <a:lnTo>
                    <a:pt x="100120" y="7368"/>
                  </a:lnTo>
                  <a:lnTo>
                    <a:pt x="99879" y="7288"/>
                  </a:lnTo>
                  <a:lnTo>
                    <a:pt x="99639" y="7208"/>
                  </a:lnTo>
                  <a:lnTo>
                    <a:pt x="99394" y="7128"/>
                  </a:lnTo>
                  <a:lnTo>
                    <a:pt x="99150" y="7048"/>
                  </a:lnTo>
                  <a:lnTo>
                    <a:pt x="98903" y="6968"/>
                  </a:lnTo>
                  <a:lnTo>
                    <a:pt x="98655" y="6888"/>
                  </a:lnTo>
                  <a:lnTo>
                    <a:pt x="98406" y="6808"/>
                  </a:lnTo>
                  <a:lnTo>
                    <a:pt x="98155" y="6727"/>
                  </a:lnTo>
                  <a:lnTo>
                    <a:pt x="97904" y="6647"/>
                  </a:lnTo>
                  <a:lnTo>
                    <a:pt x="97651" y="6567"/>
                  </a:lnTo>
                  <a:lnTo>
                    <a:pt x="97398" y="6487"/>
                  </a:lnTo>
                  <a:lnTo>
                    <a:pt x="97144" y="6407"/>
                  </a:lnTo>
                  <a:lnTo>
                    <a:pt x="96889" y="6327"/>
                  </a:lnTo>
                  <a:lnTo>
                    <a:pt x="96634" y="6247"/>
                  </a:lnTo>
                  <a:lnTo>
                    <a:pt x="96378" y="6167"/>
                  </a:lnTo>
                  <a:lnTo>
                    <a:pt x="96122" y="6087"/>
                  </a:lnTo>
                  <a:lnTo>
                    <a:pt x="95865" y="6007"/>
                  </a:lnTo>
                  <a:lnTo>
                    <a:pt x="95609" y="5926"/>
                  </a:lnTo>
                  <a:lnTo>
                    <a:pt x="95352" y="5846"/>
                  </a:lnTo>
                  <a:lnTo>
                    <a:pt x="95096" y="5766"/>
                  </a:lnTo>
                  <a:lnTo>
                    <a:pt x="94839" y="5686"/>
                  </a:lnTo>
                  <a:lnTo>
                    <a:pt x="94583" y="5606"/>
                  </a:lnTo>
                  <a:lnTo>
                    <a:pt x="94328" y="5526"/>
                  </a:lnTo>
                  <a:lnTo>
                    <a:pt x="94073" y="5446"/>
                  </a:lnTo>
                  <a:lnTo>
                    <a:pt x="93818" y="5366"/>
                  </a:lnTo>
                  <a:lnTo>
                    <a:pt x="93564" y="5286"/>
                  </a:lnTo>
                  <a:lnTo>
                    <a:pt x="93311" y="5206"/>
                  </a:lnTo>
                  <a:lnTo>
                    <a:pt x="93060" y="5126"/>
                  </a:lnTo>
                  <a:lnTo>
                    <a:pt x="92808" y="5045"/>
                  </a:lnTo>
                  <a:lnTo>
                    <a:pt x="92559" y="4965"/>
                  </a:lnTo>
                  <a:lnTo>
                    <a:pt x="92310" y="4885"/>
                  </a:lnTo>
                  <a:lnTo>
                    <a:pt x="92064" y="4805"/>
                  </a:lnTo>
                  <a:lnTo>
                    <a:pt x="91818" y="4725"/>
                  </a:lnTo>
                  <a:lnTo>
                    <a:pt x="91574" y="4645"/>
                  </a:lnTo>
                  <a:lnTo>
                    <a:pt x="91332" y="4565"/>
                  </a:lnTo>
                  <a:lnTo>
                    <a:pt x="91091" y="4485"/>
                  </a:lnTo>
                  <a:lnTo>
                    <a:pt x="90853" y="4405"/>
                  </a:lnTo>
                  <a:lnTo>
                    <a:pt x="90616" y="4325"/>
                  </a:lnTo>
                  <a:lnTo>
                    <a:pt x="90383" y="4244"/>
                  </a:lnTo>
                  <a:lnTo>
                    <a:pt x="90150" y="4164"/>
                  </a:lnTo>
                  <a:lnTo>
                    <a:pt x="89921" y="4084"/>
                  </a:lnTo>
                  <a:lnTo>
                    <a:pt x="89694" y="4004"/>
                  </a:lnTo>
                  <a:lnTo>
                    <a:pt x="89469" y="3924"/>
                  </a:lnTo>
                  <a:lnTo>
                    <a:pt x="89248" y="3844"/>
                  </a:lnTo>
                  <a:lnTo>
                    <a:pt x="89028" y="3764"/>
                  </a:lnTo>
                  <a:lnTo>
                    <a:pt x="88813" y="3684"/>
                  </a:lnTo>
                  <a:lnTo>
                    <a:pt x="88598" y="3604"/>
                  </a:lnTo>
                  <a:lnTo>
                    <a:pt x="88389" y="3524"/>
                  </a:lnTo>
                  <a:lnTo>
                    <a:pt x="88181" y="3444"/>
                  </a:lnTo>
                  <a:lnTo>
                    <a:pt x="87979" y="3363"/>
                  </a:lnTo>
                  <a:lnTo>
                    <a:pt x="87778" y="3283"/>
                  </a:lnTo>
                  <a:lnTo>
                    <a:pt x="87581" y="3203"/>
                  </a:lnTo>
                  <a:lnTo>
                    <a:pt x="87388" y="3123"/>
                  </a:lnTo>
                  <a:lnTo>
                    <a:pt x="87197" y="3043"/>
                  </a:lnTo>
                  <a:lnTo>
                    <a:pt x="87013" y="2963"/>
                  </a:lnTo>
                  <a:lnTo>
                    <a:pt x="86829" y="2883"/>
                  </a:lnTo>
                  <a:lnTo>
                    <a:pt x="86653" y="2803"/>
                  </a:lnTo>
                  <a:lnTo>
                    <a:pt x="86477" y="2723"/>
                  </a:lnTo>
                  <a:lnTo>
                    <a:pt x="86308" y="2643"/>
                  </a:lnTo>
                  <a:lnTo>
                    <a:pt x="86142" y="2563"/>
                  </a:lnTo>
                  <a:lnTo>
                    <a:pt x="85980" y="2482"/>
                  </a:lnTo>
                  <a:lnTo>
                    <a:pt x="85824" y="2402"/>
                  </a:lnTo>
                  <a:lnTo>
                    <a:pt x="85669" y="2322"/>
                  </a:lnTo>
                  <a:lnTo>
                    <a:pt x="85523" y="2242"/>
                  </a:lnTo>
                  <a:lnTo>
                    <a:pt x="85376" y="2162"/>
                  </a:lnTo>
                  <a:lnTo>
                    <a:pt x="85240" y="2082"/>
                  </a:lnTo>
                  <a:lnTo>
                    <a:pt x="85103" y="2002"/>
                  </a:lnTo>
                  <a:lnTo>
                    <a:pt x="83414" y="0"/>
                  </a:lnTo>
                  <a:lnTo>
                    <a:pt x="154312" y="1922"/>
                  </a:lnTo>
                  <a:lnTo>
                    <a:pt x="154183" y="2002"/>
                  </a:lnTo>
                  <a:lnTo>
                    <a:pt x="154047" y="2082"/>
                  </a:lnTo>
                  <a:lnTo>
                    <a:pt x="153910" y="2162"/>
                  </a:lnTo>
                  <a:lnTo>
                    <a:pt x="153764" y="2242"/>
                  </a:lnTo>
                  <a:lnTo>
                    <a:pt x="153617" y="2322"/>
                  </a:lnTo>
                  <a:lnTo>
                    <a:pt x="153463" y="2402"/>
                  </a:lnTo>
                  <a:lnTo>
                    <a:pt x="153306" y="2482"/>
                  </a:lnTo>
                  <a:lnTo>
                    <a:pt x="153145" y="2563"/>
                  </a:lnTo>
                  <a:lnTo>
                    <a:pt x="152978" y="2643"/>
                  </a:lnTo>
                  <a:lnTo>
                    <a:pt x="152809" y="2723"/>
                  </a:lnTo>
                  <a:lnTo>
                    <a:pt x="152634" y="2803"/>
                  </a:lnTo>
                  <a:lnTo>
                    <a:pt x="152458" y="2883"/>
                  </a:lnTo>
                  <a:lnTo>
                    <a:pt x="152274" y="2963"/>
                  </a:lnTo>
                  <a:lnTo>
                    <a:pt x="152089" y="3043"/>
                  </a:lnTo>
                  <a:lnTo>
                    <a:pt x="151898" y="3123"/>
                  </a:lnTo>
                  <a:lnTo>
                    <a:pt x="151706" y="3203"/>
                  </a:lnTo>
                  <a:lnTo>
                    <a:pt x="151509" y="3283"/>
                  </a:lnTo>
                  <a:lnTo>
                    <a:pt x="151308" y="3363"/>
                  </a:lnTo>
                  <a:lnTo>
                    <a:pt x="151105" y="3444"/>
                  </a:lnTo>
                  <a:lnTo>
                    <a:pt x="150897" y="3524"/>
                  </a:lnTo>
                  <a:lnTo>
                    <a:pt x="150689" y="3604"/>
                  </a:lnTo>
                  <a:lnTo>
                    <a:pt x="150474" y="3684"/>
                  </a:lnTo>
                  <a:lnTo>
                    <a:pt x="150259" y="3764"/>
                  </a:lnTo>
                  <a:lnTo>
                    <a:pt x="150039" y="3844"/>
                  </a:lnTo>
                  <a:lnTo>
                    <a:pt x="149817" y="3924"/>
                  </a:lnTo>
                  <a:lnTo>
                    <a:pt x="149593" y="4004"/>
                  </a:lnTo>
                  <a:lnTo>
                    <a:pt x="149365" y="4084"/>
                  </a:lnTo>
                  <a:lnTo>
                    <a:pt x="149137" y="4164"/>
                  </a:lnTo>
                  <a:lnTo>
                    <a:pt x="148904" y="4244"/>
                  </a:lnTo>
                  <a:lnTo>
                    <a:pt x="148671" y="4325"/>
                  </a:lnTo>
                  <a:lnTo>
                    <a:pt x="148433" y="4405"/>
                  </a:lnTo>
                  <a:lnTo>
                    <a:pt x="148196" y="4485"/>
                  </a:lnTo>
                  <a:lnTo>
                    <a:pt x="147955" y="4565"/>
                  </a:lnTo>
                  <a:lnTo>
                    <a:pt x="147713" y="4645"/>
                  </a:lnTo>
                  <a:lnTo>
                    <a:pt x="147469" y="4725"/>
                  </a:lnTo>
                  <a:lnTo>
                    <a:pt x="147223" y="4805"/>
                  </a:lnTo>
                  <a:lnTo>
                    <a:pt x="146976" y="4885"/>
                  </a:lnTo>
                  <a:lnTo>
                    <a:pt x="146727" y="4965"/>
                  </a:lnTo>
                  <a:lnTo>
                    <a:pt x="146479" y="5045"/>
                  </a:lnTo>
                  <a:lnTo>
                    <a:pt x="146227" y="5126"/>
                  </a:lnTo>
                  <a:lnTo>
                    <a:pt x="145975" y="5206"/>
                  </a:lnTo>
                  <a:lnTo>
                    <a:pt x="145722" y="5286"/>
                  </a:lnTo>
                  <a:lnTo>
                    <a:pt x="145468" y="5366"/>
                  </a:lnTo>
                  <a:lnTo>
                    <a:pt x="145214" y="5446"/>
                  </a:lnTo>
                  <a:lnTo>
                    <a:pt x="144959" y="5526"/>
                  </a:lnTo>
                  <a:lnTo>
                    <a:pt x="144703" y="5606"/>
                  </a:lnTo>
                  <a:lnTo>
                    <a:pt x="144447" y="5686"/>
                  </a:lnTo>
                  <a:lnTo>
                    <a:pt x="144191" y="5766"/>
                  </a:lnTo>
                  <a:lnTo>
                    <a:pt x="143934" y="5846"/>
                  </a:lnTo>
                  <a:lnTo>
                    <a:pt x="143678" y="5926"/>
                  </a:lnTo>
                  <a:lnTo>
                    <a:pt x="143421" y="6007"/>
                  </a:lnTo>
                  <a:lnTo>
                    <a:pt x="143165" y="6087"/>
                  </a:lnTo>
                  <a:lnTo>
                    <a:pt x="142909" y="6167"/>
                  </a:lnTo>
                  <a:lnTo>
                    <a:pt x="142653" y="6247"/>
                  </a:lnTo>
                  <a:lnTo>
                    <a:pt x="142397" y="6327"/>
                  </a:lnTo>
                  <a:lnTo>
                    <a:pt x="142143" y="6407"/>
                  </a:lnTo>
                  <a:lnTo>
                    <a:pt x="141888" y="6487"/>
                  </a:lnTo>
                  <a:lnTo>
                    <a:pt x="141635" y="6567"/>
                  </a:lnTo>
                  <a:lnTo>
                    <a:pt x="141382" y="6647"/>
                  </a:lnTo>
                  <a:lnTo>
                    <a:pt x="141131" y="6727"/>
                  </a:lnTo>
                  <a:lnTo>
                    <a:pt x="140881" y="6808"/>
                  </a:lnTo>
                  <a:lnTo>
                    <a:pt x="140632" y="6888"/>
                  </a:lnTo>
                  <a:lnTo>
                    <a:pt x="140384" y="6968"/>
                  </a:lnTo>
                  <a:lnTo>
                    <a:pt x="140137" y="7048"/>
                  </a:lnTo>
                  <a:lnTo>
                    <a:pt x="139892" y="7128"/>
                  </a:lnTo>
                  <a:lnTo>
                    <a:pt x="139648" y="7208"/>
                  </a:lnTo>
                  <a:lnTo>
                    <a:pt x="139407" y="7288"/>
                  </a:lnTo>
                  <a:lnTo>
                    <a:pt x="139167" y="7368"/>
                  </a:lnTo>
                  <a:lnTo>
                    <a:pt x="138929" y="7448"/>
                  </a:lnTo>
                  <a:lnTo>
                    <a:pt x="138693" y="7528"/>
                  </a:lnTo>
                  <a:lnTo>
                    <a:pt x="138459" y="7608"/>
                  </a:lnTo>
                  <a:lnTo>
                    <a:pt x="138227" y="7689"/>
                  </a:lnTo>
                  <a:lnTo>
                    <a:pt x="137997" y="7769"/>
                  </a:lnTo>
                  <a:lnTo>
                    <a:pt x="137771" y="7849"/>
                  </a:lnTo>
                  <a:lnTo>
                    <a:pt x="137544" y="7929"/>
                  </a:lnTo>
                  <a:lnTo>
                    <a:pt x="137324" y="8009"/>
                  </a:lnTo>
                  <a:lnTo>
                    <a:pt x="137103" y="8089"/>
                  </a:lnTo>
                  <a:lnTo>
                    <a:pt x="136887" y="8169"/>
                  </a:lnTo>
                  <a:lnTo>
                    <a:pt x="136672" y="8249"/>
                  </a:lnTo>
                  <a:lnTo>
                    <a:pt x="136461" y="8329"/>
                  </a:lnTo>
                  <a:lnTo>
                    <a:pt x="136253" y="8409"/>
                  </a:lnTo>
                  <a:lnTo>
                    <a:pt x="136047" y="8489"/>
                  </a:lnTo>
                  <a:lnTo>
                    <a:pt x="135846" y="8570"/>
                  </a:lnTo>
                  <a:lnTo>
                    <a:pt x="135645" y="8650"/>
                  </a:lnTo>
                  <a:lnTo>
                    <a:pt x="135451" y="8730"/>
                  </a:lnTo>
                  <a:lnTo>
                    <a:pt x="135258" y="8810"/>
                  </a:lnTo>
                  <a:lnTo>
                    <a:pt x="135070" y="8890"/>
                  </a:lnTo>
                  <a:lnTo>
                    <a:pt x="134884" y="8970"/>
                  </a:lnTo>
                  <a:lnTo>
                    <a:pt x="134702" y="9050"/>
                  </a:lnTo>
                  <a:lnTo>
                    <a:pt x="134525" y="9130"/>
                  </a:lnTo>
                  <a:lnTo>
                    <a:pt x="134349" y="9210"/>
                  </a:lnTo>
                  <a:lnTo>
                    <a:pt x="134180" y="9290"/>
                  </a:lnTo>
                  <a:lnTo>
                    <a:pt x="134011" y="9371"/>
                  </a:lnTo>
                  <a:lnTo>
                    <a:pt x="133850" y="9451"/>
                  </a:lnTo>
                  <a:lnTo>
                    <a:pt x="133690" y="9531"/>
                  </a:lnTo>
                  <a:lnTo>
                    <a:pt x="133536" y="9611"/>
                  </a:lnTo>
                  <a:lnTo>
                    <a:pt x="133385" y="9691"/>
                  </a:lnTo>
                  <a:lnTo>
                    <a:pt x="133239" y="9771"/>
                  </a:lnTo>
                  <a:lnTo>
                    <a:pt x="133098" y="9851"/>
                  </a:lnTo>
                  <a:lnTo>
                    <a:pt x="132958" y="9931"/>
                  </a:lnTo>
                  <a:lnTo>
                    <a:pt x="132827" y="10011"/>
                  </a:lnTo>
                  <a:lnTo>
                    <a:pt x="132401" y="13776"/>
                  </a:lnTo>
                  <a:lnTo>
                    <a:pt x="132529" y="13856"/>
                  </a:lnTo>
                  <a:lnTo>
                    <a:pt x="132666" y="13936"/>
                  </a:lnTo>
                  <a:lnTo>
                    <a:pt x="132807" y="14016"/>
                  </a:lnTo>
                  <a:lnTo>
                    <a:pt x="132954" y="14096"/>
                  </a:lnTo>
                  <a:lnTo>
                    <a:pt x="133109" y="14176"/>
                  </a:lnTo>
                  <a:lnTo>
                    <a:pt x="133267" y="14256"/>
                  </a:lnTo>
                  <a:lnTo>
                    <a:pt x="133436" y="14336"/>
                  </a:lnTo>
                  <a:lnTo>
                    <a:pt x="133605" y="14416"/>
                  </a:lnTo>
                  <a:lnTo>
                    <a:pt x="133788" y="14497"/>
                  </a:lnTo>
                  <a:lnTo>
                    <a:pt x="133971" y="14577"/>
                  </a:lnTo>
                  <a:lnTo>
                    <a:pt x="134163" y="14657"/>
                  </a:lnTo>
                  <a:lnTo>
                    <a:pt x="134360" y="14737"/>
                  </a:lnTo>
                  <a:lnTo>
                    <a:pt x="134564" y="14817"/>
                  </a:lnTo>
                  <a:lnTo>
                    <a:pt x="134775" y="14897"/>
                  </a:lnTo>
                  <a:lnTo>
                    <a:pt x="134988" y="14977"/>
                  </a:lnTo>
                  <a:lnTo>
                    <a:pt x="135213" y="15057"/>
                  </a:lnTo>
                  <a:lnTo>
                    <a:pt x="135438" y="15137"/>
                  </a:lnTo>
                  <a:lnTo>
                    <a:pt x="135676" y="15217"/>
                  </a:lnTo>
                  <a:lnTo>
                    <a:pt x="135915" y="15298"/>
                  </a:lnTo>
                  <a:lnTo>
                    <a:pt x="136164" y="15378"/>
                  </a:lnTo>
                  <a:lnTo>
                    <a:pt x="136417" y="15458"/>
                  </a:lnTo>
                  <a:lnTo>
                    <a:pt x="136676" y="15538"/>
                  </a:lnTo>
                  <a:lnTo>
                    <a:pt x="136942" y="15618"/>
                  </a:lnTo>
                  <a:lnTo>
                    <a:pt x="137211" y="15698"/>
                  </a:lnTo>
                  <a:lnTo>
                    <a:pt x="137492" y="15778"/>
                  </a:lnTo>
                  <a:lnTo>
                    <a:pt x="137772" y="15858"/>
                  </a:lnTo>
                  <a:lnTo>
                    <a:pt x="138066" y="15938"/>
                  </a:lnTo>
                  <a:lnTo>
                    <a:pt x="138360" y="16018"/>
                  </a:lnTo>
                  <a:lnTo>
                    <a:pt x="138663" y="16098"/>
                  </a:lnTo>
                  <a:lnTo>
                    <a:pt x="138971" y="16179"/>
                  </a:lnTo>
                  <a:lnTo>
                    <a:pt x="139284" y="16259"/>
                  </a:lnTo>
                  <a:lnTo>
                    <a:pt x="139605" y="16339"/>
                  </a:lnTo>
                  <a:lnTo>
                    <a:pt x="139929" y="16419"/>
                  </a:lnTo>
                  <a:lnTo>
                    <a:pt x="140263" y="16499"/>
                  </a:lnTo>
                  <a:lnTo>
                    <a:pt x="140597" y="16579"/>
                  </a:lnTo>
                  <a:lnTo>
                    <a:pt x="140944" y="16659"/>
                  </a:lnTo>
                  <a:lnTo>
                    <a:pt x="141291" y="16739"/>
                  </a:lnTo>
                  <a:lnTo>
                    <a:pt x="141647" y="16819"/>
                  </a:lnTo>
                  <a:lnTo>
                    <a:pt x="142008" y="16899"/>
                  </a:lnTo>
                  <a:lnTo>
                    <a:pt x="142374" y="16979"/>
                  </a:lnTo>
                  <a:lnTo>
                    <a:pt x="142747" y="17060"/>
                  </a:lnTo>
                  <a:lnTo>
                    <a:pt x="143122" y="17140"/>
                  </a:lnTo>
                  <a:lnTo>
                    <a:pt x="143508" y="17220"/>
                  </a:lnTo>
                  <a:lnTo>
                    <a:pt x="143893" y="17300"/>
                  </a:lnTo>
                  <a:lnTo>
                    <a:pt x="144290" y="17380"/>
                  </a:lnTo>
                  <a:lnTo>
                    <a:pt x="144688" y="17460"/>
                  </a:lnTo>
                  <a:lnTo>
                    <a:pt x="145094" y="17540"/>
                  </a:lnTo>
                  <a:lnTo>
                    <a:pt x="145504" y="17620"/>
                  </a:lnTo>
                  <a:lnTo>
                    <a:pt x="145918" y="17700"/>
                  </a:lnTo>
                  <a:lnTo>
                    <a:pt x="146340" y="17780"/>
                  </a:lnTo>
                  <a:lnTo>
                    <a:pt x="146763" y="17861"/>
                  </a:lnTo>
                  <a:lnTo>
                    <a:pt x="147196" y="17941"/>
                  </a:lnTo>
                  <a:lnTo>
                    <a:pt x="147630" y="18021"/>
                  </a:lnTo>
                  <a:lnTo>
                    <a:pt x="148073" y="18101"/>
                  </a:lnTo>
                  <a:lnTo>
                    <a:pt x="148517" y="18181"/>
                  </a:lnTo>
                  <a:lnTo>
                    <a:pt x="148968" y="18261"/>
                  </a:lnTo>
                  <a:lnTo>
                    <a:pt x="149423" y="18341"/>
                  </a:lnTo>
                  <a:lnTo>
                    <a:pt x="149882" y="18421"/>
                  </a:lnTo>
                  <a:lnTo>
                    <a:pt x="150347" y="18501"/>
                  </a:lnTo>
                  <a:lnTo>
                    <a:pt x="150814" y="18581"/>
                  </a:lnTo>
                  <a:lnTo>
                    <a:pt x="151289" y="18661"/>
                  </a:lnTo>
                  <a:lnTo>
                    <a:pt x="151764" y="18742"/>
                  </a:lnTo>
                  <a:lnTo>
                    <a:pt x="152248" y="18822"/>
                  </a:lnTo>
                  <a:lnTo>
                    <a:pt x="152733" y="18902"/>
                  </a:lnTo>
                  <a:lnTo>
                    <a:pt x="153224" y="18982"/>
                  </a:lnTo>
                  <a:lnTo>
                    <a:pt x="153718" y="19062"/>
                  </a:lnTo>
                  <a:lnTo>
                    <a:pt x="154215" y="19142"/>
                  </a:lnTo>
                  <a:lnTo>
                    <a:pt x="154718" y="19222"/>
                  </a:lnTo>
                  <a:lnTo>
                    <a:pt x="155222" y="19302"/>
                  </a:lnTo>
                  <a:lnTo>
                    <a:pt x="155733" y="19382"/>
                  </a:lnTo>
                  <a:lnTo>
                    <a:pt x="156244" y="19462"/>
                  </a:lnTo>
                  <a:lnTo>
                    <a:pt x="156762" y="19543"/>
                  </a:lnTo>
                  <a:lnTo>
                    <a:pt x="157281" y="19623"/>
                  </a:lnTo>
                  <a:lnTo>
                    <a:pt x="157805" y="19703"/>
                  </a:lnTo>
                  <a:lnTo>
                    <a:pt x="158331" y="19783"/>
                  </a:lnTo>
                  <a:lnTo>
                    <a:pt x="158860" y="19863"/>
                  </a:lnTo>
                  <a:lnTo>
                    <a:pt x="159393" y="19943"/>
                  </a:lnTo>
                  <a:lnTo>
                    <a:pt x="159927" y="20023"/>
                  </a:lnTo>
                  <a:lnTo>
                    <a:pt x="160467" y="20103"/>
                  </a:lnTo>
                  <a:lnTo>
                    <a:pt x="161006" y="20183"/>
                  </a:lnTo>
                  <a:lnTo>
                    <a:pt x="161551" y="20263"/>
                  </a:lnTo>
                  <a:lnTo>
                    <a:pt x="162096" y="20343"/>
                  </a:lnTo>
                  <a:lnTo>
                    <a:pt x="162645" y="20424"/>
                  </a:lnTo>
                  <a:lnTo>
                    <a:pt x="163196" y="20504"/>
                  </a:lnTo>
                  <a:lnTo>
                    <a:pt x="163748" y="20584"/>
                  </a:lnTo>
                  <a:lnTo>
                    <a:pt x="164304" y="20664"/>
                  </a:lnTo>
                  <a:lnTo>
                    <a:pt x="164860" y="20744"/>
                  </a:lnTo>
                  <a:lnTo>
                    <a:pt x="165419" y="20824"/>
                  </a:lnTo>
                  <a:lnTo>
                    <a:pt x="165979" y="20904"/>
                  </a:lnTo>
                  <a:lnTo>
                    <a:pt x="166542" y="20984"/>
                  </a:lnTo>
                  <a:lnTo>
                    <a:pt x="167105" y="21064"/>
                  </a:lnTo>
                  <a:lnTo>
                    <a:pt x="167670" y="21144"/>
                  </a:lnTo>
                  <a:lnTo>
                    <a:pt x="168237" y="21224"/>
                  </a:lnTo>
                  <a:lnTo>
                    <a:pt x="168804" y="21305"/>
                  </a:lnTo>
                  <a:lnTo>
                    <a:pt x="169373" y="21385"/>
                  </a:lnTo>
                  <a:lnTo>
                    <a:pt x="169943" y="21465"/>
                  </a:lnTo>
                  <a:lnTo>
                    <a:pt x="170513" y="21545"/>
                  </a:lnTo>
                  <a:lnTo>
                    <a:pt x="171084" y="21625"/>
                  </a:lnTo>
                  <a:lnTo>
                    <a:pt x="171657" y="21705"/>
                  </a:lnTo>
                  <a:lnTo>
                    <a:pt x="172229" y="21785"/>
                  </a:lnTo>
                  <a:lnTo>
                    <a:pt x="172802" y="21865"/>
                  </a:lnTo>
                  <a:lnTo>
                    <a:pt x="173375" y="21945"/>
                  </a:lnTo>
                  <a:lnTo>
                    <a:pt x="173949" y="22025"/>
                  </a:lnTo>
                  <a:lnTo>
                    <a:pt x="174522" y="22106"/>
                  </a:lnTo>
                  <a:lnTo>
                    <a:pt x="175096" y="22186"/>
                  </a:lnTo>
                  <a:lnTo>
                    <a:pt x="175669" y="22266"/>
                  </a:lnTo>
                  <a:lnTo>
                    <a:pt x="176242" y="22346"/>
                  </a:lnTo>
                  <a:lnTo>
                    <a:pt x="176815" y="22426"/>
                  </a:lnTo>
                  <a:lnTo>
                    <a:pt x="177388" y="22506"/>
                  </a:lnTo>
                  <a:lnTo>
                    <a:pt x="177959" y="22586"/>
                  </a:lnTo>
                  <a:lnTo>
                    <a:pt x="178531" y="22666"/>
                  </a:lnTo>
                  <a:lnTo>
                    <a:pt x="179101" y="22746"/>
                  </a:lnTo>
                  <a:lnTo>
                    <a:pt x="179670" y="22826"/>
                  </a:lnTo>
                  <a:lnTo>
                    <a:pt x="180240" y="22906"/>
                  </a:lnTo>
                  <a:lnTo>
                    <a:pt x="180807" y="22987"/>
                  </a:lnTo>
                  <a:lnTo>
                    <a:pt x="181374" y="23067"/>
                  </a:lnTo>
                  <a:lnTo>
                    <a:pt x="181938" y="23147"/>
                  </a:lnTo>
                  <a:lnTo>
                    <a:pt x="182502" y="23227"/>
                  </a:lnTo>
                  <a:lnTo>
                    <a:pt x="183064" y="23307"/>
                  </a:lnTo>
                  <a:lnTo>
                    <a:pt x="183625" y="23387"/>
                  </a:lnTo>
                  <a:lnTo>
                    <a:pt x="184185" y="23467"/>
                  </a:lnTo>
                  <a:lnTo>
                    <a:pt x="184742" y="23547"/>
                  </a:lnTo>
                  <a:lnTo>
                    <a:pt x="185298" y="23627"/>
                  </a:lnTo>
                  <a:lnTo>
                    <a:pt x="185851" y="23707"/>
                  </a:lnTo>
                  <a:lnTo>
                    <a:pt x="186404" y="23788"/>
                  </a:lnTo>
                  <a:lnTo>
                    <a:pt x="186953" y="23868"/>
                  </a:lnTo>
                  <a:lnTo>
                    <a:pt x="187501" y="23948"/>
                  </a:lnTo>
                  <a:lnTo>
                    <a:pt x="188046" y="24028"/>
                  </a:lnTo>
                  <a:lnTo>
                    <a:pt x="188589" y="24108"/>
                  </a:lnTo>
                  <a:lnTo>
                    <a:pt x="189130" y="24188"/>
                  </a:lnTo>
                  <a:lnTo>
                    <a:pt x="189668" y="24268"/>
                  </a:lnTo>
                  <a:lnTo>
                    <a:pt x="190205" y="24348"/>
                  </a:lnTo>
                  <a:lnTo>
                    <a:pt x="190737" y="24428"/>
                  </a:lnTo>
                  <a:lnTo>
                    <a:pt x="191269" y="24508"/>
                  </a:lnTo>
                  <a:lnTo>
                    <a:pt x="191795" y="24588"/>
                  </a:lnTo>
                  <a:lnTo>
                    <a:pt x="192321" y="24669"/>
                  </a:lnTo>
                  <a:lnTo>
                    <a:pt x="192843" y="24749"/>
                  </a:lnTo>
                  <a:lnTo>
                    <a:pt x="193362" y="24829"/>
                  </a:lnTo>
                  <a:lnTo>
                    <a:pt x="193880" y="24909"/>
                  </a:lnTo>
                  <a:lnTo>
                    <a:pt x="194392" y="24989"/>
                  </a:lnTo>
                  <a:lnTo>
                    <a:pt x="194904" y="25069"/>
                  </a:lnTo>
                  <a:lnTo>
                    <a:pt x="195410" y="25149"/>
                  </a:lnTo>
                  <a:lnTo>
                    <a:pt x="195916" y="25229"/>
                  </a:lnTo>
                  <a:lnTo>
                    <a:pt x="196416" y="25309"/>
                  </a:lnTo>
                  <a:lnTo>
                    <a:pt x="196914" y="25389"/>
                  </a:lnTo>
                  <a:lnTo>
                    <a:pt x="197409" y="25469"/>
                  </a:lnTo>
                  <a:lnTo>
                    <a:pt x="197900" y="25550"/>
                  </a:lnTo>
                  <a:lnTo>
                    <a:pt x="198389" y="25630"/>
                  </a:lnTo>
                  <a:lnTo>
                    <a:pt x="198873" y="25710"/>
                  </a:lnTo>
                  <a:lnTo>
                    <a:pt x="199356" y="25790"/>
                  </a:lnTo>
                  <a:lnTo>
                    <a:pt x="199833" y="25870"/>
                  </a:lnTo>
                  <a:lnTo>
                    <a:pt x="200309" y="25950"/>
                  </a:lnTo>
                  <a:lnTo>
                    <a:pt x="200779" y="26030"/>
                  </a:lnTo>
                  <a:lnTo>
                    <a:pt x="201248" y="26110"/>
                  </a:lnTo>
                  <a:lnTo>
                    <a:pt x="201712" y="26190"/>
                  </a:lnTo>
                  <a:lnTo>
                    <a:pt x="202173" y="26270"/>
                  </a:lnTo>
                  <a:lnTo>
                    <a:pt x="202632" y="26351"/>
                  </a:lnTo>
                  <a:lnTo>
                    <a:pt x="203085" y="26431"/>
                  </a:lnTo>
                  <a:lnTo>
                    <a:pt x="203538" y="26511"/>
                  </a:lnTo>
                  <a:lnTo>
                    <a:pt x="203983" y="26591"/>
                  </a:lnTo>
                  <a:lnTo>
                    <a:pt x="204429" y="26671"/>
                  </a:lnTo>
                  <a:lnTo>
                    <a:pt x="204868" y="26751"/>
                  </a:lnTo>
                  <a:lnTo>
                    <a:pt x="205306" y="26831"/>
                  </a:lnTo>
                  <a:lnTo>
                    <a:pt x="205739" y="26911"/>
                  </a:lnTo>
                  <a:lnTo>
                    <a:pt x="206169" y="26991"/>
                  </a:lnTo>
                  <a:lnTo>
                    <a:pt x="206597" y="27071"/>
                  </a:lnTo>
                  <a:lnTo>
                    <a:pt x="207020" y="27151"/>
                  </a:lnTo>
                  <a:lnTo>
                    <a:pt x="207442" y="27232"/>
                  </a:lnTo>
                  <a:lnTo>
                    <a:pt x="207857" y="27312"/>
                  </a:lnTo>
                  <a:lnTo>
                    <a:pt x="208272" y="27392"/>
                  </a:lnTo>
                  <a:lnTo>
                    <a:pt x="208681" y="27472"/>
                  </a:lnTo>
                  <a:lnTo>
                    <a:pt x="209089" y="27552"/>
                  </a:lnTo>
                  <a:lnTo>
                    <a:pt x="209492" y="27632"/>
                  </a:lnTo>
                  <a:lnTo>
                    <a:pt x="209893" y="27712"/>
                  </a:lnTo>
                  <a:lnTo>
                    <a:pt x="210291" y="27792"/>
                  </a:lnTo>
                  <a:lnTo>
                    <a:pt x="210685" y="27872"/>
                  </a:lnTo>
                  <a:lnTo>
                    <a:pt x="211078" y="27952"/>
                  </a:lnTo>
                  <a:lnTo>
                    <a:pt x="211464" y="28032"/>
                  </a:lnTo>
                  <a:lnTo>
                    <a:pt x="211851" y="28113"/>
                  </a:lnTo>
                  <a:lnTo>
                    <a:pt x="212232" y="28193"/>
                  </a:lnTo>
                  <a:lnTo>
                    <a:pt x="212612" y="28273"/>
                  </a:lnTo>
                  <a:lnTo>
                    <a:pt x="212988" y="28353"/>
                  </a:lnTo>
                  <a:lnTo>
                    <a:pt x="213362" y="28433"/>
                  </a:lnTo>
                  <a:lnTo>
                    <a:pt x="213733" y="28513"/>
                  </a:lnTo>
                  <a:lnTo>
                    <a:pt x="214101" y="28593"/>
                  </a:lnTo>
                  <a:lnTo>
                    <a:pt x="214467" y="28673"/>
                  </a:lnTo>
                  <a:lnTo>
                    <a:pt x="214829" y="28753"/>
                  </a:lnTo>
                  <a:lnTo>
                    <a:pt x="215190" y="28833"/>
                  </a:lnTo>
                  <a:lnTo>
                    <a:pt x="215546" y="28914"/>
                  </a:lnTo>
                  <a:lnTo>
                    <a:pt x="215902" y="28994"/>
                  </a:lnTo>
                  <a:lnTo>
                    <a:pt x="216254" y="29074"/>
                  </a:lnTo>
                  <a:lnTo>
                    <a:pt x="216604" y="29154"/>
                  </a:lnTo>
                  <a:lnTo>
                    <a:pt x="216953" y="29234"/>
                  </a:lnTo>
                  <a:lnTo>
                    <a:pt x="217297" y="29314"/>
                  </a:lnTo>
                  <a:lnTo>
                    <a:pt x="217642" y="29394"/>
                  </a:lnTo>
                  <a:lnTo>
                    <a:pt x="217981" y="29474"/>
                  </a:lnTo>
                  <a:lnTo>
                    <a:pt x="218321" y="29554"/>
                  </a:lnTo>
                  <a:lnTo>
                    <a:pt x="218657" y="29634"/>
                  </a:lnTo>
                  <a:lnTo>
                    <a:pt x="218991" y="29714"/>
                  </a:lnTo>
                  <a:lnTo>
                    <a:pt x="219324" y="29795"/>
                  </a:lnTo>
                  <a:lnTo>
                    <a:pt x="219654" y="29875"/>
                  </a:lnTo>
                  <a:lnTo>
                    <a:pt x="219983" y="29955"/>
                  </a:lnTo>
                  <a:lnTo>
                    <a:pt x="220309" y="30035"/>
                  </a:lnTo>
                  <a:lnTo>
                    <a:pt x="220634" y="30115"/>
                  </a:lnTo>
                  <a:lnTo>
                    <a:pt x="220956" y="30195"/>
                  </a:lnTo>
                  <a:lnTo>
                    <a:pt x="221278" y="30275"/>
                  </a:lnTo>
                  <a:lnTo>
                    <a:pt x="221596" y="30355"/>
                  </a:lnTo>
                  <a:lnTo>
                    <a:pt x="221914" y="30435"/>
                  </a:lnTo>
                  <a:lnTo>
                    <a:pt x="222229" y="30515"/>
                  </a:lnTo>
                  <a:lnTo>
                    <a:pt x="222543" y="30596"/>
                  </a:lnTo>
                  <a:lnTo>
                    <a:pt x="222856" y="30676"/>
                  </a:lnTo>
                  <a:lnTo>
                    <a:pt x="223166" y="30756"/>
                  </a:lnTo>
                  <a:lnTo>
                    <a:pt x="223477" y="30836"/>
                  </a:lnTo>
                  <a:lnTo>
                    <a:pt x="223783" y="30916"/>
                  </a:lnTo>
                  <a:lnTo>
                    <a:pt x="224090" y="30996"/>
                  </a:lnTo>
                  <a:lnTo>
                    <a:pt x="224394" y="31076"/>
                  </a:lnTo>
                  <a:lnTo>
                    <a:pt x="224697" y="31156"/>
                  </a:lnTo>
                  <a:lnTo>
                    <a:pt x="224999" y="31236"/>
                  </a:lnTo>
                  <a:lnTo>
                    <a:pt x="225299" y="31316"/>
                  </a:lnTo>
                  <a:lnTo>
                    <a:pt x="225598" y="31396"/>
                  </a:lnTo>
                  <a:lnTo>
                    <a:pt x="225895" y="31477"/>
                  </a:lnTo>
                  <a:lnTo>
                    <a:pt x="226191" y="31557"/>
                  </a:lnTo>
                  <a:lnTo>
                    <a:pt x="226485" y="31637"/>
                  </a:lnTo>
                  <a:lnTo>
                    <a:pt x="226778" y="31717"/>
                  </a:lnTo>
                  <a:lnTo>
                    <a:pt x="227069" y="31797"/>
                  </a:lnTo>
                  <a:lnTo>
                    <a:pt x="227359" y="31877"/>
                  </a:lnTo>
                  <a:lnTo>
                    <a:pt x="227647" y="31957"/>
                  </a:lnTo>
                  <a:lnTo>
                    <a:pt x="227934" y="32037"/>
                  </a:lnTo>
                  <a:lnTo>
                    <a:pt x="228220" y="32117"/>
                  </a:lnTo>
                  <a:lnTo>
                    <a:pt x="228503" y="32197"/>
                  </a:lnTo>
                  <a:lnTo>
                    <a:pt x="228787" y="32277"/>
                  </a:lnTo>
                  <a:lnTo>
                    <a:pt x="229067" y="32358"/>
                  </a:lnTo>
                  <a:lnTo>
                    <a:pt x="229346" y="32438"/>
                  </a:lnTo>
                  <a:lnTo>
                    <a:pt x="229623" y="32518"/>
                  </a:lnTo>
                  <a:lnTo>
                    <a:pt x="229900" y="32598"/>
                  </a:lnTo>
                  <a:lnTo>
                    <a:pt x="230174" y="32678"/>
                  </a:lnTo>
                  <a:lnTo>
                    <a:pt x="230446" y="32758"/>
                  </a:lnTo>
                  <a:lnTo>
                    <a:pt x="230717" y="32838"/>
                  </a:lnTo>
                  <a:lnTo>
                    <a:pt x="230985" y="32918"/>
                  </a:lnTo>
                  <a:lnTo>
                    <a:pt x="231254" y="32998"/>
                  </a:lnTo>
                  <a:lnTo>
                    <a:pt x="231517" y="33078"/>
                  </a:lnTo>
                  <a:lnTo>
                    <a:pt x="231781" y="33159"/>
                  </a:lnTo>
                  <a:lnTo>
                    <a:pt x="232041" y="33239"/>
                  </a:lnTo>
                  <a:lnTo>
                    <a:pt x="232300" y="33319"/>
                  </a:lnTo>
                  <a:lnTo>
                    <a:pt x="232557" y="33399"/>
                  </a:lnTo>
                  <a:lnTo>
                    <a:pt x="232811" y="33479"/>
                  </a:lnTo>
                  <a:lnTo>
                    <a:pt x="233064" y="33559"/>
                  </a:lnTo>
                  <a:lnTo>
                    <a:pt x="233312" y="33639"/>
                  </a:lnTo>
                  <a:lnTo>
                    <a:pt x="233561" y="33719"/>
                  </a:lnTo>
                  <a:lnTo>
                    <a:pt x="233804" y="33799"/>
                  </a:lnTo>
                  <a:lnTo>
                    <a:pt x="234047" y="33879"/>
                  </a:lnTo>
                  <a:lnTo>
                    <a:pt x="234285" y="33959"/>
                  </a:lnTo>
                  <a:lnTo>
                    <a:pt x="234521" y="34040"/>
                  </a:lnTo>
                  <a:lnTo>
                    <a:pt x="234755" y="34120"/>
                  </a:lnTo>
                  <a:lnTo>
                    <a:pt x="234984" y="34200"/>
                  </a:lnTo>
                  <a:lnTo>
                    <a:pt x="235212" y="34280"/>
                  </a:lnTo>
                  <a:lnTo>
                    <a:pt x="235435" y="34360"/>
                  </a:lnTo>
                  <a:lnTo>
                    <a:pt x="235657" y="34440"/>
                  </a:lnTo>
                  <a:lnTo>
                    <a:pt x="235872" y="34520"/>
                  </a:lnTo>
                  <a:lnTo>
                    <a:pt x="236087" y="34600"/>
                  </a:lnTo>
                  <a:lnTo>
                    <a:pt x="236295" y="34680"/>
                  </a:lnTo>
                  <a:lnTo>
                    <a:pt x="236501" y="34760"/>
                  </a:lnTo>
                  <a:lnTo>
                    <a:pt x="236703" y="34841"/>
                  </a:lnTo>
                  <a:lnTo>
                    <a:pt x="236900" y="34921"/>
                  </a:lnTo>
                  <a:lnTo>
                    <a:pt x="237095" y="35001"/>
                  </a:lnTo>
                  <a:lnTo>
                    <a:pt x="237283" y="35081"/>
                  </a:lnTo>
                  <a:lnTo>
                    <a:pt x="237470" y="35161"/>
                  </a:lnTo>
                  <a:lnTo>
                    <a:pt x="237648" y="35241"/>
                  </a:lnTo>
                  <a:lnTo>
                    <a:pt x="237825" y="35321"/>
                  </a:lnTo>
                  <a:lnTo>
                    <a:pt x="237994" y="35401"/>
                  </a:lnTo>
                  <a:lnTo>
                    <a:pt x="238160" y="35481"/>
                  </a:lnTo>
                  <a:lnTo>
                    <a:pt x="238321" y="35561"/>
                  </a:lnTo>
                  <a:lnTo>
                    <a:pt x="238476" y="35641"/>
                  </a:lnTo>
                  <a:lnTo>
                    <a:pt x="238627" y="35722"/>
                  </a:lnTo>
                  <a:lnTo>
                    <a:pt x="238770" y="35802"/>
                  </a:lnTo>
                  <a:lnTo>
                    <a:pt x="238912" y="35882"/>
                  </a:lnTo>
                  <a:lnTo>
                    <a:pt x="239041" y="35962"/>
                  </a:lnTo>
                  <a:lnTo>
                    <a:pt x="239416" y="38525"/>
                  </a:lnTo>
                  <a:lnTo>
                    <a:pt x="239287" y="38605"/>
                  </a:lnTo>
                  <a:lnTo>
                    <a:pt x="239140" y="38685"/>
                  </a:lnTo>
                  <a:lnTo>
                    <a:pt x="238993" y="38765"/>
                  </a:lnTo>
                  <a:lnTo>
                    <a:pt x="238824" y="38845"/>
                  </a:lnTo>
                  <a:lnTo>
                    <a:pt x="238654" y="38925"/>
                  </a:lnTo>
                  <a:lnTo>
                    <a:pt x="238468" y="39005"/>
                  </a:lnTo>
                  <a:lnTo>
                    <a:pt x="238275" y="39086"/>
                  </a:lnTo>
                  <a:lnTo>
                    <a:pt x="238071" y="39166"/>
                  </a:lnTo>
                  <a:lnTo>
                    <a:pt x="237855" y="39246"/>
                  </a:lnTo>
                  <a:lnTo>
                    <a:pt x="237634" y="39326"/>
                  </a:lnTo>
                  <a:lnTo>
                    <a:pt x="237394" y="39406"/>
                  </a:lnTo>
                  <a:lnTo>
                    <a:pt x="237154" y="39486"/>
                  </a:lnTo>
                  <a:lnTo>
                    <a:pt x="236891" y="39566"/>
                  </a:lnTo>
                  <a:lnTo>
                    <a:pt x="236627" y="39646"/>
                  </a:lnTo>
                  <a:lnTo>
                    <a:pt x="236347" y="39726"/>
                  </a:lnTo>
                  <a:lnTo>
                    <a:pt x="236059" y="39806"/>
                  </a:lnTo>
                  <a:lnTo>
                    <a:pt x="235760" y="39886"/>
                  </a:lnTo>
                  <a:lnTo>
                    <a:pt x="235449" y="39967"/>
                  </a:lnTo>
                  <a:lnTo>
                    <a:pt x="235132" y="40047"/>
                  </a:lnTo>
                  <a:lnTo>
                    <a:pt x="234796" y="40127"/>
                  </a:lnTo>
                  <a:lnTo>
                    <a:pt x="234460" y="40207"/>
                  </a:lnTo>
                  <a:lnTo>
                    <a:pt x="234102" y="40287"/>
                  </a:lnTo>
                  <a:lnTo>
                    <a:pt x="233742" y="40367"/>
                  </a:lnTo>
                  <a:lnTo>
                    <a:pt x="233365" y="40447"/>
                  </a:lnTo>
                  <a:lnTo>
                    <a:pt x="232981" y="40527"/>
                  </a:lnTo>
                  <a:lnTo>
                    <a:pt x="232587" y="40607"/>
                  </a:lnTo>
                  <a:lnTo>
                    <a:pt x="232180" y="40687"/>
                  </a:lnTo>
                  <a:lnTo>
                    <a:pt x="231767" y="40767"/>
                  </a:lnTo>
                  <a:lnTo>
                    <a:pt x="231336" y="40848"/>
                  </a:lnTo>
                  <a:lnTo>
                    <a:pt x="230905" y="40928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272017" y="2521047"/>
              <a:ext cx="204017" cy="0"/>
            </a:xfrm>
            <a:custGeom>
              <a:avLst/>
              <a:pathLst>
                <a:path w="204017" h="0">
                  <a:moveTo>
                    <a:pt x="0" y="0"/>
                  </a:moveTo>
                  <a:lnTo>
                    <a:pt x="20401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521475" y="1666267"/>
              <a:ext cx="241280" cy="381996"/>
            </a:xfrm>
            <a:custGeom>
              <a:avLst/>
              <a:pathLst>
                <a:path w="241280" h="381996">
                  <a:moveTo>
                    <a:pt x="39704" y="381996"/>
                  </a:moveTo>
                  <a:lnTo>
                    <a:pt x="39276" y="381248"/>
                  </a:lnTo>
                  <a:lnTo>
                    <a:pt x="38850" y="380501"/>
                  </a:lnTo>
                  <a:lnTo>
                    <a:pt x="38426" y="379753"/>
                  </a:lnTo>
                  <a:lnTo>
                    <a:pt x="38003" y="379006"/>
                  </a:lnTo>
                  <a:lnTo>
                    <a:pt x="37584" y="378258"/>
                  </a:lnTo>
                  <a:lnTo>
                    <a:pt x="37164" y="377511"/>
                  </a:lnTo>
                  <a:lnTo>
                    <a:pt x="36748" y="376763"/>
                  </a:lnTo>
                  <a:lnTo>
                    <a:pt x="36333" y="376015"/>
                  </a:lnTo>
                  <a:lnTo>
                    <a:pt x="35919" y="375268"/>
                  </a:lnTo>
                  <a:lnTo>
                    <a:pt x="35509" y="374520"/>
                  </a:lnTo>
                  <a:lnTo>
                    <a:pt x="35098" y="373773"/>
                  </a:lnTo>
                  <a:lnTo>
                    <a:pt x="34692" y="373025"/>
                  </a:lnTo>
                  <a:lnTo>
                    <a:pt x="34285" y="372278"/>
                  </a:lnTo>
                  <a:lnTo>
                    <a:pt x="33881" y="371530"/>
                  </a:lnTo>
                  <a:lnTo>
                    <a:pt x="33479" y="370783"/>
                  </a:lnTo>
                  <a:lnTo>
                    <a:pt x="33078" y="370035"/>
                  </a:lnTo>
                  <a:lnTo>
                    <a:pt x="32680" y="369288"/>
                  </a:lnTo>
                  <a:lnTo>
                    <a:pt x="32282" y="368540"/>
                  </a:lnTo>
                  <a:lnTo>
                    <a:pt x="31887" y="367792"/>
                  </a:lnTo>
                  <a:lnTo>
                    <a:pt x="31494" y="367045"/>
                  </a:lnTo>
                  <a:lnTo>
                    <a:pt x="31101" y="366297"/>
                  </a:lnTo>
                  <a:lnTo>
                    <a:pt x="30711" y="365550"/>
                  </a:lnTo>
                  <a:lnTo>
                    <a:pt x="30322" y="364802"/>
                  </a:lnTo>
                  <a:lnTo>
                    <a:pt x="29936" y="364055"/>
                  </a:lnTo>
                  <a:lnTo>
                    <a:pt x="29550" y="363307"/>
                  </a:lnTo>
                  <a:lnTo>
                    <a:pt x="29167" y="362560"/>
                  </a:lnTo>
                  <a:lnTo>
                    <a:pt x="28785" y="361812"/>
                  </a:lnTo>
                  <a:lnTo>
                    <a:pt x="28403" y="361065"/>
                  </a:lnTo>
                  <a:lnTo>
                    <a:pt x="28026" y="360317"/>
                  </a:lnTo>
                  <a:lnTo>
                    <a:pt x="27648" y="359569"/>
                  </a:lnTo>
                  <a:lnTo>
                    <a:pt x="27273" y="358822"/>
                  </a:lnTo>
                  <a:lnTo>
                    <a:pt x="26899" y="358074"/>
                  </a:lnTo>
                  <a:lnTo>
                    <a:pt x="26526" y="357327"/>
                  </a:lnTo>
                  <a:lnTo>
                    <a:pt x="26155" y="356579"/>
                  </a:lnTo>
                  <a:lnTo>
                    <a:pt x="25785" y="355832"/>
                  </a:lnTo>
                  <a:lnTo>
                    <a:pt x="25418" y="355084"/>
                  </a:lnTo>
                  <a:lnTo>
                    <a:pt x="25052" y="354337"/>
                  </a:lnTo>
                  <a:lnTo>
                    <a:pt x="24686" y="353589"/>
                  </a:lnTo>
                  <a:lnTo>
                    <a:pt x="24324" y="352842"/>
                  </a:lnTo>
                  <a:lnTo>
                    <a:pt x="23961" y="352094"/>
                  </a:lnTo>
                  <a:lnTo>
                    <a:pt x="23601" y="351346"/>
                  </a:lnTo>
                  <a:lnTo>
                    <a:pt x="23242" y="350599"/>
                  </a:lnTo>
                  <a:lnTo>
                    <a:pt x="22885" y="349851"/>
                  </a:lnTo>
                  <a:lnTo>
                    <a:pt x="22529" y="349104"/>
                  </a:lnTo>
                  <a:lnTo>
                    <a:pt x="22174" y="348356"/>
                  </a:lnTo>
                  <a:lnTo>
                    <a:pt x="21822" y="347609"/>
                  </a:lnTo>
                  <a:lnTo>
                    <a:pt x="21470" y="346861"/>
                  </a:lnTo>
                  <a:lnTo>
                    <a:pt x="21120" y="346114"/>
                  </a:lnTo>
                  <a:lnTo>
                    <a:pt x="20772" y="345366"/>
                  </a:lnTo>
                  <a:lnTo>
                    <a:pt x="20424" y="344619"/>
                  </a:lnTo>
                  <a:lnTo>
                    <a:pt x="20079" y="343871"/>
                  </a:lnTo>
                  <a:lnTo>
                    <a:pt x="19734" y="343123"/>
                  </a:lnTo>
                  <a:lnTo>
                    <a:pt x="19393" y="342376"/>
                  </a:lnTo>
                  <a:lnTo>
                    <a:pt x="19052" y="341628"/>
                  </a:lnTo>
                  <a:lnTo>
                    <a:pt x="18712" y="340881"/>
                  </a:lnTo>
                  <a:lnTo>
                    <a:pt x="18374" y="340133"/>
                  </a:lnTo>
                  <a:lnTo>
                    <a:pt x="18037" y="339386"/>
                  </a:lnTo>
                  <a:lnTo>
                    <a:pt x="17703" y="338638"/>
                  </a:lnTo>
                  <a:lnTo>
                    <a:pt x="17369" y="337891"/>
                  </a:lnTo>
                  <a:lnTo>
                    <a:pt x="17038" y="337143"/>
                  </a:lnTo>
                  <a:lnTo>
                    <a:pt x="16708" y="336396"/>
                  </a:lnTo>
                  <a:lnTo>
                    <a:pt x="16379" y="335648"/>
                  </a:lnTo>
                  <a:lnTo>
                    <a:pt x="16053" y="334900"/>
                  </a:lnTo>
                  <a:lnTo>
                    <a:pt x="15727" y="334153"/>
                  </a:lnTo>
                  <a:lnTo>
                    <a:pt x="15405" y="333405"/>
                  </a:lnTo>
                  <a:lnTo>
                    <a:pt x="15083" y="332658"/>
                  </a:lnTo>
                  <a:lnTo>
                    <a:pt x="14763" y="331910"/>
                  </a:lnTo>
                  <a:lnTo>
                    <a:pt x="14445" y="331163"/>
                  </a:lnTo>
                  <a:lnTo>
                    <a:pt x="14128" y="330415"/>
                  </a:lnTo>
                  <a:lnTo>
                    <a:pt x="13814" y="329668"/>
                  </a:lnTo>
                  <a:lnTo>
                    <a:pt x="13501" y="328920"/>
                  </a:lnTo>
                  <a:lnTo>
                    <a:pt x="13191" y="328172"/>
                  </a:lnTo>
                  <a:lnTo>
                    <a:pt x="12882" y="327425"/>
                  </a:lnTo>
                  <a:lnTo>
                    <a:pt x="12575" y="326677"/>
                  </a:lnTo>
                  <a:lnTo>
                    <a:pt x="12271" y="325930"/>
                  </a:lnTo>
                  <a:lnTo>
                    <a:pt x="11968" y="325182"/>
                  </a:lnTo>
                  <a:lnTo>
                    <a:pt x="11668" y="324435"/>
                  </a:lnTo>
                  <a:lnTo>
                    <a:pt x="11370" y="323687"/>
                  </a:lnTo>
                  <a:lnTo>
                    <a:pt x="11074" y="322940"/>
                  </a:lnTo>
                  <a:lnTo>
                    <a:pt x="10780" y="322192"/>
                  </a:lnTo>
                  <a:lnTo>
                    <a:pt x="10488" y="321445"/>
                  </a:lnTo>
                  <a:lnTo>
                    <a:pt x="10200" y="320697"/>
                  </a:lnTo>
                  <a:lnTo>
                    <a:pt x="9913" y="319949"/>
                  </a:lnTo>
                  <a:lnTo>
                    <a:pt x="9629" y="319202"/>
                  </a:lnTo>
                  <a:lnTo>
                    <a:pt x="9348" y="318454"/>
                  </a:lnTo>
                  <a:lnTo>
                    <a:pt x="9068" y="317707"/>
                  </a:lnTo>
                  <a:lnTo>
                    <a:pt x="8793" y="316959"/>
                  </a:lnTo>
                  <a:lnTo>
                    <a:pt x="8518" y="316212"/>
                  </a:lnTo>
                  <a:lnTo>
                    <a:pt x="8249" y="315464"/>
                  </a:lnTo>
                  <a:lnTo>
                    <a:pt x="7980" y="314717"/>
                  </a:lnTo>
                  <a:lnTo>
                    <a:pt x="7715" y="313969"/>
                  </a:lnTo>
                  <a:lnTo>
                    <a:pt x="7454" y="313222"/>
                  </a:lnTo>
                  <a:lnTo>
                    <a:pt x="7193" y="312474"/>
                  </a:lnTo>
                  <a:lnTo>
                    <a:pt x="6940" y="311726"/>
                  </a:lnTo>
                  <a:lnTo>
                    <a:pt x="6686" y="310979"/>
                  </a:lnTo>
                  <a:lnTo>
                    <a:pt x="6438" y="310231"/>
                  </a:lnTo>
                  <a:lnTo>
                    <a:pt x="6192" y="309484"/>
                  </a:lnTo>
                  <a:lnTo>
                    <a:pt x="5948" y="308736"/>
                  </a:lnTo>
                  <a:lnTo>
                    <a:pt x="5711" y="307989"/>
                  </a:lnTo>
                  <a:lnTo>
                    <a:pt x="5474" y="307241"/>
                  </a:lnTo>
                  <a:lnTo>
                    <a:pt x="5244" y="306494"/>
                  </a:lnTo>
                  <a:lnTo>
                    <a:pt x="5016" y="305746"/>
                  </a:lnTo>
                  <a:lnTo>
                    <a:pt x="4792" y="304999"/>
                  </a:lnTo>
                  <a:lnTo>
                    <a:pt x="4573" y="304251"/>
                  </a:lnTo>
                  <a:lnTo>
                    <a:pt x="4354" y="303503"/>
                  </a:lnTo>
                  <a:lnTo>
                    <a:pt x="4145" y="302756"/>
                  </a:lnTo>
                  <a:lnTo>
                    <a:pt x="3936" y="302008"/>
                  </a:lnTo>
                  <a:lnTo>
                    <a:pt x="3734" y="301261"/>
                  </a:lnTo>
                  <a:lnTo>
                    <a:pt x="3535" y="300513"/>
                  </a:lnTo>
                  <a:lnTo>
                    <a:pt x="3338" y="299766"/>
                  </a:lnTo>
                  <a:lnTo>
                    <a:pt x="3151" y="299018"/>
                  </a:lnTo>
                  <a:lnTo>
                    <a:pt x="2963" y="298271"/>
                  </a:lnTo>
                  <a:lnTo>
                    <a:pt x="2784" y="297523"/>
                  </a:lnTo>
                  <a:lnTo>
                    <a:pt x="2608" y="296776"/>
                  </a:lnTo>
                  <a:lnTo>
                    <a:pt x="2436" y="296028"/>
                  </a:lnTo>
                  <a:lnTo>
                    <a:pt x="2272" y="295280"/>
                  </a:lnTo>
                  <a:lnTo>
                    <a:pt x="2108" y="294533"/>
                  </a:lnTo>
                  <a:lnTo>
                    <a:pt x="1955" y="293785"/>
                  </a:lnTo>
                  <a:lnTo>
                    <a:pt x="1803" y="293038"/>
                  </a:lnTo>
                  <a:lnTo>
                    <a:pt x="1659" y="292290"/>
                  </a:lnTo>
                  <a:lnTo>
                    <a:pt x="1520" y="291543"/>
                  </a:lnTo>
                  <a:lnTo>
                    <a:pt x="1383" y="290795"/>
                  </a:lnTo>
                  <a:lnTo>
                    <a:pt x="1257" y="290048"/>
                  </a:lnTo>
                  <a:lnTo>
                    <a:pt x="1132" y="289300"/>
                  </a:lnTo>
                  <a:lnTo>
                    <a:pt x="1017" y="288553"/>
                  </a:lnTo>
                  <a:lnTo>
                    <a:pt x="906" y="287805"/>
                  </a:lnTo>
                  <a:lnTo>
                    <a:pt x="799" y="287057"/>
                  </a:lnTo>
                  <a:lnTo>
                    <a:pt x="702" y="286310"/>
                  </a:lnTo>
                  <a:lnTo>
                    <a:pt x="606" y="285562"/>
                  </a:lnTo>
                  <a:lnTo>
                    <a:pt x="522" y="284815"/>
                  </a:lnTo>
                  <a:lnTo>
                    <a:pt x="441" y="284067"/>
                  </a:lnTo>
                  <a:lnTo>
                    <a:pt x="367" y="283320"/>
                  </a:lnTo>
                  <a:lnTo>
                    <a:pt x="301" y="282572"/>
                  </a:lnTo>
                  <a:lnTo>
                    <a:pt x="236" y="281825"/>
                  </a:lnTo>
                  <a:lnTo>
                    <a:pt x="186" y="281077"/>
                  </a:lnTo>
                  <a:lnTo>
                    <a:pt x="136" y="280330"/>
                  </a:lnTo>
                  <a:lnTo>
                    <a:pt x="97" y="279582"/>
                  </a:lnTo>
                  <a:lnTo>
                    <a:pt x="63" y="278834"/>
                  </a:lnTo>
                  <a:lnTo>
                    <a:pt x="34" y="278087"/>
                  </a:lnTo>
                  <a:lnTo>
                    <a:pt x="18" y="277339"/>
                  </a:lnTo>
                  <a:lnTo>
                    <a:pt x="1" y="276592"/>
                  </a:lnTo>
                  <a:lnTo>
                    <a:pt x="0" y="275844"/>
                  </a:lnTo>
                  <a:lnTo>
                    <a:pt x="0" y="275097"/>
                  </a:lnTo>
                  <a:lnTo>
                    <a:pt x="9" y="274349"/>
                  </a:lnTo>
                  <a:lnTo>
                    <a:pt x="28" y="273602"/>
                  </a:lnTo>
                  <a:lnTo>
                    <a:pt x="47" y="272854"/>
                  </a:lnTo>
                  <a:lnTo>
                    <a:pt x="84" y="272106"/>
                  </a:lnTo>
                  <a:lnTo>
                    <a:pt x="121" y="271359"/>
                  </a:lnTo>
                  <a:lnTo>
                    <a:pt x="169" y="270611"/>
                  </a:lnTo>
                  <a:lnTo>
                    <a:pt x="224" y="269864"/>
                  </a:lnTo>
                  <a:lnTo>
                    <a:pt x="284" y="269116"/>
                  </a:lnTo>
                  <a:lnTo>
                    <a:pt x="358" y="268369"/>
                  </a:lnTo>
                  <a:lnTo>
                    <a:pt x="432" y="267621"/>
                  </a:lnTo>
                  <a:lnTo>
                    <a:pt x="522" y="266874"/>
                  </a:lnTo>
                  <a:lnTo>
                    <a:pt x="615" y="266126"/>
                  </a:lnTo>
                  <a:lnTo>
                    <a:pt x="717" y="265379"/>
                  </a:lnTo>
                  <a:lnTo>
                    <a:pt x="829" y="264631"/>
                  </a:lnTo>
                  <a:lnTo>
                    <a:pt x="942" y="263883"/>
                  </a:lnTo>
                  <a:lnTo>
                    <a:pt x="1075" y="263136"/>
                  </a:lnTo>
                  <a:lnTo>
                    <a:pt x="1207" y="262388"/>
                  </a:lnTo>
                  <a:lnTo>
                    <a:pt x="1351" y="261641"/>
                  </a:lnTo>
                  <a:lnTo>
                    <a:pt x="1504" y="260893"/>
                  </a:lnTo>
                  <a:lnTo>
                    <a:pt x="1660" y="260146"/>
                  </a:lnTo>
                  <a:lnTo>
                    <a:pt x="1832" y="259398"/>
                  </a:lnTo>
                  <a:lnTo>
                    <a:pt x="2004" y="258651"/>
                  </a:lnTo>
                  <a:lnTo>
                    <a:pt x="2192" y="257903"/>
                  </a:lnTo>
                  <a:lnTo>
                    <a:pt x="2385" y="257156"/>
                  </a:lnTo>
                  <a:lnTo>
                    <a:pt x="2585" y="256408"/>
                  </a:lnTo>
                  <a:lnTo>
                    <a:pt x="2798" y="255660"/>
                  </a:lnTo>
                  <a:lnTo>
                    <a:pt x="3010" y="254913"/>
                  </a:lnTo>
                  <a:lnTo>
                    <a:pt x="3243" y="254165"/>
                  </a:lnTo>
                  <a:lnTo>
                    <a:pt x="3476" y="253418"/>
                  </a:lnTo>
                  <a:lnTo>
                    <a:pt x="3720" y="252670"/>
                  </a:lnTo>
                  <a:lnTo>
                    <a:pt x="3973" y="251923"/>
                  </a:lnTo>
                  <a:lnTo>
                    <a:pt x="4230" y="251175"/>
                  </a:lnTo>
                  <a:lnTo>
                    <a:pt x="4503" y="250428"/>
                  </a:lnTo>
                  <a:lnTo>
                    <a:pt x="4777" y="249680"/>
                  </a:lnTo>
                  <a:lnTo>
                    <a:pt x="5065" y="248933"/>
                  </a:lnTo>
                  <a:lnTo>
                    <a:pt x="5359" y="248185"/>
                  </a:lnTo>
                  <a:lnTo>
                    <a:pt x="5660" y="247437"/>
                  </a:lnTo>
                  <a:lnTo>
                    <a:pt x="5973" y="246690"/>
                  </a:lnTo>
                  <a:lnTo>
                    <a:pt x="6287" y="245942"/>
                  </a:lnTo>
                  <a:lnTo>
                    <a:pt x="6620" y="245195"/>
                  </a:lnTo>
                  <a:lnTo>
                    <a:pt x="6953" y="244447"/>
                  </a:lnTo>
                  <a:lnTo>
                    <a:pt x="7297" y="243700"/>
                  </a:lnTo>
                  <a:lnTo>
                    <a:pt x="7651" y="242952"/>
                  </a:lnTo>
                  <a:lnTo>
                    <a:pt x="8006" y="242205"/>
                  </a:lnTo>
                  <a:lnTo>
                    <a:pt x="8379" y="241457"/>
                  </a:lnTo>
                  <a:lnTo>
                    <a:pt x="8752" y="240710"/>
                  </a:lnTo>
                  <a:lnTo>
                    <a:pt x="9139" y="239962"/>
                  </a:lnTo>
                  <a:lnTo>
                    <a:pt x="9531" y="239214"/>
                  </a:lnTo>
                  <a:lnTo>
                    <a:pt x="9928" y="238467"/>
                  </a:lnTo>
                  <a:lnTo>
                    <a:pt x="10339" y="237719"/>
                  </a:lnTo>
                  <a:lnTo>
                    <a:pt x="10750" y="236972"/>
                  </a:lnTo>
                  <a:lnTo>
                    <a:pt x="11178" y="236224"/>
                  </a:lnTo>
                  <a:lnTo>
                    <a:pt x="11607" y="235477"/>
                  </a:lnTo>
                  <a:lnTo>
                    <a:pt x="12045" y="234729"/>
                  </a:lnTo>
                  <a:lnTo>
                    <a:pt x="12493" y="233982"/>
                  </a:lnTo>
                  <a:lnTo>
                    <a:pt x="12941" y="233234"/>
                  </a:lnTo>
                  <a:lnTo>
                    <a:pt x="13407" y="232487"/>
                  </a:lnTo>
                  <a:lnTo>
                    <a:pt x="13872" y="231739"/>
                  </a:lnTo>
                  <a:lnTo>
                    <a:pt x="14348" y="230991"/>
                  </a:lnTo>
                  <a:lnTo>
                    <a:pt x="14830" y="230244"/>
                  </a:lnTo>
                  <a:lnTo>
                    <a:pt x="15317" y="229496"/>
                  </a:lnTo>
                  <a:lnTo>
                    <a:pt x="15816" y="228749"/>
                  </a:lnTo>
                  <a:lnTo>
                    <a:pt x="16314" y="228001"/>
                  </a:lnTo>
                  <a:lnTo>
                    <a:pt x="16827" y="227254"/>
                  </a:lnTo>
                  <a:lnTo>
                    <a:pt x="17342" y="226506"/>
                  </a:lnTo>
                  <a:lnTo>
                    <a:pt x="17863" y="225759"/>
                  </a:lnTo>
                  <a:lnTo>
                    <a:pt x="18393" y="225011"/>
                  </a:lnTo>
                  <a:lnTo>
                    <a:pt x="18924" y="224264"/>
                  </a:lnTo>
                  <a:lnTo>
                    <a:pt x="19469" y="223516"/>
                  </a:lnTo>
                  <a:lnTo>
                    <a:pt x="20014" y="222768"/>
                  </a:lnTo>
                  <a:lnTo>
                    <a:pt x="20568" y="222021"/>
                  </a:lnTo>
                  <a:lnTo>
                    <a:pt x="21127" y="221273"/>
                  </a:lnTo>
                  <a:lnTo>
                    <a:pt x="21689" y="220526"/>
                  </a:lnTo>
                  <a:lnTo>
                    <a:pt x="22262" y="219778"/>
                  </a:lnTo>
                  <a:lnTo>
                    <a:pt x="22834" y="219031"/>
                  </a:lnTo>
                  <a:lnTo>
                    <a:pt x="23417" y="218283"/>
                  </a:lnTo>
                  <a:lnTo>
                    <a:pt x="24003" y="217536"/>
                  </a:lnTo>
                  <a:lnTo>
                    <a:pt x="24593" y="216788"/>
                  </a:lnTo>
                  <a:lnTo>
                    <a:pt x="25190" y="216040"/>
                  </a:lnTo>
                  <a:lnTo>
                    <a:pt x="25787" y="215293"/>
                  </a:lnTo>
                  <a:lnTo>
                    <a:pt x="26395" y="214545"/>
                  </a:lnTo>
                  <a:lnTo>
                    <a:pt x="27004" y="213798"/>
                  </a:lnTo>
                  <a:lnTo>
                    <a:pt x="27618" y="213050"/>
                  </a:lnTo>
                  <a:lnTo>
                    <a:pt x="28237" y="212303"/>
                  </a:lnTo>
                  <a:lnTo>
                    <a:pt x="28857" y="211555"/>
                  </a:lnTo>
                  <a:lnTo>
                    <a:pt x="29486" y="210808"/>
                  </a:lnTo>
                  <a:lnTo>
                    <a:pt x="30114" y="210060"/>
                  </a:lnTo>
                  <a:lnTo>
                    <a:pt x="30749" y="209313"/>
                  </a:lnTo>
                  <a:lnTo>
                    <a:pt x="31386" y="208565"/>
                  </a:lnTo>
                  <a:lnTo>
                    <a:pt x="32026" y="207817"/>
                  </a:lnTo>
                  <a:lnTo>
                    <a:pt x="32670" y="207070"/>
                  </a:lnTo>
                  <a:lnTo>
                    <a:pt x="33315" y="206322"/>
                  </a:lnTo>
                  <a:lnTo>
                    <a:pt x="33967" y="205575"/>
                  </a:lnTo>
                  <a:lnTo>
                    <a:pt x="34618" y="204827"/>
                  </a:lnTo>
                  <a:lnTo>
                    <a:pt x="35274" y="204080"/>
                  </a:lnTo>
                  <a:lnTo>
                    <a:pt x="35931" y="203332"/>
                  </a:lnTo>
                  <a:lnTo>
                    <a:pt x="36590" y="202585"/>
                  </a:lnTo>
                  <a:lnTo>
                    <a:pt x="37253" y="201837"/>
                  </a:lnTo>
                  <a:lnTo>
                    <a:pt x="37916" y="201090"/>
                  </a:lnTo>
                  <a:lnTo>
                    <a:pt x="38582" y="200342"/>
                  </a:lnTo>
                  <a:lnTo>
                    <a:pt x="39249" y="199594"/>
                  </a:lnTo>
                  <a:lnTo>
                    <a:pt x="39917" y="198847"/>
                  </a:lnTo>
                  <a:lnTo>
                    <a:pt x="40588" y="198099"/>
                  </a:lnTo>
                  <a:lnTo>
                    <a:pt x="41258" y="197352"/>
                  </a:lnTo>
                  <a:lnTo>
                    <a:pt x="41931" y="196604"/>
                  </a:lnTo>
                  <a:lnTo>
                    <a:pt x="42604" y="195857"/>
                  </a:lnTo>
                  <a:lnTo>
                    <a:pt x="43278" y="195109"/>
                  </a:lnTo>
                  <a:lnTo>
                    <a:pt x="43952" y="194362"/>
                  </a:lnTo>
                  <a:lnTo>
                    <a:pt x="44627" y="193614"/>
                  </a:lnTo>
                  <a:lnTo>
                    <a:pt x="45302" y="192867"/>
                  </a:lnTo>
                  <a:lnTo>
                    <a:pt x="45977" y="192119"/>
                  </a:lnTo>
                  <a:lnTo>
                    <a:pt x="46652" y="191371"/>
                  </a:lnTo>
                  <a:lnTo>
                    <a:pt x="47327" y="190624"/>
                  </a:lnTo>
                  <a:lnTo>
                    <a:pt x="48001" y="189876"/>
                  </a:lnTo>
                  <a:lnTo>
                    <a:pt x="48674" y="189129"/>
                  </a:lnTo>
                  <a:lnTo>
                    <a:pt x="49348" y="188381"/>
                  </a:lnTo>
                  <a:lnTo>
                    <a:pt x="50019" y="187634"/>
                  </a:lnTo>
                  <a:lnTo>
                    <a:pt x="50691" y="186886"/>
                  </a:lnTo>
                  <a:lnTo>
                    <a:pt x="51360" y="186139"/>
                  </a:lnTo>
                  <a:lnTo>
                    <a:pt x="52029" y="185391"/>
                  </a:lnTo>
                  <a:lnTo>
                    <a:pt x="52697" y="184644"/>
                  </a:lnTo>
                  <a:lnTo>
                    <a:pt x="53361" y="183896"/>
                  </a:lnTo>
                  <a:lnTo>
                    <a:pt x="54025" y="183148"/>
                  </a:lnTo>
                  <a:lnTo>
                    <a:pt x="54686" y="182401"/>
                  </a:lnTo>
                  <a:lnTo>
                    <a:pt x="55346" y="181653"/>
                  </a:lnTo>
                  <a:lnTo>
                    <a:pt x="56003" y="180906"/>
                  </a:lnTo>
                  <a:lnTo>
                    <a:pt x="56657" y="180158"/>
                  </a:lnTo>
                  <a:lnTo>
                    <a:pt x="57311" y="179411"/>
                  </a:lnTo>
                  <a:lnTo>
                    <a:pt x="57959" y="178663"/>
                  </a:lnTo>
                  <a:lnTo>
                    <a:pt x="58606" y="177916"/>
                  </a:lnTo>
                  <a:lnTo>
                    <a:pt x="59250" y="177168"/>
                  </a:lnTo>
                  <a:lnTo>
                    <a:pt x="59890" y="176421"/>
                  </a:lnTo>
                  <a:lnTo>
                    <a:pt x="60529" y="175673"/>
                  </a:lnTo>
                  <a:lnTo>
                    <a:pt x="61161" y="174925"/>
                  </a:lnTo>
                  <a:lnTo>
                    <a:pt x="61792" y="174178"/>
                  </a:lnTo>
                  <a:lnTo>
                    <a:pt x="62418" y="173430"/>
                  </a:lnTo>
                  <a:lnTo>
                    <a:pt x="63040" y="172683"/>
                  </a:lnTo>
                  <a:lnTo>
                    <a:pt x="63661" y="171935"/>
                  </a:lnTo>
                  <a:lnTo>
                    <a:pt x="64273" y="171188"/>
                  </a:lnTo>
                  <a:lnTo>
                    <a:pt x="64886" y="170440"/>
                  </a:lnTo>
                  <a:lnTo>
                    <a:pt x="65490" y="169693"/>
                  </a:lnTo>
                  <a:lnTo>
                    <a:pt x="66092" y="168945"/>
                  </a:lnTo>
                  <a:lnTo>
                    <a:pt x="66689" y="168198"/>
                  </a:lnTo>
                  <a:lnTo>
                    <a:pt x="67280" y="167450"/>
                  </a:lnTo>
                  <a:lnTo>
                    <a:pt x="67871" y="166702"/>
                  </a:lnTo>
                  <a:lnTo>
                    <a:pt x="68450" y="165955"/>
                  </a:lnTo>
                  <a:lnTo>
                    <a:pt x="69029" y="165207"/>
                  </a:lnTo>
                  <a:lnTo>
                    <a:pt x="69600" y="164460"/>
                  </a:lnTo>
                  <a:lnTo>
                    <a:pt x="70166" y="163712"/>
                  </a:lnTo>
                  <a:lnTo>
                    <a:pt x="70730" y="162965"/>
                  </a:lnTo>
                  <a:lnTo>
                    <a:pt x="71282" y="162217"/>
                  </a:lnTo>
                  <a:lnTo>
                    <a:pt x="71835" y="161470"/>
                  </a:lnTo>
                  <a:lnTo>
                    <a:pt x="72377" y="160722"/>
                  </a:lnTo>
                  <a:lnTo>
                    <a:pt x="72916" y="159974"/>
                  </a:lnTo>
                  <a:lnTo>
                    <a:pt x="73449" y="159227"/>
                  </a:lnTo>
                  <a:lnTo>
                    <a:pt x="73973" y="158479"/>
                  </a:lnTo>
                  <a:lnTo>
                    <a:pt x="74497" y="157732"/>
                  </a:lnTo>
                  <a:lnTo>
                    <a:pt x="75007" y="156984"/>
                  </a:lnTo>
                  <a:lnTo>
                    <a:pt x="75516" y="156237"/>
                  </a:lnTo>
                  <a:lnTo>
                    <a:pt x="76016" y="155489"/>
                  </a:lnTo>
                  <a:lnTo>
                    <a:pt x="76509" y="154742"/>
                  </a:lnTo>
                  <a:lnTo>
                    <a:pt x="77000" y="153994"/>
                  </a:lnTo>
                  <a:lnTo>
                    <a:pt x="77477" y="153247"/>
                  </a:lnTo>
                  <a:lnTo>
                    <a:pt x="77954" y="152499"/>
                  </a:lnTo>
                  <a:lnTo>
                    <a:pt x="78419" y="151751"/>
                  </a:lnTo>
                  <a:lnTo>
                    <a:pt x="78879" y="151004"/>
                  </a:lnTo>
                  <a:lnTo>
                    <a:pt x="79334" y="150256"/>
                  </a:lnTo>
                  <a:lnTo>
                    <a:pt x="79777" y="149509"/>
                  </a:lnTo>
                  <a:lnTo>
                    <a:pt x="80220" y="148761"/>
                  </a:lnTo>
                  <a:lnTo>
                    <a:pt x="80647" y="148014"/>
                  </a:lnTo>
                  <a:lnTo>
                    <a:pt x="81073" y="147266"/>
                  </a:lnTo>
                  <a:lnTo>
                    <a:pt x="81489" y="146519"/>
                  </a:lnTo>
                  <a:lnTo>
                    <a:pt x="81897" y="145771"/>
                  </a:lnTo>
                  <a:lnTo>
                    <a:pt x="82302" y="145024"/>
                  </a:lnTo>
                  <a:lnTo>
                    <a:pt x="82691" y="144276"/>
                  </a:lnTo>
                  <a:lnTo>
                    <a:pt x="83081" y="143528"/>
                  </a:lnTo>
                  <a:lnTo>
                    <a:pt x="83457" y="142781"/>
                  </a:lnTo>
                  <a:lnTo>
                    <a:pt x="83827" y="142033"/>
                  </a:lnTo>
                  <a:lnTo>
                    <a:pt x="84192" y="141286"/>
                  </a:lnTo>
                  <a:lnTo>
                    <a:pt x="84544" y="140538"/>
                  </a:lnTo>
                  <a:lnTo>
                    <a:pt x="84895" y="139791"/>
                  </a:lnTo>
                  <a:lnTo>
                    <a:pt x="85230" y="139043"/>
                  </a:lnTo>
                  <a:lnTo>
                    <a:pt x="85562" y="138296"/>
                  </a:lnTo>
                  <a:lnTo>
                    <a:pt x="85885" y="137548"/>
                  </a:lnTo>
                  <a:lnTo>
                    <a:pt x="86198" y="136801"/>
                  </a:lnTo>
                  <a:lnTo>
                    <a:pt x="86510" y="136053"/>
                  </a:lnTo>
                  <a:lnTo>
                    <a:pt x="86803" y="135305"/>
                  </a:lnTo>
                  <a:lnTo>
                    <a:pt x="87096" y="134558"/>
                  </a:lnTo>
                  <a:lnTo>
                    <a:pt x="87377" y="133810"/>
                  </a:lnTo>
                  <a:lnTo>
                    <a:pt x="87650" y="133063"/>
                  </a:lnTo>
                  <a:lnTo>
                    <a:pt x="87918" y="132315"/>
                  </a:lnTo>
                  <a:lnTo>
                    <a:pt x="88172" y="131568"/>
                  </a:lnTo>
                  <a:lnTo>
                    <a:pt x="88425" y="130820"/>
                  </a:lnTo>
                  <a:lnTo>
                    <a:pt x="88662" y="130073"/>
                  </a:lnTo>
                  <a:lnTo>
                    <a:pt x="88895" y="129325"/>
                  </a:lnTo>
                  <a:lnTo>
                    <a:pt x="89120" y="128578"/>
                  </a:lnTo>
                  <a:lnTo>
                    <a:pt x="89333" y="127830"/>
                  </a:lnTo>
                  <a:lnTo>
                    <a:pt x="89546" y="127082"/>
                  </a:lnTo>
                  <a:lnTo>
                    <a:pt x="89739" y="126335"/>
                  </a:lnTo>
                  <a:lnTo>
                    <a:pt x="89932" y="125587"/>
                  </a:lnTo>
                  <a:lnTo>
                    <a:pt x="90113" y="124840"/>
                  </a:lnTo>
                  <a:lnTo>
                    <a:pt x="90286" y="124092"/>
                  </a:lnTo>
                  <a:lnTo>
                    <a:pt x="90454" y="123345"/>
                  </a:lnTo>
                  <a:lnTo>
                    <a:pt x="90607" y="122597"/>
                  </a:lnTo>
                  <a:lnTo>
                    <a:pt x="90760" y="121850"/>
                  </a:lnTo>
                  <a:lnTo>
                    <a:pt x="90897" y="121102"/>
                  </a:lnTo>
                  <a:lnTo>
                    <a:pt x="91030" y="120355"/>
                  </a:lnTo>
                  <a:lnTo>
                    <a:pt x="91155" y="119607"/>
                  </a:lnTo>
                  <a:lnTo>
                    <a:pt x="91267" y="118859"/>
                  </a:lnTo>
                  <a:lnTo>
                    <a:pt x="91380" y="118112"/>
                  </a:lnTo>
                  <a:lnTo>
                    <a:pt x="91473" y="117364"/>
                  </a:lnTo>
                  <a:lnTo>
                    <a:pt x="91566" y="116617"/>
                  </a:lnTo>
                  <a:lnTo>
                    <a:pt x="91648" y="115869"/>
                  </a:lnTo>
                  <a:lnTo>
                    <a:pt x="91721" y="115122"/>
                  </a:lnTo>
                  <a:lnTo>
                    <a:pt x="91791" y="114374"/>
                  </a:lnTo>
                  <a:lnTo>
                    <a:pt x="91845" y="113627"/>
                  </a:lnTo>
                  <a:lnTo>
                    <a:pt x="91899" y="112879"/>
                  </a:lnTo>
                  <a:lnTo>
                    <a:pt x="91938" y="112132"/>
                  </a:lnTo>
                  <a:lnTo>
                    <a:pt x="91972" y="111384"/>
                  </a:lnTo>
                  <a:lnTo>
                    <a:pt x="92000" y="110636"/>
                  </a:lnTo>
                  <a:lnTo>
                    <a:pt x="92015" y="109889"/>
                  </a:lnTo>
                  <a:lnTo>
                    <a:pt x="92031" y="109141"/>
                  </a:lnTo>
                  <a:lnTo>
                    <a:pt x="92028" y="108394"/>
                  </a:lnTo>
                  <a:lnTo>
                    <a:pt x="92025" y="107646"/>
                  </a:lnTo>
                  <a:lnTo>
                    <a:pt x="92012" y="106899"/>
                  </a:lnTo>
                  <a:lnTo>
                    <a:pt x="91990" y="106151"/>
                  </a:lnTo>
                  <a:lnTo>
                    <a:pt x="91966" y="105404"/>
                  </a:lnTo>
                  <a:lnTo>
                    <a:pt x="91926" y="104656"/>
                  </a:lnTo>
                  <a:lnTo>
                    <a:pt x="91886" y="103908"/>
                  </a:lnTo>
                  <a:lnTo>
                    <a:pt x="91833" y="103161"/>
                  </a:lnTo>
                  <a:lnTo>
                    <a:pt x="91776" y="102413"/>
                  </a:lnTo>
                  <a:lnTo>
                    <a:pt x="91712" y="101666"/>
                  </a:lnTo>
                  <a:lnTo>
                    <a:pt x="91637" y="100918"/>
                  </a:lnTo>
                  <a:lnTo>
                    <a:pt x="91562" y="100171"/>
                  </a:lnTo>
                  <a:lnTo>
                    <a:pt x="91472" y="99423"/>
                  </a:lnTo>
                  <a:lnTo>
                    <a:pt x="91380" y="98676"/>
                  </a:lnTo>
                  <a:lnTo>
                    <a:pt x="91280" y="97928"/>
                  </a:lnTo>
                  <a:lnTo>
                    <a:pt x="91171" y="97181"/>
                  </a:lnTo>
                  <a:lnTo>
                    <a:pt x="91061" y="96433"/>
                  </a:lnTo>
                  <a:lnTo>
                    <a:pt x="90937" y="95685"/>
                  </a:lnTo>
                  <a:lnTo>
                    <a:pt x="90812" y="94938"/>
                  </a:lnTo>
                  <a:lnTo>
                    <a:pt x="90677" y="94190"/>
                  </a:lnTo>
                  <a:lnTo>
                    <a:pt x="90537" y="93443"/>
                  </a:lnTo>
                  <a:lnTo>
                    <a:pt x="90393" y="92695"/>
                  </a:lnTo>
                  <a:lnTo>
                    <a:pt x="90238" y="91948"/>
                  </a:lnTo>
                  <a:lnTo>
                    <a:pt x="90083" y="91200"/>
                  </a:lnTo>
                  <a:lnTo>
                    <a:pt x="89915" y="90453"/>
                  </a:lnTo>
                  <a:lnTo>
                    <a:pt x="89746" y="89705"/>
                  </a:lnTo>
                  <a:lnTo>
                    <a:pt x="89570" y="88958"/>
                  </a:lnTo>
                  <a:lnTo>
                    <a:pt x="89387" y="88210"/>
                  </a:lnTo>
                  <a:lnTo>
                    <a:pt x="89202" y="87462"/>
                  </a:lnTo>
                  <a:lnTo>
                    <a:pt x="89006" y="86715"/>
                  </a:lnTo>
                  <a:lnTo>
                    <a:pt x="88809" y="85967"/>
                  </a:lnTo>
                  <a:lnTo>
                    <a:pt x="88604" y="85220"/>
                  </a:lnTo>
                  <a:lnTo>
                    <a:pt x="88395" y="84472"/>
                  </a:lnTo>
                  <a:lnTo>
                    <a:pt x="88183" y="83725"/>
                  </a:lnTo>
                  <a:lnTo>
                    <a:pt x="87962" y="82977"/>
                  </a:lnTo>
                  <a:lnTo>
                    <a:pt x="87740" y="82230"/>
                  </a:lnTo>
                  <a:lnTo>
                    <a:pt x="87509" y="81482"/>
                  </a:lnTo>
                  <a:lnTo>
                    <a:pt x="87277" y="80735"/>
                  </a:lnTo>
                  <a:lnTo>
                    <a:pt x="87039" y="79987"/>
                  </a:lnTo>
                  <a:lnTo>
                    <a:pt x="86796" y="79239"/>
                  </a:lnTo>
                  <a:lnTo>
                    <a:pt x="86552" y="78492"/>
                  </a:lnTo>
                  <a:lnTo>
                    <a:pt x="86299" y="77744"/>
                  </a:lnTo>
                  <a:lnTo>
                    <a:pt x="86046" y="76997"/>
                  </a:lnTo>
                  <a:lnTo>
                    <a:pt x="85787" y="76249"/>
                  </a:lnTo>
                  <a:lnTo>
                    <a:pt x="85524" y="75502"/>
                  </a:lnTo>
                  <a:lnTo>
                    <a:pt x="85259" y="74754"/>
                  </a:lnTo>
                  <a:lnTo>
                    <a:pt x="84988" y="74007"/>
                  </a:lnTo>
                  <a:lnTo>
                    <a:pt x="84717" y="73259"/>
                  </a:lnTo>
                  <a:lnTo>
                    <a:pt x="84440" y="72512"/>
                  </a:lnTo>
                  <a:lnTo>
                    <a:pt x="84161" y="71764"/>
                  </a:lnTo>
                  <a:lnTo>
                    <a:pt x="83879" y="71016"/>
                  </a:lnTo>
                  <a:lnTo>
                    <a:pt x="83593" y="70269"/>
                  </a:lnTo>
                  <a:lnTo>
                    <a:pt x="83307" y="69521"/>
                  </a:lnTo>
                  <a:lnTo>
                    <a:pt x="83014" y="68774"/>
                  </a:lnTo>
                  <a:lnTo>
                    <a:pt x="82722" y="68026"/>
                  </a:lnTo>
                  <a:lnTo>
                    <a:pt x="82427" y="67279"/>
                  </a:lnTo>
                  <a:lnTo>
                    <a:pt x="82129" y="66531"/>
                  </a:lnTo>
                  <a:lnTo>
                    <a:pt x="81830" y="65784"/>
                  </a:lnTo>
                  <a:lnTo>
                    <a:pt x="81528" y="65036"/>
                  </a:lnTo>
                  <a:lnTo>
                    <a:pt x="81225" y="64289"/>
                  </a:lnTo>
                  <a:lnTo>
                    <a:pt x="80920" y="63541"/>
                  </a:lnTo>
                  <a:lnTo>
                    <a:pt x="80613" y="62793"/>
                  </a:lnTo>
                  <a:lnTo>
                    <a:pt x="80306" y="62046"/>
                  </a:lnTo>
                  <a:lnTo>
                    <a:pt x="79996" y="61298"/>
                  </a:lnTo>
                  <a:lnTo>
                    <a:pt x="79687" y="60551"/>
                  </a:lnTo>
                  <a:lnTo>
                    <a:pt x="79375" y="59803"/>
                  </a:lnTo>
                  <a:lnTo>
                    <a:pt x="79064" y="59056"/>
                  </a:lnTo>
                  <a:lnTo>
                    <a:pt x="78751" y="58308"/>
                  </a:lnTo>
                  <a:lnTo>
                    <a:pt x="78438" y="57561"/>
                  </a:lnTo>
                  <a:lnTo>
                    <a:pt x="78125" y="56813"/>
                  </a:lnTo>
                  <a:lnTo>
                    <a:pt x="77811" y="56066"/>
                  </a:lnTo>
                  <a:lnTo>
                    <a:pt x="77497" y="55318"/>
                  </a:lnTo>
                  <a:lnTo>
                    <a:pt x="77183" y="54570"/>
                  </a:lnTo>
                  <a:lnTo>
                    <a:pt x="76870" y="53823"/>
                  </a:lnTo>
                  <a:lnTo>
                    <a:pt x="76556" y="53075"/>
                  </a:lnTo>
                  <a:lnTo>
                    <a:pt x="76244" y="52328"/>
                  </a:lnTo>
                  <a:lnTo>
                    <a:pt x="75931" y="51580"/>
                  </a:lnTo>
                  <a:lnTo>
                    <a:pt x="75620" y="50833"/>
                  </a:lnTo>
                  <a:lnTo>
                    <a:pt x="75309" y="50085"/>
                  </a:lnTo>
                  <a:lnTo>
                    <a:pt x="75000" y="49338"/>
                  </a:lnTo>
                  <a:lnTo>
                    <a:pt x="74691" y="48590"/>
                  </a:lnTo>
                  <a:lnTo>
                    <a:pt x="74384" y="47842"/>
                  </a:lnTo>
                  <a:lnTo>
                    <a:pt x="74079" y="47095"/>
                  </a:lnTo>
                  <a:lnTo>
                    <a:pt x="73774" y="46347"/>
                  </a:lnTo>
                  <a:lnTo>
                    <a:pt x="73472" y="45600"/>
                  </a:lnTo>
                  <a:lnTo>
                    <a:pt x="73172" y="44852"/>
                  </a:lnTo>
                  <a:lnTo>
                    <a:pt x="72873" y="44105"/>
                  </a:lnTo>
                  <a:lnTo>
                    <a:pt x="72577" y="43357"/>
                  </a:lnTo>
                  <a:lnTo>
                    <a:pt x="72282" y="42610"/>
                  </a:lnTo>
                  <a:lnTo>
                    <a:pt x="71991" y="41862"/>
                  </a:lnTo>
                  <a:lnTo>
                    <a:pt x="71702" y="41115"/>
                  </a:lnTo>
                  <a:lnTo>
                    <a:pt x="71415" y="40367"/>
                  </a:lnTo>
                  <a:lnTo>
                    <a:pt x="71132" y="39619"/>
                  </a:lnTo>
                  <a:lnTo>
                    <a:pt x="70849" y="38872"/>
                  </a:lnTo>
                  <a:lnTo>
                    <a:pt x="70573" y="38124"/>
                  </a:lnTo>
                  <a:lnTo>
                    <a:pt x="70297" y="37377"/>
                  </a:lnTo>
                  <a:lnTo>
                    <a:pt x="70027" y="36629"/>
                  </a:lnTo>
                  <a:lnTo>
                    <a:pt x="69759" y="35882"/>
                  </a:lnTo>
                  <a:lnTo>
                    <a:pt x="69493" y="35134"/>
                  </a:lnTo>
                  <a:lnTo>
                    <a:pt x="69234" y="34387"/>
                  </a:lnTo>
                  <a:lnTo>
                    <a:pt x="68975" y="33639"/>
                  </a:lnTo>
                  <a:lnTo>
                    <a:pt x="68724" y="32892"/>
                  </a:lnTo>
                  <a:lnTo>
                    <a:pt x="68474" y="32144"/>
                  </a:lnTo>
                  <a:lnTo>
                    <a:pt x="68229" y="31396"/>
                  </a:lnTo>
                  <a:lnTo>
                    <a:pt x="67989" y="30649"/>
                  </a:lnTo>
                  <a:lnTo>
                    <a:pt x="67750" y="29901"/>
                  </a:lnTo>
                  <a:lnTo>
                    <a:pt x="67521" y="29154"/>
                  </a:lnTo>
                  <a:lnTo>
                    <a:pt x="67292" y="28406"/>
                  </a:lnTo>
                  <a:lnTo>
                    <a:pt x="67070" y="27659"/>
                  </a:lnTo>
                  <a:lnTo>
                    <a:pt x="66852" y="26911"/>
                  </a:lnTo>
                  <a:lnTo>
                    <a:pt x="66637" y="26164"/>
                  </a:lnTo>
                  <a:lnTo>
                    <a:pt x="66431" y="25416"/>
                  </a:lnTo>
                  <a:lnTo>
                    <a:pt x="66226" y="24669"/>
                  </a:lnTo>
                  <a:lnTo>
                    <a:pt x="66030" y="23921"/>
                  </a:lnTo>
                  <a:lnTo>
                    <a:pt x="65837" y="23173"/>
                  </a:lnTo>
                  <a:lnTo>
                    <a:pt x="65649" y="22426"/>
                  </a:lnTo>
                  <a:lnTo>
                    <a:pt x="65469" y="21678"/>
                  </a:lnTo>
                  <a:lnTo>
                    <a:pt x="65288" y="20931"/>
                  </a:lnTo>
                  <a:lnTo>
                    <a:pt x="65121" y="20183"/>
                  </a:lnTo>
                  <a:lnTo>
                    <a:pt x="64955" y="19436"/>
                  </a:lnTo>
                  <a:lnTo>
                    <a:pt x="64796" y="18688"/>
                  </a:lnTo>
                  <a:lnTo>
                    <a:pt x="64643" y="17941"/>
                  </a:lnTo>
                  <a:lnTo>
                    <a:pt x="64493" y="17193"/>
                  </a:lnTo>
                  <a:lnTo>
                    <a:pt x="64355" y="16446"/>
                  </a:lnTo>
                  <a:lnTo>
                    <a:pt x="64216" y="15698"/>
                  </a:lnTo>
                  <a:lnTo>
                    <a:pt x="64089" y="14950"/>
                  </a:lnTo>
                  <a:lnTo>
                    <a:pt x="63966" y="14203"/>
                  </a:lnTo>
                  <a:lnTo>
                    <a:pt x="63847" y="13455"/>
                  </a:lnTo>
                  <a:lnTo>
                    <a:pt x="63739" y="12708"/>
                  </a:lnTo>
                  <a:lnTo>
                    <a:pt x="63630" y="11960"/>
                  </a:lnTo>
                  <a:lnTo>
                    <a:pt x="63537" y="11213"/>
                  </a:lnTo>
                  <a:lnTo>
                    <a:pt x="63444" y="10465"/>
                  </a:lnTo>
                  <a:lnTo>
                    <a:pt x="63359" y="9718"/>
                  </a:lnTo>
                  <a:lnTo>
                    <a:pt x="63282" y="8970"/>
                  </a:lnTo>
                  <a:lnTo>
                    <a:pt x="63206" y="8223"/>
                  </a:lnTo>
                  <a:lnTo>
                    <a:pt x="63145" y="7475"/>
                  </a:lnTo>
                  <a:lnTo>
                    <a:pt x="63084" y="6727"/>
                  </a:lnTo>
                  <a:lnTo>
                    <a:pt x="63034" y="5980"/>
                  </a:lnTo>
                  <a:lnTo>
                    <a:pt x="62989" y="5232"/>
                  </a:lnTo>
                  <a:lnTo>
                    <a:pt x="62949" y="4485"/>
                  </a:lnTo>
                  <a:lnTo>
                    <a:pt x="62920" y="3737"/>
                  </a:lnTo>
                  <a:lnTo>
                    <a:pt x="62891" y="2990"/>
                  </a:lnTo>
                  <a:lnTo>
                    <a:pt x="62878" y="2242"/>
                  </a:lnTo>
                  <a:lnTo>
                    <a:pt x="62865" y="1495"/>
                  </a:lnTo>
                  <a:lnTo>
                    <a:pt x="62861" y="747"/>
                  </a:lnTo>
                  <a:lnTo>
                    <a:pt x="62865" y="0"/>
                  </a:lnTo>
                  <a:lnTo>
                    <a:pt x="178414" y="0"/>
                  </a:lnTo>
                  <a:lnTo>
                    <a:pt x="178419" y="747"/>
                  </a:lnTo>
                  <a:lnTo>
                    <a:pt x="178414" y="1495"/>
                  </a:lnTo>
                  <a:lnTo>
                    <a:pt x="178402" y="2242"/>
                  </a:lnTo>
                  <a:lnTo>
                    <a:pt x="178388" y="2990"/>
                  </a:lnTo>
                  <a:lnTo>
                    <a:pt x="178359" y="3737"/>
                  </a:lnTo>
                  <a:lnTo>
                    <a:pt x="178331" y="4485"/>
                  </a:lnTo>
                  <a:lnTo>
                    <a:pt x="178291" y="5232"/>
                  </a:lnTo>
                  <a:lnTo>
                    <a:pt x="178245" y="5980"/>
                  </a:lnTo>
                  <a:lnTo>
                    <a:pt x="178196" y="6727"/>
                  </a:lnTo>
                  <a:lnTo>
                    <a:pt x="178135" y="7475"/>
                  </a:lnTo>
                  <a:lnTo>
                    <a:pt x="178073" y="8223"/>
                  </a:lnTo>
                  <a:lnTo>
                    <a:pt x="177998" y="8970"/>
                  </a:lnTo>
                  <a:lnTo>
                    <a:pt x="177921" y="9718"/>
                  </a:lnTo>
                  <a:lnTo>
                    <a:pt x="177836" y="10465"/>
                  </a:lnTo>
                  <a:lnTo>
                    <a:pt x="177743" y="11213"/>
                  </a:lnTo>
                  <a:lnTo>
                    <a:pt x="177649" y="11960"/>
                  </a:lnTo>
                  <a:lnTo>
                    <a:pt x="177541" y="12708"/>
                  </a:lnTo>
                  <a:lnTo>
                    <a:pt x="177432" y="13455"/>
                  </a:lnTo>
                  <a:lnTo>
                    <a:pt x="177314" y="14203"/>
                  </a:lnTo>
                  <a:lnTo>
                    <a:pt x="177190" y="14950"/>
                  </a:lnTo>
                  <a:lnTo>
                    <a:pt x="177063" y="15698"/>
                  </a:lnTo>
                  <a:lnTo>
                    <a:pt x="176925" y="16446"/>
                  </a:lnTo>
                  <a:lnTo>
                    <a:pt x="176787" y="17193"/>
                  </a:lnTo>
                  <a:lnTo>
                    <a:pt x="176636" y="17941"/>
                  </a:lnTo>
                  <a:lnTo>
                    <a:pt x="176484" y="18688"/>
                  </a:lnTo>
                  <a:lnTo>
                    <a:pt x="176325" y="19436"/>
                  </a:lnTo>
                  <a:lnTo>
                    <a:pt x="176158" y="20183"/>
                  </a:lnTo>
                  <a:lnTo>
                    <a:pt x="175991" y="20931"/>
                  </a:lnTo>
                  <a:lnTo>
                    <a:pt x="175811" y="21678"/>
                  </a:lnTo>
                  <a:lnTo>
                    <a:pt x="175631" y="22426"/>
                  </a:lnTo>
                  <a:lnTo>
                    <a:pt x="175443" y="23173"/>
                  </a:lnTo>
                  <a:lnTo>
                    <a:pt x="175250" y="23921"/>
                  </a:lnTo>
                  <a:lnTo>
                    <a:pt x="175054" y="24669"/>
                  </a:lnTo>
                  <a:lnTo>
                    <a:pt x="174848" y="25416"/>
                  </a:lnTo>
                  <a:lnTo>
                    <a:pt x="174643" y="26164"/>
                  </a:lnTo>
                  <a:lnTo>
                    <a:pt x="174427" y="26911"/>
                  </a:lnTo>
                  <a:lnTo>
                    <a:pt x="174210" y="27659"/>
                  </a:lnTo>
                  <a:lnTo>
                    <a:pt x="173988" y="28406"/>
                  </a:lnTo>
                  <a:lnTo>
                    <a:pt x="173759" y="29154"/>
                  </a:lnTo>
                  <a:lnTo>
                    <a:pt x="173530" y="29901"/>
                  </a:lnTo>
                  <a:lnTo>
                    <a:pt x="173291" y="30649"/>
                  </a:lnTo>
                  <a:lnTo>
                    <a:pt x="173051" y="31396"/>
                  </a:lnTo>
                  <a:lnTo>
                    <a:pt x="172806" y="32144"/>
                  </a:lnTo>
                  <a:lnTo>
                    <a:pt x="172556" y="32892"/>
                  </a:lnTo>
                  <a:lnTo>
                    <a:pt x="172305" y="33639"/>
                  </a:lnTo>
                  <a:lnTo>
                    <a:pt x="172046" y="34387"/>
                  </a:lnTo>
                  <a:lnTo>
                    <a:pt x="171787" y="35134"/>
                  </a:lnTo>
                  <a:lnTo>
                    <a:pt x="171521" y="35882"/>
                  </a:lnTo>
                  <a:lnTo>
                    <a:pt x="171253" y="36629"/>
                  </a:lnTo>
                  <a:lnTo>
                    <a:pt x="170982" y="37377"/>
                  </a:lnTo>
                  <a:lnTo>
                    <a:pt x="170707" y="38124"/>
                  </a:lnTo>
                  <a:lnTo>
                    <a:pt x="170431" y="38872"/>
                  </a:lnTo>
                  <a:lnTo>
                    <a:pt x="170148" y="39619"/>
                  </a:lnTo>
                  <a:lnTo>
                    <a:pt x="169865" y="40367"/>
                  </a:lnTo>
                  <a:lnTo>
                    <a:pt x="169578" y="41115"/>
                  </a:lnTo>
                  <a:lnTo>
                    <a:pt x="169288" y="41862"/>
                  </a:lnTo>
                  <a:lnTo>
                    <a:pt x="168998" y="42610"/>
                  </a:lnTo>
                  <a:lnTo>
                    <a:pt x="168703" y="43357"/>
                  </a:lnTo>
                  <a:lnTo>
                    <a:pt x="168407" y="44105"/>
                  </a:lnTo>
                  <a:lnTo>
                    <a:pt x="168108" y="44852"/>
                  </a:lnTo>
                  <a:lnTo>
                    <a:pt x="167807" y="45600"/>
                  </a:lnTo>
                  <a:lnTo>
                    <a:pt x="167506" y="46347"/>
                  </a:lnTo>
                  <a:lnTo>
                    <a:pt x="167201" y="47095"/>
                  </a:lnTo>
                  <a:lnTo>
                    <a:pt x="166896" y="47842"/>
                  </a:lnTo>
                  <a:lnTo>
                    <a:pt x="166588" y="48590"/>
                  </a:lnTo>
                  <a:lnTo>
                    <a:pt x="166280" y="49338"/>
                  </a:lnTo>
                  <a:lnTo>
                    <a:pt x="165971" y="50085"/>
                  </a:lnTo>
                  <a:lnTo>
                    <a:pt x="165660" y="50833"/>
                  </a:lnTo>
                  <a:lnTo>
                    <a:pt x="165349" y="51580"/>
                  </a:lnTo>
                  <a:lnTo>
                    <a:pt x="165036" y="52328"/>
                  </a:lnTo>
                  <a:lnTo>
                    <a:pt x="164723" y="53075"/>
                  </a:lnTo>
                  <a:lnTo>
                    <a:pt x="164410" y="53823"/>
                  </a:lnTo>
                  <a:lnTo>
                    <a:pt x="164097" y="54570"/>
                  </a:lnTo>
                  <a:lnTo>
                    <a:pt x="163783" y="55318"/>
                  </a:lnTo>
                  <a:lnTo>
                    <a:pt x="163469" y="56066"/>
                  </a:lnTo>
                  <a:lnTo>
                    <a:pt x="163155" y="56813"/>
                  </a:lnTo>
                  <a:lnTo>
                    <a:pt x="162842" y="57561"/>
                  </a:lnTo>
                  <a:lnTo>
                    <a:pt x="162529" y="58308"/>
                  </a:lnTo>
                  <a:lnTo>
                    <a:pt x="162216" y="59056"/>
                  </a:lnTo>
                  <a:lnTo>
                    <a:pt x="161904" y="59803"/>
                  </a:lnTo>
                  <a:lnTo>
                    <a:pt x="161593" y="60551"/>
                  </a:lnTo>
                  <a:lnTo>
                    <a:pt x="161283" y="61298"/>
                  </a:lnTo>
                  <a:lnTo>
                    <a:pt x="160974" y="62046"/>
                  </a:lnTo>
                  <a:lnTo>
                    <a:pt x="160666" y="62793"/>
                  </a:lnTo>
                  <a:lnTo>
                    <a:pt x="160360" y="63541"/>
                  </a:lnTo>
                  <a:lnTo>
                    <a:pt x="160054" y="64289"/>
                  </a:lnTo>
                  <a:lnTo>
                    <a:pt x="159752" y="65036"/>
                  </a:lnTo>
                  <a:lnTo>
                    <a:pt x="159449" y="65784"/>
                  </a:lnTo>
                  <a:lnTo>
                    <a:pt x="159151" y="66531"/>
                  </a:lnTo>
                  <a:lnTo>
                    <a:pt x="158853" y="67279"/>
                  </a:lnTo>
                  <a:lnTo>
                    <a:pt x="158557" y="68026"/>
                  </a:lnTo>
                  <a:lnTo>
                    <a:pt x="158265" y="68774"/>
                  </a:lnTo>
                  <a:lnTo>
                    <a:pt x="157973" y="69521"/>
                  </a:lnTo>
                  <a:lnTo>
                    <a:pt x="157687" y="70269"/>
                  </a:lnTo>
                  <a:lnTo>
                    <a:pt x="157401" y="71016"/>
                  </a:lnTo>
                  <a:lnTo>
                    <a:pt x="157119" y="71764"/>
                  </a:lnTo>
                  <a:lnTo>
                    <a:pt x="156840" y="72512"/>
                  </a:lnTo>
                  <a:lnTo>
                    <a:pt x="156563" y="73259"/>
                  </a:lnTo>
                  <a:lnTo>
                    <a:pt x="156291" y="74007"/>
                  </a:lnTo>
                  <a:lnTo>
                    <a:pt x="156020" y="74754"/>
                  </a:lnTo>
                  <a:lnTo>
                    <a:pt x="155756" y="75502"/>
                  </a:lnTo>
                  <a:lnTo>
                    <a:pt x="155493" y="76249"/>
                  </a:lnTo>
                  <a:lnTo>
                    <a:pt x="155234" y="76997"/>
                  </a:lnTo>
                  <a:lnTo>
                    <a:pt x="154981" y="77744"/>
                  </a:lnTo>
                  <a:lnTo>
                    <a:pt x="154727" y="78492"/>
                  </a:lnTo>
                  <a:lnTo>
                    <a:pt x="154484" y="79239"/>
                  </a:lnTo>
                  <a:lnTo>
                    <a:pt x="154240" y="79987"/>
                  </a:lnTo>
                  <a:lnTo>
                    <a:pt x="154003" y="80735"/>
                  </a:lnTo>
                  <a:lnTo>
                    <a:pt x="153770" y="81482"/>
                  </a:lnTo>
                  <a:lnTo>
                    <a:pt x="153539" y="82230"/>
                  </a:lnTo>
                  <a:lnTo>
                    <a:pt x="153318" y="82977"/>
                  </a:lnTo>
                  <a:lnTo>
                    <a:pt x="153097" y="83725"/>
                  </a:lnTo>
                  <a:lnTo>
                    <a:pt x="152885" y="84472"/>
                  </a:lnTo>
                  <a:lnTo>
                    <a:pt x="152675" y="85220"/>
                  </a:lnTo>
                  <a:lnTo>
                    <a:pt x="152470" y="85967"/>
                  </a:lnTo>
                  <a:lnTo>
                    <a:pt x="152274" y="86715"/>
                  </a:lnTo>
                  <a:lnTo>
                    <a:pt x="152077" y="87462"/>
                  </a:lnTo>
                  <a:lnTo>
                    <a:pt x="151893" y="88210"/>
                  </a:lnTo>
                  <a:lnTo>
                    <a:pt x="151710" y="88958"/>
                  </a:lnTo>
                  <a:lnTo>
                    <a:pt x="151534" y="89705"/>
                  </a:lnTo>
                  <a:lnTo>
                    <a:pt x="151364" y="90453"/>
                  </a:lnTo>
                  <a:lnTo>
                    <a:pt x="151197" y="91200"/>
                  </a:lnTo>
                  <a:lnTo>
                    <a:pt x="151042" y="91948"/>
                  </a:lnTo>
                  <a:lnTo>
                    <a:pt x="150887" y="92695"/>
                  </a:lnTo>
                  <a:lnTo>
                    <a:pt x="150742" y="93443"/>
                  </a:lnTo>
                  <a:lnTo>
                    <a:pt x="150602" y="94190"/>
                  </a:lnTo>
                  <a:lnTo>
                    <a:pt x="150467" y="94938"/>
                  </a:lnTo>
                  <a:lnTo>
                    <a:pt x="150343" y="95685"/>
                  </a:lnTo>
                  <a:lnTo>
                    <a:pt x="150218" y="96433"/>
                  </a:lnTo>
                  <a:lnTo>
                    <a:pt x="150108" y="97181"/>
                  </a:lnTo>
                  <a:lnTo>
                    <a:pt x="150000" y="97928"/>
                  </a:lnTo>
                  <a:lnTo>
                    <a:pt x="149900" y="98676"/>
                  </a:lnTo>
                  <a:lnTo>
                    <a:pt x="149808" y="99423"/>
                  </a:lnTo>
                  <a:lnTo>
                    <a:pt x="149717" y="100171"/>
                  </a:lnTo>
                  <a:lnTo>
                    <a:pt x="149642" y="100918"/>
                  </a:lnTo>
                  <a:lnTo>
                    <a:pt x="149567" y="101666"/>
                  </a:lnTo>
                  <a:lnTo>
                    <a:pt x="149504" y="102413"/>
                  </a:lnTo>
                  <a:lnTo>
                    <a:pt x="149446" y="103161"/>
                  </a:lnTo>
                  <a:lnTo>
                    <a:pt x="149394" y="103908"/>
                  </a:lnTo>
                  <a:lnTo>
                    <a:pt x="149354" y="104656"/>
                  </a:lnTo>
                  <a:lnTo>
                    <a:pt x="149314" y="105404"/>
                  </a:lnTo>
                  <a:lnTo>
                    <a:pt x="149290" y="106151"/>
                  </a:lnTo>
                  <a:lnTo>
                    <a:pt x="149268" y="106899"/>
                  </a:lnTo>
                  <a:lnTo>
                    <a:pt x="149255" y="107646"/>
                  </a:lnTo>
                  <a:lnTo>
                    <a:pt x="149251" y="108394"/>
                  </a:lnTo>
                  <a:lnTo>
                    <a:pt x="149249" y="109141"/>
                  </a:lnTo>
                  <a:lnTo>
                    <a:pt x="149264" y="109889"/>
                  </a:lnTo>
                  <a:lnTo>
                    <a:pt x="149280" y="110636"/>
                  </a:lnTo>
                  <a:lnTo>
                    <a:pt x="149307" y="111384"/>
                  </a:lnTo>
                  <a:lnTo>
                    <a:pt x="149342" y="112132"/>
                  </a:lnTo>
                  <a:lnTo>
                    <a:pt x="149381" y="112879"/>
                  </a:lnTo>
                  <a:lnTo>
                    <a:pt x="149435" y="113627"/>
                  </a:lnTo>
                  <a:lnTo>
                    <a:pt x="149489" y="114374"/>
                  </a:lnTo>
                  <a:lnTo>
                    <a:pt x="149558" y="115122"/>
                  </a:lnTo>
                  <a:lnTo>
                    <a:pt x="149632" y="115869"/>
                  </a:lnTo>
                  <a:lnTo>
                    <a:pt x="149713" y="116617"/>
                  </a:lnTo>
                  <a:lnTo>
                    <a:pt x="149806" y="117364"/>
                  </a:lnTo>
                  <a:lnTo>
                    <a:pt x="149899" y="118112"/>
                  </a:lnTo>
                  <a:lnTo>
                    <a:pt x="150012" y="118859"/>
                  </a:lnTo>
                  <a:lnTo>
                    <a:pt x="150125" y="119607"/>
                  </a:lnTo>
                  <a:lnTo>
                    <a:pt x="150250" y="120355"/>
                  </a:lnTo>
                  <a:lnTo>
                    <a:pt x="150383" y="121102"/>
                  </a:lnTo>
                  <a:lnTo>
                    <a:pt x="150519" y="121850"/>
                  </a:lnTo>
                  <a:lnTo>
                    <a:pt x="150672" y="122597"/>
                  </a:lnTo>
                  <a:lnTo>
                    <a:pt x="150825" y="123345"/>
                  </a:lnTo>
                  <a:lnTo>
                    <a:pt x="150994" y="124092"/>
                  </a:lnTo>
                  <a:lnTo>
                    <a:pt x="151167" y="124840"/>
                  </a:lnTo>
                  <a:lnTo>
                    <a:pt x="151347" y="125587"/>
                  </a:lnTo>
                  <a:lnTo>
                    <a:pt x="151541" y="126335"/>
                  </a:lnTo>
                  <a:lnTo>
                    <a:pt x="151734" y="127082"/>
                  </a:lnTo>
                  <a:lnTo>
                    <a:pt x="151946" y="127830"/>
                  </a:lnTo>
                  <a:lnTo>
                    <a:pt x="152160" y="128578"/>
                  </a:lnTo>
                  <a:lnTo>
                    <a:pt x="152384" y="129325"/>
                  </a:lnTo>
                  <a:lnTo>
                    <a:pt x="152618" y="130073"/>
                  </a:lnTo>
                  <a:lnTo>
                    <a:pt x="152854" y="130820"/>
                  </a:lnTo>
                  <a:lnTo>
                    <a:pt x="153108" y="131568"/>
                  </a:lnTo>
                  <a:lnTo>
                    <a:pt x="153361" y="132315"/>
                  </a:lnTo>
                  <a:lnTo>
                    <a:pt x="153630" y="133063"/>
                  </a:lnTo>
                  <a:lnTo>
                    <a:pt x="153903" y="133810"/>
                  </a:lnTo>
                  <a:lnTo>
                    <a:pt x="154183" y="134558"/>
                  </a:lnTo>
                  <a:lnTo>
                    <a:pt x="154476" y="135305"/>
                  </a:lnTo>
                  <a:lnTo>
                    <a:pt x="154770" y="136053"/>
                  </a:lnTo>
                  <a:lnTo>
                    <a:pt x="155081" y="136801"/>
                  </a:lnTo>
                  <a:lnTo>
                    <a:pt x="155394" y="137548"/>
                  </a:lnTo>
                  <a:lnTo>
                    <a:pt x="155717" y="138296"/>
                  </a:lnTo>
                  <a:lnTo>
                    <a:pt x="156050" y="139043"/>
                  </a:lnTo>
                  <a:lnTo>
                    <a:pt x="156384" y="139791"/>
                  </a:lnTo>
                  <a:lnTo>
                    <a:pt x="156736" y="140538"/>
                  </a:lnTo>
                  <a:lnTo>
                    <a:pt x="157087" y="141286"/>
                  </a:lnTo>
                  <a:lnTo>
                    <a:pt x="157452" y="142033"/>
                  </a:lnTo>
                  <a:lnTo>
                    <a:pt x="157823" y="142781"/>
                  </a:lnTo>
                  <a:lnTo>
                    <a:pt x="158199" y="143528"/>
                  </a:lnTo>
                  <a:lnTo>
                    <a:pt x="158588" y="144276"/>
                  </a:lnTo>
                  <a:lnTo>
                    <a:pt x="158978" y="145024"/>
                  </a:lnTo>
                  <a:lnTo>
                    <a:pt x="159383" y="145771"/>
                  </a:lnTo>
                  <a:lnTo>
                    <a:pt x="159791" y="146519"/>
                  </a:lnTo>
                  <a:lnTo>
                    <a:pt x="160207" y="147266"/>
                  </a:lnTo>
                  <a:lnTo>
                    <a:pt x="160633" y="148014"/>
                  </a:lnTo>
                  <a:lnTo>
                    <a:pt x="161059" y="148761"/>
                  </a:lnTo>
                  <a:lnTo>
                    <a:pt x="161503" y="149509"/>
                  </a:lnTo>
                  <a:lnTo>
                    <a:pt x="161946" y="150256"/>
                  </a:lnTo>
                  <a:lnTo>
                    <a:pt x="162400" y="151004"/>
                  </a:lnTo>
                  <a:lnTo>
                    <a:pt x="162861" y="151751"/>
                  </a:lnTo>
                  <a:lnTo>
                    <a:pt x="163325" y="152499"/>
                  </a:lnTo>
                  <a:lnTo>
                    <a:pt x="163802" y="153247"/>
                  </a:lnTo>
                  <a:lnTo>
                    <a:pt x="164279" y="153994"/>
                  </a:lnTo>
                  <a:lnTo>
                    <a:pt x="164770" y="154742"/>
                  </a:lnTo>
                  <a:lnTo>
                    <a:pt x="165264" y="155489"/>
                  </a:lnTo>
                  <a:lnTo>
                    <a:pt x="165764" y="156237"/>
                  </a:lnTo>
                  <a:lnTo>
                    <a:pt x="166273" y="156984"/>
                  </a:lnTo>
                  <a:lnTo>
                    <a:pt x="166782" y="157732"/>
                  </a:lnTo>
                  <a:lnTo>
                    <a:pt x="167307" y="158479"/>
                  </a:lnTo>
                  <a:lnTo>
                    <a:pt x="167831" y="159227"/>
                  </a:lnTo>
                  <a:lnTo>
                    <a:pt x="168364" y="159974"/>
                  </a:lnTo>
                  <a:lnTo>
                    <a:pt x="168903" y="160722"/>
                  </a:lnTo>
                  <a:lnTo>
                    <a:pt x="169445" y="161470"/>
                  </a:lnTo>
                  <a:lnTo>
                    <a:pt x="169997" y="162217"/>
                  </a:lnTo>
                  <a:lnTo>
                    <a:pt x="170550" y="162965"/>
                  </a:lnTo>
                  <a:lnTo>
                    <a:pt x="171114" y="163712"/>
                  </a:lnTo>
                  <a:lnTo>
                    <a:pt x="171680" y="164460"/>
                  </a:lnTo>
                  <a:lnTo>
                    <a:pt x="172251" y="165207"/>
                  </a:lnTo>
                  <a:lnTo>
                    <a:pt x="172830" y="165955"/>
                  </a:lnTo>
                  <a:lnTo>
                    <a:pt x="173409" y="166702"/>
                  </a:lnTo>
                  <a:lnTo>
                    <a:pt x="173999" y="167450"/>
                  </a:lnTo>
                  <a:lnTo>
                    <a:pt x="174590" y="168198"/>
                  </a:lnTo>
                  <a:lnTo>
                    <a:pt x="175188" y="168945"/>
                  </a:lnTo>
                  <a:lnTo>
                    <a:pt x="175790" y="169693"/>
                  </a:lnTo>
                  <a:lnTo>
                    <a:pt x="176394" y="170440"/>
                  </a:lnTo>
                  <a:lnTo>
                    <a:pt x="177006" y="171188"/>
                  </a:lnTo>
                  <a:lnTo>
                    <a:pt x="177619" y="171935"/>
                  </a:lnTo>
                  <a:lnTo>
                    <a:pt x="178239" y="172683"/>
                  </a:lnTo>
                  <a:lnTo>
                    <a:pt x="178862" y="173430"/>
                  </a:lnTo>
                  <a:lnTo>
                    <a:pt x="179488" y="174178"/>
                  </a:lnTo>
                  <a:lnTo>
                    <a:pt x="180119" y="174925"/>
                  </a:lnTo>
                  <a:lnTo>
                    <a:pt x="180751" y="175673"/>
                  </a:lnTo>
                  <a:lnTo>
                    <a:pt x="181390" y="176421"/>
                  </a:lnTo>
                  <a:lnTo>
                    <a:pt x="182030" y="177168"/>
                  </a:lnTo>
                  <a:lnTo>
                    <a:pt x="182674" y="177916"/>
                  </a:lnTo>
                  <a:lnTo>
                    <a:pt x="183321" y="178663"/>
                  </a:lnTo>
                  <a:lnTo>
                    <a:pt x="183969" y="179411"/>
                  </a:lnTo>
                  <a:lnTo>
                    <a:pt x="184623" y="180158"/>
                  </a:lnTo>
                  <a:lnTo>
                    <a:pt x="185276" y="180906"/>
                  </a:lnTo>
                  <a:lnTo>
                    <a:pt x="185934" y="181653"/>
                  </a:lnTo>
                  <a:lnTo>
                    <a:pt x="186594" y="182401"/>
                  </a:lnTo>
                  <a:lnTo>
                    <a:pt x="187255" y="183148"/>
                  </a:lnTo>
                  <a:lnTo>
                    <a:pt x="187919" y="183896"/>
                  </a:lnTo>
                  <a:lnTo>
                    <a:pt x="188583" y="184644"/>
                  </a:lnTo>
                  <a:lnTo>
                    <a:pt x="189251" y="185391"/>
                  </a:lnTo>
                  <a:lnTo>
                    <a:pt x="189919" y="186139"/>
                  </a:lnTo>
                  <a:lnTo>
                    <a:pt x="190589" y="186886"/>
                  </a:lnTo>
                  <a:lnTo>
                    <a:pt x="191260" y="187634"/>
                  </a:lnTo>
                  <a:lnTo>
                    <a:pt x="191932" y="188381"/>
                  </a:lnTo>
                  <a:lnTo>
                    <a:pt x="192605" y="189129"/>
                  </a:lnTo>
                  <a:lnTo>
                    <a:pt x="193279" y="189876"/>
                  </a:lnTo>
                  <a:lnTo>
                    <a:pt x="193953" y="190624"/>
                  </a:lnTo>
                  <a:lnTo>
                    <a:pt x="194628" y="191371"/>
                  </a:lnTo>
                  <a:lnTo>
                    <a:pt x="195303" y="192119"/>
                  </a:lnTo>
                  <a:lnTo>
                    <a:pt x="195978" y="192867"/>
                  </a:lnTo>
                  <a:lnTo>
                    <a:pt x="196653" y="193614"/>
                  </a:lnTo>
                  <a:lnTo>
                    <a:pt x="197327" y="194362"/>
                  </a:lnTo>
                  <a:lnTo>
                    <a:pt x="198002" y="195109"/>
                  </a:lnTo>
                  <a:lnTo>
                    <a:pt x="198675" y="195857"/>
                  </a:lnTo>
                  <a:lnTo>
                    <a:pt x="199348" y="196604"/>
                  </a:lnTo>
                  <a:lnTo>
                    <a:pt x="200021" y="197352"/>
                  </a:lnTo>
                  <a:lnTo>
                    <a:pt x="200692" y="198099"/>
                  </a:lnTo>
                  <a:lnTo>
                    <a:pt x="201362" y="198847"/>
                  </a:lnTo>
                  <a:lnTo>
                    <a:pt x="202031" y="199594"/>
                  </a:lnTo>
                  <a:lnTo>
                    <a:pt x="202698" y="200342"/>
                  </a:lnTo>
                  <a:lnTo>
                    <a:pt x="203364" y="201090"/>
                  </a:lnTo>
                  <a:lnTo>
                    <a:pt x="204027" y="201837"/>
                  </a:lnTo>
                  <a:lnTo>
                    <a:pt x="204690" y="202585"/>
                  </a:lnTo>
                  <a:lnTo>
                    <a:pt x="205348" y="203332"/>
                  </a:lnTo>
                  <a:lnTo>
                    <a:pt x="206006" y="204080"/>
                  </a:lnTo>
                  <a:lnTo>
                    <a:pt x="206661" y="204827"/>
                  </a:lnTo>
                  <a:lnTo>
                    <a:pt x="207313" y="205575"/>
                  </a:lnTo>
                  <a:lnTo>
                    <a:pt x="207964" y="206322"/>
                  </a:lnTo>
                  <a:lnTo>
                    <a:pt x="208609" y="207070"/>
                  </a:lnTo>
                  <a:lnTo>
                    <a:pt x="209254" y="207817"/>
                  </a:lnTo>
                  <a:lnTo>
                    <a:pt x="209894" y="208565"/>
                  </a:lnTo>
                  <a:lnTo>
                    <a:pt x="210531" y="209313"/>
                  </a:lnTo>
                  <a:lnTo>
                    <a:pt x="211166" y="210060"/>
                  </a:lnTo>
                  <a:lnTo>
                    <a:pt x="211794" y="210808"/>
                  </a:lnTo>
                  <a:lnTo>
                    <a:pt x="212422" y="211555"/>
                  </a:lnTo>
                  <a:lnTo>
                    <a:pt x="213043" y="212303"/>
                  </a:lnTo>
                  <a:lnTo>
                    <a:pt x="213661" y="213050"/>
                  </a:lnTo>
                  <a:lnTo>
                    <a:pt x="214276" y="213798"/>
                  </a:lnTo>
                  <a:lnTo>
                    <a:pt x="214884" y="214545"/>
                  </a:lnTo>
                  <a:lnTo>
                    <a:pt x="215493" y="215293"/>
                  </a:lnTo>
                  <a:lnTo>
                    <a:pt x="216090" y="216040"/>
                  </a:lnTo>
                  <a:lnTo>
                    <a:pt x="216687" y="216788"/>
                  </a:lnTo>
                  <a:lnTo>
                    <a:pt x="217277" y="217536"/>
                  </a:lnTo>
                  <a:lnTo>
                    <a:pt x="217862" y="218283"/>
                  </a:lnTo>
                  <a:lnTo>
                    <a:pt x="218445" y="219031"/>
                  </a:lnTo>
                  <a:lnTo>
                    <a:pt x="219018" y="219778"/>
                  </a:lnTo>
                  <a:lnTo>
                    <a:pt x="219590" y="220526"/>
                  </a:lnTo>
                  <a:lnTo>
                    <a:pt x="220152" y="221273"/>
                  </a:lnTo>
                  <a:lnTo>
                    <a:pt x="220712" y="222021"/>
                  </a:lnTo>
                  <a:lnTo>
                    <a:pt x="221265" y="222768"/>
                  </a:lnTo>
                  <a:lnTo>
                    <a:pt x="221810" y="223516"/>
                  </a:lnTo>
                  <a:lnTo>
                    <a:pt x="222355" y="224264"/>
                  </a:lnTo>
                  <a:lnTo>
                    <a:pt x="222886" y="225011"/>
                  </a:lnTo>
                  <a:lnTo>
                    <a:pt x="223416" y="225759"/>
                  </a:lnTo>
                  <a:lnTo>
                    <a:pt x="223938" y="226506"/>
                  </a:lnTo>
                  <a:lnTo>
                    <a:pt x="224453" y="227254"/>
                  </a:lnTo>
                  <a:lnTo>
                    <a:pt x="224965" y="228001"/>
                  </a:lnTo>
                  <a:lnTo>
                    <a:pt x="225464" y="228749"/>
                  </a:lnTo>
                  <a:lnTo>
                    <a:pt x="225963" y="229496"/>
                  </a:lnTo>
                  <a:lnTo>
                    <a:pt x="226449" y="230244"/>
                  </a:lnTo>
                  <a:lnTo>
                    <a:pt x="226932" y="230991"/>
                  </a:lnTo>
                  <a:lnTo>
                    <a:pt x="227408" y="231739"/>
                  </a:lnTo>
                  <a:lnTo>
                    <a:pt x="227873" y="232487"/>
                  </a:lnTo>
                  <a:lnTo>
                    <a:pt x="228338" y="233234"/>
                  </a:lnTo>
                  <a:lnTo>
                    <a:pt x="228787" y="233982"/>
                  </a:lnTo>
                  <a:lnTo>
                    <a:pt x="229234" y="234729"/>
                  </a:lnTo>
                  <a:lnTo>
                    <a:pt x="229673" y="235477"/>
                  </a:lnTo>
                  <a:lnTo>
                    <a:pt x="230102" y="236224"/>
                  </a:lnTo>
                  <a:lnTo>
                    <a:pt x="230529" y="236972"/>
                  </a:lnTo>
                  <a:lnTo>
                    <a:pt x="230940" y="237719"/>
                  </a:lnTo>
                  <a:lnTo>
                    <a:pt x="231351" y="238467"/>
                  </a:lnTo>
                  <a:lnTo>
                    <a:pt x="231749" y="239214"/>
                  </a:lnTo>
                  <a:lnTo>
                    <a:pt x="232141" y="239962"/>
                  </a:lnTo>
                  <a:lnTo>
                    <a:pt x="232527" y="240710"/>
                  </a:lnTo>
                  <a:lnTo>
                    <a:pt x="232900" y="241457"/>
                  </a:lnTo>
                  <a:lnTo>
                    <a:pt x="233273" y="242205"/>
                  </a:lnTo>
                  <a:lnTo>
                    <a:pt x="233629" y="242952"/>
                  </a:lnTo>
                  <a:lnTo>
                    <a:pt x="233982" y="243700"/>
                  </a:lnTo>
                  <a:lnTo>
                    <a:pt x="234326" y="244447"/>
                  </a:lnTo>
                  <a:lnTo>
                    <a:pt x="234660" y="245195"/>
                  </a:lnTo>
                  <a:lnTo>
                    <a:pt x="234992" y="245942"/>
                  </a:lnTo>
                  <a:lnTo>
                    <a:pt x="235306" y="246690"/>
                  </a:lnTo>
                  <a:lnTo>
                    <a:pt x="235620" y="247437"/>
                  </a:lnTo>
                  <a:lnTo>
                    <a:pt x="235921" y="248185"/>
                  </a:lnTo>
                  <a:lnTo>
                    <a:pt x="236214" y="248933"/>
                  </a:lnTo>
                  <a:lnTo>
                    <a:pt x="236503" y="249680"/>
                  </a:lnTo>
                  <a:lnTo>
                    <a:pt x="236776" y="250428"/>
                  </a:lnTo>
                  <a:lnTo>
                    <a:pt x="237050" y="251175"/>
                  </a:lnTo>
                  <a:lnTo>
                    <a:pt x="237306" y="251923"/>
                  </a:lnTo>
                  <a:lnTo>
                    <a:pt x="237560" y="252670"/>
                  </a:lnTo>
                  <a:lnTo>
                    <a:pt x="237804" y="253418"/>
                  </a:lnTo>
                  <a:lnTo>
                    <a:pt x="238037" y="254165"/>
                  </a:lnTo>
                  <a:lnTo>
                    <a:pt x="238269" y="254913"/>
                  </a:lnTo>
                  <a:lnTo>
                    <a:pt x="238482" y="255660"/>
                  </a:lnTo>
                  <a:lnTo>
                    <a:pt x="238695" y="256408"/>
                  </a:lnTo>
                  <a:lnTo>
                    <a:pt x="238895" y="257156"/>
                  </a:lnTo>
                  <a:lnTo>
                    <a:pt x="239087" y="257903"/>
                  </a:lnTo>
                  <a:lnTo>
                    <a:pt x="239275" y="258651"/>
                  </a:lnTo>
                  <a:lnTo>
                    <a:pt x="239448" y="259398"/>
                  </a:lnTo>
                  <a:lnTo>
                    <a:pt x="239620" y="260146"/>
                  </a:lnTo>
                  <a:lnTo>
                    <a:pt x="239776" y="260893"/>
                  </a:lnTo>
                  <a:lnTo>
                    <a:pt x="239928" y="261641"/>
                  </a:lnTo>
                  <a:lnTo>
                    <a:pt x="240073" y="262388"/>
                  </a:lnTo>
                  <a:lnTo>
                    <a:pt x="240205" y="263136"/>
                  </a:lnTo>
                  <a:lnTo>
                    <a:pt x="240337" y="263883"/>
                  </a:lnTo>
                  <a:lnTo>
                    <a:pt x="240450" y="264631"/>
                  </a:lnTo>
                  <a:lnTo>
                    <a:pt x="240563" y="265379"/>
                  </a:lnTo>
                  <a:lnTo>
                    <a:pt x="240664" y="266126"/>
                  </a:lnTo>
                  <a:lnTo>
                    <a:pt x="240758" y="266874"/>
                  </a:lnTo>
                  <a:lnTo>
                    <a:pt x="240847" y="267621"/>
                  </a:lnTo>
                  <a:lnTo>
                    <a:pt x="240922" y="268369"/>
                  </a:lnTo>
                  <a:lnTo>
                    <a:pt x="240996" y="269116"/>
                  </a:lnTo>
                  <a:lnTo>
                    <a:pt x="241055" y="269864"/>
                  </a:lnTo>
                  <a:lnTo>
                    <a:pt x="241111" y="270611"/>
                  </a:lnTo>
                  <a:lnTo>
                    <a:pt x="241159" y="271359"/>
                  </a:lnTo>
                  <a:lnTo>
                    <a:pt x="241196" y="272106"/>
                  </a:lnTo>
                  <a:lnTo>
                    <a:pt x="241233" y="272854"/>
                  </a:lnTo>
                  <a:lnTo>
                    <a:pt x="241252" y="273602"/>
                  </a:lnTo>
                  <a:lnTo>
                    <a:pt x="241271" y="274349"/>
                  </a:lnTo>
                  <a:lnTo>
                    <a:pt x="241279" y="275097"/>
                  </a:lnTo>
                  <a:lnTo>
                    <a:pt x="241280" y="275844"/>
                  </a:lnTo>
                  <a:lnTo>
                    <a:pt x="241278" y="276592"/>
                  </a:lnTo>
                  <a:lnTo>
                    <a:pt x="241262" y="277339"/>
                  </a:lnTo>
                  <a:lnTo>
                    <a:pt x="241245" y="278087"/>
                  </a:lnTo>
                  <a:lnTo>
                    <a:pt x="241216" y="278834"/>
                  </a:lnTo>
                  <a:lnTo>
                    <a:pt x="241183" y="279582"/>
                  </a:lnTo>
                  <a:lnTo>
                    <a:pt x="241144" y="280330"/>
                  </a:lnTo>
                  <a:lnTo>
                    <a:pt x="241094" y="281077"/>
                  </a:lnTo>
                  <a:lnTo>
                    <a:pt x="241044" y="281825"/>
                  </a:lnTo>
                  <a:lnTo>
                    <a:pt x="240979" y="282572"/>
                  </a:lnTo>
                  <a:lnTo>
                    <a:pt x="240913" y="283320"/>
                  </a:lnTo>
                  <a:lnTo>
                    <a:pt x="240839" y="284067"/>
                  </a:lnTo>
                  <a:lnTo>
                    <a:pt x="240757" y="284815"/>
                  </a:lnTo>
                  <a:lnTo>
                    <a:pt x="240674" y="285562"/>
                  </a:lnTo>
                  <a:lnTo>
                    <a:pt x="240577" y="286310"/>
                  </a:lnTo>
                  <a:lnTo>
                    <a:pt x="240481" y="287057"/>
                  </a:lnTo>
                  <a:lnTo>
                    <a:pt x="240374" y="287805"/>
                  </a:lnTo>
                  <a:lnTo>
                    <a:pt x="240263" y="288553"/>
                  </a:lnTo>
                  <a:lnTo>
                    <a:pt x="240148" y="289300"/>
                  </a:lnTo>
                  <a:lnTo>
                    <a:pt x="240022" y="290048"/>
                  </a:lnTo>
                  <a:lnTo>
                    <a:pt x="239897" y="290795"/>
                  </a:lnTo>
                  <a:lnTo>
                    <a:pt x="239760" y="291543"/>
                  </a:lnTo>
                  <a:lnTo>
                    <a:pt x="239621" y="292290"/>
                  </a:lnTo>
                  <a:lnTo>
                    <a:pt x="239476" y="293038"/>
                  </a:lnTo>
                  <a:lnTo>
                    <a:pt x="239324" y="293785"/>
                  </a:lnTo>
                  <a:lnTo>
                    <a:pt x="239172" y="294533"/>
                  </a:lnTo>
                  <a:lnTo>
                    <a:pt x="239008" y="295280"/>
                  </a:lnTo>
                  <a:lnTo>
                    <a:pt x="238844" y="296028"/>
                  </a:lnTo>
                  <a:lnTo>
                    <a:pt x="238671" y="296776"/>
                  </a:lnTo>
                  <a:lnTo>
                    <a:pt x="238495" y="297523"/>
                  </a:lnTo>
                  <a:lnTo>
                    <a:pt x="238316" y="298271"/>
                  </a:lnTo>
                  <a:lnTo>
                    <a:pt x="238129" y="299018"/>
                  </a:lnTo>
                  <a:lnTo>
                    <a:pt x="237941" y="299766"/>
                  </a:lnTo>
                  <a:lnTo>
                    <a:pt x="237745" y="300513"/>
                  </a:lnTo>
                  <a:lnTo>
                    <a:pt x="237546" y="301261"/>
                  </a:lnTo>
                  <a:lnTo>
                    <a:pt x="237343" y="302008"/>
                  </a:lnTo>
                  <a:lnTo>
                    <a:pt x="237134" y="302756"/>
                  </a:lnTo>
                  <a:lnTo>
                    <a:pt x="236925" y="303503"/>
                  </a:lnTo>
                  <a:lnTo>
                    <a:pt x="236707" y="304251"/>
                  </a:lnTo>
                  <a:lnTo>
                    <a:pt x="236488" y="304999"/>
                  </a:lnTo>
                  <a:lnTo>
                    <a:pt x="236263" y="305746"/>
                  </a:lnTo>
                  <a:lnTo>
                    <a:pt x="236035" y="306494"/>
                  </a:lnTo>
                  <a:lnTo>
                    <a:pt x="235805" y="307241"/>
                  </a:lnTo>
                  <a:lnTo>
                    <a:pt x="235568" y="307989"/>
                  </a:lnTo>
                  <a:lnTo>
                    <a:pt x="235331" y="308736"/>
                  </a:lnTo>
                  <a:lnTo>
                    <a:pt x="235088" y="309484"/>
                  </a:lnTo>
                  <a:lnTo>
                    <a:pt x="234842" y="310231"/>
                  </a:lnTo>
                  <a:lnTo>
                    <a:pt x="234593" y="310979"/>
                  </a:lnTo>
                  <a:lnTo>
                    <a:pt x="234340" y="311726"/>
                  </a:lnTo>
                  <a:lnTo>
                    <a:pt x="234087" y="312474"/>
                  </a:lnTo>
                  <a:lnTo>
                    <a:pt x="233826" y="313222"/>
                  </a:lnTo>
                  <a:lnTo>
                    <a:pt x="233565" y="313969"/>
                  </a:lnTo>
                  <a:lnTo>
                    <a:pt x="233299" y="314717"/>
                  </a:lnTo>
                  <a:lnTo>
                    <a:pt x="233031" y="315464"/>
                  </a:lnTo>
                  <a:lnTo>
                    <a:pt x="232762" y="316212"/>
                  </a:lnTo>
                  <a:lnTo>
                    <a:pt x="232487" y="316959"/>
                  </a:lnTo>
                  <a:lnTo>
                    <a:pt x="232212" y="317707"/>
                  </a:lnTo>
                  <a:lnTo>
                    <a:pt x="231932" y="318454"/>
                  </a:lnTo>
                  <a:lnTo>
                    <a:pt x="231651" y="319202"/>
                  </a:lnTo>
                  <a:lnTo>
                    <a:pt x="231367" y="319949"/>
                  </a:lnTo>
                  <a:lnTo>
                    <a:pt x="231080" y="320697"/>
                  </a:lnTo>
                  <a:lnTo>
                    <a:pt x="230792" y="321445"/>
                  </a:lnTo>
                  <a:lnTo>
                    <a:pt x="230499" y="322192"/>
                  </a:lnTo>
                  <a:lnTo>
                    <a:pt x="230206" y="322940"/>
                  </a:lnTo>
                  <a:lnTo>
                    <a:pt x="229910" y="323687"/>
                  </a:lnTo>
                  <a:lnTo>
                    <a:pt x="229611" y="324435"/>
                  </a:lnTo>
                  <a:lnTo>
                    <a:pt x="229312" y="325182"/>
                  </a:lnTo>
                  <a:lnTo>
                    <a:pt x="229008" y="325930"/>
                  </a:lnTo>
                  <a:lnTo>
                    <a:pt x="228705" y="326677"/>
                  </a:lnTo>
                  <a:lnTo>
                    <a:pt x="228397" y="327425"/>
                  </a:lnTo>
                  <a:lnTo>
                    <a:pt x="228089" y="328172"/>
                  </a:lnTo>
                  <a:lnTo>
                    <a:pt x="227779" y="328920"/>
                  </a:lnTo>
                  <a:lnTo>
                    <a:pt x="227465" y="329668"/>
                  </a:lnTo>
                  <a:lnTo>
                    <a:pt x="227152" y="330415"/>
                  </a:lnTo>
                  <a:lnTo>
                    <a:pt x="226835" y="331163"/>
                  </a:lnTo>
                  <a:lnTo>
                    <a:pt x="226517" y="331910"/>
                  </a:lnTo>
                  <a:lnTo>
                    <a:pt x="226197" y="332658"/>
                  </a:lnTo>
                  <a:lnTo>
                    <a:pt x="225875" y="333405"/>
                  </a:lnTo>
                  <a:lnTo>
                    <a:pt x="225553" y="334153"/>
                  </a:lnTo>
                  <a:lnTo>
                    <a:pt x="225226" y="334900"/>
                  </a:lnTo>
                  <a:lnTo>
                    <a:pt x="224900" y="335648"/>
                  </a:lnTo>
                  <a:lnTo>
                    <a:pt x="224571" y="336396"/>
                  </a:lnTo>
                  <a:lnTo>
                    <a:pt x="224241" y="337143"/>
                  </a:lnTo>
                  <a:lnTo>
                    <a:pt x="223910" y="337891"/>
                  </a:lnTo>
                  <a:lnTo>
                    <a:pt x="223576" y="338638"/>
                  </a:lnTo>
                  <a:lnTo>
                    <a:pt x="223242" y="339386"/>
                  </a:lnTo>
                  <a:lnTo>
                    <a:pt x="222905" y="340133"/>
                  </a:lnTo>
                  <a:lnTo>
                    <a:pt x="222567" y="340881"/>
                  </a:lnTo>
                  <a:lnTo>
                    <a:pt x="222228" y="341628"/>
                  </a:lnTo>
                  <a:lnTo>
                    <a:pt x="221887" y="342376"/>
                  </a:lnTo>
                  <a:lnTo>
                    <a:pt x="221545" y="343123"/>
                  </a:lnTo>
                  <a:lnTo>
                    <a:pt x="221200" y="343871"/>
                  </a:lnTo>
                  <a:lnTo>
                    <a:pt x="220855" y="344619"/>
                  </a:lnTo>
                  <a:lnTo>
                    <a:pt x="220508" y="345366"/>
                  </a:lnTo>
                  <a:lnTo>
                    <a:pt x="220159" y="346114"/>
                  </a:lnTo>
                  <a:lnTo>
                    <a:pt x="219810" y="346861"/>
                  </a:lnTo>
                  <a:lnTo>
                    <a:pt x="219458" y="347609"/>
                  </a:lnTo>
                  <a:lnTo>
                    <a:pt x="219106" y="348356"/>
                  </a:lnTo>
                  <a:lnTo>
                    <a:pt x="218751" y="349104"/>
                  </a:lnTo>
                  <a:lnTo>
                    <a:pt x="218395" y="349851"/>
                  </a:lnTo>
                  <a:lnTo>
                    <a:pt x="218038" y="350599"/>
                  </a:lnTo>
                  <a:lnTo>
                    <a:pt x="217678" y="351346"/>
                  </a:lnTo>
                  <a:lnTo>
                    <a:pt x="217319" y="352094"/>
                  </a:lnTo>
                  <a:lnTo>
                    <a:pt x="216956" y="352842"/>
                  </a:lnTo>
                  <a:lnTo>
                    <a:pt x="216593" y="353589"/>
                  </a:lnTo>
                  <a:lnTo>
                    <a:pt x="216228" y="354337"/>
                  </a:lnTo>
                  <a:lnTo>
                    <a:pt x="215862" y="355084"/>
                  </a:lnTo>
                  <a:lnTo>
                    <a:pt x="215494" y="355832"/>
                  </a:lnTo>
                  <a:lnTo>
                    <a:pt x="215124" y="356579"/>
                  </a:lnTo>
                  <a:lnTo>
                    <a:pt x="214754" y="357327"/>
                  </a:lnTo>
                  <a:lnTo>
                    <a:pt x="214381" y="358074"/>
                  </a:lnTo>
                  <a:lnTo>
                    <a:pt x="214007" y="358822"/>
                  </a:lnTo>
                  <a:lnTo>
                    <a:pt x="213632" y="359569"/>
                  </a:lnTo>
                  <a:lnTo>
                    <a:pt x="213254" y="360317"/>
                  </a:lnTo>
                  <a:lnTo>
                    <a:pt x="212876" y="361065"/>
                  </a:lnTo>
                  <a:lnTo>
                    <a:pt x="212495" y="361812"/>
                  </a:lnTo>
                  <a:lnTo>
                    <a:pt x="212113" y="362560"/>
                  </a:lnTo>
                  <a:lnTo>
                    <a:pt x="211729" y="363307"/>
                  </a:lnTo>
                  <a:lnTo>
                    <a:pt x="211344" y="364055"/>
                  </a:lnTo>
                  <a:lnTo>
                    <a:pt x="210958" y="364802"/>
                  </a:lnTo>
                  <a:lnTo>
                    <a:pt x="210568" y="365550"/>
                  </a:lnTo>
                  <a:lnTo>
                    <a:pt x="210179" y="366297"/>
                  </a:lnTo>
                  <a:lnTo>
                    <a:pt x="209786" y="367045"/>
                  </a:lnTo>
                  <a:lnTo>
                    <a:pt x="209393" y="367792"/>
                  </a:lnTo>
                  <a:lnTo>
                    <a:pt x="208998" y="368540"/>
                  </a:lnTo>
                  <a:lnTo>
                    <a:pt x="208600" y="369288"/>
                  </a:lnTo>
                  <a:lnTo>
                    <a:pt x="208202" y="370035"/>
                  </a:lnTo>
                  <a:lnTo>
                    <a:pt x="207800" y="370783"/>
                  </a:lnTo>
                  <a:lnTo>
                    <a:pt x="207398" y="371530"/>
                  </a:lnTo>
                  <a:lnTo>
                    <a:pt x="206994" y="372278"/>
                  </a:lnTo>
                  <a:lnTo>
                    <a:pt x="206588" y="373025"/>
                  </a:lnTo>
                  <a:lnTo>
                    <a:pt x="206181" y="373773"/>
                  </a:lnTo>
                  <a:lnTo>
                    <a:pt x="205771" y="374520"/>
                  </a:lnTo>
                  <a:lnTo>
                    <a:pt x="205360" y="375268"/>
                  </a:lnTo>
                  <a:lnTo>
                    <a:pt x="204947" y="376015"/>
                  </a:lnTo>
                  <a:lnTo>
                    <a:pt x="204532" y="376763"/>
                  </a:lnTo>
                  <a:lnTo>
                    <a:pt x="204115" y="377511"/>
                  </a:lnTo>
                  <a:lnTo>
                    <a:pt x="203696" y="378258"/>
                  </a:lnTo>
                  <a:lnTo>
                    <a:pt x="203277" y="379006"/>
                  </a:lnTo>
                  <a:lnTo>
                    <a:pt x="202853" y="379753"/>
                  </a:lnTo>
                  <a:lnTo>
                    <a:pt x="202430" y="380501"/>
                  </a:lnTo>
                  <a:lnTo>
                    <a:pt x="202004" y="381248"/>
                  </a:lnTo>
                  <a:lnTo>
                    <a:pt x="201575" y="381996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525812" y="1917152"/>
              <a:ext cx="232607" cy="0"/>
            </a:xfrm>
            <a:custGeom>
              <a:avLst/>
              <a:pathLst>
                <a:path w="232607" h="0">
                  <a:moveTo>
                    <a:pt x="0" y="0"/>
                  </a:moveTo>
                  <a:lnTo>
                    <a:pt x="23260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789565" y="758051"/>
              <a:ext cx="241280" cy="1327242"/>
            </a:xfrm>
            <a:custGeom>
              <a:avLst/>
              <a:pathLst>
                <a:path w="241280" h="1327242">
                  <a:moveTo>
                    <a:pt x="0" y="1327242"/>
                  </a:moveTo>
                  <a:lnTo>
                    <a:pt x="0" y="1324645"/>
                  </a:lnTo>
                  <a:lnTo>
                    <a:pt x="1" y="1322047"/>
                  </a:lnTo>
                  <a:lnTo>
                    <a:pt x="2" y="1319450"/>
                  </a:lnTo>
                  <a:lnTo>
                    <a:pt x="13" y="1316853"/>
                  </a:lnTo>
                  <a:lnTo>
                    <a:pt x="31" y="1314255"/>
                  </a:lnTo>
                  <a:lnTo>
                    <a:pt x="50" y="1311658"/>
                  </a:lnTo>
                  <a:lnTo>
                    <a:pt x="72" y="1309061"/>
                  </a:lnTo>
                  <a:lnTo>
                    <a:pt x="108" y="1306463"/>
                  </a:lnTo>
                  <a:lnTo>
                    <a:pt x="144" y="1303866"/>
                  </a:lnTo>
                  <a:lnTo>
                    <a:pt x="180" y="1301268"/>
                  </a:lnTo>
                  <a:lnTo>
                    <a:pt x="231" y="1298671"/>
                  </a:lnTo>
                  <a:lnTo>
                    <a:pt x="284" y="1296074"/>
                  </a:lnTo>
                  <a:lnTo>
                    <a:pt x="337" y="1293476"/>
                  </a:lnTo>
                  <a:lnTo>
                    <a:pt x="399" y="1290879"/>
                  </a:lnTo>
                  <a:lnTo>
                    <a:pt x="469" y="1288282"/>
                  </a:lnTo>
                  <a:lnTo>
                    <a:pt x="539" y="1285684"/>
                  </a:lnTo>
                  <a:lnTo>
                    <a:pt x="613" y="1283087"/>
                  </a:lnTo>
                  <a:lnTo>
                    <a:pt x="699" y="1280490"/>
                  </a:lnTo>
                  <a:lnTo>
                    <a:pt x="786" y="1277892"/>
                  </a:lnTo>
                  <a:lnTo>
                    <a:pt x="873" y="1275295"/>
                  </a:lnTo>
                  <a:lnTo>
                    <a:pt x="975" y="1272698"/>
                  </a:lnTo>
                  <a:lnTo>
                    <a:pt x="1078" y="1270100"/>
                  </a:lnTo>
                  <a:lnTo>
                    <a:pt x="1182" y="1267503"/>
                  </a:lnTo>
                  <a:lnTo>
                    <a:pt x="1294" y="1264906"/>
                  </a:lnTo>
                  <a:lnTo>
                    <a:pt x="1414" y="1262308"/>
                  </a:lnTo>
                  <a:lnTo>
                    <a:pt x="1534" y="1259711"/>
                  </a:lnTo>
                  <a:lnTo>
                    <a:pt x="1657" y="1257114"/>
                  </a:lnTo>
                  <a:lnTo>
                    <a:pt x="1793" y="1254516"/>
                  </a:lnTo>
                  <a:lnTo>
                    <a:pt x="1929" y="1251919"/>
                  </a:lnTo>
                  <a:lnTo>
                    <a:pt x="2065" y="1249322"/>
                  </a:lnTo>
                  <a:lnTo>
                    <a:pt x="2215" y="1246724"/>
                  </a:lnTo>
                  <a:lnTo>
                    <a:pt x="2367" y="1244127"/>
                  </a:lnTo>
                  <a:lnTo>
                    <a:pt x="2519" y="1241530"/>
                  </a:lnTo>
                  <a:lnTo>
                    <a:pt x="2680" y="1238932"/>
                  </a:lnTo>
                  <a:lnTo>
                    <a:pt x="2847" y="1236335"/>
                  </a:lnTo>
                  <a:lnTo>
                    <a:pt x="3015" y="1233738"/>
                  </a:lnTo>
                  <a:lnTo>
                    <a:pt x="3186" y="1231140"/>
                  </a:lnTo>
                  <a:lnTo>
                    <a:pt x="3369" y="1228543"/>
                  </a:lnTo>
                  <a:lnTo>
                    <a:pt x="3552" y="1225946"/>
                  </a:lnTo>
                  <a:lnTo>
                    <a:pt x="3735" y="1223348"/>
                  </a:lnTo>
                  <a:lnTo>
                    <a:pt x="3930" y="1220751"/>
                  </a:lnTo>
                  <a:lnTo>
                    <a:pt x="4128" y="1218153"/>
                  </a:lnTo>
                  <a:lnTo>
                    <a:pt x="4326" y="1215556"/>
                  </a:lnTo>
                  <a:lnTo>
                    <a:pt x="4532" y="1212959"/>
                  </a:lnTo>
                  <a:lnTo>
                    <a:pt x="4744" y="1210361"/>
                  </a:lnTo>
                  <a:lnTo>
                    <a:pt x="4957" y="1207764"/>
                  </a:lnTo>
                  <a:lnTo>
                    <a:pt x="5172" y="1205167"/>
                  </a:lnTo>
                  <a:lnTo>
                    <a:pt x="5398" y="1202569"/>
                  </a:lnTo>
                  <a:lnTo>
                    <a:pt x="5625" y="1199972"/>
                  </a:lnTo>
                  <a:lnTo>
                    <a:pt x="5852" y="1197375"/>
                  </a:lnTo>
                  <a:lnTo>
                    <a:pt x="6090" y="1194777"/>
                  </a:lnTo>
                  <a:lnTo>
                    <a:pt x="6330" y="1192180"/>
                  </a:lnTo>
                  <a:lnTo>
                    <a:pt x="6571" y="1189583"/>
                  </a:lnTo>
                  <a:lnTo>
                    <a:pt x="6818" y="1186985"/>
                  </a:lnTo>
                  <a:lnTo>
                    <a:pt x="7071" y="1184388"/>
                  </a:lnTo>
                  <a:lnTo>
                    <a:pt x="7325" y="1181791"/>
                  </a:lnTo>
                  <a:lnTo>
                    <a:pt x="7581" y="1179193"/>
                  </a:lnTo>
                  <a:lnTo>
                    <a:pt x="7847" y="1176596"/>
                  </a:lnTo>
                  <a:lnTo>
                    <a:pt x="8114" y="1173999"/>
                  </a:lnTo>
                  <a:lnTo>
                    <a:pt x="8380" y="1171401"/>
                  </a:lnTo>
                  <a:lnTo>
                    <a:pt x="8657" y="1168804"/>
                  </a:lnTo>
                  <a:lnTo>
                    <a:pt x="8936" y="1166207"/>
                  </a:lnTo>
                  <a:lnTo>
                    <a:pt x="9215" y="1163609"/>
                  </a:lnTo>
                  <a:lnTo>
                    <a:pt x="9499" y="1161012"/>
                  </a:lnTo>
                  <a:lnTo>
                    <a:pt x="9790" y="1158415"/>
                  </a:lnTo>
                  <a:lnTo>
                    <a:pt x="10081" y="1155817"/>
                  </a:lnTo>
                  <a:lnTo>
                    <a:pt x="10373" y="1153220"/>
                  </a:lnTo>
                  <a:lnTo>
                    <a:pt x="10675" y="1150623"/>
                  </a:lnTo>
                  <a:lnTo>
                    <a:pt x="10977" y="1148025"/>
                  </a:lnTo>
                  <a:lnTo>
                    <a:pt x="11279" y="1145428"/>
                  </a:lnTo>
                  <a:lnTo>
                    <a:pt x="11589" y="1142831"/>
                  </a:lnTo>
                  <a:lnTo>
                    <a:pt x="11902" y="1140233"/>
                  </a:lnTo>
                  <a:lnTo>
                    <a:pt x="12215" y="1137636"/>
                  </a:lnTo>
                  <a:lnTo>
                    <a:pt x="12532" y="1135039"/>
                  </a:lnTo>
                  <a:lnTo>
                    <a:pt x="12855" y="1132441"/>
                  </a:lnTo>
                  <a:lnTo>
                    <a:pt x="13178" y="1129844"/>
                  </a:lnTo>
                  <a:lnTo>
                    <a:pt x="13502" y="1127246"/>
                  </a:lnTo>
                  <a:lnTo>
                    <a:pt x="13835" y="1124649"/>
                  </a:lnTo>
                  <a:lnTo>
                    <a:pt x="14167" y="1122052"/>
                  </a:lnTo>
                  <a:lnTo>
                    <a:pt x="14500" y="1119454"/>
                  </a:lnTo>
                  <a:lnTo>
                    <a:pt x="14840" y="1116857"/>
                  </a:lnTo>
                  <a:lnTo>
                    <a:pt x="15181" y="1114260"/>
                  </a:lnTo>
                  <a:lnTo>
                    <a:pt x="15523" y="1111662"/>
                  </a:lnTo>
                  <a:lnTo>
                    <a:pt x="15868" y="1109065"/>
                  </a:lnTo>
                  <a:lnTo>
                    <a:pt x="16218" y="1106468"/>
                  </a:lnTo>
                  <a:lnTo>
                    <a:pt x="16568" y="1103870"/>
                  </a:lnTo>
                  <a:lnTo>
                    <a:pt x="16919" y="1101273"/>
                  </a:lnTo>
                  <a:lnTo>
                    <a:pt x="17276" y="1098676"/>
                  </a:lnTo>
                  <a:lnTo>
                    <a:pt x="17634" y="1096078"/>
                  </a:lnTo>
                  <a:lnTo>
                    <a:pt x="17992" y="1093481"/>
                  </a:lnTo>
                  <a:lnTo>
                    <a:pt x="18355" y="1090884"/>
                  </a:lnTo>
                  <a:lnTo>
                    <a:pt x="18720" y="1088286"/>
                  </a:lnTo>
                  <a:lnTo>
                    <a:pt x="19085" y="1085689"/>
                  </a:lnTo>
                  <a:lnTo>
                    <a:pt x="19452" y="1083092"/>
                  </a:lnTo>
                  <a:lnTo>
                    <a:pt x="19824" y="1080494"/>
                  </a:lnTo>
                  <a:lnTo>
                    <a:pt x="20195" y="1077897"/>
                  </a:lnTo>
                  <a:lnTo>
                    <a:pt x="20567" y="1075300"/>
                  </a:lnTo>
                  <a:lnTo>
                    <a:pt x="20944" y="1072702"/>
                  </a:lnTo>
                  <a:lnTo>
                    <a:pt x="21321" y="1070105"/>
                  </a:lnTo>
                  <a:lnTo>
                    <a:pt x="21699" y="1067508"/>
                  </a:lnTo>
                  <a:lnTo>
                    <a:pt x="22080" y="1064910"/>
                  </a:lnTo>
                  <a:lnTo>
                    <a:pt x="22462" y="1062313"/>
                  </a:lnTo>
                  <a:lnTo>
                    <a:pt x="22845" y="1059716"/>
                  </a:lnTo>
                  <a:lnTo>
                    <a:pt x="23229" y="1057118"/>
                  </a:lnTo>
                  <a:lnTo>
                    <a:pt x="23616" y="1054521"/>
                  </a:lnTo>
                  <a:lnTo>
                    <a:pt x="24003" y="1051924"/>
                  </a:lnTo>
                  <a:lnTo>
                    <a:pt x="24390" y="1049326"/>
                  </a:lnTo>
                  <a:lnTo>
                    <a:pt x="24781" y="1046729"/>
                  </a:lnTo>
                  <a:lnTo>
                    <a:pt x="25172" y="1044131"/>
                  </a:lnTo>
                  <a:lnTo>
                    <a:pt x="25562" y="1041534"/>
                  </a:lnTo>
                  <a:lnTo>
                    <a:pt x="25956" y="1038937"/>
                  </a:lnTo>
                  <a:lnTo>
                    <a:pt x="26350" y="1036339"/>
                  </a:lnTo>
                  <a:lnTo>
                    <a:pt x="26744" y="1033742"/>
                  </a:lnTo>
                  <a:lnTo>
                    <a:pt x="27139" y="1031145"/>
                  </a:lnTo>
                  <a:lnTo>
                    <a:pt x="27535" y="1028547"/>
                  </a:lnTo>
                  <a:lnTo>
                    <a:pt x="27931" y="1025950"/>
                  </a:lnTo>
                  <a:lnTo>
                    <a:pt x="28328" y="1023353"/>
                  </a:lnTo>
                  <a:lnTo>
                    <a:pt x="28726" y="1020755"/>
                  </a:lnTo>
                  <a:lnTo>
                    <a:pt x="29125" y="1018158"/>
                  </a:lnTo>
                  <a:lnTo>
                    <a:pt x="29523" y="1015561"/>
                  </a:lnTo>
                  <a:lnTo>
                    <a:pt x="29922" y="1012963"/>
                  </a:lnTo>
                  <a:lnTo>
                    <a:pt x="30322" y="1010366"/>
                  </a:lnTo>
                  <a:lnTo>
                    <a:pt x="30721" y="1007769"/>
                  </a:lnTo>
                  <a:lnTo>
                    <a:pt x="31121" y="1005171"/>
                  </a:lnTo>
                  <a:lnTo>
                    <a:pt x="31521" y="1002574"/>
                  </a:lnTo>
                  <a:lnTo>
                    <a:pt x="31921" y="999977"/>
                  </a:lnTo>
                  <a:lnTo>
                    <a:pt x="32320" y="997379"/>
                  </a:lnTo>
                  <a:lnTo>
                    <a:pt x="32720" y="994782"/>
                  </a:lnTo>
                  <a:lnTo>
                    <a:pt x="33120" y="992185"/>
                  </a:lnTo>
                  <a:lnTo>
                    <a:pt x="33520" y="989587"/>
                  </a:lnTo>
                  <a:lnTo>
                    <a:pt x="33919" y="986990"/>
                  </a:lnTo>
                  <a:lnTo>
                    <a:pt x="34317" y="984393"/>
                  </a:lnTo>
                  <a:lnTo>
                    <a:pt x="34716" y="981795"/>
                  </a:lnTo>
                  <a:lnTo>
                    <a:pt x="35115" y="979198"/>
                  </a:lnTo>
                  <a:lnTo>
                    <a:pt x="35512" y="976601"/>
                  </a:lnTo>
                  <a:lnTo>
                    <a:pt x="35909" y="974003"/>
                  </a:lnTo>
                  <a:lnTo>
                    <a:pt x="36306" y="971406"/>
                  </a:lnTo>
                  <a:lnTo>
                    <a:pt x="36701" y="968809"/>
                  </a:lnTo>
                  <a:lnTo>
                    <a:pt x="37096" y="966211"/>
                  </a:lnTo>
                  <a:lnTo>
                    <a:pt x="37491" y="963614"/>
                  </a:lnTo>
                  <a:lnTo>
                    <a:pt x="37884" y="961017"/>
                  </a:lnTo>
                  <a:lnTo>
                    <a:pt x="38276" y="958419"/>
                  </a:lnTo>
                  <a:lnTo>
                    <a:pt x="38668" y="955822"/>
                  </a:lnTo>
                  <a:lnTo>
                    <a:pt x="39059" y="953224"/>
                  </a:lnTo>
                  <a:lnTo>
                    <a:pt x="39448" y="950627"/>
                  </a:lnTo>
                  <a:lnTo>
                    <a:pt x="39836" y="948030"/>
                  </a:lnTo>
                  <a:lnTo>
                    <a:pt x="40225" y="945432"/>
                  </a:lnTo>
                  <a:lnTo>
                    <a:pt x="40609" y="942835"/>
                  </a:lnTo>
                  <a:lnTo>
                    <a:pt x="40994" y="940238"/>
                  </a:lnTo>
                  <a:lnTo>
                    <a:pt x="41378" y="937640"/>
                  </a:lnTo>
                  <a:lnTo>
                    <a:pt x="41759" y="935043"/>
                  </a:lnTo>
                  <a:lnTo>
                    <a:pt x="42139" y="932446"/>
                  </a:lnTo>
                  <a:lnTo>
                    <a:pt x="42518" y="929848"/>
                  </a:lnTo>
                  <a:lnTo>
                    <a:pt x="42896" y="927251"/>
                  </a:lnTo>
                  <a:lnTo>
                    <a:pt x="43270" y="924654"/>
                  </a:lnTo>
                  <a:lnTo>
                    <a:pt x="43644" y="922056"/>
                  </a:lnTo>
                  <a:lnTo>
                    <a:pt x="44018" y="919459"/>
                  </a:lnTo>
                  <a:lnTo>
                    <a:pt x="44386" y="916862"/>
                  </a:lnTo>
                  <a:lnTo>
                    <a:pt x="44754" y="914264"/>
                  </a:lnTo>
                  <a:lnTo>
                    <a:pt x="45122" y="911667"/>
                  </a:lnTo>
                  <a:lnTo>
                    <a:pt x="45486" y="909070"/>
                  </a:lnTo>
                  <a:lnTo>
                    <a:pt x="45847" y="906472"/>
                  </a:lnTo>
                  <a:lnTo>
                    <a:pt x="46208" y="903875"/>
                  </a:lnTo>
                  <a:lnTo>
                    <a:pt x="46567" y="901278"/>
                  </a:lnTo>
                  <a:lnTo>
                    <a:pt x="46922" y="898680"/>
                  </a:lnTo>
                  <a:lnTo>
                    <a:pt x="47276" y="896083"/>
                  </a:lnTo>
                  <a:lnTo>
                    <a:pt x="47630" y="893486"/>
                  </a:lnTo>
                  <a:lnTo>
                    <a:pt x="47976" y="890888"/>
                  </a:lnTo>
                  <a:lnTo>
                    <a:pt x="48322" y="888291"/>
                  </a:lnTo>
                  <a:lnTo>
                    <a:pt x="48668" y="885694"/>
                  </a:lnTo>
                  <a:lnTo>
                    <a:pt x="49009" y="883096"/>
                  </a:lnTo>
                  <a:lnTo>
                    <a:pt x="49347" y="880499"/>
                  </a:lnTo>
                  <a:lnTo>
                    <a:pt x="49685" y="877902"/>
                  </a:lnTo>
                  <a:lnTo>
                    <a:pt x="50020" y="875304"/>
                  </a:lnTo>
                  <a:lnTo>
                    <a:pt x="50349" y="872707"/>
                  </a:lnTo>
                  <a:lnTo>
                    <a:pt x="50677" y="870109"/>
                  </a:lnTo>
                  <a:lnTo>
                    <a:pt x="51006" y="867512"/>
                  </a:lnTo>
                  <a:lnTo>
                    <a:pt x="51326" y="864915"/>
                  </a:lnTo>
                  <a:lnTo>
                    <a:pt x="51645" y="862317"/>
                  </a:lnTo>
                  <a:lnTo>
                    <a:pt x="51965" y="859720"/>
                  </a:lnTo>
                  <a:lnTo>
                    <a:pt x="52278" y="857123"/>
                  </a:lnTo>
                  <a:lnTo>
                    <a:pt x="52587" y="854525"/>
                  </a:lnTo>
                  <a:lnTo>
                    <a:pt x="52896" y="851928"/>
                  </a:lnTo>
                  <a:lnTo>
                    <a:pt x="53203" y="849331"/>
                  </a:lnTo>
                  <a:lnTo>
                    <a:pt x="53501" y="846733"/>
                  </a:lnTo>
                  <a:lnTo>
                    <a:pt x="53800" y="844136"/>
                  </a:lnTo>
                  <a:lnTo>
                    <a:pt x="54099" y="841539"/>
                  </a:lnTo>
                  <a:lnTo>
                    <a:pt x="54387" y="838941"/>
                  </a:lnTo>
                  <a:lnTo>
                    <a:pt x="54675" y="836344"/>
                  </a:lnTo>
                  <a:lnTo>
                    <a:pt x="54963" y="833747"/>
                  </a:lnTo>
                  <a:lnTo>
                    <a:pt x="55244" y="831149"/>
                  </a:lnTo>
                  <a:lnTo>
                    <a:pt x="55520" y="828552"/>
                  </a:lnTo>
                  <a:lnTo>
                    <a:pt x="55797" y="825955"/>
                  </a:lnTo>
                  <a:lnTo>
                    <a:pt x="56070" y="823357"/>
                  </a:lnTo>
                  <a:lnTo>
                    <a:pt x="56334" y="820760"/>
                  </a:lnTo>
                  <a:lnTo>
                    <a:pt x="56599" y="818163"/>
                  </a:lnTo>
                  <a:lnTo>
                    <a:pt x="56863" y="815565"/>
                  </a:lnTo>
                  <a:lnTo>
                    <a:pt x="57117" y="812968"/>
                  </a:lnTo>
                  <a:lnTo>
                    <a:pt x="57369" y="810371"/>
                  </a:lnTo>
                  <a:lnTo>
                    <a:pt x="57621" y="807773"/>
                  </a:lnTo>
                  <a:lnTo>
                    <a:pt x="57866" y="805176"/>
                  </a:lnTo>
                  <a:lnTo>
                    <a:pt x="58105" y="802579"/>
                  </a:lnTo>
                  <a:lnTo>
                    <a:pt x="58345" y="799981"/>
                  </a:lnTo>
                  <a:lnTo>
                    <a:pt x="58581" y="797384"/>
                  </a:lnTo>
                  <a:lnTo>
                    <a:pt x="58807" y="794787"/>
                  </a:lnTo>
                  <a:lnTo>
                    <a:pt x="59033" y="792189"/>
                  </a:lnTo>
                  <a:lnTo>
                    <a:pt x="59260" y="789592"/>
                  </a:lnTo>
                  <a:lnTo>
                    <a:pt x="59474" y="786995"/>
                  </a:lnTo>
                  <a:lnTo>
                    <a:pt x="59687" y="784397"/>
                  </a:lnTo>
                  <a:lnTo>
                    <a:pt x="59900" y="781800"/>
                  </a:lnTo>
                  <a:lnTo>
                    <a:pt x="60105" y="779202"/>
                  </a:lnTo>
                  <a:lnTo>
                    <a:pt x="60304" y="776605"/>
                  </a:lnTo>
                  <a:lnTo>
                    <a:pt x="60503" y="774008"/>
                  </a:lnTo>
                  <a:lnTo>
                    <a:pt x="60699" y="771410"/>
                  </a:lnTo>
                  <a:lnTo>
                    <a:pt x="60884" y="768813"/>
                  </a:lnTo>
                  <a:lnTo>
                    <a:pt x="61069" y="766216"/>
                  </a:lnTo>
                  <a:lnTo>
                    <a:pt x="61254" y="763618"/>
                  </a:lnTo>
                  <a:lnTo>
                    <a:pt x="61426" y="761021"/>
                  </a:lnTo>
                  <a:lnTo>
                    <a:pt x="61597" y="758424"/>
                  </a:lnTo>
                  <a:lnTo>
                    <a:pt x="61768" y="755826"/>
                  </a:lnTo>
                  <a:lnTo>
                    <a:pt x="61930" y="753229"/>
                  </a:lnTo>
                  <a:lnTo>
                    <a:pt x="62086" y="750632"/>
                  </a:lnTo>
                  <a:lnTo>
                    <a:pt x="62242" y="748034"/>
                  </a:lnTo>
                  <a:lnTo>
                    <a:pt x="62395" y="745437"/>
                  </a:lnTo>
                  <a:lnTo>
                    <a:pt x="62536" y="742840"/>
                  </a:lnTo>
                  <a:lnTo>
                    <a:pt x="62677" y="740242"/>
                  </a:lnTo>
                  <a:lnTo>
                    <a:pt x="62819" y="737645"/>
                  </a:lnTo>
                  <a:lnTo>
                    <a:pt x="62946" y="735048"/>
                  </a:lnTo>
                  <a:lnTo>
                    <a:pt x="63072" y="732450"/>
                  </a:lnTo>
                  <a:lnTo>
                    <a:pt x="63198" y="729853"/>
                  </a:lnTo>
                  <a:lnTo>
                    <a:pt x="63316" y="727256"/>
                  </a:lnTo>
                  <a:lnTo>
                    <a:pt x="63427" y="724658"/>
                  </a:lnTo>
                  <a:lnTo>
                    <a:pt x="63537" y="722061"/>
                  </a:lnTo>
                  <a:lnTo>
                    <a:pt x="63645" y="719464"/>
                  </a:lnTo>
                  <a:lnTo>
                    <a:pt x="63740" y="716866"/>
                  </a:lnTo>
                  <a:lnTo>
                    <a:pt x="63835" y="714269"/>
                  </a:lnTo>
                  <a:lnTo>
                    <a:pt x="63931" y="711672"/>
                  </a:lnTo>
                  <a:lnTo>
                    <a:pt x="64012" y="709074"/>
                  </a:lnTo>
                  <a:lnTo>
                    <a:pt x="64092" y="706477"/>
                  </a:lnTo>
                  <a:lnTo>
                    <a:pt x="64171" y="703880"/>
                  </a:lnTo>
                  <a:lnTo>
                    <a:pt x="64243" y="701282"/>
                  </a:lnTo>
                  <a:lnTo>
                    <a:pt x="64307" y="698685"/>
                  </a:lnTo>
                  <a:lnTo>
                    <a:pt x="64370" y="696087"/>
                  </a:lnTo>
                  <a:lnTo>
                    <a:pt x="64431" y="693490"/>
                  </a:lnTo>
                  <a:lnTo>
                    <a:pt x="64479" y="690893"/>
                  </a:lnTo>
                  <a:lnTo>
                    <a:pt x="64527" y="688295"/>
                  </a:lnTo>
                  <a:lnTo>
                    <a:pt x="64575" y="685698"/>
                  </a:lnTo>
                  <a:lnTo>
                    <a:pt x="64609" y="683101"/>
                  </a:lnTo>
                  <a:lnTo>
                    <a:pt x="64641" y="680503"/>
                  </a:lnTo>
                  <a:lnTo>
                    <a:pt x="64673" y="677906"/>
                  </a:lnTo>
                  <a:lnTo>
                    <a:pt x="64697" y="675309"/>
                  </a:lnTo>
                  <a:lnTo>
                    <a:pt x="64713" y="672711"/>
                  </a:lnTo>
                  <a:lnTo>
                    <a:pt x="64729" y="670114"/>
                  </a:lnTo>
                  <a:lnTo>
                    <a:pt x="64743" y="667517"/>
                  </a:lnTo>
                  <a:lnTo>
                    <a:pt x="64743" y="664919"/>
                  </a:lnTo>
                  <a:lnTo>
                    <a:pt x="64743" y="662322"/>
                  </a:lnTo>
                  <a:lnTo>
                    <a:pt x="64743" y="659725"/>
                  </a:lnTo>
                  <a:lnTo>
                    <a:pt x="64729" y="657127"/>
                  </a:lnTo>
                  <a:lnTo>
                    <a:pt x="64713" y="654530"/>
                  </a:lnTo>
                  <a:lnTo>
                    <a:pt x="64697" y="651933"/>
                  </a:lnTo>
                  <a:lnTo>
                    <a:pt x="64673" y="649335"/>
                  </a:lnTo>
                  <a:lnTo>
                    <a:pt x="64641" y="646738"/>
                  </a:lnTo>
                  <a:lnTo>
                    <a:pt x="64609" y="644141"/>
                  </a:lnTo>
                  <a:lnTo>
                    <a:pt x="64575" y="641543"/>
                  </a:lnTo>
                  <a:lnTo>
                    <a:pt x="64527" y="638946"/>
                  </a:lnTo>
                  <a:lnTo>
                    <a:pt x="64479" y="636349"/>
                  </a:lnTo>
                  <a:lnTo>
                    <a:pt x="64431" y="633751"/>
                  </a:lnTo>
                  <a:lnTo>
                    <a:pt x="64370" y="631154"/>
                  </a:lnTo>
                  <a:lnTo>
                    <a:pt x="64307" y="628557"/>
                  </a:lnTo>
                  <a:lnTo>
                    <a:pt x="64243" y="625959"/>
                  </a:lnTo>
                  <a:lnTo>
                    <a:pt x="64171" y="623362"/>
                  </a:lnTo>
                  <a:lnTo>
                    <a:pt x="64092" y="620765"/>
                  </a:lnTo>
                  <a:lnTo>
                    <a:pt x="64012" y="618167"/>
                  </a:lnTo>
                  <a:lnTo>
                    <a:pt x="63931" y="615570"/>
                  </a:lnTo>
                  <a:lnTo>
                    <a:pt x="63835" y="612973"/>
                  </a:lnTo>
                  <a:lnTo>
                    <a:pt x="63740" y="610375"/>
                  </a:lnTo>
                  <a:lnTo>
                    <a:pt x="63645" y="607778"/>
                  </a:lnTo>
                  <a:lnTo>
                    <a:pt x="63537" y="605180"/>
                  </a:lnTo>
                  <a:lnTo>
                    <a:pt x="63427" y="602583"/>
                  </a:lnTo>
                  <a:lnTo>
                    <a:pt x="63316" y="599986"/>
                  </a:lnTo>
                  <a:lnTo>
                    <a:pt x="63198" y="597388"/>
                  </a:lnTo>
                  <a:lnTo>
                    <a:pt x="63072" y="594791"/>
                  </a:lnTo>
                  <a:lnTo>
                    <a:pt x="62946" y="592194"/>
                  </a:lnTo>
                  <a:lnTo>
                    <a:pt x="62819" y="589596"/>
                  </a:lnTo>
                  <a:lnTo>
                    <a:pt x="62677" y="586999"/>
                  </a:lnTo>
                  <a:lnTo>
                    <a:pt x="62536" y="584402"/>
                  </a:lnTo>
                  <a:lnTo>
                    <a:pt x="62395" y="581804"/>
                  </a:lnTo>
                  <a:lnTo>
                    <a:pt x="62242" y="579207"/>
                  </a:lnTo>
                  <a:lnTo>
                    <a:pt x="62086" y="576610"/>
                  </a:lnTo>
                  <a:lnTo>
                    <a:pt x="61930" y="574012"/>
                  </a:lnTo>
                  <a:lnTo>
                    <a:pt x="61768" y="571415"/>
                  </a:lnTo>
                  <a:lnTo>
                    <a:pt x="61597" y="568818"/>
                  </a:lnTo>
                  <a:lnTo>
                    <a:pt x="61426" y="566220"/>
                  </a:lnTo>
                  <a:lnTo>
                    <a:pt x="61254" y="563623"/>
                  </a:lnTo>
                  <a:lnTo>
                    <a:pt x="61069" y="561026"/>
                  </a:lnTo>
                  <a:lnTo>
                    <a:pt x="60884" y="558428"/>
                  </a:lnTo>
                  <a:lnTo>
                    <a:pt x="60699" y="555831"/>
                  </a:lnTo>
                  <a:lnTo>
                    <a:pt x="60503" y="553234"/>
                  </a:lnTo>
                  <a:lnTo>
                    <a:pt x="60304" y="550636"/>
                  </a:lnTo>
                  <a:lnTo>
                    <a:pt x="60105" y="548039"/>
                  </a:lnTo>
                  <a:lnTo>
                    <a:pt x="59900" y="545442"/>
                  </a:lnTo>
                  <a:lnTo>
                    <a:pt x="59687" y="542844"/>
                  </a:lnTo>
                  <a:lnTo>
                    <a:pt x="59474" y="540247"/>
                  </a:lnTo>
                  <a:lnTo>
                    <a:pt x="59260" y="537650"/>
                  </a:lnTo>
                  <a:lnTo>
                    <a:pt x="59033" y="535052"/>
                  </a:lnTo>
                  <a:lnTo>
                    <a:pt x="58807" y="532455"/>
                  </a:lnTo>
                  <a:lnTo>
                    <a:pt x="58581" y="529858"/>
                  </a:lnTo>
                  <a:lnTo>
                    <a:pt x="58345" y="527260"/>
                  </a:lnTo>
                  <a:lnTo>
                    <a:pt x="58105" y="524663"/>
                  </a:lnTo>
                  <a:lnTo>
                    <a:pt x="57866" y="522065"/>
                  </a:lnTo>
                  <a:lnTo>
                    <a:pt x="57621" y="519468"/>
                  </a:lnTo>
                  <a:lnTo>
                    <a:pt x="57369" y="516871"/>
                  </a:lnTo>
                  <a:lnTo>
                    <a:pt x="57117" y="514273"/>
                  </a:lnTo>
                  <a:lnTo>
                    <a:pt x="56863" y="511676"/>
                  </a:lnTo>
                  <a:lnTo>
                    <a:pt x="56599" y="509079"/>
                  </a:lnTo>
                  <a:lnTo>
                    <a:pt x="56334" y="506481"/>
                  </a:lnTo>
                  <a:lnTo>
                    <a:pt x="56070" y="503884"/>
                  </a:lnTo>
                  <a:lnTo>
                    <a:pt x="55797" y="501287"/>
                  </a:lnTo>
                  <a:lnTo>
                    <a:pt x="55520" y="498689"/>
                  </a:lnTo>
                  <a:lnTo>
                    <a:pt x="55244" y="496092"/>
                  </a:lnTo>
                  <a:lnTo>
                    <a:pt x="54963" y="493495"/>
                  </a:lnTo>
                  <a:lnTo>
                    <a:pt x="54675" y="490897"/>
                  </a:lnTo>
                  <a:lnTo>
                    <a:pt x="54387" y="488300"/>
                  </a:lnTo>
                  <a:lnTo>
                    <a:pt x="54099" y="485703"/>
                  </a:lnTo>
                  <a:lnTo>
                    <a:pt x="53800" y="483105"/>
                  </a:lnTo>
                  <a:lnTo>
                    <a:pt x="53501" y="480508"/>
                  </a:lnTo>
                  <a:lnTo>
                    <a:pt x="53203" y="477911"/>
                  </a:lnTo>
                  <a:lnTo>
                    <a:pt x="52896" y="475313"/>
                  </a:lnTo>
                  <a:lnTo>
                    <a:pt x="52587" y="472716"/>
                  </a:lnTo>
                  <a:lnTo>
                    <a:pt x="52278" y="470119"/>
                  </a:lnTo>
                  <a:lnTo>
                    <a:pt x="51965" y="467521"/>
                  </a:lnTo>
                  <a:lnTo>
                    <a:pt x="51645" y="464924"/>
                  </a:lnTo>
                  <a:lnTo>
                    <a:pt x="51326" y="462327"/>
                  </a:lnTo>
                  <a:lnTo>
                    <a:pt x="51006" y="459729"/>
                  </a:lnTo>
                  <a:lnTo>
                    <a:pt x="50677" y="457132"/>
                  </a:lnTo>
                  <a:lnTo>
                    <a:pt x="50349" y="454535"/>
                  </a:lnTo>
                  <a:lnTo>
                    <a:pt x="50020" y="451937"/>
                  </a:lnTo>
                  <a:lnTo>
                    <a:pt x="49685" y="449340"/>
                  </a:lnTo>
                  <a:lnTo>
                    <a:pt x="49347" y="446743"/>
                  </a:lnTo>
                  <a:lnTo>
                    <a:pt x="49009" y="444145"/>
                  </a:lnTo>
                  <a:lnTo>
                    <a:pt x="48668" y="441548"/>
                  </a:lnTo>
                  <a:lnTo>
                    <a:pt x="48322" y="438951"/>
                  </a:lnTo>
                  <a:lnTo>
                    <a:pt x="47976" y="436353"/>
                  </a:lnTo>
                  <a:lnTo>
                    <a:pt x="47630" y="433756"/>
                  </a:lnTo>
                  <a:lnTo>
                    <a:pt x="47276" y="431158"/>
                  </a:lnTo>
                  <a:lnTo>
                    <a:pt x="46922" y="428561"/>
                  </a:lnTo>
                  <a:lnTo>
                    <a:pt x="46567" y="425964"/>
                  </a:lnTo>
                  <a:lnTo>
                    <a:pt x="46208" y="423366"/>
                  </a:lnTo>
                  <a:lnTo>
                    <a:pt x="45847" y="420769"/>
                  </a:lnTo>
                  <a:lnTo>
                    <a:pt x="45486" y="418172"/>
                  </a:lnTo>
                  <a:lnTo>
                    <a:pt x="45122" y="415574"/>
                  </a:lnTo>
                  <a:lnTo>
                    <a:pt x="44754" y="412977"/>
                  </a:lnTo>
                  <a:lnTo>
                    <a:pt x="44386" y="410380"/>
                  </a:lnTo>
                  <a:lnTo>
                    <a:pt x="44018" y="407782"/>
                  </a:lnTo>
                  <a:lnTo>
                    <a:pt x="43644" y="405185"/>
                  </a:lnTo>
                  <a:lnTo>
                    <a:pt x="43270" y="402588"/>
                  </a:lnTo>
                  <a:lnTo>
                    <a:pt x="42896" y="399990"/>
                  </a:lnTo>
                  <a:lnTo>
                    <a:pt x="42518" y="397393"/>
                  </a:lnTo>
                  <a:lnTo>
                    <a:pt x="42139" y="394796"/>
                  </a:lnTo>
                  <a:lnTo>
                    <a:pt x="41759" y="392198"/>
                  </a:lnTo>
                  <a:lnTo>
                    <a:pt x="41378" y="389601"/>
                  </a:lnTo>
                  <a:lnTo>
                    <a:pt x="40994" y="387004"/>
                  </a:lnTo>
                  <a:lnTo>
                    <a:pt x="40609" y="384406"/>
                  </a:lnTo>
                  <a:lnTo>
                    <a:pt x="40225" y="381809"/>
                  </a:lnTo>
                  <a:lnTo>
                    <a:pt x="39836" y="379212"/>
                  </a:lnTo>
                  <a:lnTo>
                    <a:pt x="39448" y="376614"/>
                  </a:lnTo>
                  <a:lnTo>
                    <a:pt x="39059" y="374017"/>
                  </a:lnTo>
                  <a:lnTo>
                    <a:pt x="38668" y="371420"/>
                  </a:lnTo>
                  <a:lnTo>
                    <a:pt x="38276" y="368822"/>
                  </a:lnTo>
                  <a:lnTo>
                    <a:pt x="37884" y="366225"/>
                  </a:lnTo>
                  <a:lnTo>
                    <a:pt x="37491" y="363628"/>
                  </a:lnTo>
                  <a:lnTo>
                    <a:pt x="37096" y="361030"/>
                  </a:lnTo>
                  <a:lnTo>
                    <a:pt x="36701" y="358433"/>
                  </a:lnTo>
                  <a:lnTo>
                    <a:pt x="36306" y="355836"/>
                  </a:lnTo>
                  <a:lnTo>
                    <a:pt x="35909" y="353238"/>
                  </a:lnTo>
                  <a:lnTo>
                    <a:pt x="35512" y="350641"/>
                  </a:lnTo>
                  <a:lnTo>
                    <a:pt x="35115" y="348043"/>
                  </a:lnTo>
                  <a:lnTo>
                    <a:pt x="34716" y="345446"/>
                  </a:lnTo>
                  <a:lnTo>
                    <a:pt x="34317" y="342849"/>
                  </a:lnTo>
                  <a:lnTo>
                    <a:pt x="33919" y="340251"/>
                  </a:lnTo>
                  <a:lnTo>
                    <a:pt x="33520" y="337654"/>
                  </a:lnTo>
                  <a:lnTo>
                    <a:pt x="33120" y="335057"/>
                  </a:lnTo>
                  <a:lnTo>
                    <a:pt x="32720" y="332459"/>
                  </a:lnTo>
                  <a:lnTo>
                    <a:pt x="32320" y="329862"/>
                  </a:lnTo>
                  <a:lnTo>
                    <a:pt x="31921" y="327265"/>
                  </a:lnTo>
                  <a:lnTo>
                    <a:pt x="31521" y="324667"/>
                  </a:lnTo>
                  <a:lnTo>
                    <a:pt x="31121" y="322070"/>
                  </a:lnTo>
                  <a:lnTo>
                    <a:pt x="30721" y="319473"/>
                  </a:lnTo>
                  <a:lnTo>
                    <a:pt x="30322" y="316875"/>
                  </a:lnTo>
                  <a:lnTo>
                    <a:pt x="29922" y="314278"/>
                  </a:lnTo>
                  <a:lnTo>
                    <a:pt x="29523" y="311681"/>
                  </a:lnTo>
                  <a:lnTo>
                    <a:pt x="29125" y="309083"/>
                  </a:lnTo>
                  <a:lnTo>
                    <a:pt x="28726" y="306486"/>
                  </a:lnTo>
                  <a:lnTo>
                    <a:pt x="28328" y="303889"/>
                  </a:lnTo>
                  <a:lnTo>
                    <a:pt x="27931" y="301291"/>
                  </a:lnTo>
                  <a:lnTo>
                    <a:pt x="27535" y="298694"/>
                  </a:lnTo>
                  <a:lnTo>
                    <a:pt x="27139" y="296097"/>
                  </a:lnTo>
                  <a:lnTo>
                    <a:pt x="26744" y="293499"/>
                  </a:lnTo>
                  <a:lnTo>
                    <a:pt x="26350" y="290902"/>
                  </a:lnTo>
                  <a:lnTo>
                    <a:pt x="25956" y="288305"/>
                  </a:lnTo>
                  <a:lnTo>
                    <a:pt x="25562" y="285707"/>
                  </a:lnTo>
                  <a:lnTo>
                    <a:pt x="25172" y="283110"/>
                  </a:lnTo>
                  <a:lnTo>
                    <a:pt x="24781" y="280513"/>
                  </a:lnTo>
                  <a:lnTo>
                    <a:pt x="24390" y="277915"/>
                  </a:lnTo>
                  <a:lnTo>
                    <a:pt x="24003" y="275318"/>
                  </a:lnTo>
                  <a:lnTo>
                    <a:pt x="23616" y="272721"/>
                  </a:lnTo>
                  <a:lnTo>
                    <a:pt x="23229" y="270123"/>
                  </a:lnTo>
                  <a:lnTo>
                    <a:pt x="22845" y="267526"/>
                  </a:lnTo>
                  <a:lnTo>
                    <a:pt x="22462" y="264929"/>
                  </a:lnTo>
                  <a:lnTo>
                    <a:pt x="22080" y="262331"/>
                  </a:lnTo>
                  <a:lnTo>
                    <a:pt x="21699" y="259734"/>
                  </a:lnTo>
                  <a:lnTo>
                    <a:pt x="21321" y="257136"/>
                  </a:lnTo>
                  <a:lnTo>
                    <a:pt x="20944" y="254539"/>
                  </a:lnTo>
                  <a:lnTo>
                    <a:pt x="20567" y="251942"/>
                  </a:lnTo>
                  <a:lnTo>
                    <a:pt x="20195" y="249344"/>
                  </a:lnTo>
                  <a:lnTo>
                    <a:pt x="19824" y="246747"/>
                  </a:lnTo>
                  <a:lnTo>
                    <a:pt x="19452" y="244150"/>
                  </a:lnTo>
                  <a:lnTo>
                    <a:pt x="19085" y="241552"/>
                  </a:lnTo>
                  <a:lnTo>
                    <a:pt x="18720" y="238955"/>
                  </a:lnTo>
                  <a:lnTo>
                    <a:pt x="18355" y="236358"/>
                  </a:lnTo>
                  <a:lnTo>
                    <a:pt x="17992" y="233760"/>
                  </a:lnTo>
                  <a:lnTo>
                    <a:pt x="17634" y="231163"/>
                  </a:lnTo>
                  <a:lnTo>
                    <a:pt x="17276" y="228566"/>
                  </a:lnTo>
                  <a:lnTo>
                    <a:pt x="16919" y="225968"/>
                  </a:lnTo>
                  <a:lnTo>
                    <a:pt x="16568" y="223371"/>
                  </a:lnTo>
                  <a:lnTo>
                    <a:pt x="16218" y="220774"/>
                  </a:lnTo>
                  <a:lnTo>
                    <a:pt x="15868" y="218176"/>
                  </a:lnTo>
                  <a:lnTo>
                    <a:pt x="15523" y="215579"/>
                  </a:lnTo>
                  <a:lnTo>
                    <a:pt x="15181" y="212982"/>
                  </a:lnTo>
                  <a:lnTo>
                    <a:pt x="14840" y="210384"/>
                  </a:lnTo>
                  <a:lnTo>
                    <a:pt x="14500" y="207787"/>
                  </a:lnTo>
                  <a:lnTo>
                    <a:pt x="14167" y="205190"/>
                  </a:lnTo>
                  <a:lnTo>
                    <a:pt x="13835" y="202592"/>
                  </a:lnTo>
                  <a:lnTo>
                    <a:pt x="13502" y="199995"/>
                  </a:lnTo>
                  <a:lnTo>
                    <a:pt x="13178" y="197398"/>
                  </a:lnTo>
                  <a:lnTo>
                    <a:pt x="12855" y="194800"/>
                  </a:lnTo>
                  <a:lnTo>
                    <a:pt x="12532" y="192203"/>
                  </a:lnTo>
                  <a:lnTo>
                    <a:pt x="12215" y="189606"/>
                  </a:lnTo>
                  <a:lnTo>
                    <a:pt x="11902" y="187008"/>
                  </a:lnTo>
                  <a:lnTo>
                    <a:pt x="11589" y="184411"/>
                  </a:lnTo>
                  <a:lnTo>
                    <a:pt x="11279" y="181814"/>
                  </a:lnTo>
                  <a:lnTo>
                    <a:pt x="10977" y="179216"/>
                  </a:lnTo>
                  <a:lnTo>
                    <a:pt x="10675" y="176619"/>
                  </a:lnTo>
                  <a:lnTo>
                    <a:pt x="10373" y="174021"/>
                  </a:lnTo>
                  <a:lnTo>
                    <a:pt x="10081" y="171424"/>
                  </a:lnTo>
                  <a:lnTo>
                    <a:pt x="9790" y="168827"/>
                  </a:lnTo>
                  <a:lnTo>
                    <a:pt x="9499" y="166229"/>
                  </a:lnTo>
                  <a:lnTo>
                    <a:pt x="9215" y="163632"/>
                  </a:lnTo>
                  <a:lnTo>
                    <a:pt x="8936" y="161035"/>
                  </a:lnTo>
                  <a:lnTo>
                    <a:pt x="8657" y="158437"/>
                  </a:lnTo>
                  <a:lnTo>
                    <a:pt x="8380" y="155840"/>
                  </a:lnTo>
                  <a:lnTo>
                    <a:pt x="8114" y="153243"/>
                  </a:lnTo>
                  <a:lnTo>
                    <a:pt x="7847" y="150645"/>
                  </a:lnTo>
                  <a:lnTo>
                    <a:pt x="7581" y="148048"/>
                  </a:lnTo>
                  <a:lnTo>
                    <a:pt x="7325" y="145451"/>
                  </a:lnTo>
                  <a:lnTo>
                    <a:pt x="7071" y="142853"/>
                  </a:lnTo>
                  <a:lnTo>
                    <a:pt x="6818" y="140256"/>
                  </a:lnTo>
                  <a:lnTo>
                    <a:pt x="6571" y="137659"/>
                  </a:lnTo>
                  <a:lnTo>
                    <a:pt x="6330" y="135061"/>
                  </a:lnTo>
                  <a:lnTo>
                    <a:pt x="6090" y="132464"/>
                  </a:lnTo>
                  <a:lnTo>
                    <a:pt x="5852" y="129867"/>
                  </a:lnTo>
                  <a:lnTo>
                    <a:pt x="5625" y="127269"/>
                  </a:lnTo>
                  <a:lnTo>
                    <a:pt x="5398" y="124672"/>
                  </a:lnTo>
                  <a:lnTo>
                    <a:pt x="5172" y="122075"/>
                  </a:lnTo>
                  <a:lnTo>
                    <a:pt x="4957" y="119477"/>
                  </a:lnTo>
                  <a:lnTo>
                    <a:pt x="4744" y="116880"/>
                  </a:lnTo>
                  <a:lnTo>
                    <a:pt x="4532" y="114283"/>
                  </a:lnTo>
                  <a:lnTo>
                    <a:pt x="4326" y="111685"/>
                  </a:lnTo>
                  <a:lnTo>
                    <a:pt x="4128" y="109088"/>
                  </a:lnTo>
                  <a:lnTo>
                    <a:pt x="3930" y="106491"/>
                  </a:lnTo>
                  <a:lnTo>
                    <a:pt x="3735" y="103893"/>
                  </a:lnTo>
                  <a:lnTo>
                    <a:pt x="3552" y="101296"/>
                  </a:lnTo>
                  <a:lnTo>
                    <a:pt x="3369" y="98699"/>
                  </a:lnTo>
                  <a:lnTo>
                    <a:pt x="3186" y="96101"/>
                  </a:lnTo>
                  <a:lnTo>
                    <a:pt x="3015" y="93504"/>
                  </a:lnTo>
                  <a:lnTo>
                    <a:pt x="2847" y="90907"/>
                  </a:lnTo>
                  <a:lnTo>
                    <a:pt x="2680" y="88309"/>
                  </a:lnTo>
                  <a:lnTo>
                    <a:pt x="2519" y="85712"/>
                  </a:lnTo>
                  <a:lnTo>
                    <a:pt x="2367" y="83114"/>
                  </a:lnTo>
                  <a:lnTo>
                    <a:pt x="2215" y="80517"/>
                  </a:lnTo>
                  <a:lnTo>
                    <a:pt x="2065" y="77920"/>
                  </a:lnTo>
                  <a:lnTo>
                    <a:pt x="1929" y="75322"/>
                  </a:lnTo>
                  <a:lnTo>
                    <a:pt x="1793" y="72725"/>
                  </a:lnTo>
                  <a:lnTo>
                    <a:pt x="1657" y="70128"/>
                  </a:lnTo>
                  <a:lnTo>
                    <a:pt x="1534" y="67530"/>
                  </a:lnTo>
                  <a:lnTo>
                    <a:pt x="1414" y="64933"/>
                  </a:lnTo>
                  <a:lnTo>
                    <a:pt x="1294" y="62336"/>
                  </a:lnTo>
                  <a:lnTo>
                    <a:pt x="1182" y="59738"/>
                  </a:lnTo>
                  <a:lnTo>
                    <a:pt x="1078" y="57141"/>
                  </a:lnTo>
                  <a:lnTo>
                    <a:pt x="975" y="54544"/>
                  </a:lnTo>
                  <a:lnTo>
                    <a:pt x="873" y="51946"/>
                  </a:lnTo>
                  <a:lnTo>
                    <a:pt x="786" y="49349"/>
                  </a:lnTo>
                  <a:lnTo>
                    <a:pt x="699" y="46752"/>
                  </a:lnTo>
                  <a:lnTo>
                    <a:pt x="613" y="44154"/>
                  </a:lnTo>
                  <a:lnTo>
                    <a:pt x="539" y="41557"/>
                  </a:lnTo>
                  <a:lnTo>
                    <a:pt x="469" y="38960"/>
                  </a:lnTo>
                  <a:lnTo>
                    <a:pt x="399" y="36362"/>
                  </a:lnTo>
                  <a:lnTo>
                    <a:pt x="337" y="33765"/>
                  </a:lnTo>
                  <a:lnTo>
                    <a:pt x="284" y="31168"/>
                  </a:lnTo>
                  <a:lnTo>
                    <a:pt x="231" y="28570"/>
                  </a:lnTo>
                  <a:lnTo>
                    <a:pt x="180" y="25973"/>
                  </a:lnTo>
                  <a:lnTo>
                    <a:pt x="144" y="23376"/>
                  </a:lnTo>
                  <a:lnTo>
                    <a:pt x="108" y="20778"/>
                  </a:lnTo>
                  <a:lnTo>
                    <a:pt x="72" y="18181"/>
                  </a:lnTo>
                  <a:lnTo>
                    <a:pt x="50" y="15584"/>
                  </a:lnTo>
                  <a:lnTo>
                    <a:pt x="31" y="12986"/>
                  </a:lnTo>
                  <a:lnTo>
                    <a:pt x="13" y="10389"/>
                  </a:lnTo>
                  <a:lnTo>
                    <a:pt x="2" y="7792"/>
                  </a:lnTo>
                  <a:lnTo>
                    <a:pt x="1" y="5194"/>
                  </a:lnTo>
                  <a:lnTo>
                    <a:pt x="0" y="2597"/>
                  </a:lnTo>
                  <a:lnTo>
                    <a:pt x="0" y="0"/>
                  </a:lnTo>
                  <a:lnTo>
                    <a:pt x="241280" y="0"/>
                  </a:lnTo>
                  <a:lnTo>
                    <a:pt x="241280" y="2597"/>
                  </a:lnTo>
                  <a:lnTo>
                    <a:pt x="241279" y="5194"/>
                  </a:lnTo>
                  <a:lnTo>
                    <a:pt x="241278" y="7792"/>
                  </a:lnTo>
                  <a:lnTo>
                    <a:pt x="241267" y="10389"/>
                  </a:lnTo>
                  <a:lnTo>
                    <a:pt x="241248" y="12986"/>
                  </a:lnTo>
                  <a:lnTo>
                    <a:pt x="241230" y="15584"/>
                  </a:lnTo>
                  <a:lnTo>
                    <a:pt x="241207" y="18181"/>
                  </a:lnTo>
                  <a:lnTo>
                    <a:pt x="241171" y="20778"/>
                  </a:lnTo>
                  <a:lnTo>
                    <a:pt x="241136" y="23376"/>
                  </a:lnTo>
                  <a:lnTo>
                    <a:pt x="241100" y="25973"/>
                  </a:lnTo>
                  <a:lnTo>
                    <a:pt x="241049" y="28570"/>
                  </a:lnTo>
                  <a:lnTo>
                    <a:pt x="240996" y="31168"/>
                  </a:lnTo>
                  <a:lnTo>
                    <a:pt x="240943" y="33765"/>
                  </a:lnTo>
                  <a:lnTo>
                    <a:pt x="240881" y="36362"/>
                  </a:lnTo>
                  <a:lnTo>
                    <a:pt x="240811" y="38960"/>
                  </a:lnTo>
                  <a:lnTo>
                    <a:pt x="240741" y="41557"/>
                  </a:lnTo>
                  <a:lnTo>
                    <a:pt x="240667" y="44154"/>
                  </a:lnTo>
                  <a:lnTo>
                    <a:pt x="240580" y="46752"/>
                  </a:lnTo>
                  <a:lnTo>
                    <a:pt x="240493" y="49349"/>
                  </a:lnTo>
                  <a:lnTo>
                    <a:pt x="240407" y="51946"/>
                  </a:lnTo>
                  <a:lnTo>
                    <a:pt x="240305" y="54544"/>
                  </a:lnTo>
                  <a:lnTo>
                    <a:pt x="240202" y="57141"/>
                  </a:lnTo>
                  <a:lnTo>
                    <a:pt x="240098" y="59738"/>
                  </a:lnTo>
                  <a:lnTo>
                    <a:pt x="239986" y="62336"/>
                  </a:lnTo>
                  <a:lnTo>
                    <a:pt x="239866" y="64933"/>
                  </a:lnTo>
                  <a:lnTo>
                    <a:pt x="239746" y="67530"/>
                  </a:lnTo>
                  <a:lnTo>
                    <a:pt x="239623" y="70128"/>
                  </a:lnTo>
                  <a:lnTo>
                    <a:pt x="239486" y="72725"/>
                  </a:lnTo>
                  <a:lnTo>
                    <a:pt x="239350" y="75322"/>
                  </a:lnTo>
                  <a:lnTo>
                    <a:pt x="239214" y="77920"/>
                  </a:lnTo>
                  <a:lnTo>
                    <a:pt x="239064" y="80517"/>
                  </a:lnTo>
                  <a:lnTo>
                    <a:pt x="238912" y="83114"/>
                  </a:lnTo>
                  <a:lnTo>
                    <a:pt x="238760" y="85712"/>
                  </a:lnTo>
                  <a:lnTo>
                    <a:pt x="238600" y="88309"/>
                  </a:lnTo>
                  <a:lnTo>
                    <a:pt x="238432" y="90907"/>
                  </a:lnTo>
                  <a:lnTo>
                    <a:pt x="238265" y="93504"/>
                  </a:lnTo>
                  <a:lnTo>
                    <a:pt x="238094" y="96101"/>
                  </a:lnTo>
                  <a:lnTo>
                    <a:pt x="237911" y="98699"/>
                  </a:lnTo>
                  <a:lnTo>
                    <a:pt x="237728" y="101296"/>
                  </a:lnTo>
                  <a:lnTo>
                    <a:pt x="237545" y="103893"/>
                  </a:lnTo>
                  <a:lnTo>
                    <a:pt x="237349" y="106491"/>
                  </a:lnTo>
                  <a:lnTo>
                    <a:pt x="237151" y="109088"/>
                  </a:lnTo>
                  <a:lnTo>
                    <a:pt x="236953" y="111685"/>
                  </a:lnTo>
                  <a:lnTo>
                    <a:pt x="236748" y="114283"/>
                  </a:lnTo>
                  <a:lnTo>
                    <a:pt x="236536" y="116880"/>
                  </a:lnTo>
                  <a:lnTo>
                    <a:pt x="236323" y="119477"/>
                  </a:lnTo>
                  <a:lnTo>
                    <a:pt x="236108" y="122075"/>
                  </a:lnTo>
                  <a:lnTo>
                    <a:pt x="235881" y="124672"/>
                  </a:lnTo>
                  <a:lnTo>
                    <a:pt x="235655" y="127269"/>
                  </a:lnTo>
                  <a:lnTo>
                    <a:pt x="235428" y="129867"/>
                  </a:lnTo>
                  <a:lnTo>
                    <a:pt x="235190" y="132464"/>
                  </a:lnTo>
                  <a:lnTo>
                    <a:pt x="234949" y="135061"/>
                  </a:lnTo>
                  <a:lnTo>
                    <a:pt x="234709" y="137659"/>
                  </a:lnTo>
                  <a:lnTo>
                    <a:pt x="234462" y="140256"/>
                  </a:lnTo>
                  <a:lnTo>
                    <a:pt x="234208" y="142853"/>
                  </a:lnTo>
                  <a:lnTo>
                    <a:pt x="233955" y="145451"/>
                  </a:lnTo>
                  <a:lnTo>
                    <a:pt x="233699" y="148048"/>
                  </a:lnTo>
                  <a:lnTo>
                    <a:pt x="233432" y="150645"/>
                  </a:lnTo>
                  <a:lnTo>
                    <a:pt x="233166" y="153243"/>
                  </a:lnTo>
                  <a:lnTo>
                    <a:pt x="232899" y="155840"/>
                  </a:lnTo>
                  <a:lnTo>
                    <a:pt x="232623" y="158437"/>
                  </a:lnTo>
                  <a:lnTo>
                    <a:pt x="232344" y="161035"/>
                  </a:lnTo>
                  <a:lnTo>
                    <a:pt x="232065" y="163632"/>
                  </a:lnTo>
                  <a:lnTo>
                    <a:pt x="231780" y="166229"/>
                  </a:lnTo>
                  <a:lnTo>
                    <a:pt x="231490" y="168827"/>
                  </a:lnTo>
                  <a:lnTo>
                    <a:pt x="231199" y="171424"/>
                  </a:lnTo>
                  <a:lnTo>
                    <a:pt x="230907" y="174021"/>
                  </a:lnTo>
                  <a:lnTo>
                    <a:pt x="230605" y="176619"/>
                  </a:lnTo>
                  <a:lnTo>
                    <a:pt x="230303" y="179216"/>
                  </a:lnTo>
                  <a:lnTo>
                    <a:pt x="230001" y="181814"/>
                  </a:lnTo>
                  <a:lnTo>
                    <a:pt x="229690" y="184411"/>
                  </a:lnTo>
                  <a:lnTo>
                    <a:pt x="229377" y="187008"/>
                  </a:lnTo>
                  <a:lnTo>
                    <a:pt x="229065" y="189606"/>
                  </a:lnTo>
                  <a:lnTo>
                    <a:pt x="228747" y="192203"/>
                  </a:lnTo>
                  <a:lnTo>
                    <a:pt x="228424" y="194800"/>
                  </a:lnTo>
                  <a:lnTo>
                    <a:pt x="228101" y="197398"/>
                  </a:lnTo>
                  <a:lnTo>
                    <a:pt x="227777" y="199995"/>
                  </a:lnTo>
                  <a:lnTo>
                    <a:pt x="227445" y="202592"/>
                  </a:lnTo>
                  <a:lnTo>
                    <a:pt x="227112" y="205190"/>
                  </a:lnTo>
                  <a:lnTo>
                    <a:pt x="226780" y="207787"/>
                  </a:lnTo>
                  <a:lnTo>
                    <a:pt x="226440" y="210384"/>
                  </a:lnTo>
                  <a:lnTo>
                    <a:pt x="226099" y="212982"/>
                  </a:lnTo>
                  <a:lnTo>
                    <a:pt x="225757" y="215579"/>
                  </a:lnTo>
                  <a:lnTo>
                    <a:pt x="225412" y="218176"/>
                  </a:lnTo>
                  <a:lnTo>
                    <a:pt x="225062" y="220774"/>
                  </a:lnTo>
                  <a:lnTo>
                    <a:pt x="224712" y="223371"/>
                  </a:lnTo>
                  <a:lnTo>
                    <a:pt x="224361" y="225968"/>
                  </a:lnTo>
                  <a:lnTo>
                    <a:pt x="224003" y="228566"/>
                  </a:lnTo>
                  <a:lnTo>
                    <a:pt x="223646" y="231163"/>
                  </a:lnTo>
                  <a:lnTo>
                    <a:pt x="223288" y="233760"/>
                  </a:lnTo>
                  <a:lnTo>
                    <a:pt x="222925" y="236358"/>
                  </a:lnTo>
                  <a:lnTo>
                    <a:pt x="222560" y="238955"/>
                  </a:lnTo>
                  <a:lnTo>
                    <a:pt x="222195" y="241552"/>
                  </a:lnTo>
                  <a:lnTo>
                    <a:pt x="221827" y="244150"/>
                  </a:lnTo>
                  <a:lnTo>
                    <a:pt x="221456" y="246747"/>
                  </a:lnTo>
                  <a:lnTo>
                    <a:pt x="221085" y="249344"/>
                  </a:lnTo>
                  <a:lnTo>
                    <a:pt x="220713" y="251942"/>
                  </a:lnTo>
                  <a:lnTo>
                    <a:pt x="220336" y="254539"/>
                  </a:lnTo>
                  <a:lnTo>
                    <a:pt x="219958" y="257136"/>
                  </a:lnTo>
                  <a:lnTo>
                    <a:pt x="219581" y="259734"/>
                  </a:lnTo>
                  <a:lnTo>
                    <a:pt x="219200" y="262331"/>
                  </a:lnTo>
                  <a:lnTo>
                    <a:pt x="218818" y="264929"/>
                  </a:lnTo>
                  <a:lnTo>
                    <a:pt x="218435" y="267526"/>
                  </a:lnTo>
                  <a:lnTo>
                    <a:pt x="218051" y="270123"/>
                  </a:lnTo>
                  <a:lnTo>
                    <a:pt x="217664" y="272721"/>
                  </a:lnTo>
                  <a:lnTo>
                    <a:pt x="217277" y="275318"/>
                  </a:lnTo>
                  <a:lnTo>
                    <a:pt x="216890" y="277915"/>
                  </a:lnTo>
                  <a:lnTo>
                    <a:pt x="216499" y="280513"/>
                  </a:lnTo>
                  <a:lnTo>
                    <a:pt x="216108" y="283110"/>
                  </a:lnTo>
                  <a:lnTo>
                    <a:pt x="215717" y="285707"/>
                  </a:lnTo>
                  <a:lnTo>
                    <a:pt x="215324" y="288305"/>
                  </a:lnTo>
                  <a:lnTo>
                    <a:pt x="214930" y="290902"/>
                  </a:lnTo>
                  <a:lnTo>
                    <a:pt x="214536" y="293499"/>
                  </a:lnTo>
                  <a:lnTo>
                    <a:pt x="214141" y="296097"/>
                  </a:lnTo>
                  <a:lnTo>
                    <a:pt x="213745" y="298694"/>
                  </a:lnTo>
                  <a:lnTo>
                    <a:pt x="213348" y="301291"/>
                  </a:lnTo>
                  <a:lnTo>
                    <a:pt x="212952" y="303889"/>
                  </a:lnTo>
                  <a:lnTo>
                    <a:pt x="212553" y="306486"/>
                  </a:lnTo>
                  <a:lnTo>
                    <a:pt x="212155" y="309083"/>
                  </a:lnTo>
                  <a:lnTo>
                    <a:pt x="211757" y="311681"/>
                  </a:lnTo>
                  <a:lnTo>
                    <a:pt x="211357" y="314278"/>
                  </a:lnTo>
                  <a:lnTo>
                    <a:pt x="210958" y="316875"/>
                  </a:lnTo>
                  <a:lnTo>
                    <a:pt x="210559" y="319473"/>
                  </a:lnTo>
                  <a:lnTo>
                    <a:pt x="210159" y="322070"/>
                  </a:lnTo>
                  <a:lnTo>
                    <a:pt x="209759" y="324667"/>
                  </a:lnTo>
                  <a:lnTo>
                    <a:pt x="209359" y="327265"/>
                  </a:lnTo>
                  <a:lnTo>
                    <a:pt x="208959" y="329862"/>
                  </a:lnTo>
                  <a:lnTo>
                    <a:pt x="208559" y="332459"/>
                  </a:lnTo>
                  <a:lnTo>
                    <a:pt x="208160" y="335057"/>
                  </a:lnTo>
                  <a:lnTo>
                    <a:pt x="207760" y="337654"/>
                  </a:lnTo>
                  <a:lnTo>
                    <a:pt x="207361" y="340251"/>
                  </a:lnTo>
                  <a:lnTo>
                    <a:pt x="206962" y="342849"/>
                  </a:lnTo>
                  <a:lnTo>
                    <a:pt x="206563" y="345446"/>
                  </a:lnTo>
                  <a:lnTo>
                    <a:pt x="206165" y="348043"/>
                  </a:lnTo>
                  <a:lnTo>
                    <a:pt x="205768" y="350641"/>
                  </a:lnTo>
                  <a:lnTo>
                    <a:pt x="205371" y="353238"/>
                  </a:lnTo>
                  <a:lnTo>
                    <a:pt x="204973" y="355836"/>
                  </a:lnTo>
                  <a:lnTo>
                    <a:pt x="204578" y="358433"/>
                  </a:lnTo>
                  <a:lnTo>
                    <a:pt x="204183" y="361030"/>
                  </a:lnTo>
                  <a:lnTo>
                    <a:pt x="203788" y="363628"/>
                  </a:lnTo>
                  <a:lnTo>
                    <a:pt x="203395" y="366225"/>
                  </a:lnTo>
                  <a:lnTo>
                    <a:pt x="203003" y="368822"/>
                  </a:lnTo>
                  <a:lnTo>
                    <a:pt x="202611" y="371420"/>
                  </a:lnTo>
                  <a:lnTo>
                    <a:pt x="202220" y="374017"/>
                  </a:lnTo>
                  <a:lnTo>
                    <a:pt x="201832" y="376614"/>
                  </a:lnTo>
                  <a:lnTo>
                    <a:pt x="201443" y="379212"/>
                  </a:lnTo>
                  <a:lnTo>
                    <a:pt x="201055" y="381809"/>
                  </a:lnTo>
                  <a:lnTo>
                    <a:pt x="200670" y="384406"/>
                  </a:lnTo>
                  <a:lnTo>
                    <a:pt x="200286" y="387004"/>
                  </a:lnTo>
                  <a:lnTo>
                    <a:pt x="199902" y="389601"/>
                  </a:lnTo>
                  <a:lnTo>
                    <a:pt x="199520" y="392198"/>
                  </a:lnTo>
                  <a:lnTo>
                    <a:pt x="199141" y="394796"/>
                  </a:lnTo>
                  <a:lnTo>
                    <a:pt x="198761" y="397393"/>
                  </a:lnTo>
                  <a:lnTo>
                    <a:pt x="198384" y="399990"/>
                  </a:lnTo>
                  <a:lnTo>
                    <a:pt x="198010" y="402588"/>
                  </a:lnTo>
                  <a:lnTo>
                    <a:pt x="197636" y="405185"/>
                  </a:lnTo>
                  <a:lnTo>
                    <a:pt x="197261" y="407782"/>
                  </a:lnTo>
                  <a:lnTo>
                    <a:pt x="196893" y="410380"/>
                  </a:lnTo>
                  <a:lnTo>
                    <a:pt x="196525" y="412977"/>
                  </a:lnTo>
                  <a:lnTo>
                    <a:pt x="196157" y="415574"/>
                  </a:lnTo>
                  <a:lnTo>
                    <a:pt x="195794" y="418172"/>
                  </a:lnTo>
                  <a:lnTo>
                    <a:pt x="195433" y="420769"/>
                  </a:lnTo>
                  <a:lnTo>
                    <a:pt x="195071" y="423366"/>
                  </a:lnTo>
                  <a:lnTo>
                    <a:pt x="194712" y="425964"/>
                  </a:lnTo>
                  <a:lnTo>
                    <a:pt x="194358" y="428561"/>
                  </a:lnTo>
                  <a:lnTo>
                    <a:pt x="194004" y="431158"/>
                  </a:lnTo>
                  <a:lnTo>
                    <a:pt x="193650" y="433756"/>
                  </a:lnTo>
                  <a:lnTo>
                    <a:pt x="193304" y="436353"/>
                  </a:lnTo>
                  <a:lnTo>
                    <a:pt x="192957" y="438951"/>
                  </a:lnTo>
                  <a:lnTo>
                    <a:pt x="192611" y="441548"/>
                  </a:lnTo>
                  <a:lnTo>
                    <a:pt x="192270" y="444145"/>
                  </a:lnTo>
                  <a:lnTo>
                    <a:pt x="191933" y="446743"/>
                  </a:lnTo>
                  <a:lnTo>
                    <a:pt x="191595" y="449340"/>
                  </a:lnTo>
                  <a:lnTo>
                    <a:pt x="191260" y="451937"/>
                  </a:lnTo>
                  <a:lnTo>
                    <a:pt x="190931" y="454535"/>
                  </a:lnTo>
                  <a:lnTo>
                    <a:pt x="190602" y="457132"/>
                  </a:lnTo>
                  <a:lnTo>
                    <a:pt x="190273" y="459729"/>
                  </a:lnTo>
                  <a:lnTo>
                    <a:pt x="189954" y="462327"/>
                  </a:lnTo>
                  <a:lnTo>
                    <a:pt x="189634" y="464924"/>
                  </a:lnTo>
                  <a:lnTo>
                    <a:pt x="189315" y="467521"/>
                  </a:lnTo>
                  <a:lnTo>
                    <a:pt x="189002" y="470119"/>
                  </a:lnTo>
                  <a:lnTo>
                    <a:pt x="188693" y="472716"/>
                  </a:lnTo>
                  <a:lnTo>
                    <a:pt x="188383" y="475313"/>
                  </a:lnTo>
                  <a:lnTo>
                    <a:pt x="188077" y="477911"/>
                  </a:lnTo>
                  <a:lnTo>
                    <a:pt x="187778" y="480508"/>
                  </a:lnTo>
                  <a:lnTo>
                    <a:pt x="187479" y="483105"/>
                  </a:lnTo>
                  <a:lnTo>
                    <a:pt x="187181" y="485703"/>
                  </a:lnTo>
                  <a:lnTo>
                    <a:pt x="186892" y="488300"/>
                  </a:lnTo>
                  <a:lnTo>
                    <a:pt x="186604" y="490897"/>
                  </a:lnTo>
                  <a:lnTo>
                    <a:pt x="186317" y="493495"/>
                  </a:lnTo>
                  <a:lnTo>
                    <a:pt x="186036" y="496092"/>
                  </a:lnTo>
                  <a:lnTo>
                    <a:pt x="185759" y="498689"/>
                  </a:lnTo>
                  <a:lnTo>
                    <a:pt x="185483" y="501287"/>
                  </a:lnTo>
                  <a:lnTo>
                    <a:pt x="185210" y="503884"/>
                  </a:lnTo>
                  <a:lnTo>
                    <a:pt x="184945" y="506481"/>
                  </a:lnTo>
                  <a:lnTo>
                    <a:pt x="184681" y="509079"/>
                  </a:lnTo>
                  <a:lnTo>
                    <a:pt x="184416" y="511676"/>
                  </a:lnTo>
                  <a:lnTo>
                    <a:pt x="184163" y="514273"/>
                  </a:lnTo>
                  <a:lnTo>
                    <a:pt x="183911" y="516871"/>
                  </a:lnTo>
                  <a:lnTo>
                    <a:pt x="183659" y="519468"/>
                  </a:lnTo>
                  <a:lnTo>
                    <a:pt x="183414" y="522065"/>
                  </a:lnTo>
                  <a:lnTo>
                    <a:pt x="183175" y="524663"/>
                  </a:lnTo>
                  <a:lnTo>
                    <a:pt x="182935" y="527260"/>
                  </a:lnTo>
                  <a:lnTo>
                    <a:pt x="182699" y="529858"/>
                  </a:lnTo>
                  <a:lnTo>
                    <a:pt x="182473" y="532455"/>
                  </a:lnTo>
                  <a:lnTo>
                    <a:pt x="182246" y="535052"/>
                  </a:lnTo>
                  <a:lnTo>
                    <a:pt x="182020" y="537650"/>
                  </a:lnTo>
                  <a:lnTo>
                    <a:pt x="181806" y="540247"/>
                  </a:lnTo>
                  <a:lnTo>
                    <a:pt x="181593" y="542844"/>
                  </a:lnTo>
                  <a:lnTo>
                    <a:pt x="181380" y="545442"/>
                  </a:lnTo>
                  <a:lnTo>
                    <a:pt x="181175" y="548039"/>
                  </a:lnTo>
                  <a:lnTo>
                    <a:pt x="180976" y="550636"/>
                  </a:lnTo>
                  <a:lnTo>
                    <a:pt x="180776" y="553234"/>
                  </a:lnTo>
                  <a:lnTo>
                    <a:pt x="180581" y="555831"/>
                  </a:lnTo>
                  <a:lnTo>
                    <a:pt x="180395" y="558428"/>
                  </a:lnTo>
                  <a:lnTo>
                    <a:pt x="180210" y="561026"/>
                  </a:lnTo>
                  <a:lnTo>
                    <a:pt x="180025" y="563623"/>
                  </a:lnTo>
                  <a:lnTo>
                    <a:pt x="179853" y="566220"/>
                  </a:lnTo>
                  <a:lnTo>
                    <a:pt x="179683" y="568818"/>
                  </a:lnTo>
                  <a:lnTo>
                    <a:pt x="179512" y="571415"/>
                  </a:lnTo>
                  <a:lnTo>
                    <a:pt x="179349" y="574012"/>
                  </a:lnTo>
                  <a:lnTo>
                    <a:pt x="179193" y="576610"/>
                  </a:lnTo>
                  <a:lnTo>
                    <a:pt x="179037" y="579207"/>
                  </a:lnTo>
                  <a:lnTo>
                    <a:pt x="178884" y="581804"/>
                  </a:lnTo>
                  <a:lnTo>
                    <a:pt x="178743" y="584402"/>
                  </a:lnTo>
                  <a:lnTo>
                    <a:pt x="178602" y="586999"/>
                  </a:lnTo>
                  <a:lnTo>
                    <a:pt x="178461" y="589596"/>
                  </a:lnTo>
                  <a:lnTo>
                    <a:pt x="178333" y="592194"/>
                  </a:lnTo>
                  <a:lnTo>
                    <a:pt x="178207" y="594791"/>
                  </a:lnTo>
                  <a:lnTo>
                    <a:pt x="178081" y="597388"/>
                  </a:lnTo>
                  <a:lnTo>
                    <a:pt x="177964" y="599986"/>
                  </a:lnTo>
                  <a:lnTo>
                    <a:pt x="177853" y="602583"/>
                  </a:lnTo>
                  <a:lnTo>
                    <a:pt x="177742" y="605180"/>
                  </a:lnTo>
                  <a:lnTo>
                    <a:pt x="177635" y="607778"/>
                  </a:lnTo>
                  <a:lnTo>
                    <a:pt x="177539" y="610375"/>
                  </a:lnTo>
                  <a:lnTo>
                    <a:pt x="177444" y="612973"/>
                  </a:lnTo>
                  <a:lnTo>
                    <a:pt x="177349" y="615570"/>
                  </a:lnTo>
                  <a:lnTo>
                    <a:pt x="177267" y="618167"/>
                  </a:lnTo>
                  <a:lnTo>
                    <a:pt x="177188" y="620765"/>
                  </a:lnTo>
                  <a:lnTo>
                    <a:pt x="177108" y="623362"/>
                  </a:lnTo>
                  <a:lnTo>
                    <a:pt x="177037" y="625959"/>
                  </a:lnTo>
                  <a:lnTo>
                    <a:pt x="176973" y="628557"/>
                  </a:lnTo>
                  <a:lnTo>
                    <a:pt x="176909" y="631154"/>
                  </a:lnTo>
                  <a:lnTo>
                    <a:pt x="176848" y="633751"/>
                  </a:lnTo>
                  <a:lnTo>
                    <a:pt x="176801" y="636349"/>
                  </a:lnTo>
                  <a:lnTo>
                    <a:pt x="176753" y="638946"/>
                  </a:lnTo>
                  <a:lnTo>
                    <a:pt x="176705" y="641543"/>
                  </a:lnTo>
                  <a:lnTo>
                    <a:pt x="176670" y="644141"/>
                  </a:lnTo>
                  <a:lnTo>
                    <a:pt x="176638" y="646738"/>
                  </a:lnTo>
                  <a:lnTo>
                    <a:pt x="176606" y="649335"/>
                  </a:lnTo>
                  <a:lnTo>
                    <a:pt x="176582" y="651933"/>
                  </a:lnTo>
                  <a:lnTo>
                    <a:pt x="176566" y="654530"/>
                  </a:lnTo>
                  <a:lnTo>
                    <a:pt x="176550" y="657127"/>
                  </a:lnTo>
                  <a:lnTo>
                    <a:pt x="176537" y="659725"/>
                  </a:lnTo>
                  <a:lnTo>
                    <a:pt x="176537" y="662322"/>
                  </a:lnTo>
                  <a:lnTo>
                    <a:pt x="176537" y="664919"/>
                  </a:lnTo>
                  <a:lnTo>
                    <a:pt x="176537" y="667517"/>
                  </a:lnTo>
                  <a:lnTo>
                    <a:pt x="176550" y="670114"/>
                  </a:lnTo>
                  <a:lnTo>
                    <a:pt x="176566" y="672711"/>
                  </a:lnTo>
                  <a:lnTo>
                    <a:pt x="176582" y="675309"/>
                  </a:lnTo>
                  <a:lnTo>
                    <a:pt x="176606" y="677906"/>
                  </a:lnTo>
                  <a:lnTo>
                    <a:pt x="176638" y="680503"/>
                  </a:lnTo>
                  <a:lnTo>
                    <a:pt x="176670" y="683101"/>
                  </a:lnTo>
                  <a:lnTo>
                    <a:pt x="176705" y="685698"/>
                  </a:lnTo>
                  <a:lnTo>
                    <a:pt x="176753" y="688295"/>
                  </a:lnTo>
                  <a:lnTo>
                    <a:pt x="176801" y="690893"/>
                  </a:lnTo>
                  <a:lnTo>
                    <a:pt x="176848" y="693490"/>
                  </a:lnTo>
                  <a:lnTo>
                    <a:pt x="176909" y="696087"/>
                  </a:lnTo>
                  <a:lnTo>
                    <a:pt x="176973" y="698685"/>
                  </a:lnTo>
                  <a:lnTo>
                    <a:pt x="177037" y="701282"/>
                  </a:lnTo>
                  <a:lnTo>
                    <a:pt x="177108" y="703880"/>
                  </a:lnTo>
                  <a:lnTo>
                    <a:pt x="177188" y="706477"/>
                  </a:lnTo>
                  <a:lnTo>
                    <a:pt x="177267" y="709074"/>
                  </a:lnTo>
                  <a:lnTo>
                    <a:pt x="177349" y="711672"/>
                  </a:lnTo>
                  <a:lnTo>
                    <a:pt x="177444" y="714269"/>
                  </a:lnTo>
                  <a:lnTo>
                    <a:pt x="177539" y="716866"/>
                  </a:lnTo>
                  <a:lnTo>
                    <a:pt x="177635" y="719464"/>
                  </a:lnTo>
                  <a:lnTo>
                    <a:pt x="177742" y="722061"/>
                  </a:lnTo>
                  <a:lnTo>
                    <a:pt x="177853" y="724658"/>
                  </a:lnTo>
                  <a:lnTo>
                    <a:pt x="177964" y="727256"/>
                  </a:lnTo>
                  <a:lnTo>
                    <a:pt x="178081" y="729853"/>
                  </a:lnTo>
                  <a:lnTo>
                    <a:pt x="178207" y="732450"/>
                  </a:lnTo>
                  <a:lnTo>
                    <a:pt x="178333" y="735048"/>
                  </a:lnTo>
                  <a:lnTo>
                    <a:pt x="178461" y="737645"/>
                  </a:lnTo>
                  <a:lnTo>
                    <a:pt x="178602" y="740242"/>
                  </a:lnTo>
                  <a:lnTo>
                    <a:pt x="178743" y="742840"/>
                  </a:lnTo>
                  <a:lnTo>
                    <a:pt x="178884" y="745437"/>
                  </a:lnTo>
                  <a:lnTo>
                    <a:pt x="179037" y="748034"/>
                  </a:lnTo>
                  <a:lnTo>
                    <a:pt x="179193" y="750632"/>
                  </a:lnTo>
                  <a:lnTo>
                    <a:pt x="179349" y="753229"/>
                  </a:lnTo>
                  <a:lnTo>
                    <a:pt x="179512" y="755826"/>
                  </a:lnTo>
                  <a:lnTo>
                    <a:pt x="179683" y="758424"/>
                  </a:lnTo>
                  <a:lnTo>
                    <a:pt x="179853" y="761021"/>
                  </a:lnTo>
                  <a:lnTo>
                    <a:pt x="180025" y="763618"/>
                  </a:lnTo>
                  <a:lnTo>
                    <a:pt x="180210" y="766216"/>
                  </a:lnTo>
                  <a:lnTo>
                    <a:pt x="180395" y="768813"/>
                  </a:lnTo>
                  <a:lnTo>
                    <a:pt x="180581" y="771410"/>
                  </a:lnTo>
                  <a:lnTo>
                    <a:pt x="180776" y="774008"/>
                  </a:lnTo>
                  <a:lnTo>
                    <a:pt x="180976" y="776605"/>
                  </a:lnTo>
                  <a:lnTo>
                    <a:pt x="181175" y="779202"/>
                  </a:lnTo>
                  <a:lnTo>
                    <a:pt x="181380" y="781800"/>
                  </a:lnTo>
                  <a:lnTo>
                    <a:pt x="181593" y="784397"/>
                  </a:lnTo>
                  <a:lnTo>
                    <a:pt x="181806" y="786995"/>
                  </a:lnTo>
                  <a:lnTo>
                    <a:pt x="182020" y="789592"/>
                  </a:lnTo>
                  <a:lnTo>
                    <a:pt x="182246" y="792189"/>
                  </a:lnTo>
                  <a:lnTo>
                    <a:pt x="182473" y="794787"/>
                  </a:lnTo>
                  <a:lnTo>
                    <a:pt x="182699" y="797384"/>
                  </a:lnTo>
                  <a:lnTo>
                    <a:pt x="182935" y="799981"/>
                  </a:lnTo>
                  <a:lnTo>
                    <a:pt x="183175" y="802579"/>
                  </a:lnTo>
                  <a:lnTo>
                    <a:pt x="183414" y="805176"/>
                  </a:lnTo>
                  <a:lnTo>
                    <a:pt x="183659" y="807773"/>
                  </a:lnTo>
                  <a:lnTo>
                    <a:pt x="183911" y="810371"/>
                  </a:lnTo>
                  <a:lnTo>
                    <a:pt x="184163" y="812968"/>
                  </a:lnTo>
                  <a:lnTo>
                    <a:pt x="184416" y="815565"/>
                  </a:lnTo>
                  <a:lnTo>
                    <a:pt x="184681" y="818163"/>
                  </a:lnTo>
                  <a:lnTo>
                    <a:pt x="184945" y="820760"/>
                  </a:lnTo>
                  <a:lnTo>
                    <a:pt x="185210" y="823357"/>
                  </a:lnTo>
                  <a:lnTo>
                    <a:pt x="185483" y="825955"/>
                  </a:lnTo>
                  <a:lnTo>
                    <a:pt x="185759" y="828552"/>
                  </a:lnTo>
                  <a:lnTo>
                    <a:pt x="186036" y="831149"/>
                  </a:lnTo>
                  <a:lnTo>
                    <a:pt x="186317" y="833747"/>
                  </a:lnTo>
                  <a:lnTo>
                    <a:pt x="186604" y="836344"/>
                  </a:lnTo>
                  <a:lnTo>
                    <a:pt x="186892" y="838941"/>
                  </a:lnTo>
                  <a:lnTo>
                    <a:pt x="187181" y="841539"/>
                  </a:lnTo>
                  <a:lnTo>
                    <a:pt x="187479" y="844136"/>
                  </a:lnTo>
                  <a:lnTo>
                    <a:pt x="187778" y="846733"/>
                  </a:lnTo>
                  <a:lnTo>
                    <a:pt x="188077" y="849331"/>
                  </a:lnTo>
                  <a:lnTo>
                    <a:pt x="188383" y="851928"/>
                  </a:lnTo>
                  <a:lnTo>
                    <a:pt x="188693" y="854525"/>
                  </a:lnTo>
                  <a:lnTo>
                    <a:pt x="189002" y="857123"/>
                  </a:lnTo>
                  <a:lnTo>
                    <a:pt x="189315" y="859720"/>
                  </a:lnTo>
                  <a:lnTo>
                    <a:pt x="189634" y="862317"/>
                  </a:lnTo>
                  <a:lnTo>
                    <a:pt x="189954" y="864915"/>
                  </a:lnTo>
                  <a:lnTo>
                    <a:pt x="190273" y="867512"/>
                  </a:lnTo>
                  <a:lnTo>
                    <a:pt x="190602" y="870109"/>
                  </a:lnTo>
                  <a:lnTo>
                    <a:pt x="190931" y="872707"/>
                  </a:lnTo>
                  <a:lnTo>
                    <a:pt x="191260" y="875304"/>
                  </a:lnTo>
                  <a:lnTo>
                    <a:pt x="191595" y="877902"/>
                  </a:lnTo>
                  <a:lnTo>
                    <a:pt x="191933" y="880499"/>
                  </a:lnTo>
                  <a:lnTo>
                    <a:pt x="192270" y="883096"/>
                  </a:lnTo>
                  <a:lnTo>
                    <a:pt x="192611" y="885694"/>
                  </a:lnTo>
                  <a:lnTo>
                    <a:pt x="192957" y="888291"/>
                  </a:lnTo>
                  <a:lnTo>
                    <a:pt x="193304" y="890888"/>
                  </a:lnTo>
                  <a:lnTo>
                    <a:pt x="193650" y="893486"/>
                  </a:lnTo>
                  <a:lnTo>
                    <a:pt x="194004" y="896083"/>
                  </a:lnTo>
                  <a:lnTo>
                    <a:pt x="194358" y="898680"/>
                  </a:lnTo>
                  <a:lnTo>
                    <a:pt x="194712" y="901278"/>
                  </a:lnTo>
                  <a:lnTo>
                    <a:pt x="195071" y="903875"/>
                  </a:lnTo>
                  <a:lnTo>
                    <a:pt x="195433" y="906472"/>
                  </a:lnTo>
                  <a:lnTo>
                    <a:pt x="195794" y="909070"/>
                  </a:lnTo>
                  <a:lnTo>
                    <a:pt x="196157" y="911667"/>
                  </a:lnTo>
                  <a:lnTo>
                    <a:pt x="196525" y="914264"/>
                  </a:lnTo>
                  <a:lnTo>
                    <a:pt x="196893" y="916862"/>
                  </a:lnTo>
                  <a:lnTo>
                    <a:pt x="197261" y="919459"/>
                  </a:lnTo>
                  <a:lnTo>
                    <a:pt x="197636" y="922056"/>
                  </a:lnTo>
                  <a:lnTo>
                    <a:pt x="198010" y="924654"/>
                  </a:lnTo>
                  <a:lnTo>
                    <a:pt x="198384" y="927251"/>
                  </a:lnTo>
                  <a:lnTo>
                    <a:pt x="198761" y="929848"/>
                  </a:lnTo>
                  <a:lnTo>
                    <a:pt x="199141" y="932446"/>
                  </a:lnTo>
                  <a:lnTo>
                    <a:pt x="199520" y="935043"/>
                  </a:lnTo>
                  <a:lnTo>
                    <a:pt x="199902" y="937640"/>
                  </a:lnTo>
                  <a:lnTo>
                    <a:pt x="200286" y="940238"/>
                  </a:lnTo>
                  <a:lnTo>
                    <a:pt x="200670" y="942835"/>
                  </a:lnTo>
                  <a:lnTo>
                    <a:pt x="201055" y="945432"/>
                  </a:lnTo>
                  <a:lnTo>
                    <a:pt x="201443" y="948030"/>
                  </a:lnTo>
                  <a:lnTo>
                    <a:pt x="201832" y="950627"/>
                  </a:lnTo>
                  <a:lnTo>
                    <a:pt x="202220" y="953224"/>
                  </a:lnTo>
                  <a:lnTo>
                    <a:pt x="202611" y="955822"/>
                  </a:lnTo>
                  <a:lnTo>
                    <a:pt x="203003" y="958419"/>
                  </a:lnTo>
                  <a:lnTo>
                    <a:pt x="203395" y="961017"/>
                  </a:lnTo>
                  <a:lnTo>
                    <a:pt x="203788" y="963614"/>
                  </a:lnTo>
                  <a:lnTo>
                    <a:pt x="204183" y="966211"/>
                  </a:lnTo>
                  <a:lnTo>
                    <a:pt x="204578" y="968809"/>
                  </a:lnTo>
                  <a:lnTo>
                    <a:pt x="204973" y="971406"/>
                  </a:lnTo>
                  <a:lnTo>
                    <a:pt x="205371" y="974003"/>
                  </a:lnTo>
                  <a:lnTo>
                    <a:pt x="205768" y="976601"/>
                  </a:lnTo>
                  <a:lnTo>
                    <a:pt x="206165" y="979198"/>
                  </a:lnTo>
                  <a:lnTo>
                    <a:pt x="206563" y="981795"/>
                  </a:lnTo>
                  <a:lnTo>
                    <a:pt x="206962" y="984393"/>
                  </a:lnTo>
                  <a:lnTo>
                    <a:pt x="207361" y="986990"/>
                  </a:lnTo>
                  <a:lnTo>
                    <a:pt x="207760" y="989587"/>
                  </a:lnTo>
                  <a:lnTo>
                    <a:pt x="208160" y="992185"/>
                  </a:lnTo>
                  <a:lnTo>
                    <a:pt x="208559" y="994782"/>
                  </a:lnTo>
                  <a:lnTo>
                    <a:pt x="208959" y="997379"/>
                  </a:lnTo>
                  <a:lnTo>
                    <a:pt x="209359" y="999977"/>
                  </a:lnTo>
                  <a:lnTo>
                    <a:pt x="209759" y="1002574"/>
                  </a:lnTo>
                  <a:lnTo>
                    <a:pt x="210159" y="1005171"/>
                  </a:lnTo>
                  <a:lnTo>
                    <a:pt x="210559" y="1007769"/>
                  </a:lnTo>
                  <a:lnTo>
                    <a:pt x="210958" y="1010366"/>
                  </a:lnTo>
                  <a:lnTo>
                    <a:pt x="211357" y="1012963"/>
                  </a:lnTo>
                  <a:lnTo>
                    <a:pt x="211757" y="1015561"/>
                  </a:lnTo>
                  <a:lnTo>
                    <a:pt x="212155" y="1018158"/>
                  </a:lnTo>
                  <a:lnTo>
                    <a:pt x="212553" y="1020755"/>
                  </a:lnTo>
                  <a:lnTo>
                    <a:pt x="212952" y="1023353"/>
                  </a:lnTo>
                  <a:lnTo>
                    <a:pt x="213348" y="1025950"/>
                  </a:lnTo>
                  <a:lnTo>
                    <a:pt x="213745" y="1028547"/>
                  </a:lnTo>
                  <a:lnTo>
                    <a:pt x="214141" y="1031145"/>
                  </a:lnTo>
                  <a:lnTo>
                    <a:pt x="214536" y="1033742"/>
                  </a:lnTo>
                  <a:lnTo>
                    <a:pt x="214930" y="1036339"/>
                  </a:lnTo>
                  <a:lnTo>
                    <a:pt x="215324" y="1038937"/>
                  </a:lnTo>
                  <a:lnTo>
                    <a:pt x="215717" y="1041534"/>
                  </a:lnTo>
                  <a:lnTo>
                    <a:pt x="216108" y="1044131"/>
                  </a:lnTo>
                  <a:lnTo>
                    <a:pt x="216499" y="1046729"/>
                  </a:lnTo>
                  <a:lnTo>
                    <a:pt x="216890" y="1049326"/>
                  </a:lnTo>
                  <a:lnTo>
                    <a:pt x="217277" y="1051924"/>
                  </a:lnTo>
                  <a:lnTo>
                    <a:pt x="217664" y="1054521"/>
                  </a:lnTo>
                  <a:lnTo>
                    <a:pt x="218051" y="1057118"/>
                  </a:lnTo>
                  <a:lnTo>
                    <a:pt x="218435" y="1059716"/>
                  </a:lnTo>
                  <a:lnTo>
                    <a:pt x="218818" y="1062313"/>
                  </a:lnTo>
                  <a:lnTo>
                    <a:pt x="219200" y="1064910"/>
                  </a:lnTo>
                  <a:lnTo>
                    <a:pt x="219581" y="1067508"/>
                  </a:lnTo>
                  <a:lnTo>
                    <a:pt x="219958" y="1070105"/>
                  </a:lnTo>
                  <a:lnTo>
                    <a:pt x="220336" y="1072702"/>
                  </a:lnTo>
                  <a:lnTo>
                    <a:pt x="220713" y="1075300"/>
                  </a:lnTo>
                  <a:lnTo>
                    <a:pt x="221085" y="1077897"/>
                  </a:lnTo>
                  <a:lnTo>
                    <a:pt x="221456" y="1080494"/>
                  </a:lnTo>
                  <a:lnTo>
                    <a:pt x="221827" y="1083092"/>
                  </a:lnTo>
                  <a:lnTo>
                    <a:pt x="222195" y="1085689"/>
                  </a:lnTo>
                  <a:lnTo>
                    <a:pt x="222560" y="1088286"/>
                  </a:lnTo>
                  <a:lnTo>
                    <a:pt x="222925" y="1090884"/>
                  </a:lnTo>
                  <a:lnTo>
                    <a:pt x="223288" y="1093481"/>
                  </a:lnTo>
                  <a:lnTo>
                    <a:pt x="223646" y="1096078"/>
                  </a:lnTo>
                  <a:lnTo>
                    <a:pt x="224003" y="1098676"/>
                  </a:lnTo>
                  <a:lnTo>
                    <a:pt x="224361" y="1101273"/>
                  </a:lnTo>
                  <a:lnTo>
                    <a:pt x="224712" y="1103870"/>
                  </a:lnTo>
                  <a:lnTo>
                    <a:pt x="225062" y="1106468"/>
                  </a:lnTo>
                  <a:lnTo>
                    <a:pt x="225412" y="1109065"/>
                  </a:lnTo>
                  <a:lnTo>
                    <a:pt x="225757" y="1111662"/>
                  </a:lnTo>
                  <a:lnTo>
                    <a:pt x="226099" y="1114260"/>
                  </a:lnTo>
                  <a:lnTo>
                    <a:pt x="226440" y="1116857"/>
                  </a:lnTo>
                  <a:lnTo>
                    <a:pt x="226780" y="1119454"/>
                  </a:lnTo>
                  <a:lnTo>
                    <a:pt x="227112" y="1122052"/>
                  </a:lnTo>
                  <a:lnTo>
                    <a:pt x="227445" y="1124649"/>
                  </a:lnTo>
                  <a:lnTo>
                    <a:pt x="227777" y="1127246"/>
                  </a:lnTo>
                  <a:lnTo>
                    <a:pt x="228101" y="1129844"/>
                  </a:lnTo>
                  <a:lnTo>
                    <a:pt x="228424" y="1132441"/>
                  </a:lnTo>
                  <a:lnTo>
                    <a:pt x="228747" y="1135039"/>
                  </a:lnTo>
                  <a:lnTo>
                    <a:pt x="229065" y="1137636"/>
                  </a:lnTo>
                  <a:lnTo>
                    <a:pt x="229377" y="1140233"/>
                  </a:lnTo>
                  <a:lnTo>
                    <a:pt x="229690" y="1142831"/>
                  </a:lnTo>
                  <a:lnTo>
                    <a:pt x="230001" y="1145428"/>
                  </a:lnTo>
                  <a:lnTo>
                    <a:pt x="230303" y="1148025"/>
                  </a:lnTo>
                  <a:lnTo>
                    <a:pt x="230605" y="1150623"/>
                  </a:lnTo>
                  <a:lnTo>
                    <a:pt x="230907" y="1153220"/>
                  </a:lnTo>
                  <a:lnTo>
                    <a:pt x="231199" y="1155817"/>
                  </a:lnTo>
                  <a:lnTo>
                    <a:pt x="231490" y="1158415"/>
                  </a:lnTo>
                  <a:lnTo>
                    <a:pt x="231780" y="1161012"/>
                  </a:lnTo>
                  <a:lnTo>
                    <a:pt x="232065" y="1163609"/>
                  </a:lnTo>
                  <a:lnTo>
                    <a:pt x="232344" y="1166207"/>
                  </a:lnTo>
                  <a:lnTo>
                    <a:pt x="232623" y="1168804"/>
                  </a:lnTo>
                  <a:lnTo>
                    <a:pt x="232899" y="1171401"/>
                  </a:lnTo>
                  <a:lnTo>
                    <a:pt x="233166" y="1173999"/>
                  </a:lnTo>
                  <a:lnTo>
                    <a:pt x="233432" y="1176596"/>
                  </a:lnTo>
                  <a:lnTo>
                    <a:pt x="233699" y="1179193"/>
                  </a:lnTo>
                  <a:lnTo>
                    <a:pt x="233955" y="1181791"/>
                  </a:lnTo>
                  <a:lnTo>
                    <a:pt x="234208" y="1184388"/>
                  </a:lnTo>
                  <a:lnTo>
                    <a:pt x="234462" y="1186985"/>
                  </a:lnTo>
                  <a:lnTo>
                    <a:pt x="234709" y="1189583"/>
                  </a:lnTo>
                  <a:lnTo>
                    <a:pt x="234949" y="1192180"/>
                  </a:lnTo>
                  <a:lnTo>
                    <a:pt x="235190" y="1194777"/>
                  </a:lnTo>
                  <a:lnTo>
                    <a:pt x="235428" y="1197375"/>
                  </a:lnTo>
                  <a:lnTo>
                    <a:pt x="235655" y="1199972"/>
                  </a:lnTo>
                  <a:lnTo>
                    <a:pt x="235881" y="1202569"/>
                  </a:lnTo>
                  <a:lnTo>
                    <a:pt x="236108" y="1205167"/>
                  </a:lnTo>
                  <a:lnTo>
                    <a:pt x="236323" y="1207764"/>
                  </a:lnTo>
                  <a:lnTo>
                    <a:pt x="236536" y="1210361"/>
                  </a:lnTo>
                  <a:lnTo>
                    <a:pt x="236748" y="1212959"/>
                  </a:lnTo>
                  <a:lnTo>
                    <a:pt x="236953" y="1215556"/>
                  </a:lnTo>
                  <a:lnTo>
                    <a:pt x="237151" y="1218153"/>
                  </a:lnTo>
                  <a:lnTo>
                    <a:pt x="237349" y="1220751"/>
                  </a:lnTo>
                  <a:lnTo>
                    <a:pt x="237545" y="1223348"/>
                  </a:lnTo>
                  <a:lnTo>
                    <a:pt x="237728" y="1225946"/>
                  </a:lnTo>
                  <a:lnTo>
                    <a:pt x="237911" y="1228543"/>
                  </a:lnTo>
                  <a:lnTo>
                    <a:pt x="238094" y="1231140"/>
                  </a:lnTo>
                  <a:lnTo>
                    <a:pt x="238265" y="1233738"/>
                  </a:lnTo>
                  <a:lnTo>
                    <a:pt x="238432" y="1236335"/>
                  </a:lnTo>
                  <a:lnTo>
                    <a:pt x="238600" y="1238932"/>
                  </a:lnTo>
                  <a:lnTo>
                    <a:pt x="238760" y="1241530"/>
                  </a:lnTo>
                  <a:lnTo>
                    <a:pt x="238912" y="1244127"/>
                  </a:lnTo>
                  <a:lnTo>
                    <a:pt x="239064" y="1246724"/>
                  </a:lnTo>
                  <a:lnTo>
                    <a:pt x="239214" y="1249322"/>
                  </a:lnTo>
                  <a:lnTo>
                    <a:pt x="239350" y="1251919"/>
                  </a:lnTo>
                  <a:lnTo>
                    <a:pt x="239486" y="1254516"/>
                  </a:lnTo>
                  <a:lnTo>
                    <a:pt x="239623" y="1257114"/>
                  </a:lnTo>
                  <a:lnTo>
                    <a:pt x="239746" y="1259711"/>
                  </a:lnTo>
                  <a:lnTo>
                    <a:pt x="239866" y="1262308"/>
                  </a:lnTo>
                  <a:lnTo>
                    <a:pt x="239986" y="1264906"/>
                  </a:lnTo>
                  <a:lnTo>
                    <a:pt x="240098" y="1267503"/>
                  </a:lnTo>
                  <a:lnTo>
                    <a:pt x="240202" y="1270100"/>
                  </a:lnTo>
                  <a:lnTo>
                    <a:pt x="240305" y="1272698"/>
                  </a:lnTo>
                  <a:lnTo>
                    <a:pt x="240407" y="1275295"/>
                  </a:lnTo>
                  <a:lnTo>
                    <a:pt x="240493" y="1277892"/>
                  </a:lnTo>
                  <a:lnTo>
                    <a:pt x="240580" y="1280490"/>
                  </a:lnTo>
                  <a:lnTo>
                    <a:pt x="240667" y="1283087"/>
                  </a:lnTo>
                  <a:lnTo>
                    <a:pt x="240741" y="1285684"/>
                  </a:lnTo>
                  <a:lnTo>
                    <a:pt x="240811" y="1288282"/>
                  </a:lnTo>
                  <a:lnTo>
                    <a:pt x="240881" y="1290879"/>
                  </a:lnTo>
                  <a:lnTo>
                    <a:pt x="240943" y="1293476"/>
                  </a:lnTo>
                  <a:lnTo>
                    <a:pt x="240996" y="1296074"/>
                  </a:lnTo>
                  <a:lnTo>
                    <a:pt x="241049" y="1298671"/>
                  </a:lnTo>
                  <a:lnTo>
                    <a:pt x="241100" y="1301268"/>
                  </a:lnTo>
                  <a:lnTo>
                    <a:pt x="241136" y="1303866"/>
                  </a:lnTo>
                  <a:lnTo>
                    <a:pt x="241171" y="1306463"/>
                  </a:lnTo>
                  <a:lnTo>
                    <a:pt x="241207" y="1309061"/>
                  </a:lnTo>
                  <a:lnTo>
                    <a:pt x="241230" y="1311658"/>
                  </a:lnTo>
                  <a:lnTo>
                    <a:pt x="241248" y="1314255"/>
                  </a:lnTo>
                  <a:lnTo>
                    <a:pt x="241267" y="1316853"/>
                  </a:lnTo>
                  <a:lnTo>
                    <a:pt x="241278" y="1319450"/>
                  </a:lnTo>
                  <a:lnTo>
                    <a:pt x="241279" y="1322047"/>
                  </a:lnTo>
                  <a:lnTo>
                    <a:pt x="241280" y="1324645"/>
                  </a:lnTo>
                  <a:lnTo>
                    <a:pt x="241280" y="1327242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854308" y="1422971"/>
              <a:ext cx="111794" cy="0"/>
            </a:xfrm>
            <a:custGeom>
              <a:avLst/>
              <a:pathLst>
                <a:path w="111794" h="0">
                  <a:moveTo>
                    <a:pt x="0" y="0"/>
                  </a:moveTo>
                  <a:lnTo>
                    <a:pt x="111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624065" y="1928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624065" y="16482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624065" y="18801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624065" y="20302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349716" y="249184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349716" y="246260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349716" y="250353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349716" y="248794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349716" y="250353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349716" y="249963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892154" y="2067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892154" y="7400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160244" y="23790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430910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67225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53" name="rc153"/>
            <p:cNvSpPr/>
            <p:nvPr/>
          </p:nvSpPr>
          <p:spPr>
            <a:xfrm>
              <a:off x="1626476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1856511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55" name="rc155"/>
            <p:cNvSpPr/>
            <p:nvPr/>
          </p:nvSpPr>
          <p:spPr>
            <a:xfrm>
              <a:off x="2822041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3083082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57" name="rc157"/>
            <p:cNvSpPr/>
            <p:nvPr/>
          </p:nvSpPr>
          <p:spPr>
            <a:xfrm>
              <a:off x="4017607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>
              <a:off x="4258952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59" name="rc159"/>
            <p:cNvSpPr/>
            <p:nvPr/>
          </p:nvSpPr>
          <p:spPr>
            <a:xfrm>
              <a:off x="5213172" y="69589"/>
              <a:ext cx="112597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60"/>
            <p:cNvSpPr/>
            <p:nvPr/>
          </p:nvSpPr>
          <p:spPr>
            <a:xfrm>
              <a:off x="5443207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61" name="pl161"/>
            <p:cNvSpPr/>
            <p:nvPr/>
          </p:nvSpPr>
          <p:spPr>
            <a:xfrm>
              <a:off x="430910" y="2643378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60831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777365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993898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210432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1426966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7"/>
            <p:cNvSpPr/>
            <p:nvPr/>
          </p:nvSpPr>
          <p:spPr>
            <a:xfrm rot="-600000">
              <a:off x="-601948" y="2788837"/>
              <a:ext cx="117443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AlloEleX(H:BelgiumXCachadas) (10)</a:t>
              </a:r>
            </a:p>
          </p:txBody>
        </p:sp>
        <p:sp>
          <p:nvSpPr>
            <p:cNvPr id="168" name="tx168"/>
            <p:cNvSpPr/>
            <p:nvPr/>
          </p:nvSpPr>
          <p:spPr>
            <a:xfrm rot="-600000">
              <a:off x="-242516" y="2776335"/>
              <a:ext cx="103044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SymEleX(H:LaxeXCachadas) (4)</a:t>
              </a:r>
            </a:p>
          </p:txBody>
        </p:sp>
        <p:sp>
          <p:nvSpPr>
            <p:cNvPr id="169" name="tx169"/>
            <p:cNvSpPr/>
            <p:nvPr/>
          </p:nvSpPr>
          <p:spPr>
            <a:xfrm rot="-600000">
              <a:off x="-68113" y="2780021"/>
              <a:ext cx="107290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SymEleX(H:LaxeXMontalvo) (11)</a:t>
              </a:r>
            </a:p>
          </p:txBody>
        </p:sp>
        <p:sp>
          <p:nvSpPr>
            <p:cNvPr id="170" name="tx170"/>
            <p:cNvSpPr/>
            <p:nvPr/>
          </p:nvSpPr>
          <p:spPr>
            <a:xfrm rot="-600000">
              <a:off x="169430" y="2778183"/>
              <a:ext cx="105173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SymEleX(H:LouroXCenteans) (1)</a:t>
              </a:r>
            </a:p>
          </p:txBody>
        </p:sp>
        <p:sp>
          <p:nvSpPr>
            <p:cNvPr id="171" name="tx171"/>
            <p:cNvSpPr/>
            <p:nvPr/>
          </p:nvSpPr>
          <p:spPr>
            <a:xfrm rot="-600000">
              <a:off x="369274" y="2779643"/>
              <a:ext cx="106854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SymEleX(H:LouroXLanzada) (11)</a:t>
              </a:r>
            </a:p>
          </p:txBody>
        </p:sp>
        <p:sp>
          <p:nvSpPr>
            <p:cNvPr id="172" name="pl172"/>
            <p:cNvSpPr/>
            <p:nvPr/>
          </p:nvSpPr>
          <p:spPr>
            <a:xfrm>
              <a:off x="1626476" y="2643378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1933560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445368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 rot="-600000">
              <a:off x="796000" y="2786631"/>
              <a:ext cx="1149027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AlloGraX(H:BelgiumXCachadas) (1)</a:t>
              </a:r>
            </a:p>
          </p:txBody>
        </p:sp>
        <p:sp>
          <p:nvSpPr>
            <p:cNvPr id="176" name="tx176"/>
            <p:cNvSpPr/>
            <p:nvPr/>
          </p:nvSpPr>
          <p:spPr>
            <a:xfrm rot="-600000">
              <a:off x="1408574" y="2777815"/>
              <a:ext cx="104748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SymGraX(H:LaxeXMontalvo) (1)</a:t>
              </a:r>
            </a:p>
          </p:txBody>
        </p:sp>
        <p:sp>
          <p:nvSpPr>
            <p:cNvPr id="177" name="pl177"/>
            <p:cNvSpPr/>
            <p:nvPr/>
          </p:nvSpPr>
          <p:spPr>
            <a:xfrm>
              <a:off x="2822041" y="2643378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033162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385029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3736897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 rot="-600000">
              <a:off x="1374783" y="2832197"/>
              <a:ext cx="1673832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(H:BelgiumXCachadas)X(H:BelgiumXCachadas) (24)</a:t>
              </a:r>
            </a:p>
          </p:txBody>
        </p:sp>
        <p:sp>
          <p:nvSpPr>
            <p:cNvPr id="182" name="tx182"/>
            <p:cNvSpPr/>
            <p:nvPr/>
          </p:nvSpPr>
          <p:spPr>
            <a:xfrm rot="-600000">
              <a:off x="1936690" y="2813970"/>
              <a:ext cx="146219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(H:LaxeXMontalvo)X(H:LaxeXMontalvo) (20)</a:t>
              </a:r>
            </a:p>
          </p:txBody>
        </p:sp>
        <p:sp>
          <p:nvSpPr>
            <p:cNvPr id="183" name="tx183"/>
            <p:cNvSpPr/>
            <p:nvPr/>
          </p:nvSpPr>
          <p:spPr>
            <a:xfrm rot="-600000">
              <a:off x="2335008" y="2809906"/>
              <a:ext cx="141539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(H:LouroXLanzada)X(H:LouroXLanzada) (9)</a:t>
              </a:r>
            </a:p>
          </p:txBody>
        </p:sp>
        <p:sp>
          <p:nvSpPr>
            <p:cNvPr id="184" name="pl184"/>
            <p:cNvSpPr/>
            <p:nvPr/>
          </p:nvSpPr>
          <p:spPr>
            <a:xfrm>
              <a:off x="4017607" y="2643378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4228727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580595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4932462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 rot="-600000">
              <a:off x="3103758" y="2785529"/>
              <a:ext cx="113633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(H:BelgiumXCachadas)XAlloEle (5)</a:t>
              </a:r>
            </a:p>
          </p:txBody>
        </p:sp>
        <p:sp>
          <p:nvSpPr>
            <p:cNvPr id="189" name="tx189"/>
            <p:cNvSpPr/>
            <p:nvPr/>
          </p:nvSpPr>
          <p:spPr>
            <a:xfrm rot="-600000">
              <a:off x="3556393" y="2776713"/>
              <a:ext cx="103480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(H:LaxeXMontalvo)XSymEle (2)</a:t>
              </a:r>
            </a:p>
          </p:txBody>
        </p:sp>
        <p:sp>
          <p:nvSpPr>
            <p:cNvPr id="190" name="tx190"/>
            <p:cNvSpPr/>
            <p:nvPr/>
          </p:nvSpPr>
          <p:spPr>
            <a:xfrm rot="-600000">
              <a:off x="3912581" y="2776335"/>
              <a:ext cx="103044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(H:LouroXLanzada)XSymEle (3)</a:t>
              </a:r>
            </a:p>
          </p:txBody>
        </p:sp>
        <p:sp>
          <p:nvSpPr>
            <p:cNvPr id="191" name="pl191"/>
            <p:cNvSpPr/>
            <p:nvPr/>
          </p:nvSpPr>
          <p:spPr>
            <a:xfrm>
              <a:off x="5213172" y="2643378"/>
              <a:ext cx="1125976" cy="0"/>
            </a:xfrm>
            <a:custGeom>
              <a:avLst/>
              <a:pathLst>
                <a:path w="1125976" h="0">
                  <a:moveTo>
                    <a:pt x="0" y="0"/>
                  </a:moveTo>
                  <a:lnTo>
                    <a:pt x="11259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5374026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642115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5910205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178295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6"/>
            <p:cNvSpPr/>
            <p:nvPr/>
          </p:nvSpPr>
          <p:spPr>
            <a:xfrm rot="-600000">
              <a:off x="4236466" y="2786631"/>
              <a:ext cx="1149027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(H:BelgiumXCachadas)XAlloGra (6)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600000">
              <a:off x="4605322" y="2777815"/>
              <a:ext cx="104748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(H:LaxeXMontalvo)XSymGra (4)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600000">
              <a:off x="4856611" y="2779285"/>
              <a:ext cx="106441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(H:LouroXCenteans)XSymGra (2)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600000">
              <a:off x="5145822" y="2777437"/>
              <a:ext cx="1043136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(H:LouroXLanzada)XSymGra (1)</a:t>
              </a:r>
            </a:p>
          </p:txBody>
        </p:sp>
        <p:sp>
          <p:nvSpPr>
            <p:cNvPr id="200" name="pl200"/>
            <p:cNvSpPr/>
            <p:nvPr/>
          </p:nvSpPr>
          <p:spPr>
            <a:xfrm>
              <a:off x="430910" y="270129"/>
              <a:ext cx="0" cy="2373249"/>
            </a:xfrm>
            <a:custGeom>
              <a:avLst/>
              <a:pathLst>
                <a:path w="0" h="2373249">
                  <a:moveTo>
                    <a:pt x="0" y="23732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317480" y="2499289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215880" y="1914600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215880" y="1329912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215880" y="745224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205" name="pl205"/>
            <p:cNvSpPr/>
            <p:nvPr/>
          </p:nvSpPr>
          <p:spPr>
            <a:xfrm>
              <a:off x="396116" y="2535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396116" y="19508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396116" y="13661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396116" y="781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 rot="-5400000">
              <a:off x="-611237" y="1398959"/>
              <a:ext cx="141423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(Eggs per clutch)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47536" y="1630406"/>
              <a:ext cx="191950" cy="905097"/>
            </a:xfrm>
            <a:custGeom>
              <a:avLst/>
              <a:pathLst>
                <a:path w="191950" h="905097">
                  <a:moveTo>
                    <a:pt x="0" y="905097"/>
                  </a:moveTo>
                  <a:lnTo>
                    <a:pt x="0" y="903326"/>
                  </a:lnTo>
                  <a:lnTo>
                    <a:pt x="23" y="901555"/>
                  </a:lnTo>
                  <a:lnTo>
                    <a:pt x="47" y="899783"/>
                  </a:lnTo>
                  <a:lnTo>
                    <a:pt x="90" y="898012"/>
                  </a:lnTo>
                  <a:lnTo>
                    <a:pt x="141" y="896241"/>
                  </a:lnTo>
                  <a:lnTo>
                    <a:pt x="200" y="894470"/>
                  </a:lnTo>
                  <a:lnTo>
                    <a:pt x="279" y="892698"/>
                  </a:lnTo>
                  <a:lnTo>
                    <a:pt x="358" y="890927"/>
                  </a:lnTo>
                  <a:lnTo>
                    <a:pt x="459" y="889156"/>
                  </a:lnTo>
                  <a:lnTo>
                    <a:pt x="566" y="887385"/>
                  </a:lnTo>
                  <a:lnTo>
                    <a:pt x="682" y="885613"/>
                  </a:lnTo>
                  <a:lnTo>
                    <a:pt x="816" y="883842"/>
                  </a:lnTo>
                  <a:lnTo>
                    <a:pt x="949" y="882071"/>
                  </a:lnTo>
                  <a:lnTo>
                    <a:pt x="1108" y="880300"/>
                  </a:lnTo>
                  <a:lnTo>
                    <a:pt x="1269" y="878529"/>
                  </a:lnTo>
                  <a:lnTo>
                    <a:pt x="1442" y="876757"/>
                  </a:lnTo>
                  <a:lnTo>
                    <a:pt x="1629" y="874986"/>
                  </a:lnTo>
                  <a:lnTo>
                    <a:pt x="1818" y="873215"/>
                  </a:lnTo>
                  <a:lnTo>
                    <a:pt x="2031" y="871444"/>
                  </a:lnTo>
                  <a:lnTo>
                    <a:pt x="2244" y="869672"/>
                  </a:lnTo>
                  <a:lnTo>
                    <a:pt x="2474" y="867901"/>
                  </a:lnTo>
                  <a:lnTo>
                    <a:pt x="2713" y="866130"/>
                  </a:lnTo>
                  <a:lnTo>
                    <a:pt x="2956" y="864359"/>
                  </a:lnTo>
                  <a:lnTo>
                    <a:pt x="3220" y="862587"/>
                  </a:lnTo>
                  <a:lnTo>
                    <a:pt x="3485" y="860816"/>
                  </a:lnTo>
                  <a:lnTo>
                    <a:pt x="3767" y="859045"/>
                  </a:lnTo>
                  <a:lnTo>
                    <a:pt x="4056" y="857274"/>
                  </a:lnTo>
                  <a:lnTo>
                    <a:pt x="4352" y="855503"/>
                  </a:lnTo>
                  <a:lnTo>
                    <a:pt x="4665" y="853731"/>
                  </a:lnTo>
                  <a:lnTo>
                    <a:pt x="4978" y="851960"/>
                  </a:lnTo>
                  <a:lnTo>
                    <a:pt x="5312" y="850189"/>
                  </a:lnTo>
                  <a:lnTo>
                    <a:pt x="5648" y="848418"/>
                  </a:lnTo>
                  <a:lnTo>
                    <a:pt x="5994" y="846646"/>
                  </a:lnTo>
                  <a:lnTo>
                    <a:pt x="6353" y="844875"/>
                  </a:lnTo>
                  <a:lnTo>
                    <a:pt x="6713" y="843104"/>
                  </a:lnTo>
                  <a:lnTo>
                    <a:pt x="7094" y="841333"/>
                  </a:lnTo>
                  <a:lnTo>
                    <a:pt x="7475" y="839562"/>
                  </a:lnTo>
                  <a:lnTo>
                    <a:pt x="7868" y="837790"/>
                  </a:lnTo>
                  <a:lnTo>
                    <a:pt x="8270" y="836019"/>
                  </a:lnTo>
                  <a:lnTo>
                    <a:pt x="8675" y="834248"/>
                  </a:lnTo>
                  <a:lnTo>
                    <a:pt x="9098" y="832477"/>
                  </a:lnTo>
                  <a:lnTo>
                    <a:pt x="9521" y="830705"/>
                  </a:lnTo>
                  <a:lnTo>
                    <a:pt x="9957" y="828934"/>
                  </a:lnTo>
                  <a:lnTo>
                    <a:pt x="10400" y="827163"/>
                  </a:lnTo>
                  <a:lnTo>
                    <a:pt x="10847" y="825392"/>
                  </a:lnTo>
                  <a:lnTo>
                    <a:pt x="11308" y="823620"/>
                  </a:lnTo>
                  <a:lnTo>
                    <a:pt x="11770" y="821849"/>
                  </a:lnTo>
                  <a:lnTo>
                    <a:pt x="12246" y="820078"/>
                  </a:lnTo>
                  <a:lnTo>
                    <a:pt x="12725" y="818307"/>
                  </a:lnTo>
                  <a:lnTo>
                    <a:pt x="13210" y="816536"/>
                  </a:lnTo>
                  <a:lnTo>
                    <a:pt x="13706" y="814764"/>
                  </a:lnTo>
                  <a:lnTo>
                    <a:pt x="14203" y="812993"/>
                  </a:lnTo>
                  <a:lnTo>
                    <a:pt x="14714" y="811222"/>
                  </a:lnTo>
                  <a:lnTo>
                    <a:pt x="15226" y="809451"/>
                  </a:lnTo>
                  <a:lnTo>
                    <a:pt x="15746" y="807679"/>
                  </a:lnTo>
                  <a:lnTo>
                    <a:pt x="16273" y="805908"/>
                  </a:lnTo>
                  <a:lnTo>
                    <a:pt x="16801" y="804137"/>
                  </a:lnTo>
                  <a:lnTo>
                    <a:pt x="17342" y="802366"/>
                  </a:lnTo>
                  <a:lnTo>
                    <a:pt x="17884" y="800595"/>
                  </a:lnTo>
                  <a:lnTo>
                    <a:pt x="18433" y="798823"/>
                  </a:lnTo>
                  <a:lnTo>
                    <a:pt x="18988" y="797052"/>
                  </a:lnTo>
                  <a:lnTo>
                    <a:pt x="19545" y="795281"/>
                  </a:lnTo>
                  <a:lnTo>
                    <a:pt x="20111" y="793510"/>
                  </a:lnTo>
                  <a:lnTo>
                    <a:pt x="20677" y="791738"/>
                  </a:lnTo>
                  <a:lnTo>
                    <a:pt x="21252" y="789967"/>
                  </a:lnTo>
                  <a:lnTo>
                    <a:pt x="21830" y="788196"/>
                  </a:lnTo>
                  <a:lnTo>
                    <a:pt x="22411" y="786425"/>
                  </a:lnTo>
                  <a:lnTo>
                    <a:pt x="22999" y="784653"/>
                  </a:lnTo>
                  <a:lnTo>
                    <a:pt x="23586" y="782882"/>
                  </a:lnTo>
                  <a:lnTo>
                    <a:pt x="24182" y="781111"/>
                  </a:lnTo>
                  <a:lnTo>
                    <a:pt x="24779" y="779340"/>
                  </a:lnTo>
                  <a:lnTo>
                    <a:pt x="25379" y="777569"/>
                  </a:lnTo>
                  <a:lnTo>
                    <a:pt x="25984" y="775797"/>
                  </a:lnTo>
                  <a:lnTo>
                    <a:pt x="26589" y="774026"/>
                  </a:lnTo>
                  <a:lnTo>
                    <a:pt x="27200" y="772255"/>
                  </a:lnTo>
                  <a:lnTo>
                    <a:pt x="27812" y="770484"/>
                  </a:lnTo>
                  <a:lnTo>
                    <a:pt x="28427" y="768712"/>
                  </a:lnTo>
                  <a:lnTo>
                    <a:pt x="29045" y="766941"/>
                  </a:lnTo>
                  <a:lnTo>
                    <a:pt x="29664" y="765170"/>
                  </a:lnTo>
                  <a:lnTo>
                    <a:pt x="30287" y="763399"/>
                  </a:lnTo>
                  <a:lnTo>
                    <a:pt x="30910" y="761628"/>
                  </a:lnTo>
                  <a:lnTo>
                    <a:pt x="31535" y="759856"/>
                  </a:lnTo>
                  <a:lnTo>
                    <a:pt x="32162" y="758085"/>
                  </a:lnTo>
                  <a:lnTo>
                    <a:pt x="32790" y="756314"/>
                  </a:lnTo>
                  <a:lnTo>
                    <a:pt x="33420" y="754543"/>
                  </a:lnTo>
                  <a:lnTo>
                    <a:pt x="34050" y="752771"/>
                  </a:lnTo>
                  <a:lnTo>
                    <a:pt x="34682" y="751000"/>
                  </a:lnTo>
                  <a:lnTo>
                    <a:pt x="35314" y="749229"/>
                  </a:lnTo>
                  <a:lnTo>
                    <a:pt x="35947" y="747458"/>
                  </a:lnTo>
                  <a:lnTo>
                    <a:pt x="36580" y="745686"/>
                  </a:lnTo>
                  <a:lnTo>
                    <a:pt x="37214" y="743915"/>
                  </a:lnTo>
                  <a:lnTo>
                    <a:pt x="37847" y="742144"/>
                  </a:lnTo>
                  <a:lnTo>
                    <a:pt x="38481" y="740373"/>
                  </a:lnTo>
                  <a:lnTo>
                    <a:pt x="39114" y="738602"/>
                  </a:lnTo>
                  <a:lnTo>
                    <a:pt x="39747" y="736830"/>
                  </a:lnTo>
                  <a:lnTo>
                    <a:pt x="40380" y="735059"/>
                  </a:lnTo>
                  <a:lnTo>
                    <a:pt x="41012" y="733288"/>
                  </a:lnTo>
                  <a:lnTo>
                    <a:pt x="41644" y="731517"/>
                  </a:lnTo>
                  <a:lnTo>
                    <a:pt x="42274" y="729745"/>
                  </a:lnTo>
                  <a:lnTo>
                    <a:pt x="42903" y="727974"/>
                  </a:lnTo>
                  <a:lnTo>
                    <a:pt x="43532" y="726203"/>
                  </a:lnTo>
                  <a:lnTo>
                    <a:pt x="44158" y="724432"/>
                  </a:lnTo>
                  <a:lnTo>
                    <a:pt x="44785" y="722660"/>
                  </a:lnTo>
                  <a:lnTo>
                    <a:pt x="45408" y="720889"/>
                  </a:lnTo>
                  <a:lnTo>
                    <a:pt x="46030" y="719118"/>
                  </a:lnTo>
                  <a:lnTo>
                    <a:pt x="46651" y="717347"/>
                  </a:lnTo>
                  <a:lnTo>
                    <a:pt x="47269" y="715576"/>
                  </a:lnTo>
                  <a:lnTo>
                    <a:pt x="47887" y="713804"/>
                  </a:lnTo>
                  <a:lnTo>
                    <a:pt x="48500" y="712033"/>
                  </a:lnTo>
                  <a:lnTo>
                    <a:pt x="49112" y="710262"/>
                  </a:lnTo>
                  <a:lnTo>
                    <a:pt x="49722" y="708491"/>
                  </a:lnTo>
                  <a:lnTo>
                    <a:pt x="50328" y="706719"/>
                  </a:lnTo>
                  <a:lnTo>
                    <a:pt x="50934" y="704948"/>
                  </a:lnTo>
                  <a:lnTo>
                    <a:pt x="51534" y="703177"/>
                  </a:lnTo>
                  <a:lnTo>
                    <a:pt x="52134" y="701406"/>
                  </a:lnTo>
                  <a:lnTo>
                    <a:pt x="52729" y="699635"/>
                  </a:lnTo>
                  <a:lnTo>
                    <a:pt x="53322" y="697863"/>
                  </a:lnTo>
                  <a:lnTo>
                    <a:pt x="53913" y="696092"/>
                  </a:lnTo>
                  <a:lnTo>
                    <a:pt x="54497" y="694321"/>
                  </a:lnTo>
                  <a:lnTo>
                    <a:pt x="55082" y="692550"/>
                  </a:lnTo>
                  <a:lnTo>
                    <a:pt x="55661" y="690778"/>
                  </a:lnTo>
                  <a:lnTo>
                    <a:pt x="56237" y="689007"/>
                  </a:lnTo>
                  <a:lnTo>
                    <a:pt x="56810" y="687236"/>
                  </a:lnTo>
                  <a:lnTo>
                    <a:pt x="57378" y="685465"/>
                  </a:lnTo>
                  <a:lnTo>
                    <a:pt x="57945" y="683693"/>
                  </a:lnTo>
                  <a:lnTo>
                    <a:pt x="58504" y="681922"/>
                  </a:lnTo>
                  <a:lnTo>
                    <a:pt x="59062" y="680151"/>
                  </a:lnTo>
                  <a:lnTo>
                    <a:pt x="59616" y="678380"/>
                  </a:lnTo>
                  <a:lnTo>
                    <a:pt x="60164" y="676609"/>
                  </a:lnTo>
                  <a:lnTo>
                    <a:pt x="60712" y="674837"/>
                  </a:lnTo>
                  <a:lnTo>
                    <a:pt x="61250" y="673066"/>
                  </a:lnTo>
                  <a:lnTo>
                    <a:pt x="61788" y="671295"/>
                  </a:lnTo>
                  <a:lnTo>
                    <a:pt x="62320" y="669524"/>
                  </a:lnTo>
                  <a:lnTo>
                    <a:pt x="62848" y="667752"/>
                  </a:lnTo>
                  <a:lnTo>
                    <a:pt x="63374" y="665981"/>
                  </a:lnTo>
                  <a:lnTo>
                    <a:pt x="63890" y="664210"/>
                  </a:lnTo>
                  <a:lnTo>
                    <a:pt x="64407" y="662439"/>
                  </a:lnTo>
                  <a:lnTo>
                    <a:pt x="64916" y="660668"/>
                  </a:lnTo>
                  <a:lnTo>
                    <a:pt x="65421" y="658896"/>
                  </a:lnTo>
                  <a:lnTo>
                    <a:pt x="65923" y="657125"/>
                  </a:lnTo>
                  <a:lnTo>
                    <a:pt x="66417" y="655354"/>
                  </a:lnTo>
                  <a:lnTo>
                    <a:pt x="66911" y="653583"/>
                  </a:lnTo>
                  <a:lnTo>
                    <a:pt x="67395" y="651811"/>
                  </a:lnTo>
                  <a:lnTo>
                    <a:pt x="67877" y="650040"/>
                  </a:lnTo>
                  <a:lnTo>
                    <a:pt x="68355" y="648269"/>
                  </a:lnTo>
                  <a:lnTo>
                    <a:pt x="68825" y="646498"/>
                  </a:lnTo>
                  <a:lnTo>
                    <a:pt x="69295" y="644726"/>
                  </a:lnTo>
                  <a:lnTo>
                    <a:pt x="69754" y="642955"/>
                  </a:lnTo>
                  <a:lnTo>
                    <a:pt x="70212" y="641184"/>
                  </a:lnTo>
                  <a:lnTo>
                    <a:pt x="70664" y="639413"/>
                  </a:lnTo>
                  <a:lnTo>
                    <a:pt x="71110" y="637642"/>
                  </a:lnTo>
                  <a:lnTo>
                    <a:pt x="71556" y="635870"/>
                  </a:lnTo>
                  <a:lnTo>
                    <a:pt x="71989" y="634099"/>
                  </a:lnTo>
                  <a:lnTo>
                    <a:pt x="72423" y="632328"/>
                  </a:lnTo>
                  <a:lnTo>
                    <a:pt x="72849" y="630557"/>
                  </a:lnTo>
                  <a:lnTo>
                    <a:pt x="73271" y="628785"/>
                  </a:lnTo>
                  <a:lnTo>
                    <a:pt x="73690" y="627014"/>
                  </a:lnTo>
                  <a:lnTo>
                    <a:pt x="74099" y="625243"/>
                  </a:lnTo>
                  <a:lnTo>
                    <a:pt x="74508" y="623472"/>
                  </a:lnTo>
                  <a:lnTo>
                    <a:pt x="74907" y="621700"/>
                  </a:lnTo>
                  <a:lnTo>
                    <a:pt x="75304" y="619929"/>
                  </a:lnTo>
                  <a:lnTo>
                    <a:pt x="75697" y="618158"/>
                  </a:lnTo>
                  <a:lnTo>
                    <a:pt x="76081" y="616387"/>
                  </a:lnTo>
                  <a:lnTo>
                    <a:pt x="76465" y="614616"/>
                  </a:lnTo>
                  <a:lnTo>
                    <a:pt x="76838" y="612844"/>
                  </a:lnTo>
                  <a:lnTo>
                    <a:pt x="77210" y="611073"/>
                  </a:lnTo>
                  <a:lnTo>
                    <a:pt x="77577" y="609302"/>
                  </a:lnTo>
                  <a:lnTo>
                    <a:pt x="77936" y="607531"/>
                  </a:lnTo>
                  <a:lnTo>
                    <a:pt x="78296" y="605759"/>
                  </a:lnTo>
                  <a:lnTo>
                    <a:pt x="78643" y="603988"/>
                  </a:lnTo>
                  <a:lnTo>
                    <a:pt x="78991" y="602217"/>
                  </a:lnTo>
                  <a:lnTo>
                    <a:pt x="79331" y="600446"/>
                  </a:lnTo>
                  <a:lnTo>
                    <a:pt x="79666" y="598675"/>
                  </a:lnTo>
                  <a:lnTo>
                    <a:pt x="80000" y="596903"/>
                  </a:lnTo>
                  <a:lnTo>
                    <a:pt x="80323" y="595132"/>
                  </a:lnTo>
                  <a:lnTo>
                    <a:pt x="80647" y="593361"/>
                  </a:lnTo>
                  <a:lnTo>
                    <a:pt x="80962" y="591590"/>
                  </a:lnTo>
                  <a:lnTo>
                    <a:pt x="81273" y="589818"/>
                  </a:lnTo>
                  <a:lnTo>
                    <a:pt x="81582" y="588047"/>
                  </a:lnTo>
                  <a:lnTo>
                    <a:pt x="81881" y="586276"/>
                  </a:lnTo>
                  <a:lnTo>
                    <a:pt x="82181" y="584505"/>
                  </a:lnTo>
                  <a:lnTo>
                    <a:pt x="82472" y="582733"/>
                  </a:lnTo>
                  <a:lnTo>
                    <a:pt x="82760" y="580962"/>
                  </a:lnTo>
                  <a:lnTo>
                    <a:pt x="83044" y="579191"/>
                  </a:lnTo>
                  <a:lnTo>
                    <a:pt x="83321" y="577420"/>
                  </a:lnTo>
                  <a:lnTo>
                    <a:pt x="83598" y="575649"/>
                  </a:lnTo>
                  <a:lnTo>
                    <a:pt x="83864" y="573877"/>
                  </a:lnTo>
                  <a:lnTo>
                    <a:pt x="84130" y="572106"/>
                  </a:lnTo>
                  <a:lnTo>
                    <a:pt x="84390" y="570335"/>
                  </a:lnTo>
                  <a:lnTo>
                    <a:pt x="84645" y="568564"/>
                  </a:lnTo>
                  <a:lnTo>
                    <a:pt x="84899" y="566792"/>
                  </a:lnTo>
                  <a:lnTo>
                    <a:pt x="85143" y="565021"/>
                  </a:lnTo>
                  <a:lnTo>
                    <a:pt x="85388" y="563250"/>
                  </a:lnTo>
                  <a:lnTo>
                    <a:pt x="85625" y="561479"/>
                  </a:lnTo>
                  <a:lnTo>
                    <a:pt x="85859" y="559708"/>
                  </a:lnTo>
                  <a:lnTo>
                    <a:pt x="86091" y="557936"/>
                  </a:lnTo>
                  <a:lnTo>
                    <a:pt x="86314" y="556165"/>
                  </a:lnTo>
                  <a:lnTo>
                    <a:pt x="86538" y="554394"/>
                  </a:lnTo>
                  <a:lnTo>
                    <a:pt x="86754" y="552623"/>
                  </a:lnTo>
                  <a:lnTo>
                    <a:pt x="86967" y="550851"/>
                  </a:lnTo>
                  <a:lnTo>
                    <a:pt x="87178" y="549080"/>
                  </a:lnTo>
                  <a:lnTo>
                    <a:pt x="87381" y="547309"/>
                  </a:lnTo>
                  <a:lnTo>
                    <a:pt x="87585" y="545538"/>
                  </a:lnTo>
                  <a:lnTo>
                    <a:pt x="87781" y="543766"/>
                  </a:lnTo>
                  <a:lnTo>
                    <a:pt x="87975" y="541995"/>
                  </a:lnTo>
                  <a:lnTo>
                    <a:pt x="88165" y="540224"/>
                  </a:lnTo>
                  <a:lnTo>
                    <a:pt x="88350" y="538453"/>
                  </a:lnTo>
                  <a:lnTo>
                    <a:pt x="88535" y="536682"/>
                  </a:lnTo>
                  <a:lnTo>
                    <a:pt x="88712" y="534910"/>
                  </a:lnTo>
                  <a:lnTo>
                    <a:pt x="88888" y="533139"/>
                  </a:lnTo>
                  <a:lnTo>
                    <a:pt x="89059" y="531368"/>
                  </a:lnTo>
                  <a:lnTo>
                    <a:pt x="89226" y="529597"/>
                  </a:lnTo>
                  <a:lnTo>
                    <a:pt x="89393" y="527825"/>
                  </a:lnTo>
                  <a:lnTo>
                    <a:pt x="89552" y="526054"/>
                  </a:lnTo>
                  <a:lnTo>
                    <a:pt x="89711" y="524283"/>
                  </a:lnTo>
                  <a:lnTo>
                    <a:pt x="89864" y="522512"/>
                  </a:lnTo>
                  <a:lnTo>
                    <a:pt x="90015" y="520741"/>
                  </a:lnTo>
                  <a:lnTo>
                    <a:pt x="90164" y="518969"/>
                  </a:lnTo>
                  <a:lnTo>
                    <a:pt x="90307" y="517198"/>
                  </a:lnTo>
                  <a:lnTo>
                    <a:pt x="90450" y="515427"/>
                  </a:lnTo>
                  <a:lnTo>
                    <a:pt x="90587" y="513656"/>
                  </a:lnTo>
                  <a:lnTo>
                    <a:pt x="90723" y="511884"/>
                  </a:lnTo>
                  <a:lnTo>
                    <a:pt x="90855" y="510113"/>
                  </a:lnTo>
                  <a:lnTo>
                    <a:pt x="90983" y="508342"/>
                  </a:lnTo>
                  <a:lnTo>
                    <a:pt x="91111" y="506571"/>
                  </a:lnTo>
                  <a:lnTo>
                    <a:pt x="91233" y="504799"/>
                  </a:lnTo>
                  <a:lnTo>
                    <a:pt x="91354" y="503028"/>
                  </a:lnTo>
                  <a:lnTo>
                    <a:pt x="91471" y="501257"/>
                  </a:lnTo>
                  <a:lnTo>
                    <a:pt x="91585" y="499486"/>
                  </a:lnTo>
                  <a:lnTo>
                    <a:pt x="91699" y="497715"/>
                  </a:lnTo>
                  <a:lnTo>
                    <a:pt x="91806" y="495943"/>
                  </a:lnTo>
                  <a:lnTo>
                    <a:pt x="91914" y="494172"/>
                  </a:lnTo>
                  <a:lnTo>
                    <a:pt x="92017" y="492401"/>
                  </a:lnTo>
                  <a:lnTo>
                    <a:pt x="92118" y="490630"/>
                  </a:lnTo>
                  <a:lnTo>
                    <a:pt x="92218" y="488858"/>
                  </a:lnTo>
                  <a:lnTo>
                    <a:pt x="92313" y="487087"/>
                  </a:lnTo>
                  <a:lnTo>
                    <a:pt x="92408" y="485316"/>
                  </a:lnTo>
                  <a:lnTo>
                    <a:pt x="92499" y="483545"/>
                  </a:lnTo>
                  <a:lnTo>
                    <a:pt x="92588" y="481773"/>
                  </a:lnTo>
                  <a:lnTo>
                    <a:pt x="92675" y="480002"/>
                  </a:lnTo>
                  <a:lnTo>
                    <a:pt x="92759" y="478231"/>
                  </a:lnTo>
                  <a:lnTo>
                    <a:pt x="92842" y="476460"/>
                  </a:lnTo>
                  <a:lnTo>
                    <a:pt x="92921" y="474689"/>
                  </a:lnTo>
                  <a:lnTo>
                    <a:pt x="92999" y="472917"/>
                  </a:lnTo>
                  <a:lnTo>
                    <a:pt x="93074" y="471146"/>
                  </a:lnTo>
                  <a:lnTo>
                    <a:pt x="93147" y="469375"/>
                  </a:lnTo>
                  <a:lnTo>
                    <a:pt x="93220" y="467604"/>
                  </a:lnTo>
                  <a:lnTo>
                    <a:pt x="93288" y="465832"/>
                  </a:lnTo>
                  <a:lnTo>
                    <a:pt x="93356" y="464061"/>
                  </a:lnTo>
                  <a:lnTo>
                    <a:pt x="93421" y="462290"/>
                  </a:lnTo>
                  <a:lnTo>
                    <a:pt x="93484" y="460519"/>
                  </a:lnTo>
                  <a:lnTo>
                    <a:pt x="93546" y="458748"/>
                  </a:lnTo>
                  <a:lnTo>
                    <a:pt x="93604" y="456976"/>
                  </a:lnTo>
                  <a:lnTo>
                    <a:pt x="93663" y="455205"/>
                  </a:lnTo>
                  <a:lnTo>
                    <a:pt x="93718" y="453434"/>
                  </a:lnTo>
                  <a:lnTo>
                    <a:pt x="93772" y="451663"/>
                  </a:lnTo>
                  <a:lnTo>
                    <a:pt x="93825" y="449891"/>
                  </a:lnTo>
                  <a:lnTo>
                    <a:pt x="93875" y="448120"/>
                  </a:lnTo>
                  <a:lnTo>
                    <a:pt x="93924" y="446349"/>
                  </a:lnTo>
                  <a:lnTo>
                    <a:pt x="93971" y="444578"/>
                  </a:lnTo>
                  <a:lnTo>
                    <a:pt x="94016" y="442806"/>
                  </a:lnTo>
                  <a:lnTo>
                    <a:pt x="94060" y="441035"/>
                  </a:lnTo>
                  <a:lnTo>
                    <a:pt x="94102" y="439264"/>
                  </a:lnTo>
                  <a:lnTo>
                    <a:pt x="94144" y="437493"/>
                  </a:lnTo>
                  <a:lnTo>
                    <a:pt x="94182" y="435722"/>
                  </a:lnTo>
                  <a:lnTo>
                    <a:pt x="94220" y="433950"/>
                  </a:lnTo>
                  <a:lnTo>
                    <a:pt x="94256" y="432179"/>
                  </a:lnTo>
                  <a:lnTo>
                    <a:pt x="94291" y="430408"/>
                  </a:lnTo>
                  <a:lnTo>
                    <a:pt x="94325" y="428637"/>
                  </a:lnTo>
                  <a:lnTo>
                    <a:pt x="94356" y="426865"/>
                  </a:lnTo>
                  <a:lnTo>
                    <a:pt x="94386" y="425094"/>
                  </a:lnTo>
                  <a:lnTo>
                    <a:pt x="94415" y="423323"/>
                  </a:lnTo>
                  <a:lnTo>
                    <a:pt x="94443" y="421552"/>
                  </a:lnTo>
                  <a:lnTo>
                    <a:pt x="94470" y="419781"/>
                  </a:lnTo>
                  <a:lnTo>
                    <a:pt x="94494" y="418009"/>
                  </a:lnTo>
                  <a:lnTo>
                    <a:pt x="94519" y="416238"/>
                  </a:lnTo>
                  <a:lnTo>
                    <a:pt x="94541" y="414467"/>
                  </a:lnTo>
                  <a:lnTo>
                    <a:pt x="94562" y="412696"/>
                  </a:lnTo>
                  <a:lnTo>
                    <a:pt x="94582" y="410924"/>
                  </a:lnTo>
                  <a:lnTo>
                    <a:pt x="94601" y="409153"/>
                  </a:lnTo>
                  <a:lnTo>
                    <a:pt x="94619" y="407382"/>
                  </a:lnTo>
                  <a:lnTo>
                    <a:pt x="94635" y="405611"/>
                  </a:lnTo>
                  <a:lnTo>
                    <a:pt x="94650" y="403839"/>
                  </a:lnTo>
                  <a:lnTo>
                    <a:pt x="94665" y="402068"/>
                  </a:lnTo>
                  <a:lnTo>
                    <a:pt x="94677" y="400297"/>
                  </a:lnTo>
                  <a:lnTo>
                    <a:pt x="94690" y="398526"/>
                  </a:lnTo>
                  <a:lnTo>
                    <a:pt x="94700" y="396755"/>
                  </a:lnTo>
                  <a:lnTo>
                    <a:pt x="94710" y="394983"/>
                  </a:lnTo>
                  <a:lnTo>
                    <a:pt x="94719" y="393212"/>
                  </a:lnTo>
                  <a:lnTo>
                    <a:pt x="94726" y="391441"/>
                  </a:lnTo>
                  <a:lnTo>
                    <a:pt x="94733" y="389670"/>
                  </a:lnTo>
                  <a:lnTo>
                    <a:pt x="94739" y="387898"/>
                  </a:lnTo>
                  <a:lnTo>
                    <a:pt x="94744" y="386127"/>
                  </a:lnTo>
                  <a:lnTo>
                    <a:pt x="94747" y="384356"/>
                  </a:lnTo>
                  <a:lnTo>
                    <a:pt x="94750" y="382585"/>
                  </a:lnTo>
                  <a:lnTo>
                    <a:pt x="94751" y="380814"/>
                  </a:lnTo>
                  <a:lnTo>
                    <a:pt x="94752" y="379042"/>
                  </a:lnTo>
                  <a:lnTo>
                    <a:pt x="94752" y="377271"/>
                  </a:lnTo>
                  <a:lnTo>
                    <a:pt x="94750" y="375500"/>
                  </a:lnTo>
                  <a:lnTo>
                    <a:pt x="94748" y="373729"/>
                  </a:lnTo>
                  <a:lnTo>
                    <a:pt x="94745" y="371957"/>
                  </a:lnTo>
                  <a:lnTo>
                    <a:pt x="94741" y="370186"/>
                  </a:lnTo>
                  <a:lnTo>
                    <a:pt x="94737" y="368415"/>
                  </a:lnTo>
                  <a:lnTo>
                    <a:pt x="94731" y="366644"/>
                  </a:lnTo>
                  <a:lnTo>
                    <a:pt x="94724" y="364872"/>
                  </a:lnTo>
                  <a:lnTo>
                    <a:pt x="94717" y="363101"/>
                  </a:lnTo>
                  <a:lnTo>
                    <a:pt x="94708" y="361330"/>
                  </a:lnTo>
                  <a:lnTo>
                    <a:pt x="94699" y="359559"/>
                  </a:lnTo>
                  <a:lnTo>
                    <a:pt x="94689" y="357788"/>
                  </a:lnTo>
                  <a:lnTo>
                    <a:pt x="94678" y="356016"/>
                  </a:lnTo>
                  <a:lnTo>
                    <a:pt x="94666" y="354245"/>
                  </a:lnTo>
                  <a:lnTo>
                    <a:pt x="94654" y="352474"/>
                  </a:lnTo>
                  <a:lnTo>
                    <a:pt x="94641" y="350703"/>
                  </a:lnTo>
                  <a:lnTo>
                    <a:pt x="94626" y="348931"/>
                  </a:lnTo>
                  <a:lnTo>
                    <a:pt x="94612" y="347160"/>
                  </a:lnTo>
                  <a:lnTo>
                    <a:pt x="94595" y="345389"/>
                  </a:lnTo>
                  <a:lnTo>
                    <a:pt x="94579" y="343618"/>
                  </a:lnTo>
                  <a:lnTo>
                    <a:pt x="94562" y="341846"/>
                  </a:lnTo>
                  <a:lnTo>
                    <a:pt x="94543" y="340075"/>
                  </a:lnTo>
                  <a:lnTo>
                    <a:pt x="94525" y="338304"/>
                  </a:lnTo>
                  <a:lnTo>
                    <a:pt x="94504" y="336533"/>
                  </a:lnTo>
                  <a:lnTo>
                    <a:pt x="94484" y="334762"/>
                  </a:lnTo>
                  <a:lnTo>
                    <a:pt x="94463" y="332990"/>
                  </a:lnTo>
                  <a:lnTo>
                    <a:pt x="94441" y="331219"/>
                  </a:lnTo>
                  <a:lnTo>
                    <a:pt x="94418" y="329448"/>
                  </a:lnTo>
                  <a:lnTo>
                    <a:pt x="94394" y="327677"/>
                  </a:lnTo>
                  <a:lnTo>
                    <a:pt x="94370" y="325905"/>
                  </a:lnTo>
                  <a:lnTo>
                    <a:pt x="94345" y="324134"/>
                  </a:lnTo>
                  <a:lnTo>
                    <a:pt x="94319" y="322363"/>
                  </a:lnTo>
                  <a:lnTo>
                    <a:pt x="94293" y="320592"/>
                  </a:lnTo>
                  <a:lnTo>
                    <a:pt x="94265" y="318821"/>
                  </a:lnTo>
                  <a:lnTo>
                    <a:pt x="94238" y="317049"/>
                  </a:lnTo>
                  <a:lnTo>
                    <a:pt x="94209" y="315278"/>
                  </a:lnTo>
                  <a:lnTo>
                    <a:pt x="94179" y="313507"/>
                  </a:lnTo>
                  <a:lnTo>
                    <a:pt x="94149" y="311736"/>
                  </a:lnTo>
                  <a:lnTo>
                    <a:pt x="94118" y="309964"/>
                  </a:lnTo>
                  <a:lnTo>
                    <a:pt x="94087" y="308193"/>
                  </a:lnTo>
                  <a:lnTo>
                    <a:pt x="94054" y="306422"/>
                  </a:lnTo>
                  <a:lnTo>
                    <a:pt x="94021" y="304651"/>
                  </a:lnTo>
                  <a:lnTo>
                    <a:pt x="93987" y="302879"/>
                  </a:lnTo>
                  <a:lnTo>
                    <a:pt x="93953" y="301108"/>
                  </a:lnTo>
                  <a:lnTo>
                    <a:pt x="93918" y="299337"/>
                  </a:lnTo>
                  <a:lnTo>
                    <a:pt x="93882" y="297566"/>
                  </a:lnTo>
                  <a:lnTo>
                    <a:pt x="93845" y="295795"/>
                  </a:lnTo>
                  <a:lnTo>
                    <a:pt x="93808" y="294023"/>
                  </a:lnTo>
                  <a:lnTo>
                    <a:pt x="93770" y="292252"/>
                  </a:lnTo>
                  <a:lnTo>
                    <a:pt x="93732" y="290481"/>
                  </a:lnTo>
                  <a:lnTo>
                    <a:pt x="93692" y="288710"/>
                  </a:lnTo>
                  <a:lnTo>
                    <a:pt x="93652" y="286938"/>
                  </a:lnTo>
                  <a:lnTo>
                    <a:pt x="93611" y="285167"/>
                  </a:lnTo>
                  <a:lnTo>
                    <a:pt x="93570" y="283396"/>
                  </a:lnTo>
                  <a:lnTo>
                    <a:pt x="93528" y="281625"/>
                  </a:lnTo>
                  <a:lnTo>
                    <a:pt x="93485" y="279854"/>
                  </a:lnTo>
                  <a:lnTo>
                    <a:pt x="93442" y="278082"/>
                  </a:lnTo>
                  <a:lnTo>
                    <a:pt x="93398" y="276311"/>
                  </a:lnTo>
                  <a:lnTo>
                    <a:pt x="93353" y="274540"/>
                  </a:lnTo>
                  <a:lnTo>
                    <a:pt x="93308" y="272769"/>
                  </a:lnTo>
                  <a:lnTo>
                    <a:pt x="93262" y="270997"/>
                  </a:lnTo>
                  <a:lnTo>
                    <a:pt x="93216" y="269226"/>
                  </a:lnTo>
                  <a:lnTo>
                    <a:pt x="93168" y="267455"/>
                  </a:lnTo>
                  <a:lnTo>
                    <a:pt x="93121" y="265684"/>
                  </a:lnTo>
                  <a:lnTo>
                    <a:pt x="93072" y="263912"/>
                  </a:lnTo>
                  <a:lnTo>
                    <a:pt x="93023" y="262141"/>
                  </a:lnTo>
                  <a:lnTo>
                    <a:pt x="92974" y="260370"/>
                  </a:lnTo>
                  <a:lnTo>
                    <a:pt x="92923" y="258599"/>
                  </a:lnTo>
                  <a:lnTo>
                    <a:pt x="92872" y="256828"/>
                  </a:lnTo>
                  <a:lnTo>
                    <a:pt x="92821" y="255056"/>
                  </a:lnTo>
                  <a:lnTo>
                    <a:pt x="92768" y="253285"/>
                  </a:lnTo>
                  <a:lnTo>
                    <a:pt x="92716" y="251514"/>
                  </a:lnTo>
                  <a:lnTo>
                    <a:pt x="92662" y="249743"/>
                  </a:lnTo>
                  <a:lnTo>
                    <a:pt x="92609" y="247971"/>
                  </a:lnTo>
                  <a:lnTo>
                    <a:pt x="92554" y="246200"/>
                  </a:lnTo>
                  <a:lnTo>
                    <a:pt x="92499" y="244429"/>
                  </a:lnTo>
                  <a:lnTo>
                    <a:pt x="92444" y="242658"/>
                  </a:lnTo>
                  <a:lnTo>
                    <a:pt x="92387" y="240886"/>
                  </a:lnTo>
                  <a:lnTo>
                    <a:pt x="92331" y="239115"/>
                  </a:lnTo>
                  <a:lnTo>
                    <a:pt x="92273" y="237344"/>
                  </a:lnTo>
                  <a:lnTo>
                    <a:pt x="92216" y="235573"/>
                  </a:lnTo>
                  <a:lnTo>
                    <a:pt x="92157" y="233802"/>
                  </a:lnTo>
                  <a:lnTo>
                    <a:pt x="92098" y="232030"/>
                  </a:lnTo>
                  <a:lnTo>
                    <a:pt x="92039" y="230259"/>
                  </a:lnTo>
                  <a:lnTo>
                    <a:pt x="91979" y="228488"/>
                  </a:lnTo>
                  <a:lnTo>
                    <a:pt x="91919" y="226717"/>
                  </a:lnTo>
                  <a:lnTo>
                    <a:pt x="91858" y="224945"/>
                  </a:lnTo>
                  <a:lnTo>
                    <a:pt x="91797" y="223174"/>
                  </a:lnTo>
                  <a:lnTo>
                    <a:pt x="91736" y="221403"/>
                  </a:lnTo>
                  <a:lnTo>
                    <a:pt x="91673" y="219632"/>
                  </a:lnTo>
                  <a:lnTo>
                    <a:pt x="91611" y="217861"/>
                  </a:lnTo>
                  <a:lnTo>
                    <a:pt x="91547" y="216089"/>
                  </a:lnTo>
                  <a:lnTo>
                    <a:pt x="91484" y="214318"/>
                  </a:lnTo>
                  <a:lnTo>
                    <a:pt x="91420" y="212547"/>
                  </a:lnTo>
                  <a:lnTo>
                    <a:pt x="91356" y="210776"/>
                  </a:lnTo>
                  <a:lnTo>
                    <a:pt x="91291" y="209004"/>
                  </a:lnTo>
                  <a:lnTo>
                    <a:pt x="91226" y="207233"/>
                  </a:lnTo>
                  <a:lnTo>
                    <a:pt x="91161" y="205462"/>
                  </a:lnTo>
                  <a:lnTo>
                    <a:pt x="91095" y="203691"/>
                  </a:lnTo>
                  <a:lnTo>
                    <a:pt x="91029" y="201919"/>
                  </a:lnTo>
                  <a:lnTo>
                    <a:pt x="90962" y="200148"/>
                  </a:lnTo>
                  <a:lnTo>
                    <a:pt x="90895" y="198377"/>
                  </a:lnTo>
                  <a:lnTo>
                    <a:pt x="90828" y="196606"/>
                  </a:lnTo>
                  <a:lnTo>
                    <a:pt x="90761" y="194835"/>
                  </a:lnTo>
                  <a:lnTo>
                    <a:pt x="90693" y="193063"/>
                  </a:lnTo>
                  <a:lnTo>
                    <a:pt x="90626" y="191292"/>
                  </a:lnTo>
                  <a:lnTo>
                    <a:pt x="90557" y="189521"/>
                  </a:lnTo>
                  <a:lnTo>
                    <a:pt x="90489" y="187750"/>
                  </a:lnTo>
                  <a:lnTo>
                    <a:pt x="90420" y="185978"/>
                  </a:lnTo>
                  <a:lnTo>
                    <a:pt x="90351" y="184207"/>
                  </a:lnTo>
                  <a:lnTo>
                    <a:pt x="90282" y="182436"/>
                  </a:lnTo>
                  <a:lnTo>
                    <a:pt x="90213" y="180665"/>
                  </a:lnTo>
                  <a:lnTo>
                    <a:pt x="90143" y="178894"/>
                  </a:lnTo>
                  <a:lnTo>
                    <a:pt x="90074" y="177122"/>
                  </a:lnTo>
                  <a:lnTo>
                    <a:pt x="90004" y="175351"/>
                  </a:lnTo>
                  <a:lnTo>
                    <a:pt x="89934" y="173580"/>
                  </a:lnTo>
                  <a:lnTo>
                    <a:pt x="89864" y="171809"/>
                  </a:lnTo>
                  <a:lnTo>
                    <a:pt x="89794" y="170037"/>
                  </a:lnTo>
                  <a:lnTo>
                    <a:pt x="89724" y="168266"/>
                  </a:lnTo>
                  <a:lnTo>
                    <a:pt x="89654" y="166495"/>
                  </a:lnTo>
                  <a:lnTo>
                    <a:pt x="89584" y="164724"/>
                  </a:lnTo>
                  <a:lnTo>
                    <a:pt x="89513" y="162952"/>
                  </a:lnTo>
                  <a:lnTo>
                    <a:pt x="89443" y="161181"/>
                  </a:lnTo>
                  <a:lnTo>
                    <a:pt x="89373" y="159410"/>
                  </a:lnTo>
                  <a:lnTo>
                    <a:pt x="89303" y="157639"/>
                  </a:lnTo>
                  <a:lnTo>
                    <a:pt x="89232" y="155868"/>
                  </a:lnTo>
                  <a:lnTo>
                    <a:pt x="89162" y="154096"/>
                  </a:lnTo>
                  <a:lnTo>
                    <a:pt x="89092" y="152325"/>
                  </a:lnTo>
                  <a:lnTo>
                    <a:pt x="89022" y="150554"/>
                  </a:lnTo>
                  <a:lnTo>
                    <a:pt x="88952" y="148783"/>
                  </a:lnTo>
                  <a:lnTo>
                    <a:pt x="88883" y="147011"/>
                  </a:lnTo>
                  <a:lnTo>
                    <a:pt x="88813" y="145240"/>
                  </a:lnTo>
                  <a:lnTo>
                    <a:pt x="88744" y="143469"/>
                  </a:lnTo>
                  <a:lnTo>
                    <a:pt x="88675" y="141698"/>
                  </a:lnTo>
                  <a:lnTo>
                    <a:pt x="88606" y="139927"/>
                  </a:lnTo>
                  <a:lnTo>
                    <a:pt x="88537" y="138155"/>
                  </a:lnTo>
                  <a:lnTo>
                    <a:pt x="88468" y="136384"/>
                  </a:lnTo>
                  <a:lnTo>
                    <a:pt x="88400" y="134613"/>
                  </a:lnTo>
                  <a:lnTo>
                    <a:pt x="88332" y="132842"/>
                  </a:lnTo>
                  <a:lnTo>
                    <a:pt x="88264" y="131070"/>
                  </a:lnTo>
                  <a:lnTo>
                    <a:pt x="88197" y="129299"/>
                  </a:lnTo>
                  <a:lnTo>
                    <a:pt x="88130" y="127528"/>
                  </a:lnTo>
                  <a:lnTo>
                    <a:pt x="88063" y="125757"/>
                  </a:lnTo>
                  <a:lnTo>
                    <a:pt x="87997" y="123985"/>
                  </a:lnTo>
                  <a:lnTo>
                    <a:pt x="87931" y="122214"/>
                  </a:lnTo>
                  <a:lnTo>
                    <a:pt x="87866" y="120443"/>
                  </a:lnTo>
                  <a:lnTo>
                    <a:pt x="87800" y="118672"/>
                  </a:lnTo>
                  <a:lnTo>
                    <a:pt x="87736" y="116901"/>
                  </a:lnTo>
                  <a:lnTo>
                    <a:pt x="87672" y="115129"/>
                  </a:lnTo>
                  <a:lnTo>
                    <a:pt x="87608" y="113358"/>
                  </a:lnTo>
                  <a:lnTo>
                    <a:pt x="87545" y="111587"/>
                  </a:lnTo>
                  <a:lnTo>
                    <a:pt x="87482" y="109816"/>
                  </a:lnTo>
                  <a:lnTo>
                    <a:pt x="87420" y="108044"/>
                  </a:lnTo>
                  <a:lnTo>
                    <a:pt x="87359" y="106273"/>
                  </a:lnTo>
                  <a:lnTo>
                    <a:pt x="87298" y="104502"/>
                  </a:lnTo>
                  <a:lnTo>
                    <a:pt x="87238" y="102731"/>
                  </a:lnTo>
                  <a:lnTo>
                    <a:pt x="87177" y="100959"/>
                  </a:lnTo>
                  <a:lnTo>
                    <a:pt x="87119" y="99188"/>
                  </a:lnTo>
                  <a:lnTo>
                    <a:pt x="87060" y="97417"/>
                  </a:lnTo>
                  <a:lnTo>
                    <a:pt x="87002" y="95646"/>
                  </a:lnTo>
                  <a:lnTo>
                    <a:pt x="86946" y="93875"/>
                  </a:lnTo>
                  <a:lnTo>
                    <a:pt x="86889" y="92103"/>
                  </a:lnTo>
                  <a:lnTo>
                    <a:pt x="86834" y="90332"/>
                  </a:lnTo>
                  <a:lnTo>
                    <a:pt x="86779" y="88561"/>
                  </a:lnTo>
                  <a:lnTo>
                    <a:pt x="86725" y="86790"/>
                  </a:lnTo>
                  <a:lnTo>
                    <a:pt x="86671" y="85018"/>
                  </a:lnTo>
                  <a:lnTo>
                    <a:pt x="86619" y="83247"/>
                  </a:lnTo>
                  <a:lnTo>
                    <a:pt x="86567" y="81476"/>
                  </a:lnTo>
                  <a:lnTo>
                    <a:pt x="86516" y="79705"/>
                  </a:lnTo>
                  <a:lnTo>
                    <a:pt x="86466" y="77934"/>
                  </a:lnTo>
                  <a:lnTo>
                    <a:pt x="86417" y="76162"/>
                  </a:lnTo>
                  <a:lnTo>
                    <a:pt x="86369" y="74391"/>
                  </a:lnTo>
                  <a:lnTo>
                    <a:pt x="86322" y="72620"/>
                  </a:lnTo>
                  <a:lnTo>
                    <a:pt x="86275" y="70849"/>
                  </a:lnTo>
                  <a:lnTo>
                    <a:pt x="86230" y="69077"/>
                  </a:lnTo>
                  <a:lnTo>
                    <a:pt x="86185" y="67306"/>
                  </a:lnTo>
                  <a:lnTo>
                    <a:pt x="86141" y="65535"/>
                  </a:lnTo>
                  <a:lnTo>
                    <a:pt x="86099" y="63764"/>
                  </a:lnTo>
                  <a:lnTo>
                    <a:pt x="86057" y="61992"/>
                  </a:lnTo>
                  <a:lnTo>
                    <a:pt x="86017" y="60221"/>
                  </a:lnTo>
                  <a:lnTo>
                    <a:pt x="85977" y="58450"/>
                  </a:lnTo>
                  <a:lnTo>
                    <a:pt x="85938" y="56679"/>
                  </a:lnTo>
                  <a:lnTo>
                    <a:pt x="85901" y="54908"/>
                  </a:lnTo>
                  <a:lnTo>
                    <a:pt x="85864" y="53136"/>
                  </a:lnTo>
                  <a:lnTo>
                    <a:pt x="85829" y="51365"/>
                  </a:lnTo>
                  <a:lnTo>
                    <a:pt x="85795" y="49594"/>
                  </a:lnTo>
                  <a:lnTo>
                    <a:pt x="85762" y="47823"/>
                  </a:lnTo>
                  <a:lnTo>
                    <a:pt x="85730" y="46051"/>
                  </a:lnTo>
                  <a:lnTo>
                    <a:pt x="85698" y="44280"/>
                  </a:lnTo>
                  <a:lnTo>
                    <a:pt x="85669" y="42509"/>
                  </a:lnTo>
                  <a:lnTo>
                    <a:pt x="85639" y="40738"/>
                  </a:lnTo>
                  <a:lnTo>
                    <a:pt x="85612" y="38967"/>
                  </a:lnTo>
                  <a:lnTo>
                    <a:pt x="85586" y="37195"/>
                  </a:lnTo>
                  <a:lnTo>
                    <a:pt x="85560" y="35424"/>
                  </a:lnTo>
                  <a:lnTo>
                    <a:pt x="85537" y="33653"/>
                  </a:lnTo>
                  <a:lnTo>
                    <a:pt x="85513" y="31882"/>
                  </a:lnTo>
                  <a:lnTo>
                    <a:pt x="85492" y="30110"/>
                  </a:lnTo>
                  <a:lnTo>
                    <a:pt x="85471" y="28339"/>
                  </a:lnTo>
                  <a:lnTo>
                    <a:pt x="85452" y="26568"/>
                  </a:lnTo>
                  <a:lnTo>
                    <a:pt x="85434" y="24797"/>
                  </a:lnTo>
                  <a:lnTo>
                    <a:pt x="85417" y="23025"/>
                  </a:lnTo>
                  <a:lnTo>
                    <a:pt x="85402" y="21254"/>
                  </a:lnTo>
                  <a:lnTo>
                    <a:pt x="85387" y="19483"/>
                  </a:lnTo>
                  <a:lnTo>
                    <a:pt x="85374" y="17712"/>
                  </a:lnTo>
                  <a:lnTo>
                    <a:pt x="85362" y="15941"/>
                  </a:lnTo>
                  <a:lnTo>
                    <a:pt x="85351" y="14169"/>
                  </a:lnTo>
                  <a:lnTo>
                    <a:pt x="85342" y="12398"/>
                  </a:lnTo>
                  <a:lnTo>
                    <a:pt x="85333" y="10627"/>
                  </a:lnTo>
                  <a:lnTo>
                    <a:pt x="85327" y="8856"/>
                  </a:lnTo>
                  <a:lnTo>
                    <a:pt x="85321" y="7084"/>
                  </a:lnTo>
                  <a:lnTo>
                    <a:pt x="85316" y="5313"/>
                  </a:lnTo>
                  <a:lnTo>
                    <a:pt x="85314" y="3542"/>
                  </a:lnTo>
                  <a:lnTo>
                    <a:pt x="85311" y="1771"/>
                  </a:lnTo>
                  <a:lnTo>
                    <a:pt x="85311" y="0"/>
                  </a:lnTo>
                  <a:lnTo>
                    <a:pt x="106639" y="0"/>
                  </a:lnTo>
                  <a:lnTo>
                    <a:pt x="106639" y="1771"/>
                  </a:lnTo>
                  <a:lnTo>
                    <a:pt x="106636" y="3542"/>
                  </a:lnTo>
                  <a:lnTo>
                    <a:pt x="106634" y="5313"/>
                  </a:lnTo>
                  <a:lnTo>
                    <a:pt x="106629" y="7084"/>
                  </a:lnTo>
                  <a:lnTo>
                    <a:pt x="106623" y="8856"/>
                  </a:lnTo>
                  <a:lnTo>
                    <a:pt x="106617" y="10627"/>
                  </a:lnTo>
                  <a:lnTo>
                    <a:pt x="106608" y="12398"/>
                  </a:lnTo>
                  <a:lnTo>
                    <a:pt x="106599" y="14169"/>
                  </a:lnTo>
                  <a:lnTo>
                    <a:pt x="106588" y="15941"/>
                  </a:lnTo>
                  <a:lnTo>
                    <a:pt x="106576" y="17712"/>
                  </a:lnTo>
                  <a:lnTo>
                    <a:pt x="106563" y="19483"/>
                  </a:lnTo>
                  <a:lnTo>
                    <a:pt x="106548" y="21254"/>
                  </a:lnTo>
                  <a:lnTo>
                    <a:pt x="106533" y="23025"/>
                  </a:lnTo>
                  <a:lnTo>
                    <a:pt x="106516" y="24797"/>
                  </a:lnTo>
                  <a:lnTo>
                    <a:pt x="106498" y="26568"/>
                  </a:lnTo>
                  <a:lnTo>
                    <a:pt x="106479" y="28339"/>
                  </a:lnTo>
                  <a:lnTo>
                    <a:pt x="106458" y="30110"/>
                  </a:lnTo>
                  <a:lnTo>
                    <a:pt x="106437" y="31882"/>
                  </a:lnTo>
                  <a:lnTo>
                    <a:pt x="106413" y="33653"/>
                  </a:lnTo>
                  <a:lnTo>
                    <a:pt x="106390" y="35424"/>
                  </a:lnTo>
                  <a:lnTo>
                    <a:pt x="106364" y="37195"/>
                  </a:lnTo>
                  <a:lnTo>
                    <a:pt x="106337" y="38967"/>
                  </a:lnTo>
                  <a:lnTo>
                    <a:pt x="106310" y="40738"/>
                  </a:lnTo>
                  <a:lnTo>
                    <a:pt x="106281" y="42509"/>
                  </a:lnTo>
                  <a:lnTo>
                    <a:pt x="106252" y="44280"/>
                  </a:lnTo>
                  <a:lnTo>
                    <a:pt x="106220" y="46051"/>
                  </a:lnTo>
                  <a:lnTo>
                    <a:pt x="106188" y="47823"/>
                  </a:lnTo>
                  <a:lnTo>
                    <a:pt x="106155" y="49594"/>
                  </a:lnTo>
                  <a:lnTo>
                    <a:pt x="106121" y="51365"/>
                  </a:lnTo>
                  <a:lnTo>
                    <a:pt x="106086" y="53136"/>
                  </a:lnTo>
                  <a:lnTo>
                    <a:pt x="106049" y="54908"/>
                  </a:lnTo>
                  <a:lnTo>
                    <a:pt x="106011" y="56679"/>
                  </a:lnTo>
                  <a:lnTo>
                    <a:pt x="105973" y="58450"/>
                  </a:lnTo>
                  <a:lnTo>
                    <a:pt x="105933" y="60221"/>
                  </a:lnTo>
                  <a:lnTo>
                    <a:pt x="105893" y="61992"/>
                  </a:lnTo>
                  <a:lnTo>
                    <a:pt x="105851" y="63764"/>
                  </a:lnTo>
                  <a:lnTo>
                    <a:pt x="105808" y="65535"/>
                  </a:lnTo>
                  <a:lnTo>
                    <a:pt x="105765" y="67306"/>
                  </a:lnTo>
                  <a:lnTo>
                    <a:pt x="105720" y="69077"/>
                  </a:lnTo>
                  <a:lnTo>
                    <a:pt x="105675" y="70849"/>
                  </a:lnTo>
                  <a:lnTo>
                    <a:pt x="105628" y="72620"/>
                  </a:lnTo>
                  <a:lnTo>
                    <a:pt x="105581" y="74391"/>
                  </a:lnTo>
                  <a:lnTo>
                    <a:pt x="105533" y="76162"/>
                  </a:lnTo>
                  <a:lnTo>
                    <a:pt x="105484" y="77934"/>
                  </a:lnTo>
                  <a:lnTo>
                    <a:pt x="105434" y="79705"/>
                  </a:lnTo>
                  <a:lnTo>
                    <a:pt x="105383" y="81476"/>
                  </a:lnTo>
                  <a:lnTo>
                    <a:pt x="105331" y="83247"/>
                  </a:lnTo>
                  <a:lnTo>
                    <a:pt x="105279" y="85018"/>
                  </a:lnTo>
                  <a:lnTo>
                    <a:pt x="105225" y="86790"/>
                  </a:lnTo>
                  <a:lnTo>
                    <a:pt x="105171" y="88561"/>
                  </a:lnTo>
                  <a:lnTo>
                    <a:pt x="105116" y="90332"/>
                  </a:lnTo>
                  <a:lnTo>
                    <a:pt x="105061" y="92103"/>
                  </a:lnTo>
                  <a:lnTo>
                    <a:pt x="105004" y="93875"/>
                  </a:lnTo>
                  <a:lnTo>
                    <a:pt x="104947" y="95646"/>
                  </a:lnTo>
                  <a:lnTo>
                    <a:pt x="104890" y="97417"/>
                  </a:lnTo>
                  <a:lnTo>
                    <a:pt x="104831" y="99188"/>
                  </a:lnTo>
                  <a:lnTo>
                    <a:pt x="104773" y="100959"/>
                  </a:lnTo>
                  <a:lnTo>
                    <a:pt x="104712" y="102731"/>
                  </a:lnTo>
                  <a:lnTo>
                    <a:pt x="104652" y="104502"/>
                  </a:lnTo>
                  <a:lnTo>
                    <a:pt x="104591" y="106273"/>
                  </a:lnTo>
                  <a:lnTo>
                    <a:pt x="104530" y="108044"/>
                  </a:lnTo>
                  <a:lnTo>
                    <a:pt x="104468" y="109816"/>
                  </a:lnTo>
                  <a:lnTo>
                    <a:pt x="104405" y="111587"/>
                  </a:lnTo>
                  <a:lnTo>
                    <a:pt x="104342" y="113358"/>
                  </a:lnTo>
                  <a:lnTo>
                    <a:pt x="104278" y="115129"/>
                  </a:lnTo>
                  <a:lnTo>
                    <a:pt x="104214" y="116901"/>
                  </a:lnTo>
                  <a:lnTo>
                    <a:pt x="104150" y="118672"/>
                  </a:lnTo>
                  <a:lnTo>
                    <a:pt x="104084" y="120443"/>
                  </a:lnTo>
                  <a:lnTo>
                    <a:pt x="104019" y="122214"/>
                  </a:lnTo>
                  <a:lnTo>
                    <a:pt x="103953" y="123985"/>
                  </a:lnTo>
                  <a:lnTo>
                    <a:pt x="103887" y="125757"/>
                  </a:lnTo>
                  <a:lnTo>
                    <a:pt x="103820" y="127528"/>
                  </a:lnTo>
                  <a:lnTo>
                    <a:pt x="103753" y="129299"/>
                  </a:lnTo>
                  <a:lnTo>
                    <a:pt x="103686" y="131070"/>
                  </a:lnTo>
                  <a:lnTo>
                    <a:pt x="103618" y="132842"/>
                  </a:lnTo>
                  <a:lnTo>
                    <a:pt x="103550" y="134613"/>
                  </a:lnTo>
                  <a:lnTo>
                    <a:pt x="103482" y="136384"/>
                  </a:lnTo>
                  <a:lnTo>
                    <a:pt x="103413" y="138155"/>
                  </a:lnTo>
                  <a:lnTo>
                    <a:pt x="103344" y="139927"/>
                  </a:lnTo>
                  <a:lnTo>
                    <a:pt x="103275" y="141698"/>
                  </a:lnTo>
                  <a:lnTo>
                    <a:pt x="103206" y="143469"/>
                  </a:lnTo>
                  <a:lnTo>
                    <a:pt x="103137" y="145240"/>
                  </a:lnTo>
                  <a:lnTo>
                    <a:pt x="103067" y="147011"/>
                  </a:lnTo>
                  <a:lnTo>
                    <a:pt x="102997" y="148783"/>
                  </a:lnTo>
                  <a:lnTo>
                    <a:pt x="102928" y="150554"/>
                  </a:lnTo>
                  <a:lnTo>
                    <a:pt x="102858" y="152325"/>
                  </a:lnTo>
                  <a:lnTo>
                    <a:pt x="102788" y="154096"/>
                  </a:lnTo>
                  <a:lnTo>
                    <a:pt x="102717" y="155868"/>
                  </a:lnTo>
                  <a:lnTo>
                    <a:pt x="102647" y="157639"/>
                  </a:lnTo>
                  <a:lnTo>
                    <a:pt x="102577" y="159410"/>
                  </a:lnTo>
                  <a:lnTo>
                    <a:pt x="102507" y="161181"/>
                  </a:lnTo>
                  <a:lnTo>
                    <a:pt x="102436" y="162952"/>
                  </a:lnTo>
                  <a:lnTo>
                    <a:pt x="102366" y="164724"/>
                  </a:lnTo>
                  <a:lnTo>
                    <a:pt x="102296" y="166495"/>
                  </a:lnTo>
                  <a:lnTo>
                    <a:pt x="102226" y="168266"/>
                  </a:lnTo>
                  <a:lnTo>
                    <a:pt x="102156" y="170037"/>
                  </a:lnTo>
                  <a:lnTo>
                    <a:pt x="102086" y="171809"/>
                  </a:lnTo>
                  <a:lnTo>
                    <a:pt x="102016" y="173580"/>
                  </a:lnTo>
                  <a:lnTo>
                    <a:pt x="101946" y="175351"/>
                  </a:lnTo>
                  <a:lnTo>
                    <a:pt x="101876" y="177122"/>
                  </a:lnTo>
                  <a:lnTo>
                    <a:pt x="101806" y="178894"/>
                  </a:lnTo>
                  <a:lnTo>
                    <a:pt x="101737" y="180665"/>
                  </a:lnTo>
                  <a:lnTo>
                    <a:pt x="101668" y="182436"/>
                  </a:lnTo>
                  <a:lnTo>
                    <a:pt x="101599" y="184207"/>
                  </a:lnTo>
                  <a:lnTo>
                    <a:pt x="101530" y="185978"/>
                  </a:lnTo>
                  <a:lnTo>
                    <a:pt x="101461" y="187750"/>
                  </a:lnTo>
                  <a:lnTo>
                    <a:pt x="101393" y="189521"/>
                  </a:lnTo>
                  <a:lnTo>
                    <a:pt x="101324" y="191292"/>
                  </a:lnTo>
                  <a:lnTo>
                    <a:pt x="101257" y="193063"/>
                  </a:lnTo>
                  <a:lnTo>
                    <a:pt x="101189" y="194835"/>
                  </a:lnTo>
                  <a:lnTo>
                    <a:pt x="101121" y="196606"/>
                  </a:lnTo>
                  <a:lnTo>
                    <a:pt x="101054" y="198377"/>
                  </a:lnTo>
                  <a:lnTo>
                    <a:pt x="100987" y="200148"/>
                  </a:lnTo>
                  <a:lnTo>
                    <a:pt x="100921" y="201919"/>
                  </a:lnTo>
                  <a:lnTo>
                    <a:pt x="100855" y="203691"/>
                  </a:lnTo>
                  <a:lnTo>
                    <a:pt x="100789" y="205462"/>
                  </a:lnTo>
                  <a:lnTo>
                    <a:pt x="100724" y="207233"/>
                  </a:lnTo>
                  <a:lnTo>
                    <a:pt x="100659" y="209004"/>
                  </a:lnTo>
                  <a:lnTo>
                    <a:pt x="100594" y="210776"/>
                  </a:lnTo>
                  <a:lnTo>
                    <a:pt x="100530" y="212547"/>
                  </a:lnTo>
                  <a:lnTo>
                    <a:pt x="100466" y="214318"/>
                  </a:lnTo>
                  <a:lnTo>
                    <a:pt x="100402" y="216089"/>
                  </a:lnTo>
                  <a:lnTo>
                    <a:pt x="100339" y="217861"/>
                  </a:lnTo>
                  <a:lnTo>
                    <a:pt x="100277" y="219632"/>
                  </a:lnTo>
                  <a:lnTo>
                    <a:pt x="100214" y="221403"/>
                  </a:lnTo>
                  <a:lnTo>
                    <a:pt x="100153" y="223174"/>
                  </a:lnTo>
                  <a:lnTo>
                    <a:pt x="100092" y="224945"/>
                  </a:lnTo>
                  <a:lnTo>
                    <a:pt x="100031" y="226717"/>
                  </a:lnTo>
                  <a:lnTo>
                    <a:pt x="99971" y="228488"/>
                  </a:lnTo>
                  <a:lnTo>
                    <a:pt x="99910" y="230259"/>
                  </a:lnTo>
                  <a:lnTo>
                    <a:pt x="99851" y="232030"/>
                  </a:lnTo>
                  <a:lnTo>
                    <a:pt x="99793" y="233802"/>
                  </a:lnTo>
                  <a:lnTo>
                    <a:pt x="99734" y="235573"/>
                  </a:lnTo>
                  <a:lnTo>
                    <a:pt x="99677" y="237344"/>
                  </a:lnTo>
                  <a:lnTo>
                    <a:pt x="99619" y="239115"/>
                  </a:lnTo>
                  <a:lnTo>
                    <a:pt x="99563" y="240886"/>
                  </a:lnTo>
                  <a:lnTo>
                    <a:pt x="99506" y="242658"/>
                  </a:lnTo>
                  <a:lnTo>
                    <a:pt x="99451" y="244429"/>
                  </a:lnTo>
                  <a:lnTo>
                    <a:pt x="99396" y="246200"/>
                  </a:lnTo>
                  <a:lnTo>
                    <a:pt x="99341" y="247971"/>
                  </a:lnTo>
                  <a:lnTo>
                    <a:pt x="99288" y="249743"/>
                  </a:lnTo>
                  <a:lnTo>
                    <a:pt x="99234" y="251514"/>
                  </a:lnTo>
                  <a:lnTo>
                    <a:pt x="99182" y="253285"/>
                  </a:lnTo>
                  <a:lnTo>
                    <a:pt x="99129" y="255056"/>
                  </a:lnTo>
                  <a:lnTo>
                    <a:pt x="99078" y="256828"/>
                  </a:lnTo>
                  <a:lnTo>
                    <a:pt x="99027" y="258599"/>
                  </a:lnTo>
                  <a:lnTo>
                    <a:pt x="98976" y="260370"/>
                  </a:lnTo>
                  <a:lnTo>
                    <a:pt x="98927" y="262141"/>
                  </a:lnTo>
                  <a:lnTo>
                    <a:pt x="98878" y="263912"/>
                  </a:lnTo>
                  <a:lnTo>
                    <a:pt x="98829" y="265684"/>
                  </a:lnTo>
                  <a:lnTo>
                    <a:pt x="98782" y="267455"/>
                  </a:lnTo>
                  <a:lnTo>
                    <a:pt x="98734" y="269226"/>
                  </a:lnTo>
                  <a:lnTo>
                    <a:pt x="98688" y="270997"/>
                  </a:lnTo>
                  <a:lnTo>
                    <a:pt x="98642" y="272769"/>
                  </a:lnTo>
                  <a:lnTo>
                    <a:pt x="98596" y="274540"/>
                  </a:lnTo>
                  <a:lnTo>
                    <a:pt x="98552" y="276311"/>
                  </a:lnTo>
                  <a:lnTo>
                    <a:pt x="98508" y="278082"/>
                  </a:lnTo>
                  <a:lnTo>
                    <a:pt x="98465" y="279854"/>
                  </a:lnTo>
                  <a:lnTo>
                    <a:pt x="98422" y="281625"/>
                  </a:lnTo>
                  <a:lnTo>
                    <a:pt x="98380" y="283396"/>
                  </a:lnTo>
                  <a:lnTo>
                    <a:pt x="98339" y="285167"/>
                  </a:lnTo>
                  <a:lnTo>
                    <a:pt x="98298" y="286938"/>
                  </a:lnTo>
                  <a:lnTo>
                    <a:pt x="98258" y="288710"/>
                  </a:lnTo>
                  <a:lnTo>
                    <a:pt x="98218" y="290481"/>
                  </a:lnTo>
                  <a:lnTo>
                    <a:pt x="98180" y="292252"/>
                  </a:lnTo>
                  <a:lnTo>
                    <a:pt x="98142" y="294023"/>
                  </a:lnTo>
                  <a:lnTo>
                    <a:pt x="98105" y="295795"/>
                  </a:lnTo>
                  <a:lnTo>
                    <a:pt x="98068" y="297566"/>
                  </a:lnTo>
                  <a:lnTo>
                    <a:pt x="98032" y="299337"/>
                  </a:lnTo>
                  <a:lnTo>
                    <a:pt x="97997" y="301108"/>
                  </a:lnTo>
                  <a:lnTo>
                    <a:pt x="97963" y="302879"/>
                  </a:lnTo>
                  <a:lnTo>
                    <a:pt x="97929" y="304651"/>
                  </a:lnTo>
                  <a:lnTo>
                    <a:pt x="97896" y="306422"/>
                  </a:lnTo>
                  <a:lnTo>
                    <a:pt x="97863" y="308193"/>
                  </a:lnTo>
                  <a:lnTo>
                    <a:pt x="97832" y="309964"/>
                  </a:lnTo>
                  <a:lnTo>
                    <a:pt x="97801" y="311736"/>
                  </a:lnTo>
                  <a:lnTo>
                    <a:pt x="97771" y="313507"/>
                  </a:lnTo>
                  <a:lnTo>
                    <a:pt x="97741" y="315278"/>
                  </a:lnTo>
                  <a:lnTo>
                    <a:pt x="97712" y="317049"/>
                  </a:lnTo>
                  <a:lnTo>
                    <a:pt x="97685" y="318821"/>
                  </a:lnTo>
                  <a:lnTo>
                    <a:pt x="97657" y="320592"/>
                  </a:lnTo>
                  <a:lnTo>
                    <a:pt x="97631" y="322363"/>
                  </a:lnTo>
                  <a:lnTo>
                    <a:pt x="97605" y="324134"/>
                  </a:lnTo>
                  <a:lnTo>
                    <a:pt x="97580" y="325905"/>
                  </a:lnTo>
                  <a:lnTo>
                    <a:pt x="97556" y="327677"/>
                  </a:lnTo>
                  <a:lnTo>
                    <a:pt x="97532" y="329448"/>
                  </a:lnTo>
                  <a:lnTo>
                    <a:pt x="97509" y="331219"/>
                  </a:lnTo>
                  <a:lnTo>
                    <a:pt x="97487" y="332990"/>
                  </a:lnTo>
                  <a:lnTo>
                    <a:pt x="97466" y="334762"/>
                  </a:lnTo>
                  <a:lnTo>
                    <a:pt x="97445" y="336533"/>
                  </a:lnTo>
                  <a:lnTo>
                    <a:pt x="97425" y="338304"/>
                  </a:lnTo>
                  <a:lnTo>
                    <a:pt x="97407" y="340075"/>
                  </a:lnTo>
                  <a:lnTo>
                    <a:pt x="97388" y="341846"/>
                  </a:lnTo>
                  <a:lnTo>
                    <a:pt x="97371" y="343618"/>
                  </a:lnTo>
                  <a:lnTo>
                    <a:pt x="97355" y="345389"/>
                  </a:lnTo>
                  <a:lnTo>
                    <a:pt x="97338" y="347160"/>
                  </a:lnTo>
                  <a:lnTo>
                    <a:pt x="97324" y="348931"/>
                  </a:lnTo>
                  <a:lnTo>
                    <a:pt x="97309" y="350703"/>
                  </a:lnTo>
                  <a:lnTo>
                    <a:pt x="97296" y="352474"/>
                  </a:lnTo>
                  <a:lnTo>
                    <a:pt x="97283" y="354245"/>
                  </a:lnTo>
                  <a:lnTo>
                    <a:pt x="97272" y="356016"/>
                  </a:lnTo>
                  <a:lnTo>
                    <a:pt x="97261" y="357788"/>
                  </a:lnTo>
                  <a:lnTo>
                    <a:pt x="97250" y="359559"/>
                  </a:lnTo>
                  <a:lnTo>
                    <a:pt x="97242" y="361330"/>
                  </a:lnTo>
                  <a:lnTo>
                    <a:pt x="97233" y="363101"/>
                  </a:lnTo>
                  <a:lnTo>
                    <a:pt x="97226" y="364872"/>
                  </a:lnTo>
                  <a:lnTo>
                    <a:pt x="97219" y="366644"/>
                  </a:lnTo>
                  <a:lnTo>
                    <a:pt x="97213" y="368415"/>
                  </a:lnTo>
                  <a:lnTo>
                    <a:pt x="97209" y="370186"/>
                  </a:lnTo>
                  <a:lnTo>
                    <a:pt x="97204" y="371957"/>
                  </a:lnTo>
                  <a:lnTo>
                    <a:pt x="97202" y="373729"/>
                  </a:lnTo>
                  <a:lnTo>
                    <a:pt x="97200" y="375500"/>
                  </a:lnTo>
                  <a:lnTo>
                    <a:pt x="97198" y="377271"/>
                  </a:lnTo>
                  <a:lnTo>
                    <a:pt x="97198" y="379042"/>
                  </a:lnTo>
                  <a:lnTo>
                    <a:pt x="97198" y="380814"/>
                  </a:lnTo>
                  <a:lnTo>
                    <a:pt x="97200" y="382585"/>
                  </a:lnTo>
                  <a:lnTo>
                    <a:pt x="97203" y="384356"/>
                  </a:lnTo>
                  <a:lnTo>
                    <a:pt x="97206" y="386127"/>
                  </a:lnTo>
                  <a:lnTo>
                    <a:pt x="97211" y="387898"/>
                  </a:lnTo>
                  <a:lnTo>
                    <a:pt x="97216" y="389670"/>
                  </a:lnTo>
                  <a:lnTo>
                    <a:pt x="97224" y="391441"/>
                  </a:lnTo>
                  <a:lnTo>
                    <a:pt x="97231" y="393212"/>
                  </a:lnTo>
                  <a:lnTo>
                    <a:pt x="97240" y="394983"/>
                  </a:lnTo>
                  <a:lnTo>
                    <a:pt x="97250" y="396755"/>
                  </a:lnTo>
                  <a:lnTo>
                    <a:pt x="97260" y="398526"/>
                  </a:lnTo>
                  <a:lnTo>
                    <a:pt x="97273" y="400297"/>
                  </a:lnTo>
                  <a:lnTo>
                    <a:pt x="97285" y="402068"/>
                  </a:lnTo>
                  <a:lnTo>
                    <a:pt x="97300" y="403839"/>
                  </a:lnTo>
                  <a:lnTo>
                    <a:pt x="97315" y="405611"/>
                  </a:lnTo>
                  <a:lnTo>
                    <a:pt x="97331" y="407382"/>
                  </a:lnTo>
                  <a:lnTo>
                    <a:pt x="97349" y="409153"/>
                  </a:lnTo>
                  <a:lnTo>
                    <a:pt x="97368" y="410924"/>
                  </a:lnTo>
                  <a:lnTo>
                    <a:pt x="97388" y="412696"/>
                  </a:lnTo>
                  <a:lnTo>
                    <a:pt x="97409" y="414467"/>
                  </a:lnTo>
                  <a:lnTo>
                    <a:pt x="97431" y="416238"/>
                  </a:lnTo>
                  <a:lnTo>
                    <a:pt x="97456" y="418009"/>
                  </a:lnTo>
                  <a:lnTo>
                    <a:pt x="97480" y="419781"/>
                  </a:lnTo>
                  <a:lnTo>
                    <a:pt x="97507" y="421552"/>
                  </a:lnTo>
                  <a:lnTo>
                    <a:pt x="97535" y="423323"/>
                  </a:lnTo>
                  <a:lnTo>
                    <a:pt x="97563" y="425094"/>
                  </a:lnTo>
                  <a:lnTo>
                    <a:pt x="97594" y="426865"/>
                  </a:lnTo>
                  <a:lnTo>
                    <a:pt x="97625" y="428637"/>
                  </a:lnTo>
                  <a:lnTo>
                    <a:pt x="97659" y="430408"/>
                  </a:lnTo>
                  <a:lnTo>
                    <a:pt x="97694" y="432179"/>
                  </a:lnTo>
                  <a:lnTo>
                    <a:pt x="97730" y="433950"/>
                  </a:lnTo>
                  <a:lnTo>
                    <a:pt x="97768" y="435722"/>
                  </a:lnTo>
                  <a:lnTo>
                    <a:pt x="97806" y="437493"/>
                  </a:lnTo>
                  <a:lnTo>
                    <a:pt x="97848" y="439264"/>
                  </a:lnTo>
                  <a:lnTo>
                    <a:pt x="97890" y="441035"/>
                  </a:lnTo>
                  <a:lnTo>
                    <a:pt x="97934" y="442806"/>
                  </a:lnTo>
                  <a:lnTo>
                    <a:pt x="97979" y="444578"/>
                  </a:lnTo>
                  <a:lnTo>
                    <a:pt x="98026" y="446349"/>
                  </a:lnTo>
                  <a:lnTo>
                    <a:pt x="98075" y="448120"/>
                  </a:lnTo>
                  <a:lnTo>
                    <a:pt x="98125" y="449891"/>
                  </a:lnTo>
                  <a:lnTo>
                    <a:pt x="98178" y="451663"/>
                  </a:lnTo>
                  <a:lnTo>
                    <a:pt x="98232" y="453434"/>
                  </a:lnTo>
                  <a:lnTo>
                    <a:pt x="98287" y="455205"/>
                  </a:lnTo>
                  <a:lnTo>
                    <a:pt x="98345" y="456976"/>
                  </a:lnTo>
                  <a:lnTo>
                    <a:pt x="98404" y="458748"/>
                  </a:lnTo>
                  <a:lnTo>
                    <a:pt x="98466" y="460519"/>
                  </a:lnTo>
                  <a:lnTo>
                    <a:pt x="98529" y="462290"/>
                  </a:lnTo>
                  <a:lnTo>
                    <a:pt x="98594" y="464061"/>
                  </a:lnTo>
                  <a:lnTo>
                    <a:pt x="98662" y="465832"/>
                  </a:lnTo>
                  <a:lnTo>
                    <a:pt x="98730" y="467604"/>
                  </a:lnTo>
                  <a:lnTo>
                    <a:pt x="98803" y="469375"/>
                  </a:lnTo>
                  <a:lnTo>
                    <a:pt x="98875" y="471146"/>
                  </a:lnTo>
                  <a:lnTo>
                    <a:pt x="98951" y="472917"/>
                  </a:lnTo>
                  <a:lnTo>
                    <a:pt x="99029" y="474689"/>
                  </a:lnTo>
                  <a:lnTo>
                    <a:pt x="99108" y="476460"/>
                  </a:lnTo>
                  <a:lnTo>
                    <a:pt x="99191" y="478231"/>
                  </a:lnTo>
                  <a:lnTo>
                    <a:pt x="99275" y="480002"/>
                  </a:lnTo>
                  <a:lnTo>
                    <a:pt x="99362" y="481773"/>
                  </a:lnTo>
                  <a:lnTo>
                    <a:pt x="99451" y="483545"/>
                  </a:lnTo>
                  <a:lnTo>
                    <a:pt x="99542" y="485316"/>
                  </a:lnTo>
                  <a:lnTo>
                    <a:pt x="99637" y="487087"/>
                  </a:lnTo>
                  <a:lnTo>
                    <a:pt x="99732" y="488858"/>
                  </a:lnTo>
                  <a:lnTo>
                    <a:pt x="99832" y="490630"/>
                  </a:lnTo>
                  <a:lnTo>
                    <a:pt x="99933" y="492401"/>
                  </a:lnTo>
                  <a:lnTo>
                    <a:pt x="100036" y="494172"/>
                  </a:lnTo>
                  <a:lnTo>
                    <a:pt x="100144" y="495943"/>
                  </a:lnTo>
                  <a:lnTo>
                    <a:pt x="100251" y="497715"/>
                  </a:lnTo>
                  <a:lnTo>
                    <a:pt x="100365" y="499486"/>
                  </a:lnTo>
                  <a:lnTo>
                    <a:pt x="100479" y="501257"/>
                  </a:lnTo>
                  <a:lnTo>
                    <a:pt x="100596" y="503028"/>
                  </a:lnTo>
                  <a:lnTo>
                    <a:pt x="100717" y="504799"/>
                  </a:lnTo>
                  <a:lnTo>
                    <a:pt x="100839" y="506571"/>
                  </a:lnTo>
                  <a:lnTo>
                    <a:pt x="100967" y="508342"/>
                  </a:lnTo>
                  <a:lnTo>
                    <a:pt x="101095" y="510113"/>
                  </a:lnTo>
                  <a:lnTo>
                    <a:pt x="101227" y="511884"/>
                  </a:lnTo>
                  <a:lnTo>
                    <a:pt x="101363" y="513656"/>
                  </a:lnTo>
                  <a:lnTo>
                    <a:pt x="101500" y="515427"/>
                  </a:lnTo>
                  <a:lnTo>
                    <a:pt x="101643" y="517198"/>
                  </a:lnTo>
                  <a:lnTo>
                    <a:pt x="101786" y="518969"/>
                  </a:lnTo>
                  <a:lnTo>
                    <a:pt x="101935" y="520741"/>
                  </a:lnTo>
                  <a:lnTo>
                    <a:pt x="102085" y="522512"/>
                  </a:lnTo>
                  <a:lnTo>
                    <a:pt x="102239" y="524283"/>
                  </a:lnTo>
                  <a:lnTo>
                    <a:pt x="102398" y="526054"/>
                  </a:lnTo>
                  <a:lnTo>
                    <a:pt x="102557" y="527825"/>
                  </a:lnTo>
                  <a:lnTo>
                    <a:pt x="102723" y="529597"/>
                  </a:lnTo>
                  <a:lnTo>
                    <a:pt x="102891" y="531368"/>
                  </a:lnTo>
                  <a:lnTo>
                    <a:pt x="103062" y="533139"/>
                  </a:lnTo>
                  <a:lnTo>
                    <a:pt x="103238" y="534910"/>
                  </a:lnTo>
                  <a:lnTo>
                    <a:pt x="103415" y="536682"/>
                  </a:lnTo>
                  <a:lnTo>
                    <a:pt x="103600" y="538453"/>
                  </a:lnTo>
                  <a:lnTo>
                    <a:pt x="103785" y="540224"/>
                  </a:lnTo>
                  <a:lnTo>
                    <a:pt x="103975" y="541995"/>
                  </a:lnTo>
                  <a:lnTo>
                    <a:pt x="104169" y="543766"/>
                  </a:lnTo>
                  <a:lnTo>
                    <a:pt x="104365" y="545538"/>
                  </a:lnTo>
                  <a:lnTo>
                    <a:pt x="104569" y="547309"/>
                  </a:lnTo>
                  <a:lnTo>
                    <a:pt x="104772" y="549080"/>
                  </a:lnTo>
                  <a:lnTo>
                    <a:pt x="104983" y="550851"/>
                  </a:lnTo>
                  <a:lnTo>
                    <a:pt x="105196" y="552623"/>
                  </a:lnTo>
                  <a:lnTo>
                    <a:pt x="105412" y="554394"/>
                  </a:lnTo>
                  <a:lnTo>
                    <a:pt x="105636" y="556165"/>
                  </a:lnTo>
                  <a:lnTo>
                    <a:pt x="105859" y="557936"/>
                  </a:lnTo>
                  <a:lnTo>
                    <a:pt x="106091" y="559708"/>
                  </a:lnTo>
                  <a:lnTo>
                    <a:pt x="106325" y="561479"/>
                  </a:lnTo>
                  <a:lnTo>
                    <a:pt x="106562" y="563250"/>
                  </a:lnTo>
                  <a:lnTo>
                    <a:pt x="106807" y="565021"/>
                  </a:lnTo>
                  <a:lnTo>
                    <a:pt x="107051" y="566792"/>
                  </a:lnTo>
                  <a:lnTo>
                    <a:pt x="107305" y="568564"/>
                  </a:lnTo>
                  <a:lnTo>
                    <a:pt x="107560" y="570335"/>
                  </a:lnTo>
                  <a:lnTo>
                    <a:pt x="107820" y="572106"/>
                  </a:lnTo>
                  <a:lnTo>
                    <a:pt x="108086" y="573877"/>
                  </a:lnTo>
                  <a:lnTo>
                    <a:pt x="108352" y="575649"/>
                  </a:lnTo>
                  <a:lnTo>
                    <a:pt x="108629" y="577420"/>
                  </a:lnTo>
                  <a:lnTo>
                    <a:pt x="108906" y="579191"/>
                  </a:lnTo>
                  <a:lnTo>
                    <a:pt x="109190" y="580962"/>
                  </a:lnTo>
                  <a:lnTo>
                    <a:pt x="109478" y="582733"/>
                  </a:lnTo>
                  <a:lnTo>
                    <a:pt x="109769" y="584505"/>
                  </a:lnTo>
                  <a:lnTo>
                    <a:pt x="110068" y="586276"/>
                  </a:lnTo>
                  <a:lnTo>
                    <a:pt x="110368" y="588047"/>
                  </a:lnTo>
                  <a:lnTo>
                    <a:pt x="110677" y="589818"/>
                  </a:lnTo>
                  <a:lnTo>
                    <a:pt x="110988" y="591590"/>
                  </a:lnTo>
                  <a:lnTo>
                    <a:pt x="111303" y="593361"/>
                  </a:lnTo>
                  <a:lnTo>
                    <a:pt x="111626" y="595132"/>
                  </a:lnTo>
                  <a:lnTo>
                    <a:pt x="111950" y="596903"/>
                  </a:lnTo>
                  <a:lnTo>
                    <a:pt x="112284" y="598675"/>
                  </a:lnTo>
                  <a:lnTo>
                    <a:pt x="112619" y="600446"/>
                  </a:lnTo>
                  <a:lnTo>
                    <a:pt x="112959" y="602217"/>
                  </a:lnTo>
                  <a:lnTo>
                    <a:pt x="113307" y="603988"/>
                  </a:lnTo>
                  <a:lnTo>
                    <a:pt x="113654" y="605759"/>
                  </a:lnTo>
                  <a:lnTo>
                    <a:pt x="114014" y="607531"/>
                  </a:lnTo>
                  <a:lnTo>
                    <a:pt x="114373" y="609302"/>
                  </a:lnTo>
                  <a:lnTo>
                    <a:pt x="114740" y="611073"/>
                  </a:lnTo>
                  <a:lnTo>
                    <a:pt x="115112" y="612844"/>
                  </a:lnTo>
                  <a:lnTo>
                    <a:pt x="115485" y="614616"/>
                  </a:lnTo>
                  <a:lnTo>
                    <a:pt x="115869" y="616387"/>
                  </a:lnTo>
                  <a:lnTo>
                    <a:pt x="116253" y="618158"/>
                  </a:lnTo>
                  <a:lnTo>
                    <a:pt x="116646" y="619929"/>
                  </a:lnTo>
                  <a:lnTo>
                    <a:pt x="117043" y="621700"/>
                  </a:lnTo>
                  <a:lnTo>
                    <a:pt x="117442" y="623472"/>
                  </a:lnTo>
                  <a:lnTo>
                    <a:pt x="117851" y="625243"/>
                  </a:lnTo>
                  <a:lnTo>
                    <a:pt x="118260" y="627014"/>
                  </a:lnTo>
                  <a:lnTo>
                    <a:pt x="118679" y="628785"/>
                  </a:lnTo>
                  <a:lnTo>
                    <a:pt x="119101" y="630557"/>
                  </a:lnTo>
                  <a:lnTo>
                    <a:pt x="119527" y="632328"/>
                  </a:lnTo>
                  <a:lnTo>
                    <a:pt x="119960" y="634099"/>
                  </a:lnTo>
                  <a:lnTo>
                    <a:pt x="120394" y="635870"/>
                  </a:lnTo>
                  <a:lnTo>
                    <a:pt x="120839" y="637642"/>
                  </a:lnTo>
                  <a:lnTo>
                    <a:pt x="121285" y="639413"/>
                  </a:lnTo>
                  <a:lnTo>
                    <a:pt x="121738" y="641184"/>
                  </a:lnTo>
                  <a:lnTo>
                    <a:pt x="122196" y="642955"/>
                  </a:lnTo>
                  <a:lnTo>
                    <a:pt x="122655" y="644726"/>
                  </a:lnTo>
                  <a:lnTo>
                    <a:pt x="123125" y="646498"/>
                  </a:lnTo>
                  <a:lnTo>
                    <a:pt x="123595" y="648269"/>
                  </a:lnTo>
                  <a:lnTo>
                    <a:pt x="124073" y="650040"/>
                  </a:lnTo>
                  <a:lnTo>
                    <a:pt x="124555" y="651811"/>
                  </a:lnTo>
                  <a:lnTo>
                    <a:pt x="125039" y="653583"/>
                  </a:lnTo>
                  <a:lnTo>
                    <a:pt x="125533" y="655354"/>
                  </a:lnTo>
                  <a:lnTo>
                    <a:pt x="126027" y="657125"/>
                  </a:lnTo>
                  <a:lnTo>
                    <a:pt x="126529" y="658896"/>
                  </a:lnTo>
                  <a:lnTo>
                    <a:pt x="127034" y="660668"/>
                  </a:lnTo>
                  <a:lnTo>
                    <a:pt x="127543" y="662439"/>
                  </a:lnTo>
                  <a:lnTo>
                    <a:pt x="128060" y="664210"/>
                  </a:lnTo>
                  <a:lnTo>
                    <a:pt x="128576" y="665981"/>
                  </a:lnTo>
                  <a:lnTo>
                    <a:pt x="129102" y="667752"/>
                  </a:lnTo>
                  <a:lnTo>
                    <a:pt x="129629" y="669524"/>
                  </a:lnTo>
                  <a:lnTo>
                    <a:pt x="130162" y="671295"/>
                  </a:lnTo>
                  <a:lnTo>
                    <a:pt x="130699" y="673066"/>
                  </a:lnTo>
                  <a:lnTo>
                    <a:pt x="131237" y="674837"/>
                  </a:lnTo>
                  <a:lnTo>
                    <a:pt x="131786" y="676609"/>
                  </a:lnTo>
                  <a:lnTo>
                    <a:pt x="132334" y="678380"/>
                  </a:lnTo>
                  <a:lnTo>
                    <a:pt x="132888" y="680151"/>
                  </a:lnTo>
                  <a:lnTo>
                    <a:pt x="133445" y="681922"/>
                  </a:lnTo>
                  <a:lnTo>
                    <a:pt x="134005" y="683693"/>
                  </a:lnTo>
                  <a:lnTo>
                    <a:pt x="134572" y="685465"/>
                  </a:lnTo>
                  <a:lnTo>
                    <a:pt x="135139" y="687236"/>
                  </a:lnTo>
                  <a:lnTo>
                    <a:pt x="135713" y="689007"/>
                  </a:lnTo>
                  <a:lnTo>
                    <a:pt x="136289" y="690778"/>
                  </a:lnTo>
                  <a:lnTo>
                    <a:pt x="136868" y="692550"/>
                  </a:lnTo>
                  <a:lnTo>
                    <a:pt x="137452" y="694321"/>
                  </a:lnTo>
                  <a:lnTo>
                    <a:pt x="138037" y="696092"/>
                  </a:lnTo>
                  <a:lnTo>
                    <a:pt x="138628" y="697863"/>
                  </a:lnTo>
                  <a:lnTo>
                    <a:pt x="139221" y="699635"/>
                  </a:lnTo>
                  <a:lnTo>
                    <a:pt x="139816" y="701406"/>
                  </a:lnTo>
                  <a:lnTo>
                    <a:pt x="140416" y="703177"/>
                  </a:lnTo>
                  <a:lnTo>
                    <a:pt x="141016" y="704948"/>
                  </a:lnTo>
                  <a:lnTo>
                    <a:pt x="141622" y="706719"/>
                  </a:lnTo>
                  <a:lnTo>
                    <a:pt x="142228" y="708491"/>
                  </a:lnTo>
                  <a:lnTo>
                    <a:pt x="142838" y="710262"/>
                  </a:lnTo>
                  <a:lnTo>
                    <a:pt x="143450" y="712033"/>
                  </a:lnTo>
                  <a:lnTo>
                    <a:pt x="144063" y="713804"/>
                  </a:lnTo>
                  <a:lnTo>
                    <a:pt x="144681" y="715576"/>
                  </a:lnTo>
                  <a:lnTo>
                    <a:pt x="145299" y="717347"/>
                  </a:lnTo>
                  <a:lnTo>
                    <a:pt x="145920" y="719118"/>
                  </a:lnTo>
                  <a:lnTo>
                    <a:pt x="146542" y="720889"/>
                  </a:lnTo>
                  <a:lnTo>
                    <a:pt x="147165" y="722660"/>
                  </a:lnTo>
                  <a:lnTo>
                    <a:pt x="147792" y="724432"/>
                  </a:lnTo>
                  <a:lnTo>
                    <a:pt x="148418" y="726203"/>
                  </a:lnTo>
                  <a:lnTo>
                    <a:pt x="149047" y="727974"/>
                  </a:lnTo>
                  <a:lnTo>
                    <a:pt x="149676" y="729745"/>
                  </a:lnTo>
                  <a:lnTo>
                    <a:pt x="150306" y="731517"/>
                  </a:lnTo>
                  <a:lnTo>
                    <a:pt x="150938" y="733288"/>
                  </a:lnTo>
                  <a:lnTo>
                    <a:pt x="151570" y="735059"/>
                  </a:lnTo>
                  <a:lnTo>
                    <a:pt x="152202" y="736830"/>
                  </a:lnTo>
                  <a:lnTo>
                    <a:pt x="152836" y="738602"/>
                  </a:lnTo>
                  <a:lnTo>
                    <a:pt x="153469" y="740373"/>
                  </a:lnTo>
                  <a:lnTo>
                    <a:pt x="154103" y="742144"/>
                  </a:lnTo>
                  <a:lnTo>
                    <a:pt x="154736" y="743915"/>
                  </a:lnTo>
                  <a:lnTo>
                    <a:pt x="155370" y="745686"/>
                  </a:lnTo>
                  <a:lnTo>
                    <a:pt x="156003" y="747458"/>
                  </a:lnTo>
                  <a:lnTo>
                    <a:pt x="156636" y="749229"/>
                  </a:lnTo>
                  <a:lnTo>
                    <a:pt x="157268" y="751000"/>
                  </a:lnTo>
                  <a:lnTo>
                    <a:pt x="157900" y="752771"/>
                  </a:lnTo>
                  <a:lnTo>
                    <a:pt x="158530" y="754543"/>
                  </a:lnTo>
                  <a:lnTo>
                    <a:pt x="159160" y="756314"/>
                  </a:lnTo>
                  <a:lnTo>
                    <a:pt x="159788" y="758085"/>
                  </a:lnTo>
                  <a:lnTo>
                    <a:pt x="160415" y="759856"/>
                  </a:lnTo>
                  <a:lnTo>
                    <a:pt x="161040" y="761628"/>
                  </a:lnTo>
                  <a:lnTo>
                    <a:pt x="161663" y="763399"/>
                  </a:lnTo>
                  <a:lnTo>
                    <a:pt x="162286" y="765170"/>
                  </a:lnTo>
                  <a:lnTo>
                    <a:pt x="162905" y="766941"/>
                  </a:lnTo>
                  <a:lnTo>
                    <a:pt x="163522" y="768712"/>
                  </a:lnTo>
                  <a:lnTo>
                    <a:pt x="164138" y="770484"/>
                  </a:lnTo>
                  <a:lnTo>
                    <a:pt x="164750" y="772255"/>
                  </a:lnTo>
                  <a:lnTo>
                    <a:pt x="165361" y="774026"/>
                  </a:lnTo>
                  <a:lnTo>
                    <a:pt x="165966" y="775797"/>
                  </a:lnTo>
                  <a:lnTo>
                    <a:pt x="166571" y="777569"/>
                  </a:lnTo>
                  <a:lnTo>
                    <a:pt x="167171" y="779340"/>
                  </a:lnTo>
                  <a:lnTo>
                    <a:pt x="167768" y="781111"/>
                  </a:lnTo>
                  <a:lnTo>
                    <a:pt x="168364" y="782882"/>
                  </a:lnTo>
                  <a:lnTo>
                    <a:pt x="168951" y="784653"/>
                  </a:lnTo>
                  <a:lnTo>
                    <a:pt x="169539" y="786425"/>
                  </a:lnTo>
                  <a:lnTo>
                    <a:pt x="170120" y="788196"/>
                  </a:lnTo>
                  <a:lnTo>
                    <a:pt x="170697" y="789967"/>
                  </a:lnTo>
                  <a:lnTo>
                    <a:pt x="171272" y="791738"/>
                  </a:lnTo>
                  <a:lnTo>
                    <a:pt x="171839" y="793510"/>
                  </a:lnTo>
                  <a:lnTo>
                    <a:pt x="172405" y="795281"/>
                  </a:lnTo>
                  <a:lnTo>
                    <a:pt x="172962" y="797052"/>
                  </a:lnTo>
                  <a:lnTo>
                    <a:pt x="173516" y="798823"/>
                  </a:lnTo>
                  <a:lnTo>
                    <a:pt x="174066" y="800595"/>
                  </a:lnTo>
                  <a:lnTo>
                    <a:pt x="174607" y="802366"/>
                  </a:lnTo>
                  <a:lnTo>
                    <a:pt x="175149" y="804137"/>
                  </a:lnTo>
                  <a:lnTo>
                    <a:pt x="175677" y="805908"/>
                  </a:lnTo>
                  <a:lnTo>
                    <a:pt x="176204" y="807679"/>
                  </a:lnTo>
                  <a:lnTo>
                    <a:pt x="176724" y="809451"/>
                  </a:lnTo>
                  <a:lnTo>
                    <a:pt x="177236" y="811222"/>
                  </a:lnTo>
                  <a:lnTo>
                    <a:pt x="177747" y="812993"/>
                  </a:lnTo>
                  <a:lnTo>
                    <a:pt x="178243" y="814764"/>
                  </a:lnTo>
                  <a:lnTo>
                    <a:pt x="178739" y="816536"/>
                  </a:lnTo>
                  <a:lnTo>
                    <a:pt x="179225" y="818307"/>
                  </a:lnTo>
                  <a:lnTo>
                    <a:pt x="179704" y="820078"/>
                  </a:lnTo>
                  <a:lnTo>
                    <a:pt x="180180" y="821849"/>
                  </a:lnTo>
                  <a:lnTo>
                    <a:pt x="180641" y="823620"/>
                  </a:lnTo>
                  <a:lnTo>
                    <a:pt x="181103" y="825392"/>
                  </a:lnTo>
                  <a:lnTo>
                    <a:pt x="181550" y="827163"/>
                  </a:lnTo>
                  <a:lnTo>
                    <a:pt x="181992" y="828934"/>
                  </a:lnTo>
                  <a:lnTo>
                    <a:pt x="182429" y="830705"/>
                  </a:lnTo>
                  <a:lnTo>
                    <a:pt x="182852" y="832477"/>
                  </a:lnTo>
                  <a:lnTo>
                    <a:pt x="183275" y="834248"/>
                  </a:lnTo>
                  <a:lnTo>
                    <a:pt x="183680" y="836019"/>
                  </a:lnTo>
                  <a:lnTo>
                    <a:pt x="184082" y="837790"/>
                  </a:lnTo>
                  <a:lnTo>
                    <a:pt x="184475" y="839562"/>
                  </a:lnTo>
                  <a:lnTo>
                    <a:pt x="184856" y="841333"/>
                  </a:lnTo>
                  <a:lnTo>
                    <a:pt x="185237" y="843104"/>
                  </a:lnTo>
                  <a:lnTo>
                    <a:pt x="185597" y="844875"/>
                  </a:lnTo>
                  <a:lnTo>
                    <a:pt x="185956" y="846646"/>
                  </a:lnTo>
                  <a:lnTo>
                    <a:pt x="186302" y="848418"/>
                  </a:lnTo>
                  <a:lnTo>
                    <a:pt x="186638" y="850189"/>
                  </a:lnTo>
                  <a:lnTo>
                    <a:pt x="186972" y="851960"/>
                  </a:lnTo>
                  <a:lnTo>
                    <a:pt x="187285" y="853731"/>
                  </a:lnTo>
                  <a:lnTo>
                    <a:pt x="187597" y="855503"/>
                  </a:lnTo>
                  <a:lnTo>
                    <a:pt x="187894" y="857274"/>
                  </a:lnTo>
                  <a:lnTo>
                    <a:pt x="188183" y="859045"/>
                  </a:lnTo>
                  <a:lnTo>
                    <a:pt x="188465" y="860816"/>
                  </a:lnTo>
                  <a:lnTo>
                    <a:pt x="188729" y="862587"/>
                  </a:lnTo>
                  <a:lnTo>
                    <a:pt x="188994" y="864359"/>
                  </a:lnTo>
                  <a:lnTo>
                    <a:pt x="189237" y="866130"/>
                  </a:lnTo>
                  <a:lnTo>
                    <a:pt x="189476" y="867901"/>
                  </a:lnTo>
                  <a:lnTo>
                    <a:pt x="189705" y="869672"/>
                  </a:lnTo>
                  <a:lnTo>
                    <a:pt x="189919" y="871444"/>
                  </a:lnTo>
                  <a:lnTo>
                    <a:pt x="190132" y="873215"/>
                  </a:lnTo>
                  <a:lnTo>
                    <a:pt x="190320" y="874986"/>
                  </a:lnTo>
                  <a:lnTo>
                    <a:pt x="190507" y="876757"/>
                  </a:lnTo>
                  <a:lnTo>
                    <a:pt x="190681" y="878529"/>
                  </a:lnTo>
                  <a:lnTo>
                    <a:pt x="190842" y="880300"/>
                  </a:lnTo>
                  <a:lnTo>
                    <a:pt x="191001" y="882071"/>
                  </a:lnTo>
                  <a:lnTo>
                    <a:pt x="191134" y="883842"/>
                  </a:lnTo>
                  <a:lnTo>
                    <a:pt x="191268" y="885613"/>
                  </a:lnTo>
                  <a:lnTo>
                    <a:pt x="191384" y="887385"/>
                  </a:lnTo>
                  <a:lnTo>
                    <a:pt x="191491" y="889156"/>
                  </a:lnTo>
                  <a:lnTo>
                    <a:pt x="191592" y="890927"/>
                  </a:lnTo>
                  <a:lnTo>
                    <a:pt x="191671" y="892698"/>
                  </a:lnTo>
                  <a:lnTo>
                    <a:pt x="191750" y="894470"/>
                  </a:lnTo>
                  <a:lnTo>
                    <a:pt x="191808" y="896241"/>
                  </a:lnTo>
                  <a:lnTo>
                    <a:pt x="191860" y="898012"/>
                  </a:lnTo>
                  <a:lnTo>
                    <a:pt x="191903" y="899783"/>
                  </a:lnTo>
                  <a:lnTo>
                    <a:pt x="191927" y="901555"/>
                  </a:lnTo>
                  <a:lnTo>
                    <a:pt x="191950" y="903326"/>
                  </a:lnTo>
                  <a:lnTo>
                    <a:pt x="191950" y="905097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71392" y="2412486"/>
              <a:ext cx="144237" cy="0"/>
            </a:xfrm>
            <a:custGeom>
              <a:avLst/>
              <a:pathLst>
                <a:path w="144237" h="0">
                  <a:moveTo>
                    <a:pt x="0" y="0"/>
                  </a:moveTo>
                  <a:lnTo>
                    <a:pt x="14423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760814" y="574140"/>
              <a:ext cx="191950" cy="810696"/>
            </a:xfrm>
            <a:custGeom>
              <a:avLst/>
              <a:pathLst>
                <a:path w="191950" h="810696">
                  <a:moveTo>
                    <a:pt x="16970" y="810696"/>
                  </a:moveTo>
                  <a:lnTo>
                    <a:pt x="16783" y="809110"/>
                  </a:lnTo>
                  <a:lnTo>
                    <a:pt x="16597" y="807523"/>
                  </a:lnTo>
                  <a:lnTo>
                    <a:pt x="16415" y="805937"/>
                  </a:lnTo>
                  <a:lnTo>
                    <a:pt x="16233" y="804350"/>
                  </a:lnTo>
                  <a:lnTo>
                    <a:pt x="16051" y="802764"/>
                  </a:lnTo>
                  <a:lnTo>
                    <a:pt x="15874" y="801177"/>
                  </a:lnTo>
                  <a:lnTo>
                    <a:pt x="15698" y="799591"/>
                  </a:lnTo>
                  <a:lnTo>
                    <a:pt x="15522" y="798005"/>
                  </a:lnTo>
                  <a:lnTo>
                    <a:pt x="15347" y="796418"/>
                  </a:lnTo>
                  <a:lnTo>
                    <a:pt x="15177" y="794832"/>
                  </a:lnTo>
                  <a:lnTo>
                    <a:pt x="15007" y="793245"/>
                  </a:lnTo>
                  <a:lnTo>
                    <a:pt x="14837" y="791659"/>
                  </a:lnTo>
                  <a:lnTo>
                    <a:pt x="14670" y="790072"/>
                  </a:lnTo>
                  <a:lnTo>
                    <a:pt x="14507" y="788486"/>
                  </a:lnTo>
                  <a:lnTo>
                    <a:pt x="14343" y="786899"/>
                  </a:lnTo>
                  <a:lnTo>
                    <a:pt x="14179" y="785313"/>
                  </a:lnTo>
                  <a:lnTo>
                    <a:pt x="14021" y="783726"/>
                  </a:lnTo>
                  <a:lnTo>
                    <a:pt x="13863" y="782140"/>
                  </a:lnTo>
                  <a:lnTo>
                    <a:pt x="13705" y="780553"/>
                  </a:lnTo>
                  <a:lnTo>
                    <a:pt x="13550" y="778967"/>
                  </a:lnTo>
                  <a:lnTo>
                    <a:pt x="13398" y="777380"/>
                  </a:lnTo>
                  <a:lnTo>
                    <a:pt x="13247" y="775794"/>
                  </a:lnTo>
                  <a:lnTo>
                    <a:pt x="13095" y="774207"/>
                  </a:lnTo>
                  <a:lnTo>
                    <a:pt x="12949" y="772621"/>
                  </a:lnTo>
                  <a:lnTo>
                    <a:pt x="12803" y="771034"/>
                  </a:lnTo>
                  <a:lnTo>
                    <a:pt x="12658" y="769448"/>
                  </a:lnTo>
                  <a:lnTo>
                    <a:pt x="12514" y="767861"/>
                  </a:lnTo>
                  <a:lnTo>
                    <a:pt x="12375" y="766275"/>
                  </a:lnTo>
                  <a:lnTo>
                    <a:pt x="12236" y="764688"/>
                  </a:lnTo>
                  <a:lnTo>
                    <a:pt x="12097" y="763102"/>
                  </a:lnTo>
                  <a:lnTo>
                    <a:pt x="11962" y="761515"/>
                  </a:lnTo>
                  <a:lnTo>
                    <a:pt x="11829" y="759929"/>
                  </a:lnTo>
                  <a:lnTo>
                    <a:pt x="11696" y="758342"/>
                  </a:lnTo>
                  <a:lnTo>
                    <a:pt x="11564" y="756756"/>
                  </a:lnTo>
                  <a:lnTo>
                    <a:pt x="11437" y="755169"/>
                  </a:lnTo>
                  <a:lnTo>
                    <a:pt x="11311" y="753583"/>
                  </a:lnTo>
                  <a:lnTo>
                    <a:pt x="11185" y="751996"/>
                  </a:lnTo>
                  <a:lnTo>
                    <a:pt x="11061" y="750410"/>
                  </a:lnTo>
                  <a:lnTo>
                    <a:pt x="10941" y="748823"/>
                  </a:lnTo>
                  <a:lnTo>
                    <a:pt x="10821" y="747237"/>
                  </a:lnTo>
                  <a:lnTo>
                    <a:pt x="10701" y="745650"/>
                  </a:lnTo>
                  <a:lnTo>
                    <a:pt x="10586" y="744064"/>
                  </a:lnTo>
                  <a:lnTo>
                    <a:pt x="10473" y="742477"/>
                  </a:lnTo>
                  <a:lnTo>
                    <a:pt x="10359" y="740891"/>
                  </a:lnTo>
                  <a:lnTo>
                    <a:pt x="10247" y="739304"/>
                  </a:lnTo>
                  <a:lnTo>
                    <a:pt x="10140" y="737718"/>
                  </a:lnTo>
                  <a:lnTo>
                    <a:pt x="10033" y="736131"/>
                  </a:lnTo>
                  <a:lnTo>
                    <a:pt x="9926" y="734545"/>
                  </a:lnTo>
                  <a:lnTo>
                    <a:pt x="9822" y="732958"/>
                  </a:lnTo>
                  <a:lnTo>
                    <a:pt x="9721" y="731372"/>
                  </a:lnTo>
                  <a:lnTo>
                    <a:pt x="9620" y="729785"/>
                  </a:lnTo>
                  <a:lnTo>
                    <a:pt x="9520" y="728199"/>
                  </a:lnTo>
                  <a:lnTo>
                    <a:pt x="9425" y="726612"/>
                  </a:lnTo>
                  <a:lnTo>
                    <a:pt x="9330" y="725026"/>
                  </a:lnTo>
                  <a:lnTo>
                    <a:pt x="9236" y="723439"/>
                  </a:lnTo>
                  <a:lnTo>
                    <a:pt x="9144" y="721853"/>
                  </a:lnTo>
                  <a:lnTo>
                    <a:pt x="9056" y="720266"/>
                  </a:lnTo>
                  <a:lnTo>
                    <a:pt x="8967" y="718680"/>
                  </a:lnTo>
                  <a:lnTo>
                    <a:pt x="8879" y="717093"/>
                  </a:lnTo>
                  <a:lnTo>
                    <a:pt x="8796" y="715507"/>
                  </a:lnTo>
                  <a:lnTo>
                    <a:pt x="8714" y="713920"/>
                  </a:lnTo>
                  <a:lnTo>
                    <a:pt x="8632" y="712334"/>
                  </a:lnTo>
                  <a:lnTo>
                    <a:pt x="8551" y="710747"/>
                  </a:lnTo>
                  <a:lnTo>
                    <a:pt x="8475" y="709161"/>
                  </a:lnTo>
                  <a:lnTo>
                    <a:pt x="8399" y="707575"/>
                  </a:lnTo>
                  <a:lnTo>
                    <a:pt x="8323" y="705988"/>
                  </a:lnTo>
                  <a:lnTo>
                    <a:pt x="8251" y="704402"/>
                  </a:lnTo>
                  <a:lnTo>
                    <a:pt x="8181" y="702815"/>
                  </a:lnTo>
                  <a:lnTo>
                    <a:pt x="8111" y="701229"/>
                  </a:lnTo>
                  <a:lnTo>
                    <a:pt x="8042" y="699642"/>
                  </a:lnTo>
                  <a:lnTo>
                    <a:pt x="7977" y="698056"/>
                  </a:lnTo>
                  <a:lnTo>
                    <a:pt x="7914" y="696469"/>
                  </a:lnTo>
                  <a:lnTo>
                    <a:pt x="7850" y="694883"/>
                  </a:lnTo>
                  <a:lnTo>
                    <a:pt x="7788" y="693296"/>
                  </a:lnTo>
                  <a:lnTo>
                    <a:pt x="7730" y="691710"/>
                  </a:lnTo>
                  <a:lnTo>
                    <a:pt x="7673" y="690123"/>
                  </a:lnTo>
                  <a:lnTo>
                    <a:pt x="7615" y="688537"/>
                  </a:lnTo>
                  <a:lnTo>
                    <a:pt x="7561" y="686950"/>
                  </a:lnTo>
                  <a:lnTo>
                    <a:pt x="7509" y="685364"/>
                  </a:lnTo>
                  <a:lnTo>
                    <a:pt x="7457" y="683777"/>
                  </a:lnTo>
                  <a:lnTo>
                    <a:pt x="7406" y="682191"/>
                  </a:lnTo>
                  <a:lnTo>
                    <a:pt x="7359" y="680604"/>
                  </a:lnTo>
                  <a:lnTo>
                    <a:pt x="7313" y="679018"/>
                  </a:lnTo>
                  <a:lnTo>
                    <a:pt x="7266" y="677431"/>
                  </a:lnTo>
                  <a:lnTo>
                    <a:pt x="7223" y="675845"/>
                  </a:lnTo>
                  <a:lnTo>
                    <a:pt x="7182" y="674258"/>
                  </a:lnTo>
                  <a:lnTo>
                    <a:pt x="7141" y="672672"/>
                  </a:lnTo>
                  <a:lnTo>
                    <a:pt x="7100" y="671085"/>
                  </a:lnTo>
                  <a:lnTo>
                    <a:pt x="7064" y="669499"/>
                  </a:lnTo>
                  <a:lnTo>
                    <a:pt x="7029" y="667912"/>
                  </a:lnTo>
                  <a:lnTo>
                    <a:pt x="6993" y="666326"/>
                  </a:lnTo>
                  <a:lnTo>
                    <a:pt x="6960" y="664739"/>
                  </a:lnTo>
                  <a:lnTo>
                    <a:pt x="6929" y="663153"/>
                  </a:lnTo>
                  <a:lnTo>
                    <a:pt x="6899" y="661566"/>
                  </a:lnTo>
                  <a:lnTo>
                    <a:pt x="6869" y="659980"/>
                  </a:lnTo>
                  <a:lnTo>
                    <a:pt x="6842" y="658393"/>
                  </a:lnTo>
                  <a:lnTo>
                    <a:pt x="6817" y="656807"/>
                  </a:lnTo>
                  <a:lnTo>
                    <a:pt x="6792" y="655220"/>
                  </a:lnTo>
                  <a:lnTo>
                    <a:pt x="6767" y="653634"/>
                  </a:lnTo>
                  <a:lnTo>
                    <a:pt x="6747" y="652047"/>
                  </a:lnTo>
                  <a:lnTo>
                    <a:pt x="6727" y="650461"/>
                  </a:lnTo>
                  <a:lnTo>
                    <a:pt x="6707" y="648874"/>
                  </a:lnTo>
                  <a:lnTo>
                    <a:pt x="6689" y="647288"/>
                  </a:lnTo>
                  <a:lnTo>
                    <a:pt x="6673" y="645701"/>
                  </a:lnTo>
                  <a:lnTo>
                    <a:pt x="6658" y="644115"/>
                  </a:lnTo>
                  <a:lnTo>
                    <a:pt x="6642" y="642528"/>
                  </a:lnTo>
                  <a:lnTo>
                    <a:pt x="6631" y="640942"/>
                  </a:lnTo>
                  <a:lnTo>
                    <a:pt x="6620" y="639355"/>
                  </a:lnTo>
                  <a:lnTo>
                    <a:pt x="6609" y="637769"/>
                  </a:lnTo>
                  <a:lnTo>
                    <a:pt x="6600" y="636182"/>
                  </a:lnTo>
                  <a:lnTo>
                    <a:pt x="6593" y="634596"/>
                  </a:lnTo>
                  <a:lnTo>
                    <a:pt x="6587" y="633009"/>
                  </a:lnTo>
                  <a:lnTo>
                    <a:pt x="6580" y="631423"/>
                  </a:lnTo>
                  <a:lnTo>
                    <a:pt x="6577" y="629836"/>
                  </a:lnTo>
                  <a:lnTo>
                    <a:pt x="6574" y="628250"/>
                  </a:lnTo>
                  <a:lnTo>
                    <a:pt x="6572" y="626663"/>
                  </a:lnTo>
                  <a:lnTo>
                    <a:pt x="6570" y="625077"/>
                  </a:lnTo>
                  <a:lnTo>
                    <a:pt x="6572" y="623490"/>
                  </a:lnTo>
                  <a:lnTo>
                    <a:pt x="6573" y="621904"/>
                  </a:lnTo>
                  <a:lnTo>
                    <a:pt x="6575" y="620318"/>
                  </a:lnTo>
                  <a:lnTo>
                    <a:pt x="6578" y="618731"/>
                  </a:lnTo>
                  <a:lnTo>
                    <a:pt x="6584" y="617145"/>
                  </a:lnTo>
                  <a:lnTo>
                    <a:pt x="6589" y="615558"/>
                  </a:lnTo>
                  <a:lnTo>
                    <a:pt x="6594" y="613972"/>
                  </a:lnTo>
                  <a:lnTo>
                    <a:pt x="6603" y="612385"/>
                  </a:lnTo>
                  <a:lnTo>
                    <a:pt x="6612" y="610799"/>
                  </a:lnTo>
                  <a:lnTo>
                    <a:pt x="6621" y="609212"/>
                  </a:lnTo>
                  <a:lnTo>
                    <a:pt x="6631" y="607626"/>
                  </a:lnTo>
                  <a:lnTo>
                    <a:pt x="6643" y="606039"/>
                  </a:lnTo>
                  <a:lnTo>
                    <a:pt x="6655" y="604453"/>
                  </a:lnTo>
                  <a:lnTo>
                    <a:pt x="6667" y="602866"/>
                  </a:lnTo>
                  <a:lnTo>
                    <a:pt x="6682" y="601280"/>
                  </a:lnTo>
                  <a:lnTo>
                    <a:pt x="6697" y="599693"/>
                  </a:lnTo>
                  <a:lnTo>
                    <a:pt x="6713" y="598107"/>
                  </a:lnTo>
                  <a:lnTo>
                    <a:pt x="6728" y="596520"/>
                  </a:lnTo>
                  <a:lnTo>
                    <a:pt x="6746" y="594934"/>
                  </a:lnTo>
                  <a:lnTo>
                    <a:pt x="6765" y="593347"/>
                  </a:lnTo>
                  <a:lnTo>
                    <a:pt x="6783" y="591761"/>
                  </a:lnTo>
                  <a:lnTo>
                    <a:pt x="6802" y="590174"/>
                  </a:lnTo>
                  <a:lnTo>
                    <a:pt x="6823" y="588588"/>
                  </a:lnTo>
                  <a:lnTo>
                    <a:pt x="6844" y="587001"/>
                  </a:lnTo>
                  <a:lnTo>
                    <a:pt x="6865" y="585415"/>
                  </a:lnTo>
                  <a:lnTo>
                    <a:pt x="6888" y="583828"/>
                  </a:lnTo>
                  <a:lnTo>
                    <a:pt x="6911" y="582242"/>
                  </a:lnTo>
                  <a:lnTo>
                    <a:pt x="6934" y="580655"/>
                  </a:lnTo>
                  <a:lnTo>
                    <a:pt x="6958" y="579069"/>
                  </a:lnTo>
                  <a:lnTo>
                    <a:pt x="6983" y="577482"/>
                  </a:lnTo>
                  <a:lnTo>
                    <a:pt x="7008" y="575896"/>
                  </a:lnTo>
                  <a:lnTo>
                    <a:pt x="7034" y="574309"/>
                  </a:lnTo>
                  <a:lnTo>
                    <a:pt x="7060" y="572723"/>
                  </a:lnTo>
                  <a:lnTo>
                    <a:pt x="7088" y="571136"/>
                  </a:lnTo>
                  <a:lnTo>
                    <a:pt x="7115" y="569550"/>
                  </a:lnTo>
                  <a:lnTo>
                    <a:pt x="7142" y="567963"/>
                  </a:lnTo>
                  <a:lnTo>
                    <a:pt x="7171" y="566377"/>
                  </a:lnTo>
                  <a:lnTo>
                    <a:pt x="7200" y="564790"/>
                  </a:lnTo>
                  <a:lnTo>
                    <a:pt x="7229" y="563204"/>
                  </a:lnTo>
                  <a:lnTo>
                    <a:pt x="7259" y="561617"/>
                  </a:lnTo>
                  <a:lnTo>
                    <a:pt x="7289" y="560031"/>
                  </a:lnTo>
                  <a:lnTo>
                    <a:pt x="7319" y="558444"/>
                  </a:lnTo>
                  <a:lnTo>
                    <a:pt x="7349" y="556858"/>
                  </a:lnTo>
                  <a:lnTo>
                    <a:pt x="7381" y="555271"/>
                  </a:lnTo>
                  <a:lnTo>
                    <a:pt x="7412" y="553685"/>
                  </a:lnTo>
                  <a:lnTo>
                    <a:pt x="7444" y="552098"/>
                  </a:lnTo>
                  <a:lnTo>
                    <a:pt x="7475" y="550512"/>
                  </a:lnTo>
                  <a:lnTo>
                    <a:pt x="7508" y="548925"/>
                  </a:lnTo>
                  <a:lnTo>
                    <a:pt x="7540" y="547339"/>
                  </a:lnTo>
                  <a:lnTo>
                    <a:pt x="7572" y="545752"/>
                  </a:lnTo>
                  <a:lnTo>
                    <a:pt x="7605" y="544166"/>
                  </a:lnTo>
                  <a:lnTo>
                    <a:pt x="7638" y="542579"/>
                  </a:lnTo>
                  <a:lnTo>
                    <a:pt x="7671" y="540993"/>
                  </a:lnTo>
                  <a:lnTo>
                    <a:pt x="7704" y="539406"/>
                  </a:lnTo>
                  <a:lnTo>
                    <a:pt x="7738" y="537820"/>
                  </a:lnTo>
                  <a:lnTo>
                    <a:pt x="7771" y="536233"/>
                  </a:lnTo>
                  <a:lnTo>
                    <a:pt x="7805" y="534647"/>
                  </a:lnTo>
                  <a:lnTo>
                    <a:pt x="7838" y="533060"/>
                  </a:lnTo>
                  <a:lnTo>
                    <a:pt x="7872" y="531474"/>
                  </a:lnTo>
                  <a:lnTo>
                    <a:pt x="7905" y="529888"/>
                  </a:lnTo>
                  <a:lnTo>
                    <a:pt x="7939" y="528301"/>
                  </a:lnTo>
                  <a:lnTo>
                    <a:pt x="7972" y="526715"/>
                  </a:lnTo>
                  <a:lnTo>
                    <a:pt x="8006" y="525128"/>
                  </a:lnTo>
                  <a:lnTo>
                    <a:pt x="8040" y="523542"/>
                  </a:lnTo>
                  <a:lnTo>
                    <a:pt x="8073" y="521955"/>
                  </a:lnTo>
                  <a:lnTo>
                    <a:pt x="8106" y="520369"/>
                  </a:lnTo>
                  <a:lnTo>
                    <a:pt x="8140" y="518782"/>
                  </a:lnTo>
                  <a:lnTo>
                    <a:pt x="8173" y="517196"/>
                  </a:lnTo>
                  <a:lnTo>
                    <a:pt x="8206" y="515609"/>
                  </a:lnTo>
                  <a:lnTo>
                    <a:pt x="8238" y="514023"/>
                  </a:lnTo>
                  <a:lnTo>
                    <a:pt x="8271" y="512436"/>
                  </a:lnTo>
                  <a:lnTo>
                    <a:pt x="8304" y="510850"/>
                  </a:lnTo>
                  <a:lnTo>
                    <a:pt x="8336" y="509263"/>
                  </a:lnTo>
                  <a:lnTo>
                    <a:pt x="8368" y="507677"/>
                  </a:lnTo>
                  <a:lnTo>
                    <a:pt x="8400" y="506090"/>
                  </a:lnTo>
                  <a:lnTo>
                    <a:pt x="8431" y="504504"/>
                  </a:lnTo>
                  <a:lnTo>
                    <a:pt x="8462" y="502917"/>
                  </a:lnTo>
                  <a:lnTo>
                    <a:pt x="8493" y="501331"/>
                  </a:lnTo>
                  <a:lnTo>
                    <a:pt x="8524" y="499744"/>
                  </a:lnTo>
                  <a:lnTo>
                    <a:pt x="8554" y="498158"/>
                  </a:lnTo>
                  <a:lnTo>
                    <a:pt x="8584" y="496571"/>
                  </a:lnTo>
                  <a:lnTo>
                    <a:pt x="8613" y="494985"/>
                  </a:lnTo>
                  <a:lnTo>
                    <a:pt x="8643" y="493398"/>
                  </a:lnTo>
                  <a:lnTo>
                    <a:pt x="8671" y="491812"/>
                  </a:lnTo>
                  <a:lnTo>
                    <a:pt x="8699" y="490225"/>
                  </a:lnTo>
                  <a:lnTo>
                    <a:pt x="8728" y="488639"/>
                  </a:lnTo>
                  <a:lnTo>
                    <a:pt x="8755" y="487052"/>
                  </a:lnTo>
                  <a:lnTo>
                    <a:pt x="8782" y="485466"/>
                  </a:lnTo>
                  <a:lnTo>
                    <a:pt x="8809" y="483879"/>
                  </a:lnTo>
                  <a:lnTo>
                    <a:pt x="8835" y="482293"/>
                  </a:lnTo>
                  <a:lnTo>
                    <a:pt x="8860" y="480706"/>
                  </a:lnTo>
                  <a:lnTo>
                    <a:pt x="8885" y="479120"/>
                  </a:lnTo>
                  <a:lnTo>
                    <a:pt x="8910" y="477533"/>
                  </a:lnTo>
                  <a:lnTo>
                    <a:pt x="8934" y="475947"/>
                  </a:lnTo>
                  <a:lnTo>
                    <a:pt x="8957" y="474360"/>
                  </a:lnTo>
                  <a:lnTo>
                    <a:pt x="8980" y="472774"/>
                  </a:lnTo>
                  <a:lnTo>
                    <a:pt x="9003" y="471187"/>
                  </a:lnTo>
                  <a:lnTo>
                    <a:pt x="9024" y="469601"/>
                  </a:lnTo>
                  <a:lnTo>
                    <a:pt x="9045" y="468014"/>
                  </a:lnTo>
                  <a:lnTo>
                    <a:pt x="9065" y="466428"/>
                  </a:lnTo>
                  <a:lnTo>
                    <a:pt x="9085" y="464841"/>
                  </a:lnTo>
                  <a:lnTo>
                    <a:pt x="9104" y="463255"/>
                  </a:lnTo>
                  <a:lnTo>
                    <a:pt x="9122" y="461668"/>
                  </a:lnTo>
                  <a:lnTo>
                    <a:pt x="9141" y="460082"/>
                  </a:lnTo>
                  <a:lnTo>
                    <a:pt x="9157" y="458495"/>
                  </a:lnTo>
                  <a:lnTo>
                    <a:pt x="9173" y="456909"/>
                  </a:lnTo>
                  <a:lnTo>
                    <a:pt x="9189" y="455322"/>
                  </a:lnTo>
                  <a:lnTo>
                    <a:pt x="9205" y="453736"/>
                  </a:lnTo>
                  <a:lnTo>
                    <a:pt x="9218" y="452149"/>
                  </a:lnTo>
                  <a:lnTo>
                    <a:pt x="9231" y="450563"/>
                  </a:lnTo>
                  <a:lnTo>
                    <a:pt x="9245" y="448976"/>
                  </a:lnTo>
                  <a:lnTo>
                    <a:pt x="9257" y="447390"/>
                  </a:lnTo>
                  <a:lnTo>
                    <a:pt x="9267" y="445803"/>
                  </a:lnTo>
                  <a:lnTo>
                    <a:pt x="9278" y="444217"/>
                  </a:lnTo>
                  <a:lnTo>
                    <a:pt x="9288" y="442631"/>
                  </a:lnTo>
                  <a:lnTo>
                    <a:pt x="9296" y="441044"/>
                  </a:lnTo>
                  <a:lnTo>
                    <a:pt x="9303" y="439458"/>
                  </a:lnTo>
                  <a:lnTo>
                    <a:pt x="9311" y="437871"/>
                  </a:lnTo>
                  <a:lnTo>
                    <a:pt x="9318" y="436285"/>
                  </a:lnTo>
                  <a:lnTo>
                    <a:pt x="9322" y="434698"/>
                  </a:lnTo>
                  <a:lnTo>
                    <a:pt x="9327" y="433112"/>
                  </a:lnTo>
                  <a:lnTo>
                    <a:pt x="9331" y="431525"/>
                  </a:lnTo>
                  <a:lnTo>
                    <a:pt x="9334" y="429939"/>
                  </a:lnTo>
                  <a:lnTo>
                    <a:pt x="9335" y="428352"/>
                  </a:lnTo>
                  <a:lnTo>
                    <a:pt x="9336" y="426766"/>
                  </a:lnTo>
                  <a:lnTo>
                    <a:pt x="9337" y="425179"/>
                  </a:lnTo>
                  <a:lnTo>
                    <a:pt x="9336" y="423593"/>
                  </a:lnTo>
                  <a:lnTo>
                    <a:pt x="9334" y="422006"/>
                  </a:lnTo>
                  <a:lnTo>
                    <a:pt x="9332" y="420420"/>
                  </a:lnTo>
                  <a:lnTo>
                    <a:pt x="9328" y="418833"/>
                  </a:lnTo>
                  <a:lnTo>
                    <a:pt x="9323" y="417247"/>
                  </a:lnTo>
                  <a:lnTo>
                    <a:pt x="9318" y="415660"/>
                  </a:lnTo>
                  <a:lnTo>
                    <a:pt x="9313" y="414074"/>
                  </a:lnTo>
                  <a:lnTo>
                    <a:pt x="9305" y="412487"/>
                  </a:lnTo>
                  <a:lnTo>
                    <a:pt x="9296" y="410901"/>
                  </a:lnTo>
                  <a:lnTo>
                    <a:pt x="9288" y="409314"/>
                  </a:lnTo>
                  <a:lnTo>
                    <a:pt x="9278" y="407728"/>
                  </a:lnTo>
                  <a:lnTo>
                    <a:pt x="9266" y="406141"/>
                  </a:lnTo>
                  <a:lnTo>
                    <a:pt x="9254" y="404555"/>
                  </a:lnTo>
                  <a:lnTo>
                    <a:pt x="9242" y="402968"/>
                  </a:lnTo>
                  <a:lnTo>
                    <a:pt x="9228" y="401382"/>
                  </a:lnTo>
                  <a:lnTo>
                    <a:pt x="9212" y="399795"/>
                  </a:lnTo>
                  <a:lnTo>
                    <a:pt x="9197" y="398209"/>
                  </a:lnTo>
                  <a:lnTo>
                    <a:pt x="9181" y="396622"/>
                  </a:lnTo>
                  <a:lnTo>
                    <a:pt x="9162" y="395036"/>
                  </a:lnTo>
                  <a:lnTo>
                    <a:pt x="9143" y="393449"/>
                  </a:lnTo>
                  <a:lnTo>
                    <a:pt x="9124" y="391863"/>
                  </a:lnTo>
                  <a:lnTo>
                    <a:pt x="9104" y="390276"/>
                  </a:lnTo>
                  <a:lnTo>
                    <a:pt x="9081" y="388690"/>
                  </a:lnTo>
                  <a:lnTo>
                    <a:pt x="9059" y="387103"/>
                  </a:lnTo>
                  <a:lnTo>
                    <a:pt x="9036" y="385517"/>
                  </a:lnTo>
                  <a:lnTo>
                    <a:pt x="9011" y="383930"/>
                  </a:lnTo>
                  <a:lnTo>
                    <a:pt x="8985" y="382344"/>
                  </a:lnTo>
                  <a:lnTo>
                    <a:pt x="8959" y="380757"/>
                  </a:lnTo>
                  <a:lnTo>
                    <a:pt x="8932" y="379171"/>
                  </a:lnTo>
                  <a:lnTo>
                    <a:pt x="8902" y="377584"/>
                  </a:lnTo>
                  <a:lnTo>
                    <a:pt x="8873" y="375998"/>
                  </a:lnTo>
                  <a:lnTo>
                    <a:pt x="8843" y="374411"/>
                  </a:lnTo>
                  <a:lnTo>
                    <a:pt x="8811" y="372825"/>
                  </a:lnTo>
                  <a:lnTo>
                    <a:pt x="8779" y="371238"/>
                  </a:lnTo>
                  <a:lnTo>
                    <a:pt x="8746" y="369652"/>
                  </a:lnTo>
                  <a:lnTo>
                    <a:pt x="8712" y="368065"/>
                  </a:lnTo>
                  <a:lnTo>
                    <a:pt x="8676" y="366479"/>
                  </a:lnTo>
                  <a:lnTo>
                    <a:pt x="8640" y="364892"/>
                  </a:lnTo>
                  <a:lnTo>
                    <a:pt x="8603" y="363306"/>
                  </a:lnTo>
                  <a:lnTo>
                    <a:pt x="8565" y="361719"/>
                  </a:lnTo>
                  <a:lnTo>
                    <a:pt x="8525" y="360133"/>
                  </a:lnTo>
                  <a:lnTo>
                    <a:pt x="8486" y="358546"/>
                  </a:lnTo>
                  <a:lnTo>
                    <a:pt x="8446" y="356960"/>
                  </a:lnTo>
                  <a:lnTo>
                    <a:pt x="8403" y="355373"/>
                  </a:lnTo>
                  <a:lnTo>
                    <a:pt x="8360" y="353787"/>
                  </a:lnTo>
                  <a:lnTo>
                    <a:pt x="8317" y="352201"/>
                  </a:lnTo>
                  <a:lnTo>
                    <a:pt x="8273" y="350614"/>
                  </a:lnTo>
                  <a:lnTo>
                    <a:pt x="8227" y="349028"/>
                  </a:lnTo>
                  <a:lnTo>
                    <a:pt x="8180" y="347441"/>
                  </a:lnTo>
                  <a:lnTo>
                    <a:pt x="8134" y="345855"/>
                  </a:lnTo>
                  <a:lnTo>
                    <a:pt x="8086" y="344268"/>
                  </a:lnTo>
                  <a:lnTo>
                    <a:pt x="8036" y="342682"/>
                  </a:lnTo>
                  <a:lnTo>
                    <a:pt x="7987" y="341095"/>
                  </a:lnTo>
                  <a:lnTo>
                    <a:pt x="7937" y="339509"/>
                  </a:lnTo>
                  <a:lnTo>
                    <a:pt x="7885" y="337922"/>
                  </a:lnTo>
                  <a:lnTo>
                    <a:pt x="7832" y="336336"/>
                  </a:lnTo>
                  <a:lnTo>
                    <a:pt x="7780" y="334749"/>
                  </a:lnTo>
                  <a:lnTo>
                    <a:pt x="7726" y="333163"/>
                  </a:lnTo>
                  <a:lnTo>
                    <a:pt x="7671" y="331576"/>
                  </a:lnTo>
                  <a:lnTo>
                    <a:pt x="7615" y="329990"/>
                  </a:lnTo>
                  <a:lnTo>
                    <a:pt x="7560" y="328403"/>
                  </a:lnTo>
                  <a:lnTo>
                    <a:pt x="7502" y="326817"/>
                  </a:lnTo>
                  <a:lnTo>
                    <a:pt x="7444" y="325230"/>
                  </a:lnTo>
                  <a:lnTo>
                    <a:pt x="7386" y="323644"/>
                  </a:lnTo>
                  <a:lnTo>
                    <a:pt x="7327" y="322057"/>
                  </a:lnTo>
                  <a:lnTo>
                    <a:pt x="7266" y="320471"/>
                  </a:lnTo>
                  <a:lnTo>
                    <a:pt x="7206" y="318884"/>
                  </a:lnTo>
                  <a:lnTo>
                    <a:pt x="7145" y="317298"/>
                  </a:lnTo>
                  <a:lnTo>
                    <a:pt x="7082" y="315711"/>
                  </a:lnTo>
                  <a:lnTo>
                    <a:pt x="7019" y="314125"/>
                  </a:lnTo>
                  <a:lnTo>
                    <a:pt x="6956" y="312538"/>
                  </a:lnTo>
                  <a:lnTo>
                    <a:pt x="6893" y="310952"/>
                  </a:lnTo>
                  <a:lnTo>
                    <a:pt x="6827" y="309365"/>
                  </a:lnTo>
                  <a:lnTo>
                    <a:pt x="6762" y="307779"/>
                  </a:lnTo>
                  <a:lnTo>
                    <a:pt x="6696" y="306192"/>
                  </a:lnTo>
                  <a:lnTo>
                    <a:pt x="6630" y="304606"/>
                  </a:lnTo>
                  <a:lnTo>
                    <a:pt x="6562" y="303019"/>
                  </a:lnTo>
                  <a:lnTo>
                    <a:pt x="6495" y="301433"/>
                  </a:lnTo>
                  <a:lnTo>
                    <a:pt x="6427" y="299846"/>
                  </a:lnTo>
                  <a:lnTo>
                    <a:pt x="6358" y="298260"/>
                  </a:lnTo>
                  <a:lnTo>
                    <a:pt x="6288" y="296673"/>
                  </a:lnTo>
                  <a:lnTo>
                    <a:pt x="6219" y="295087"/>
                  </a:lnTo>
                  <a:lnTo>
                    <a:pt x="6149" y="293500"/>
                  </a:lnTo>
                  <a:lnTo>
                    <a:pt x="6078" y="291914"/>
                  </a:lnTo>
                  <a:lnTo>
                    <a:pt x="6007" y="290327"/>
                  </a:lnTo>
                  <a:lnTo>
                    <a:pt x="5936" y="288741"/>
                  </a:lnTo>
                  <a:lnTo>
                    <a:pt x="5863" y="287154"/>
                  </a:lnTo>
                  <a:lnTo>
                    <a:pt x="5791" y="285568"/>
                  </a:lnTo>
                  <a:lnTo>
                    <a:pt x="5718" y="283981"/>
                  </a:lnTo>
                  <a:lnTo>
                    <a:pt x="5645" y="282395"/>
                  </a:lnTo>
                  <a:lnTo>
                    <a:pt x="5571" y="280808"/>
                  </a:lnTo>
                  <a:lnTo>
                    <a:pt x="5498" y="279222"/>
                  </a:lnTo>
                  <a:lnTo>
                    <a:pt x="5424" y="277635"/>
                  </a:lnTo>
                  <a:lnTo>
                    <a:pt x="5349" y="276049"/>
                  </a:lnTo>
                  <a:lnTo>
                    <a:pt x="5274" y="274462"/>
                  </a:lnTo>
                  <a:lnTo>
                    <a:pt x="5199" y="272876"/>
                  </a:lnTo>
                  <a:lnTo>
                    <a:pt x="5124" y="271289"/>
                  </a:lnTo>
                  <a:lnTo>
                    <a:pt x="5049" y="269703"/>
                  </a:lnTo>
                  <a:lnTo>
                    <a:pt x="4973" y="268116"/>
                  </a:lnTo>
                  <a:lnTo>
                    <a:pt x="4897" y="266530"/>
                  </a:lnTo>
                  <a:lnTo>
                    <a:pt x="4821" y="264944"/>
                  </a:lnTo>
                  <a:lnTo>
                    <a:pt x="4745" y="263357"/>
                  </a:lnTo>
                  <a:lnTo>
                    <a:pt x="4669" y="261771"/>
                  </a:lnTo>
                  <a:lnTo>
                    <a:pt x="4593" y="260184"/>
                  </a:lnTo>
                  <a:lnTo>
                    <a:pt x="4516" y="258598"/>
                  </a:lnTo>
                  <a:lnTo>
                    <a:pt x="4440" y="257011"/>
                  </a:lnTo>
                  <a:lnTo>
                    <a:pt x="4363" y="255425"/>
                  </a:lnTo>
                  <a:lnTo>
                    <a:pt x="4287" y="253838"/>
                  </a:lnTo>
                  <a:lnTo>
                    <a:pt x="4210" y="252252"/>
                  </a:lnTo>
                  <a:lnTo>
                    <a:pt x="4134" y="250665"/>
                  </a:lnTo>
                  <a:lnTo>
                    <a:pt x="4057" y="249079"/>
                  </a:lnTo>
                  <a:lnTo>
                    <a:pt x="3981" y="247492"/>
                  </a:lnTo>
                  <a:lnTo>
                    <a:pt x="3904" y="245906"/>
                  </a:lnTo>
                  <a:lnTo>
                    <a:pt x="3828" y="244319"/>
                  </a:lnTo>
                  <a:lnTo>
                    <a:pt x="3752" y="242733"/>
                  </a:lnTo>
                  <a:lnTo>
                    <a:pt x="3676" y="241146"/>
                  </a:lnTo>
                  <a:lnTo>
                    <a:pt x="3600" y="239560"/>
                  </a:lnTo>
                  <a:lnTo>
                    <a:pt x="3525" y="237973"/>
                  </a:lnTo>
                  <a:lnTo>
                    <a:pt x="3449" y="236387"/>
                  </a:lnTo>
                  <a:lnTo>
                    <a:pt x="3374" y="234800"/>
                  </a:lnTo>
                  <a:lnTo>
                    <a:pt x="3299" y="233214"/>
                  </a:lnTo>
                  <a:lnTo>
                    <a:pt x="3224" y="231627"/>
                  </a:lnTo>
                  <a:lnTo>
                    <a:pt x="3150" y="230041"/>
                  </a:lnTo>
                  <a:lnTo>
                    <a:pt x="3076" y="228454"/>
                  </a:lnTo>
                  <a:lnTo>
                    <a:pt x="3002" y="226868"/>
                  </a:lnTo>
                  <a:lnTo>
                    <a:pt x="2929" y="225281"/>
                  </a:lnTo>
                  <a:lnTo>
                    <a:pt x="2856" y="223695"/>
                  </a:lnTo>
                  <a:lnTo>
                    <a:pt x="2784" y="222108"/>
                  </a:lnTo>
                  <a:lnTo>
                    <a:pt x="2711" y="220522"/>
                  </a:lnTo>
                  <a:lnTo>
                    <a:pt x="2640" y="218935"/>
                  </a:lnTo>
                  <a:lnTo>
                    <a:pt x="2569" y="217349"/>
                  </a:lnTo>
                  <a:lnTo>
                    <a:pt x="2498" y="215762"/>
                  </a:lnTo>
                  <a:lnTo>
                    <a:pt x="2427" y="214176"/>
                  </a:lnTo>
                  <a:lnTo>
                    <a:pt x="2358" y="212589"/>
                  </a:lnTo>
                  <a:lnTo>
                    <a:pt x="2289" y="211003"/>
                  </a:lnTo>
                  <a:lnTo>
                    <a:pt x="2220" y="209416"/>
                  </a:lnTo>
                  <a:lnTo>
                    <a:pt x="2152" y="207830"/>
                  </a:lnTo>
                  <a:lnTo>
                    <a:pt x="2086" y="206243"/>
                  </a:lnTo>
                  <a:lnTo>
                    <a:pt x="2019" y="204657"/>
                  </a:lnTo>
                  <a:lnTo>
                    <a:pt x="1952" y="203070"/>
                  </a:lnTo>
                  <a:lnTo>
                    <a:pt x="1888" y="201484"/>
                  </a:lnTo>
                  <a:lnTo>
                    <a:pt x="1824" y="199897"/>
                  </a:lnTo>
                  <a:lnTo>
                    <a:pt x="1760" y="198311"/>
                  </a:lnTo>
                  <a:lnTo>
                    <a:pt x="1696" y="196724"/>
                  </a:lnTo>
                  <a:lnTo>
                    <a:pt x="1635" y="195138"/>
                  </a:lnTo>
                  <a:lnTo>
                    <a:pt x="1573" y="193551"/>
                  </a:lnTo>
                  <a:lnTo>
                    <a:pt x="1512" y="191965"/>
                  </a:lnTo>
                  <a:lnTo>
                    <a:pt x="1452" y="190378"/>
                  </a:lnTo>
                  <a:lnTo>
                    <a:pt x="1394" y="188792"/>
                  </a:lnTo>
                  <a:lnTo>
                    <a:pt x="1336" y="187205"/>
                  </a:lnTo>
                  <a:lnTo>
                    <a:pt x="1278" y="185619"/>
                  </a:lnTo>
                  <a:lnTo>
                    <a:pt x="1223" y="184032"/>
                  </a:lnTo>
                  <a:lnTo>
                    <a:pt x="1168" y="182446"/>
                  </a:lnTo>
                  <a:lnTo>
                    <a:pt x="1114" y="180859"/>
                  </a:lnTo>
                  <a:lnTo>
                    <a:pt x="1060" y="179273"/>
                  </a:lnTo>
                  <a:lnTo>
                    <a:pt x="1009" y="177686"/>
                  </a:lnTo>
                  <a:lnTo>
                    <a:pt x="958" y="176100"/>
                  </a:lnTo>
                  <a:lnTo>
                    <a:pt x="907" y="174514"/>
                  </a:lnTo>
                  <a:lnTo>
                    <a:pt x="859" y="172927"/>
                  </a:lnTo>
                  <a:lnTo>
                    <a:pt x="812" y="171341"/>
                  </a:lnTo>
                  <a:lnTo>
                    <a:pt x="765" y="169754"/>
                  </a:lnTo>
                  <a:lnTo>
                    <a:pt x="718" y="168168"/>
                  </a:lnTo>
                  <a:lnTo>
                    <a:pt x="676" y="166581"/>
                  </a:lnTo>
                  <a:lnTo>
                    <a:pt x="633" y="164995"/>
                  </a:lnTo>
                  <a:lnTo>
                    <a:pt x="590" y="163408"/>
                  </a:lnTo>
                  <a:lnTo>
                    <a:pt x="550" y="161822"/>
                  </a:lnTo>
                  <a:lnTo>
                    <a:pt x="511" y="160235"/>
                  </a:lnTo>
                  <a:lnTo>
                    <a:pt x="473" y="158649"/>
                  </a:lnTo>
                  <a:lnTo>
                    <a:pt x="435" y="157062"/>
                  </a:lnTo>
                  <a:lnTo>
                    <a:pt x="401" y="155476"/>
                  </a:lnTo>
                  <a:lnTo>
                    <a:pt x="368" y="153889"/>
                  </a:lnTo>
                  <a:lnTo>
                    <a:pt x="334" y="152303"/>
                  </a:lnTo>
                  <a:lnTo>
                    <a:pt x="302" y="150716"/>
                  </a:lnTo>
                  <a:lnTo>
                    <a:pt x="274" y="149130"/>
                  </a:lnTo>
                  <a:lnTo>
                    <a:pt x="245" y="147543"/>
                  </a:lnTo>
                  <a:lnTo>
                    <a:pt x="217" y="145957"/>
                  </a:lnTo>
                  <a:lnTo>
                    <a:pt x="192" y="144370"/>
                  </a:lnTo>
                  <a:lnTo>
                    <a:pt x="169" y="142784"/>
                  </a:lnTo>
                  <a:lnTo>
                    <a:pt x="146" y="141197"/>
                  </a:lnTo>
                  <a:lnTo>
                    <a:pt x="124" y="139611"/>
                  </a:lnTo>
                  <a:lnTo>
                    <a:pt x="106" y="138024"/>
                  </a:lnTo>
                  <a:lnTo>
                    <a:pt x="89" y="136438"/>
                  </a:lnTo>
                  <a:lnTo>
                    <a:pt x="71" y="134851"/>
                  </a:lnTo>
                  <a:lnTo>
                    <a:pt x="56" y="133265"/>
                  </a:lnTo>
                  <a:lnTo>
                    <a:pt x="45" y="131678"/>
                  </a:lnTo>
                  <a:lnTo>
                    <a:pt x="33" y="130092"/>
                  </a:lnTo>
                  <a:lnTo>
                    <a:pt x="21" y="128505"/>
                  </a:lnTo>
                  <a:lnTo>
                    <a:pt x="15" y="126919"/>
                  </a:lnTo>
                  <a:lnTo>
                    <a:pt x="9" y="125332"/>
                  </a:lnTo>
                  <a:lnTo>
                    <a:pt x="4" y="123746"/>
                  </a:lnTo>
                  <a:lnTo>
                    <a:pt x="0" y="122159"/>
                  </a:lnTo>
                  <a:lnTo>
                    <a:pt x="0" y="120573"/>
                  </a:lnTo>
                  <a:lnTo>
                    <a:pt x="1" y="118986"/>
                  </a:lnTo>
                  <a:lnTo>
                    <a:pt x="1" y="117400"/>
                  </a:lnTo>
                  <a:lnTo>
                    <a:pt x="6" y="115813"/>
                  </a:lnTo>
                  <a:lnTo>
                    <a:pt x="13" y="114227"/>
                  </a:lnTo>
                  <a:lnTo>
                    <a:pt x="20" y="112640"/>
                  </a:lnTo>
                  <a:lnTo>
                    <a:pt x="28" y="111054"/>
                  </a:lnTo>
                  <a:lnTo>
                    <a:pt x="41" y="109467"/>
                  </a:lnTo>
                  <a:lnTo>
                    <a:pt x="55" y="107881"/>
                  </a:lnTo>
                  <a:lnTo>
                    <a:pt x="69" y="106294"/>
                  </a:lnTo>
                  <a:lnTo>
                    <a:pt x="85" y="104708"/>
                  </a:lnTo>
                  <a:lnTo>
                    <a:pt x="106" y="103121"/>
                  </a:lnTo>
                  <a:lnTo>
                    <a:pt x="126" y="101535"/>
                  </a:lnTo>
                  <a:lnTo>
                    <a:pt x="147" y="99948"/>
                  </a:lnTo>
                  <a:lnTo>
                    <a:pt x="173" y="98362"/>
                  </a:lnTo>
                  <a:lnTo>
                    <a:pt x="201" y="96775"/>
                  </a:lnTo>
                  <a:lnTo>
                    <a:pt x="228" y="95189"/>
                  </a:lnTo>
                  <a:lnTo>
                    <a:pt x="258" y="93602"/>
                  </a:lnTo>
                  <a:lnTo>
                    <a:pt x="292" y="92016"/>
                  </a:lnTo>
                  <a:lnTo>
                    <a:pt x="327" y="90429"/>
                  </a:lnTo>
                  <a:lnTo>
                    <a:pt x="362" y="88843"/>
                  </a:lnTo>
                  <a:lnTo>
                    <a:pt x="401" y="87257"/>
                  </a:lnTo>
                  <a:lnTo>
                    <a:pt x="443" y="85670"/>
                  </a:lnTo>
                  <a:lnTo>
                    <a:pt x="485" y="84084"/>
                  </a:lnTo>
                  <a:lnTo>
                    <a:pt x="528" y="82497"/>
                  </a:lnTo>
                  <a:lnTo>
                    <a:pt x="577" y="80911"/>
                  </a:lnTo>
                  <a:lnTo>
                    <a:pt x="627" y="79324"/>
                  </a:lnTo>
                  <a:lnTo>
                    <a:pt x="676" y="77738"/>
                  </a:lnTo>
                  <a:lnTo>
                    <a:pt x="729" y="76151"/>
                  </a:lnTo>
                  <a:lnTo>
                    <a:pt x="786" y="74565"/>
                  </a:lnTo>
                  <a:lnTo>
                    <a:pt x="843" y="72978"/>
                  </a:lnTo>
                  <a:lnTo>
                    <a:pt x="900" y="71392"/>
                  </a:lnTo>
                  <a:lnTo>
                    <a:pt x="964" y="69805"/>
                  </a:lnTo>
                  <a:lnTo>
                    <a:pt x="1029" y="68219"/>
                  </a:lnTo>
                  <a:lnTo>
                    <a:pt x="1093" y="66632"/>
                  </a:lnTo>
                  <a:lnTo>
                    <a:pt x="1160" y="65046"/>
                  </a:lnTo>
                  <a:lnTo>
                    <a:pt x="1233" y="63459"/>
                  </a:lnTo>
                  <a:lnTo>
                    <a:pt x="1305" y="61873"/>
                  </a:lnTo>
                  <a:lnTo>
                    <a:pt x="1378" y="60286"/>
                  </a:lnTo>
                  <a:lnTo>
                    <a:pt x="1456" y="58700"/>
                  </a:lnTo>
                  <a:lnTo>
                    <a:pt x="1536" y="57113"/>
                  </a:lnTo>
                  <a:lnTo>
                    <a:pt x="1616" y="55527"/>
                  </a:lnTo>
                  <a:lnTo>
                    <a:pt x="1697" y="53940"/>
                  </a:lnTo>
                  <a:lnTo>
                    <a:pt x="1786" y="52354"/>
                  </a:lnTo>
                  <a:lnTo>
                    <a:pt x="1874" y="50767"/>
                  </a:lnTo>
                  <a:lnTo>
                    <a:pt x="1963" y="49181"/>
                  </a:lnTo>
                  <a:lnTo>
                    <a:pt x="2055" y="47594"/>
                  </a:lnTo>
                  <a:lnTo>
                    <a:pt x="2151" y="46008"/>
                  </a:lnTo>
                  <a:lnTo>
                    <a:pt x="2247" y="44421"/>
                  </a:lnTo>
                  <a:lnTo>
                    <a:pt x="2344" y="42835"/>
                  </a:lnTo>
                  <a:lnTo>
                    <a:pt x="2447" y="41248"/>
                  </a:lnTo>
                  <a:lnTo>
                    <a:pt x="2552" y="39662"/>
                  </a:lnTo>
                  <a:lnTo>
                    <a:pt x="2656" y="38075"/>
                  </a:lnTo>
                  <a:lnTo>
                    <a:pt x="2763" y="36489"/>
                  </a:lnTo>
                  <a:lnTo>
                    <a:pt x="2875" y="34902"/>
                  </a:lnTo>
                  <a:lnTo>
                    <a:pt x="2988" y="33316"/>
                  </a:lnTo>
                  <a:lnTo>
                    <a:pt x="3100" y="31729"/>
                  </a:lnTo>
                  <a:lnTo>
                    <a:pt x="3218" y="30143"/>
                  </a:lnTo>
                  <a:lnTo>
                    <a:pt x="3339" y="28556"/>
                  </a:lnTo>
                  <a:lnTo>
                    <a:pt x="3459" y="26970"/>
                  </a:lnTo>
                  <a:lnTo>
                    <a:pt x="3580" y="25383"/>
                  </a:lnTo>
                  <a:lnTo>
                    <a:pt x="3709" y="23797"/>
                  </a:lnTo>
                  <a:lnTo>
                    <a:pt x="3838" y="22210"/>
                  </a:lnTo>
                  <a:lnTo>
                    <a:pt x="3967" y="20624"/>
                  </a:lnTo>
                  <a:lnTo>
                    <a:pt x="4099" y="19037"/>
                  </a:lnTo>
                  <a:lnTo>
                    <a:pt x="4236" y="17451"/>
                  </a:lnTo>
                  <a:lnTo>
                    <a:pt x="4373" y="15864"/>
                  </a:lnTo>
                  <a:lnTo>
                    <a:pt x="4510" y="14278"/>
                  </a:lnTo>
                  <a:lnTo>
                    <a:pt x="4653" y="12691"/>
                  </a:lnTo>
                  <a:lnTo>
                    <a:pt x="4798" y="11105"/>
                  </a:lnTo>
                  <a:lnTo>
                    <a:pt x="4943" y="9518"/>
                  </a:lnTo>
                  <a:lnTo>
                    <a:pt x="5090" y="7932"/>
                  </a:lnTo>
                  <a:lnTo>
                    <a:pt x="5243" y="6345"/>
                  </a:lnTo>
                  <a:lnTo>
                    <a:pt x="5396" y="4759"/>
                  </a:lnTo>
                  <a:lnTo>
                    <a:pt x="5549" y="3172"/>
                  </a:lnTo>
                  <a:lnTo>
                    <a:pt x="5707" y="1586"/>
                  </a:lnTo>
                  <a:lnTo>
                    <a:pt x="5868" y="0"/>
                  </a:lnTo>
                  <a:lnTo>
                    <a:pt x="186082" y="0"/>
                  </a:lnTo>
                  <a:lnTo>
                    <a:pt x="186243" y="1586"/>
                  </a:lnTo>
                  <a:lnTo>
                    <a:pt x="186401" y="3172"/>
                  </a:lnTo>
                  <a:lnTo>
                    <a:pt x="186554" y="4759"/>
                  </a:lnTo>
                  <a:lnTo>
                    <a:pt x="186707" y="6345"/>
                  </a:lnTo>
                  <a:lnTo>
                    <a:pt x="186860" y="7932"/>
                  </a:lnTo>
                  <a:lnTo>
                    <a:pt x="187007" y="9518"/>
                  </a:lnTo>
                  <a:lnTo>
                    <a:pt x="187152" y="11105"/>
                  </a:lnTo>
                  <a:lnTo>
                    <a:pt x="187297" y="12691"/>
                  </a:lnTo>
                  <a:lnTo>
                    <a:pt x="187440" y="14278"/>
                  </a:lnTo>
                  <a:lnTo>
                    <a:pt x="187577" y="15864"/>
                  </a:lnTo>
                  <a:lnTo>
                    <a:pt x="187714" y="17451"/>
                  </a:lnTo>
                  <a:lnTo>
                    <a:pt x="187851" y="19037"/>
                  </a:lnTo>
                  <a:lnTo>
                    <a:pt x="187983" y="20624"/>
                  </a:lnTo>
                  <a:lnTo>
                    <a:pt x="188112" y="22210"/>
                  </a:lnTo>
                  <a:lnTo>
                    <a:pt x="188241" y="23797"/>
                  </a:lnTo>
                  <a:lnTo>
                    <a:pt x="188369" y="25383"/>
                  </a:lnTo>
                  <a:lnTo>
                    <a:pt x="188491" y="26970"/>
                  </a:lnTo>
                  <a:lnTo>
                    <a:pt x="188611" y="28556"/>
                  </a:lnTo>
                  <a:lnTo>
                    <a:pt x="188732" y="30143"/>
                  </a:lnTo>
                  <a:lnTo>
                    <a:pt x="188850" y="31729"/>
                  </a:lnTo>
                  <a:lnTo>
                    <a:pt x="188962" y="33316"/>
                  </a:lnTo>
                  <a:lnTo>
                    <a:pt x="189075" y="34902"/>
                  </a:lnTo>
                  <a:lnTo>
                    <a:pt x="189187" y="36489"/>
                  </a:lnTo>
                  <a:lnTo>
                    <a:pt x="189294" y="38075"/>
                  </a:lnTo>
                  <a:lnTo>
                    <a:pt x="189398" y="39662"/>
                  </a:lnTo>
                  <a:lnTo>
                    <a:pt x="189503" y="41248"/>
                  </a:lnTo>
                  <a:lnTo>
                    <a:pt x="189606" y="42835"/>
                  </a:lnTo>
                  <a:lnTo>
                    <a:pt x="189703" y="44421"/>
                  </a:lnTo>
                  <a:lnTo>
                    <a:pt x="189799" y="46008"/>
                  </a:lnTo>
                  <a:lnTo>
                    <a:pt x="189895" y="47594"/>
                  </a:lnTo>
                  <a:lnTo>
                    <a:pt x="189987" y="49181"/>
                  </a:lnTo>
                  <a:lnTo>
                    <a:pt x="190076" y="50767"/>
                  </a:lnTo>
                  <a:lnTo>
                    <a:pt x="190164" y="52354"/>
                  </a:lnTo>
                  <a:lnTo>
                    <a:pt x="190253" y="53940"/>
                  </a:lnTo>
                  <a:lnTo>
                    <a:pt x="190333" y="55527"/>
                  </a:lnTo>
                  <a:lnTo>
                    <a:pt x="190414" y="57113"/>
                  </a:lnTo>
                  <a:lnTo>
                    <a:pt x="190494" y="58700"/>
                  </a:lnTo>
                  <a:lnTo>
                    <a:pt x="190572" y="60286"/>
                  </a:lnTo>
                  <a:lnTo>
                    <a:pt x="190645" y="61873"/>
                  </a:lnTo>
                  <a:lnTo>
                    <a:pt x="190717" y="63459"/>
                  </a:lnTo>
                  <a:lnTo>
                    <a:pt x="190790" y="65046"/>
                  </a:lnTo>
                  <a:lnTo>
                    <a:pt x="190857" y="66632"/>
                  </a:lnTo>
                  <a:lnTo>
                    <a:pt x="190921" y="68219"/>
                  </a:lnTo>
                  <a:lnTo>
                    <a:pt x="190986" y="69805"/>
                  </a:lnTo>
                  <a:lnTo>
                    <a:pt x="191050" y="71392"/>
                  </a:lnTo>
                  <a:lnTo>
                    <a:pt x="191107" y="72978"/>
                  </a:lnTo>
                  <a:lnTo>
                    <a:pt x="191164" y="74565"/>
                  </a:lnTo>
                  <a:lnTo>
                    <a:pt x="191221" y="76151"/>
                  </a:lnTo>
                  <a:lnTo>
                    <a:pt x="191274" y="77738"/>
                  </a:lnTo>
                  <a:lnTo>
                    <a:pt x="191323" y="79324"/>
                  </a:lnTo>
                  <a:lnTo>
                    <a:pt x="191373" y="80911"/>
                  </a:lnTo>
                  <a:lnTo>
                    <a:pt x="191422" y="82497"/>
                  </a:lnTo>
                  <a:lnTo>
                    <a:pt x="191465" y="84084"/>
                  </a:lnTo>
                  <a:lnTo>
                    <a:pt x="191507" y="85670"/>
                  </a:lnTo>
                  <a:lnTo>
                    <a:pt x="191549" y="87257"/>
                  </a:lnTo>
                  <a:lnTo>
                    <a:pt x="191588" y="88843"/>
                  </a:lnTo>
                  <a:lnTo>
                    <a:pt x="191623" y="90429"/>
                  </a:lnTo>
                  <a:lnTo>
                    <a:pt x="191657" y="92016"/>
                  </a:lnTo>
                  <a:lnTo>
                    <a:pt x="191692" y="93602"/>
                  </a:lnTo>
                  <a:lnTo>
                    <a:pt x="191722" y="95189"/>
                  </a:lnTo>
                  <a:lnTo>
                    <a:pt x="191749" y="96775"/>
                  </a:lnTo>
                  <a:lnTo>
                    <a:pt x="191777" y="98362"/>
                  </a:lnTo>
                  <a:lnTo>
                    <a:pt x="191803" y="99948"/>
                  </a:lnTo>
                  <a:lnTo>
                    <a:pt x="191824" y="101535"/>
                  </a:lnTo>
                  <a:lnTo>
                    <a:pt x="191844" y="103121"/>
                  </a:lnTo>
                  <a:lnTo>
                    <a:pt x="191865" y="104708"/>
                  </a:lnTo>
                  <a:lnTo>
                    <a:pt x="191881" y="106294"/>
                  </a:lnTo>
                  <a:lnTo>
                    <a:pt x="191895" y="107881"/>
                  </a:lnTo>
                  <a:lnTo>
                    <a:pt x="191909" y="109467"/>
                  </a:lnTo>
                  <a:lnTo>
                    <a:pt x="191922" y="111054"/>
                  </a:lnTo>
                  <a:lnTo>
                    <a:pt x="191930" y="112640"/>
                  </a:lnTo>
                  <a:lnTo>
                    <a:pt x="191937" y="114227"/>
                  </a:lnTo>
                  <a:lnTo>
                    <a:pt x="191944" y="115813"/>
                  </a:lnTo>
                  <a:lnTo>
                    <a:pt x="191949" y="117400"/>
                  </a:lnTo>
                  <a:lnTo>
                    <a:pt x="191949" y="118986"/>
                  </a:lnTo>
                  <a:lnTo>
                    <a:pt x="191950" y="120573"/>
                  </a:lnTo>
                  <a:lnTo>
                    <a:pt x="191950" y="122159"/>
                  </a:lnTo>
                  <a:lnTo>
                    <a:pt x="191946" y="123746"/>
                  </a:lnTo>
                  <a:lnTo>
                    <a:pt x="191941" y="125332"/>
                  </a:lnTo>
                  <a:lnTo>
                    <a:pt x="191935" y="126919"/>
                  </a:lnTo>
                  <a:lnTo>
                    <a:pt x="191929" y="128505"/>
                  </a:lnTo>
                  <a:lnTo>
                    <a:pt x="191917" y="130092"/>
                  </a:lnTo>
                  <a:lnTo>
                    <a:pt x="191905" y="131678"/>
                  </a:lnTo>
                  <a:lnTo>
                    <a:pt x="191894" y="133265"/>
                  </a:lnTo>
                  <a:lnTo>
                    <a:pt x="191879" y="134851"/>
                  </a:lnTo>
                  <a:lnTo>
                    <a:pt x="191861" y="136438"/>
                  </a:lnTo>
                  <a:lnTo>
                    <a:pt x="191844" y="138024"/>
                  </a:lnTo>
                  <a:lnTo>
                    <a:pt x="191826" y="139611"/>
                  </a:lnTo>
                  <a:lnTo>
                    <a:pt x="191804" y="141197"/>
                  </a:lnTo>
                  <a:lnTo>
                    <a:pt x="191781" y="142784"/>
                  </a:lnTo>
                  <a:lnTo>
                    <a:pt x="191758" y="144370"/>
                  </a:lnTo>
                  <a:lnTo>
                    <a:pt x="191733" y="145957"/>
                  </a:lnTo>
                  <a:lnTo>
                    <a:pt x="191704" y="147543"/>
                  </a:lnTo>
                  <a:lnTo>
                    <a:pt x="191676" y="149130"/>
                  </a:lnTo>
                  <a:lnTo>
                    <a:pt x="191648" y="150716"/>
                  </a:lnTo>
                  <a:lnTo>
                    <a:pt x="191616" y="152303"/>
                  </a:lnTo>
                  <a:lnTo>
                    <a:pt x="191582" y="153889"/>
                  </a:lnTo>
                  <a:lnTo>
                    <a:pt x="191549" y="155476"/>
                  </a:lnTo>
                  <a:lnTo>
                    <a:pt x="191515" y="157062"/>
                  </a:lnTo>
                  <a:lnTo>
                    <a:pt x="191477" y="158649"/>
                  </a:lnTo>
                  <a:lnTo>
                    <a:pt x="191438" y="160235"/>
                  </a:lnTo>
                  <a:lnTo>
                    <a:pt x="191400" y="161822"/>
                  </a:lnTo>
                  <a:lnTo>
                    <a:pt x="191360" y="163408"/>
                  </a:lnTo>
                  <a:lnTo>
                    <a:pt x="191317" y="164995"/>
                  </a:lnTo>
                  <a:lnTo>
                    <a:pt x="191274" y="166581"/>
                  </a:lnTo>
                  <a:lnTo>
                    <a:pt x="191232" y="168168"/>
                  </a:lnTo>
                  <a:lnTo>
                    <a:pt x="191185" y="169754"/>
                  </a:lnTo>
                  <a:lnTo>
                    <a:pt x="191138" y="171341"/>
                  </a:lnTo>
                  <a:lnTo>
                    <a:pt x="191091" y="172927"/>
                  </a:lnTo>
                  <a:lnTo>
                    <a:pt x="191043" y="174514"/>
                  </a:lnTo>
                  <a:lnTo>
                    <a:pt x="190992" y="176100"/>
                  </a:lnTo>
                  <a:lnTo>
                    <a:pt x="190941" y="177686"/>
                  </a:lnTo>
                  <a:lnTo>
                    <a:pt x="190890" y="179273"/>
                  </a:lnTo>
                  <a:lnTo>
                    <a:pt x="190836" y="180859"/>
                  </a:lnTo>
                  <a:lnTo>
                    <a:pt x="190781" y="182446"/>
                  </a:lnTo>
                  <a:lnTo>
                    <a:pt x="190727" y="184032"/>
                  </a:lnTo>
                  <a:lnTo>
                    <a:pt x="190672" y="185619"/>
                  </a:lnTo>
                  <a:lnTo>
                    <a:pt x="190614" y="187205"/>
                  </a:lnTo>
                  <a:lnTo>
                    <a:pt x="190556" y="188792"/>
                  </a:lnTo>
                  <a:lnTo>
                    <a:pt x="190497" y="190378"/>
                  </a:lnTo>
                  <a:lnTo>
                    <a:pt x="190438" y="191965"/>
                  </a:lnTo>
                  <a:lnTo>
                    <a:pt x="190377" y="193551"/>
                  </a:lnTo>
                  <a:lnTo>
                    <a:pt x="190315" y="195138"/>
                  </a:lnTo>
                  <a:lnTo>
                    <a:pt x="190254" y="196724"/>
                  </a:lnTo>
                  <a:lnTo>
                    <a:pt x="190190" y="198311"/>
                  </a:lnTo>
                  <a:lnTo>
                    <a:pt x="190126" y="199897"/>
                  </a:lnTo>
                  <a:lnTo>
                    <a:pt x="190062" y="201484"/>
                  </a:lnTo>
                  <a:lnTo>
                    <a:pt x="189997" y="203070"/>
                  </a:lnTo>
                  <a:lnTo>
                    <a:pt x="189931" y="204657"/>
                  </a:lnTo>
                  <a:lnTo>
                    <a:pt x="189864" y="206243"/>
                  </a:lnTo>
                  <a:lnTo>
                    <a:pt x="189798" y="207830"/>
                  </a:lnTo>
                  <a:lnTo>
                    <a:pt x="189729" y="209416"/>
                  </a:lnTo>
                  <a:lnTo>
                    <a:pt x="189661" y="211003"/>
                  </a:lnTo>
                  <a:lnTo>
                    <a:pt x="189592" y="212589"/>
                  </a:lnTo>
                  <a:lnTo>
                    <a:pt x="189523" y="214176"/>
                  </a:lnTo>
                  <a:lnTo>
                    <a:pt x="189452" y="215762"/>
                  </a:lnTo>
                  <a:lnTo>
                    <a:pt x="189381" y="217349"/>
                  </a:lnTo>
                  <a:lnTo>
                    <a:pt x="189310" y="218935"/>
                  </a:lnTo>
                  <a:lnTo>
                    <a:pt x="189239" y="220522"/>
                  </a:lnTo>
                  <a:lnTo>
                    <a:pt x="189166" y="222108"/>
                  </a:lnTo>
                  <a:lnTo>
                    <a:pt x="189094" y="223695"/>
                  </a:lnTo>
                  <a:lnTo>
                    <a:pt x="189021" y="225281"/>
                  </a:lnTo>
                  <a:lnTo>
                    <a:pt x="188948" y="226868"/>
                  </a:lnTo>
                  <a:lnTo>
                    <a:pt x="188874" y="228454"/>
                  </a:lnTo>
                  <a:lnTo>
                    <a:pt x="188800" y="230041"/>
                  </a:lnTo>
                  <a:lnTo>
                    <a:pt x="188726" y="231627"/>
                  </a:lnTo>
                  <a:lnTo>
                    <a:pt x="188651" y="233214"/>
                  </a:lnTo>
                  <a:lnTo>
                    <a:pt x="188576" y="234800"/>
                  </a:lnTo>
                  <a:lnTo>
                    <a:pt x="188501" y="236387"/>
                  </a:lnTo>
                  <a:lnTo>
                    <a:pt x="188425" y="237973"/>
                  </a:lnTo>
                  <a:lnTo>
                    <a:pt x="188350" y="239560"/>
                  </a:lnTo>
                  <a:lnTo>
                    <a:pt x="188274" y="241146"/>
                  </a:lnTo>
                  <a:lnTo>
                    <a:pt x="188198" y="242733"/>
                  </a:lnTo>
                  <a:lnTo>
                    <a:pt x="188122" y="244319"/>
                  </a:lnTo>
                  <a:lnTo>
                    <a:pt x="188045" y="245906"/>
                  </a:lnTo>
                  <a:lnTo>
                    <a:pt x="187969" y="247492"/>
                  </a:lnTo>
                  <a:lnTo>
                    <a:pt x="187893" y="249079"/>
                  </a:lnTo>
                  <a:lnTo>
                    <a:pt x="187816" y="250665"/>
                  </a:lnTo>
                  <a:lnTo>
                    <a:pt x="187740" y="252252"/>
                  </a:lnTo>
                  <a:lnTo>
                    <a:pt x="187663" y="253838"/>
                  </a:lnTo>
                  <a:lnTo>
                    <a:pt x="187587" y="255425"/>
                  </a:lnTo>
                  <a:lnTo>
                    <a:pt x="187510" y="257011"/>
                  </a:lnTo>
                  <a:lnTo>
                    <a:pt x="187434" y="258598"/>
                  </a:lnTo>
                  <a:lnTo>
                    <a:pt x="187357" y="260184"/>
                  </a:lnTo>
                  <a:lnTo>
                    <a:pt x="187281" y="261771"/>
                  </a:lnTo>
                  <a:lnTo>
                    <a:pt x="187205" y="263357"/>
                  </a:lnTo>
                  <a:lnTo>
                    <a:pt x="187128" y="264944"/>
                  </a:lnTo>
                  <a:lnTo>
                    <a:pt x="187053" y="266530"/>
                  </a:lnTo>
                  <a:lnTo>
                    <a:pt x="186977" y="268116"/>
                  </a:lnTo>
                  <a:lnTo>
                    <a:pt x="186901" y="269703"/>
                  </a:lnTo>
                  <a:lnTo>
                    <a:pt x="186825" y="271289"/>
                  </a:lnTo>
                  <a:lnTo>
                    <a:pt x="186751" y="272876"/>
                  </a:lnTo>
                  <a:lnTo>
                    <a:pt x="186676" y="274462"/>
                  </a:lnTo>
                  <a:lnTo>
                    <a:pt x="186601" y="276049"/>
                  </a:lnTo>
                  <a:lnTo>
                    <a:pt x="186526" y="277635"/>
                  </a:lnTo>
                  <a:lnTo>
                    <a:pt x="186452" y="279222"/>
                  </a:lnTo>
                  <a:lnTo>
                    <a:pt x="186378" y="280808"/>
                  </a:lnTo>
                  <a:lnTo>
                    <a:pt x="186305" y="282395"/>
                  </a:lnTo>
                  <a:lnTo>
                    <a:pt x="186232" y="283981"/>
                  </a:lnTo>
                  <a:lnTo>
                    <a:pt x="186159" y="285568"/>
                  </a:lnTo>
                  <a:lnTo>
                    <a:pt x="186087" y="287154"/>
                  </a:lnTo>
                  <a:lnTo>
                    <a:pt x="186014" y="288741"/>
                  </a:lnTo>
                  <a:lnTo>
                    <a:pt x="185943" y="290327"/>
                  </a:lnTo>
                  <a:lnTo>
                    <a:pt x="185872" y="291914"/>
                  </a:lnTo>
                  <a:lnTo>
                    <a:pt x="185801" y="293500"/>
                  </a:lnTo>
                  <a:lnTo>
                    <a:pt x="185731" y="295087"/>
                  </a:lnTo>
                  <a:lnTo>
                    <a:pt x="185661" y="296673"/>
                  </a:lnTo>
                  <a:lnTo>
                    <a:pt x="185592" y="298260"/>
                  </a:lnTo>
                  <a:lnTo>
                    <a:pt x="185523" y="299846"/>
                  </a:lnTo>
                  <a:lnTo>
                    <a:pt x="185455" y="301433"/>
                  </a:lnTo>
                  <a:lnTo>
                    <a:pt x="185388" y="303019"/>
                  </a:lnTo>
                  <a:lnTo>
                    <a:pt x="185320" y="304606"/>
                  </a:lnTo>
                  <a:lnTo>
                    <a:pt x="185254" y="306192"/>
                  </a:lnTo>
                  <a:lnTo>
                    <a:pt x="185188" y="307779"/>
                  </a:lnTo>
                  <a:lnTo>
                    <a:pt x="185123" y="309365"/>
                  </a:lnTo>
                  <a:lnTo>
                    <a:pt x="185057" y="310952"/>
                  </a:lnTo>
                  <a:lnTo>
                    <a:pt x="184994" y="312538"/>
                  </a:lnTo>
                  <a:lnTo>
                    <a:pt x="184931" y="314125"/>
                  </a:lnTo>
                  <a:lnTo>
                    <a:pt x="184868" y="315711"/>
                  </a:lnTo>
                  <a:lnTo>
                    <a:pt x="184805" y="317298"/>
                  </a:lnTo>
                  <a:lnTo>
                    <a:pt x="184744" y="318884"/>
                  </a:lnTo>
                  <a:lnTo>
                    <a:pt x="184684" y="320471"/>
                  </a:lnTo>
                  <a:lnTo>
                    <a:pt x="184623" y="322057"/>
                  </a:lnTo>
                  <a:lnTo>
                    <a:pt x="184564" y="323644"/>
                  </a:lnTo>
                  <a:lnTo>
                    <a:pt x="184506" y="325230"/>
                  </a:lnTo>
                  <a:lnTo>
                    <a:pt x="184448" y="326817"/>
                  </a:lnTo>
                  <a:lnTo>
                    <a:pt x="184390" y="328403"/>
                  </a:lnTo>
                  <a:lnTo>
                    <a:pt x="184335" y="329990"/>
                  </a:lnTo>
                  <a:lnTo>
                    <a:pt x="184279" y="331576"/>
                  </a:lnTo>
                  <a:lnTo>
                    <a:pt x="184224" y="333163"/>
                  </a:lnTo>
                  <a:lnTo>
                    <a:pt x="184170" y="334749"/>
                  </a:lnTo>
                  <a:lnTo>
                    <a:pt x="184118" y="336336"/>
                  </a:lnTo>
                  <a:lnTo>
                    <a:pt x="184065" y="337922"/>
                  </a:lnTo>
                  <a:lnTo>
                    <a:pt x="184013" y="339509"/>
                  </a:lnTo>
                  <a:lnTo>
                    <a:pt x="183963" y="341095"/>
                  </a:lnTo>
                  <a:lnTo>
                    <a:pt x="183914" y="342682"/>
                  </a:lnTo>
                  <a:lnTo>
                    <a:pt x="183864" y="344268"/>
                  </a:lnTo>
                  <a:lnTo>
                    <a:pt x="183816" y="345855"/>
                  </a:lnTo>
                  <a:lnTo>
                    <a:pt x="183770" y="347441"/>
                  </a:lnTo>
                  <a:lnTo>
                    <a:pt x="183723" y="349028"/>
                  </a:lnTo>
                  <a:lnTo>
                    <a:pt x="183677" y="350614"/>
                  </a:lnTo>
                  <a:lnTo>
                    <a:pt x="183633" y="352201"/>
                  </a:lnTo>
                  <a:lnTo>
                    <a:pt x="183590" y="353787"/>
                  </a:lnTo>
                  <a:lnTo>
                    <a:pt x="183547" y="355373"/>
                  </a:lnTo>
                  <a:lnTo>
                    <a:pt x="183504" y="356960"/>
                  </a:lnTo>
                  <a:lnTo>
                    <a:pt x="183464" y="358546"/>
                  </a:lnTo>
                  <a:lnTo>
                    <a:pt x="183425" y="360133"/>
                  </a:lnTo>
                  <a:lnTo>
                    <a:pt x="183385" y="361719"/>
                  </a:lnTo>
                  <a:lnTo>
                    <a:pt x="183347" y="363306"/>
                  </a:lnTo>
                  <a:lnTo>
                    <a:pt x="183310" y="364892"/>
                  </a:lnTo>
                  <a:lnTo>
                    <a:pt x="183274" y="366479"/>
                  </a:lnTo>
                  <a:lnTo>
                    <a:pt x="183238" y="368065"/>
                  </a:lnTo>
                  <a:lnTo>
                    <a:pt x="183204" y="369652"/>
                  </a:lnTo>
                  <a:lnTo>
                    <a:pt x="183171" y="371238"/>
                  </a:lnTo>
                  <a:lnTo>
                    <a:pt x="183138" y="372825"/>
                  </a:lnTo>
                  <a:lnTo>
                    <a:pt x="183107" y="374411"/>
                  </a:lnTo>
                  <a:lnTo>
                    <a:pt x="183077" y="375998"/>
                  </a:lnTo>
                  <a:lnTo>
                    <a:pt x="183048" y="377584"/>
                  </a:lnTo>
                  <a:lnTo>
                    <a:pt x="183018" y="379171"/>
                  </a:lnTo>
                  <a:lnTo>
                    <a:pt x="182991" y="380757"/>
                  </a:lnTo>
                  <a:lnTo>
                    <a:pt x="182965" y="382344"/>
                  </a:lnTo>
                  <a:lnTo>
                    <a:pt x="182939" y="383930"/>
                  </a:lnTo>
                  <a:lnTo>
                    <a:pt x="182914" y="385517"/>
                  </a:lnTo>
                  <a:lnTo>
                    <a:pt x="182891" y="387103"/>
                  </a:lnTo>
                  <a:lnTo>
                    <a:pt x="182869" y="388690"/>
                  </a:lnTo>
                  <a:lnTo>
                    <a:pt x="182846" y="390276"/>
                  </a:lnTo>
                  <a:lnTo>
                    <a:pt x="182825" y="391863"/>
                  </a:lnTo>
                  <a:lnTo>
                    <a:pt x="182807" y="393449"/>
                  </a:lnTo>
                  <a:lnTo>
                    <a:pt x="182788" y="395036"/>
                  </a:lnTo>
                  <a:lnTo>
                    <a:pt x="182769" y="396622"/>
                  </a:lnTo>
                  <a:lnTo>
                    <a:pt x="182753" y="398209"/>
                  </a:lnTo>
                  <a:lnTo>
                    <a:pt x="182737" y="399795"/>
                  </a:lnTo>
                  <a:lnTo>
                    <a:pt x="182722" y="401382"/>
                  </a:lnTo>
                  <a:lnTo>
                    <a:pt x="182708" y="402968"/>
                  </a:lnTo>
                  <a:lnTo>
                    <a:pt x="182696" y="404555"/>
                  </a:lnTo>
                  <a:lnTo>
                    <a:pt x="182684" y="406141"/>
                  </a:lnTo>
                  <a:lnTo>
                    <a:pt x="182672" y="407728"/>
                  </a:lnTo>
                  <a:lnTo>
                    <a:pt x="182662" y="409314"/>
                  </a:lnTo>
                  <a:lnTo>
                    <a:pt x="182654" y="410901"/>
                  </a:lnTo>
                  <a:lnTo>
                    <a:pt x="182645" y="412487"/>
                  </a:lnTo>
                  <a:lnTo>
                    <a:pt x="182637" y="414074"/>
                  </a:lnTo>
                  <a:lnTo>
                    <a:pt x="182632" y="415660"/>
                  </a:lnTo>
                  <a:lnTo>
                    <a:pt x="182627" y="417247"/>
                  </a:lnTo>
                  <a:lnTo>
                    <a:pt x="182621" y="418833"/>
                  </a:lnTo>
                  <a:lnTo>
                    <a:pt x="182618" y="420420"/>
                  </a:lnTo>
                  <a:lnTo>
                    <a:pt x="182616" y="422006"/>
                  </a:lnTo>
                  <a:lnTo>
                    <a:pt x="182614" y="423593"/>
                  </a:lnTo>
                  <a:lnTo>
                    <a:pt x="182612" y="425179"/>
                  </a:lnTo>
                  <a:lnTo>
                    <a:pt x="182613" y="426766"/>
                  </a:lnTo>
                  <a:lnTo>
                    <a:pt x="182615" y="428352"/>
                  </a:lnTo>
                  <a:lnTo>
                    <a:pt x="182616" y="429939"/>
                  </a:lnTo>
                  <a:lnTo>
                    <a:pt x="182619" y="431525"/>
                  </a:lnTo>
                  <a:lnTo>
                    <a:pt x="182623" y="433112"/>
                  </a:lnTo>
                  <a:lnTo>
                    <a:pt x="182628" y="434698"/>
                  </a:lnTo>
                  <a:lnTo>
                    <a:pt x="182632" y="436285"/>
                  </a:lnTo>
                  <a:lnTo>
                    <a:pt x="182639" y="437871"/>
                  </a:lnTo>
                  <a:lnTo>
                    <a:pt x="182646" y="439458"/>
                  </a:lnTo>
                  <a:lnTo>
                    <a:pt x="182654" y="441044"/>
                  </a:lnTo>
                  <a:lnTo>
                    <a:pt x="182662" y="442631"/>
                  </a:lnTo>
                  <a:lnTo>
                    <a:pt x="182672" y="444217"/>
                  </a:lnTo>
                  <a:lnTo>
                    <a:pt x="182683" y="445803"/>
                  </a:lnTo>
                  <a:lnTo>
                    <a:pt x="182693" y="447390"/>
                  </a:lnTo>
                  <a:lnTo>
                    <a:pt x="182705" y="448976"/>
                  </a:lnTo>
                  <a:lnTo>
                    <a:pt x="182718" y="450563"/>
                  </a:lnTo>
                  <a:lnTo>
                    <a:pt x="182732" y="452149"/>
                  </a:lnTo>
                  <a:lnTo>
                    <a:pt x="182745" y="453736"/>
                  </a:lnTo>
                  <a:lnTo>
                    <a:pt x="182761" y="455322"/>
                  </a:lnTo>
                  <a:lnTo>
                    <a:pt x="182777" y="456909"/>
                  </a:lnTo>
                  <a:lnTo>
                    <a:pt x="182793" y="458495"/>
                  </a:lnTo>
                  <a:lnTo>
                    <a:pt x="182809" y="460082"/>
                  </a:lnTo>
                  <a:lnTo>
                    <a:pt x="182828" y="461668"/>
                  </a:lnTo>
                  <a:lnTo>
                    <a:pt x="182846" y="463255"/>
                  </a:lnTo>
                  <a:lnTo>
                    <a:pt x="182865" y="464841"/>
                  </a:lnTo>
                  <a:lnTo>
                    <a:pt x="182885" y="466428"/>
                  </a:lnTo>
                  <a:lnTo>
                    <a:pt x="182905" y="468014"/>
                  </a:lnTo>
                  <a:lnTo>
                    <a:pt x="182926" y="469601"/>
                  </a:lnTo>
                  <a:lnTo>
                    <a:pt x="182947" y="471187"/>
                  </a:lnTo>
                  <a:lnTo>
                    <a:pt x="182970" y="472774"/>
                  </a:lnTo>
                  <a:lnTo>
                    <a:pt x="182993" y="474360"/>
                  </a:lnTo>
                  <a:lnTo>
                    <a:pt x="183016" y="475947"/>
                  </a:lnTo>
                  <a:lnTo>
                    <a:pt x="183040" y="477533"/>
                  </a:lnTo>
                  <a:lnTo>
                    <a:pt x="183065" y="479120"/>
                  </a:lnTo>
                  <a:lnTo>
                    <a:pt x="183090" y="480706"/>
                  </a:lnTo>
                  <a:lnTo>
                    <a:pt x="183115" y="482293"/>
                  </a:lnTo>
                  <a:lnTo>
                    <a:pt x="183141" y="483879"/>
                  </a:lnTo>
                  <a:lnTo>
                    <a:pt x="183168" y="485466"/>
                  </a:lnTo>
                  <a:lnTo>
                    <a:pt x="183195" y="487052"/>
                  </a:lnTo>
                  <a:lnTo>
                    <a:pt x="183222" y="488639"/>
                  </a:lnTo>
                  <a:lnTo>
                    <a:pt x="183250" y="490225"/>
                  </a:lnTo>
                  <a:lnTo>
                    <a:pt x="183279" y="491812"/>
                  </a:lnTo>
                  <a:lnTo>
                    <a:pt x="183307" y="493398"/>
                  </a:lnTo>
                  <a:lnTo>
                    <a:pt x="183336" y="494985"/>
                  </a:lnTo>
                  <a:lnTo>
                    <a:pt x="183366" y="496571"/>
                  </a:lnTo>
                  <a:lnTo>
                    <a:pt x="183396" y="498158"/>
                  </a:lnTo>
                  <a:lnTo>
                    <a:pt x="183426" y="499744"/>
                  </a:lnTo>
                  <a:lnTo>
                    <a:pt x="183457" y="501331"/>
                  </a:lnTo>
                  <a:lnTo>
                    <a:pt x="183488" y="502917"/>
                  </a:lnTo>
                  <a:lnTo>
                    <a:pt x="183519" y="504504"/>
                  </a:lnTo>
                  <a:lnTo>
                    <a:pt x="183550" y="506090"/>
                  </a:lnTo>
                  <a:lnTo>
                    <a:pt x="183582" y="507677"/>
                  </a:lnTo>
                  <a:lnTo>
                    <a:pt x="183614" y="509263"/>
                  </a:lnTo>
                  <a:lnTo>
                    <a:pt x="183646" y="510850"/>
                  </a:lnTo>
                  <a:lnTo>
                    <a:pt x="183679" y="512436"/>
                  </a:lnTo>
                  <a:lnTo>
                    <a:pt x="183712" y="514023"/>
                  </a:lnTo>
                  <a:lnTo>
                    <a:pt x="183744" y="515609"/>
                  </a:lnTo>
                  <a:lnTo>
                    <a:pt x="183777" y="517196"/>
                  </a:lnTo>
                  <a:lnTo>
                    <a:pt x="183810" y="518782"/>
                  </a:lnTo>
                  <a:lnTo>
                    <a:pt x="183844" y="520369"/>
                  </a:lnTo>
                  <a:lnTo>
                    <a:pt x="183877" y="521955"/>
                  </a:lnTo>
                  <a:lnTo>
                    <a:pt x="183910" y="523542"/>
                  </a:lnTo>
                  <a:lnTo>
                    <a:pt x="183944" y="525128"/>
                  </a:lnTo>
                  <a:lnTo>
                    <a:pt x="183977" y="526715"/>
                  </a:lnTo>
                  <a:lnTo>
                    <a:pt x="184011" y="528301"/>
                  </a:lnTo>
                  <a:lnTo>
                    <a:pt x="184045" y="529888"/>
                  </a:lnTo>
                  <a:lnTo>
                    <a:pt x="184078" y="531474"/>
                  </a:lnTo>
                  <a:lnTo>
                    <a:pt x="184112" y="533060"/>
                  </a:lnTo>
                  <a:lnTo>
                    <a:pt x="184145" y="534647"/>
                  </a:lnTo>
                  <a:lnTo>
                    <a:pt x="184179" y="536233"/>
                  </a:lnTo>
                  <a:lnTo>
                    <a:pt x="184212" y="537820"/>
                  </a:lnTo>
                  <a:lnTo>
                    <a:pt x="184246" y="539406"/>
                  </a:lnTo>
                  <a:lnTo>
                    <a:pt x="184279" y="540993"/>
                  </a:lnTo>
                  <a:lnTo>
                    <a:pt x="184312" y="542579"/>
                  </a:lnTo>
                  <a:lnTo>
                    <a:pt x="184345" y="544166"/>
                  </a:lnTo>
                  <a:lnTo>
                    <a:pt x="184378" y="545752"/>
                  </a:lnTo>
                  <a:lnTo>
                    <a:pt x="184410" y="547339"/>
                  </a:lnTo>
                  <a:lnTo>
                    <a:pt x="184442" y="548925"/>
                  </a:lnTo>
                  <a:lnTo>
                    <a:pt x="184475" y="550512"/>
                  </a:lnTo>
                  <a:lnTo>
                    <a:pt x="184506" y="552098"/>
                  </a:lnTo>
                  <a:lnTo>
                    <a:pt x="184538" y="553685"/>
                  </a:lnTo>
                  <a:lnTo>
                    <a:pt x="184569" y="555271"/>
                  </a:lnTo>
                  <a:lnTo>
                    <a:pt x="184601" y="556858"/>
                  </a:lnTo>
                  <a:lnTo>
                    <a:pt x="184631" y="558444"/>
                  </a:lnTo>
                  <a:lnTo>
                    <a:pt x="184661" y="560031"/>
                  </a:lnTo>
                  <a:lnTo>
                    <a:pt x="184691" y="561617"/>
                  </a:lnTo>
                  <a:lnTo>
                    <a:pt x="184721" y="563204"/>
                  </a:lnTo>
                  <a:lnTo>
                    <a:pt x="184750" y="564790"/>
                  </a:lnTo>
                  <a:lnTo>
                    <a:pt x="184779" y="566377"/>
                  </a:lnTo>
                  <a:lnTo>
                    <a:pt x="184808" y="567963"/>
                  </a:lnTo>
                  <a:lnTo>
                    <a:pt x="184835" y="569550"/>
                  </a:lnTo>
                  <a:lnTo>
                    <a:pt x="184862" y="571136"/>
                  </a:lnTo>
                  <a:lnTo>
                    <a:pt x="184889" y="572723"/>
                  </a:lnTo>
                  <a:lnTo>
                    <a:pt x="184916" y="574309"/>
                  </a:lnTo>
                  <a:lnTo>
                    <a:pt x="184941" y="575896"/>
                  </a:lnTo>
                  <a:lnTo>
                    <a:pt x="184967" y="577482"/>
                  </a:lnTo>
                  <a:lnTo>
                    <a:pt x="184992" y="579069"/>
                  </a:lnTo>
                  <a:lnTo>
                    <a:pt x="185016" y="580655"/>
                  </a:lnTo>
                  <a:lnTo>
                    <a:pt x="185039" y="582242"/>
                  </a:lnTo>
                  <a:lnTo>
                    <a:pt x="185062" y="583828"/>
                  </a:lnTo>
                  <a:lnTo>
                    <a:pt x="185085" y="585415"/>
                  </a:lnTo>
                  <a:lnTo>
                    <a:pt x="185106" y="587001"/>
                  </a:lnTo>
                  <a:lnTo>
                    <a:pt x="185127" y="588588"/>
                  </a:lnTo>
                  <a:lnTo>
                    <a:pt x="185148" y="590174"/>
                  </a:lnTo>
                  <a:lnTo>
                    <a:pt x="185167" y="591761"/>
                  </a:lnTo>
                  <a:lnTo>
                    <a:pt x="185185" y="593347"/>
                  </a:lnTo>
                  <a:lnTo>
                    <a:pt x="185204" y="594934"/>
                  </a:lnTo>
                  <a:lnTo>
                    <a:pt x="185222" y="596520"/>
                  </a:lnTo>
                  <a:lnTo>
                    <a:pt x="185237" y="598107"/>
                  </a:lnTo>
                  <a:lnTo>
                    <a:pt x="185253" y="599693"/>
                  </a:lnTo>
                  <a:lnTo>
                    <a:pt x="185268" y="601280"/>
                  </a:lnTo>
                  <a:lnTo>
                    <a:pt x="185282" y="602866"/>
                  </a:lnTo>
                  <a:lnTo>
                    <a:pt x="185295" y="604453"/>
                  </a:lnTo>
                  <a:lnTo>
                    <a:pt x="185307" y="606039"/>
                  </a:lnTo>
                  <a:lnTo>
                    <a:pt x="185319" y="607626"/>
                  </a:lnTo>
                  <a:lnTo>
                    <a:pt x="185329" y="609212"/>
                  </a:lnTo>
                  <a:lnTo>
                    <a:pt x="185338" y="610799"/>
                  </a:lnTo>
                  <a:lnTo>
                    <a:pt x="185347" y="612385"/>
                  </a:lnTo>
                  <a:lnTo>
                    <a:pt x="185355" y="613972"/>
                  </a:lnTo>
                  <a:lnTo>
                    <a:pt x="185361" y="615558"/>
                  </a:lnTo>
                  <a:lnTo>
                    <a:pt x="185366" y="617145"/>
                  </a:lnTo>
                  <a:lnTo>
                    <a:pt x="185372" y="618731"/>
                  </a:lnTo>
                  <a:lnTo>
                    <a:pt x="185375" y="620318"/>
                  </a:lnTo>
                  <a:lnTo>
                    <a:pt x="185377" y="621904"/>
                  </a:lnTo>
                  <a:lnTo>
                    <a:pt x="185378" y="623490"/>
                  </a:lnTo>
                  <a:lnTo>
                    <a:pt x="185380" y="625077"/>
                  </a:lnTo>
                  <a:lnTo>
                    <a:pt x="185378" y="626663"/>
                  </a:lnTo>
                  <a:lnTo>
                    <a:pt x="185376" y="628250"/>
                  </a:lnTo>
                  <a:lnTo>
                    <a:pt x="185373" y="629836"/>
                  </a:lnTo>
                  <a:lnTo>
                    <a:pt x="185370" y="631423"/>
                  </a:lnTo>
                  <a:lnTo>
                    <a:pt x="185363" y="633009"/>
                  </a:lnTo>
                  <a:lnTo>
                    <a:pt x="185357" y="634596"/>
                  </a:lnTo>
                  <a:lnTo>
                    <a:pt x="185350" y="636182"/>
                  </a:lnTo>
                  <a:lnTo>
                    <a:pt x="185341" y="637769"/>
                  </a:lnTo>
                  <a:lnTo>
                    <a:pt x="185330" y="639355"/>
                  </a:lnTo>
                  <a:lnTo>
                    <a:pt x="185319" y="640942"/>
                  </a:lnTo>
                  <a:lnTo>
                    <a:pt x="185307" y="642528"/>
                  </a:lnTo>
                  <a:lnTo>
                    <a:pt x="185292" y="644115"/>
                  </a:lnTo>
                  <a:lnTo>
                    <a:pt x="185276" y="645701"/>
                  </a:lnTo>
                  <a:lnTo>
                    <a:pt x="185261" y="647288"/>
                  </a:lnTo>
                  <a:lnTo>
                    <a:pt x="185243" y="648874"/>
                  </a:lnTo>
                  <a:lnTo>
                    <a:pt x="185223" y="650461"/>
                  </a:lnTo>
                  <a:lnTo>
                    <a:pt x="185203" y="652047"/>
                  </a:lnTo>
                  <a:lnTo>
                    <a:pt x="185182" y="653634"/>
                  </a:lnTo>
                  <a:lnTo>
                    <a:pt x="185158" y="655220"/>
                  </a:lnTo>
                  <a:lnTo>
                    <a:pt x="185133" y="656807"/>
                  </a:lnTo>
                  <a:lnTo>
                    <a:pt x="185108" y="658393"/>
                  </a:lnTo>
                  <a:lnTo>
                    <a:pt x="185081" y="659980"/>
                  </a:lnTo>
                  <a:lnTo>
                    <a:pt x="185051" y="661566"/>
                  </a:lnTo>
                  <a:lnTo>
                    <a:pt x="185021" y="663153"/>
                  </a:lnTo>
                  <a:lnTo>
                    <a:pt x="184990" y="664739"/>
                  </a:lnTo>
                  <a:lnTo>
                    <a:pt x="184957" y="666326"/>
                  </a:lnTo>
                  <a:lnTo>
                    <a:pt x="184921" y="667912"/>
                  </a:lnTo>
                  <a:lnTo>
                    <a:pt x="184886" y="669499"/>
                  </a:lnTo>
                  <a:lnTo>
                    <a:pt x="184850" y="671085"/>
                  </a:lnTo>
                  <a:lnTo>
                    <a:pt x="184809" y="672672"/>
                  </a:lnTo>
                  <a:lnTo>
                    <a:pt x="184768" y="674258"/>
                  </a:lnTo>
                  <a:lnTo>
                    <a:pt x="184727" y="675845"/>
                  </a:lnTo>
                  <a:lnTo>
                    <a:pt x="184684" y="677431"/>
                  </a:lnTo>
                  <a:lnTo>
                    <a:pt x="184637" y="679018"/>
                  </a:lnTo>
                  <a:lnTo>
                    <a:pt x="184591" y="680604"/>
                  </a:lnTo>
                  <a:lnTo>
                    <a:pt x="184544" y="682191"/>
                  </a:lnTo>
                  <a:lnTo>
                    <a:pt x="184493" y="683777"/>
                  </a:lnTo>
                  <a:lnTo>
                    <a:pt x="184441" y="685364"/>
                  </a:lnTo>
                  <a:lnTo>
                    <a:pt x="184389" y="686950"/>
                  </a:lnTo>
                  <a:lnTo>
                    <a:pt x="184335" y="688537"/>
                  </a:lnTo>
                  <a:lnTo>
                    <a:pt x="184277" y="690123"/>
                  </a:lnTo>
                  <a:lnTo>
                    <a:pt x="184220" y="691710"/>
                  </a:lnTo>
                  <a:lnTo>
                    <a:pt x="184162" y="693296"/>
                  </a:lnTo>
                  <a:lnTo>
                    <a:pt x="184100" y="694883"/>
                  </a:lnTo>
                  <a:lnTo>
                    <a:pt x="184036" y="696469"/>
                  </a:lnTo>
                  <a:lnTo>
                    <a:pt x="183972" y="698056"/>
                  </a:lnTo>
                  <a:lnTo>
                    <a:pt x="183908" y="699642"/>
                  </a:lnTo>
                  <a:lnTo>
                    <a:pt x="183839" y="701229"/>
                  </a:lnTo>
                  <a:lnTo>
                    <a:pt x="183769" y="702815"/>
                  </a:lnTo>
                  <a:lnTo>
                    <a:pt x="183699" y="704402"/>
                  </a:lnTo>
                  <a:lnTo>
                    <a:pt x="183627" y="705988"/>
                  </a:lnTo>
                  <a:lnTo>
                    <a:pt x="183551" y="707575"/>
                  </a:lnTo>
                  <a:lnTo>
                    <a:pt x="183475" y="709161"/>
                  </a:lnTo>
                  <a:lnTo>
                    <a:pt x="183399" y="710747"/>
                  </a:lnTo>
                  <a:lnTo>
                    <a:pt x="183318" y="712334"/>
                  </a:lnTo>
                  <a:lnTo>
                    <a:pt x="183236" y="713920"/>
                  </a:lnTo>
                  <a:lnTo>
                    <a:pt x="183154" y="715507"/>
                  </a:lnTo>
                  <a:lnTo>
                    <a:pt x="183071" y="717093"/>
                  </a:lnTo>
                  <a:lnTo>
                    <a:pt x="182982" y="718680"/>
                  </a:lnTo>
                  <a:lnTo>
                    <a:pt x="182894" y="720266"/>
                  </a:lnTo>
                  <a:lnTo>
                    <a:pt x="182806" y="721853"/>
                  </a:lnTo>
                  <a:lnTo>
                    <a:pt x="182714" y="723439"/>
                  </a:lnTo>
                  <a:lnTo>
                    <a:pt x="182619" y="725026"/>
                  </a:lnTo>
                  <a:lnTo>
                    <a:pt x="182525" y="726612"/>
                  </a:lnTo>
                  <a:lnTo>
                    <a:pt x="182430" y="728199"/>
                  </a:lnTo>
                  <a:lnTo>
                    <a:pt x="182329" y="729785"/>
                  </a:lnTo>
                  <a:lnTo>
                    <a:pt x="182229" y="731372"/>
                  </a:lnTo>
                  <a:lnTo>
                    <a:pt x="182128" y="732958"/>
                  </a:lnTo>
                  <a:lnTo>
                    <a:pt x="182024" y="734545"/>
                  </a:lnTo>
                  <a:lnTo>
                    <a:pt x="181917" y="736131"/>
                  </a:lnTo>
                  <a:lnTo>
                    <a:pt x="181810" y="737718"/>
                  </a:lnTo>
                  <a:lnTo>
                    <a:pt x="181703" y="739304"/>
                  </a:lnTo>
                  <a:lnTo>
                    <a:pt x="181591" y="740891"/>
                  </a:lnTo>
                  <a:lnTo>
                    <a:pt x="181477" y="742477"/>
                  </a:lnTo>
                  <a:lnTo>
                    <a:pt x="181364" y="744064"/>
                  </a:lnTo>
                  <a:lnTo>
                    <a:pt x="181249" y="745650"/>
                  </a:lnTo>
                  <a:lnTo>
                    <a:pt x="181129" y="747237"/>
                  </a:lnTo>
                  <a:lnTo>
                    <a:pt x="181009" y="748823"/>
                  </a:lnTo>
                  <a:lnTo>
                    <a:pt x="180889" y="750410"/>
                  </a:lnTo>
                  <a:lnTo>
                    <a:pt x="180765" y="751996"/>
                  </a:lnTo>
                  <a:lnTo>
                    <a:pt x="180639" y="753583"/>
                  </a:lnTo>
                  <a:lnTo>
                    <a:pt x="180513" y="755169"/>
                  </a:lnTo>
                  <a:lnTo>
                    <a:pt x="180386" y="756756"/>
                  </a:lnTo>
                  <a:lnTo>
                    <a:pt x="180254" y="758342"/>
                  </a:lnTo>
                  <a:lnTo>
                    <a:pt x="180121" y="759929"/>
                  </a:lnTo>
                  <a:lnTo>
                    <a:pt x="179988" y="761515"/>
                  </a:lnTo>
                  <a:lnTo>
                    <a:pt x="179853" y="763102"/>
                  </a:lnTo>
                  <a:lnTo>
                    <a:pt x="179714" y="764688"/>
                  </a:lnTo>
                  <a:lnTo>
                    <a:pt x="179575" y="766275"/>
                  </a:lnTo>
                  <a:lnTo>
                    <a:pt x="179436" y="767861"/>
                  </a:lnTo>
                  <a:lnTo>
                    <a:pt x="179292" y="769448"/>
                  </a:lnTo>
                  <a:lnTo>
                    <a:pt x="179147" y="771034"/>
                  </a:lnTo>
                  <a:lnTo>
                    <a:pt x="179001" y="772621"/>
                  </a:lnTo>
                  <a:lnTo>
                    <a:pt x="178855" y="774207"/>
                  </a:lnTo>
                  <a:lnTo>
                    <a:pt x="178703" y="775794"/>
                  </a:lnTo>
                  <a:lnTo>
                    <a:pt x="178552" y="777380"/>
                  </a:lnTo>
                  <a:lnTo>
                    <a:pt x="178400" y="778967"/>
                  </a:lnTo>
                  <a:lnTo>
                    <a:pt x="178244" y="780553"/>
                  </a:lnTo>
                  <a:lnTo>
                    <a:pt x="178087" y="782140"/>
                  </a:lnTo>
                  <a:lnTo>
                    <a:pt x="177929" y="783726"/>
                  </a:lnTo>
                  <a:lnTo>
                    <a:pt x="177771" y="785313"/>
                  </a:lnTo>
                  <a:lnTo>
                    <a:pt x="177607" y="786899"/>
                  </a:lnTo>
                  <a:lnTo>
                    <a:pt x="177443" y="788486"/>
                  </a:lnTo>
                  <a:lnTo>
                    <a:pt x="177279" y="790072"/>
                  </a:lnTo>
                  <a:lnTo>
                    <a:pt x="177113" y="791659"/>
                  </a:lnTo>
                  <a:lnTo>
                    <a:pt x="176943" y="793245"/>
                  </a:lnTo>
                  <a:lnTo>
                    <a:pt x="176773" y="794832"/>
                  </a:lnTo>
                  <a:lnTo>
                    <a:pt x="176603" y="796418"/>
                  </a:lnTo>
                  <a:lnTo>
                    <a:pt x="176428" y="798005"/>
                  </a:lnTo>
                  <a:lnTo>
                    <a:pt x="176252" y="799591"/>
                  </a:lnTo>
                  <a:lnTo>
                    <a:pt x="176076" y="801177"/>
                  </a:lnTo>
                  <a:lnTo>
                    <a:pt x="175899" y="802764"/>
                  </a:lnTo>
                  <a:lnTo>
                    <a:pt x="175717" y="804350"/>
                  </a:lnTo>
                  <a:lnTo>
                    <a:pt x="175535" y="805937"/>
                  </a:lnTo>
                  <a:lnTo>
                    <a:pt x="175353" y="807523"/>
                  </a:lnTo>
                  <a:lnTo>
                    <a:pt x="175167" y="809110"/>
                  </a:lnTo>
                  <a:lnTo>
                    <a:pt x="174980" y="810696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69967" y="968340"/>
              <a:ext cx="173645" cy="0"/>
            </a:xfrm>
            <a:custGeom>
              <a:avLst/>
              <a:pathLst>
                <a:path w="173645" h="0">
                  <a:moveTo>
                    <a:pt x="0" y="0"/>
                  </a:moveTo>
                  <a:lnTo>
                    <a:pt x="17364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974093" y="378004"/>
              <a:ext cx="191950" cy="1596549"/>
            </a:xfrm>
            <a:custGeom>
              <a:avLst/>
              <a:pathLst>
                <a:path w="191950" h="1596549">
                  <a:moveTo>
                    <a:pt x="24660" y="1596549"/>
                  </a:moveTo>
                  <a:lnTo>
                    <a:pt x="24555" y="1593425"/>
                  </a:lnTo>
                  <a:lnTo>
                    <a:pt x="24455" y="1590301"/>
                  </a:lnTo>
                  <a:lnTo>
                    <a:pt x="24357" y="1587176"/>
                  </a:lnTo>
                  <a:lnTo>
                    <a:pt x="24259" y="1584052"/>
                  </a:lnTo>
                  <a:lnTo>
                    <a:pt x="24163" y="1580928"/>
                  </a:lnTo>
                  <a:lnTo>
                    <a:pt x="24072" y="1577803"/>
                  </a:lnTo>
                  <a:lnTo>
                    <a:pt x="23980" y="1574679"/>
                  </a:lnTo>
                  <a:lnTo>
                    <a:pt x="23891" y="1571554"/>
                  </a:lnTo>
                  <a:lnTo>
                    <a:pt x="23806" y="1568430"/>
                  </a:lnTo>
                  <a:lnTo>
                    <a:pt x="23720" y="1565306"/>
                  </a:lnTo>
                  <a:lnTo>
                    <a:pt x="23636" y="1562181"/>
                  </a:lnTo>
                  <a:lnTo>
                    <a:pt x="23557" y="1559057"/>
                  </a:lnTo>
                  <a:lnTo>
                    <a:pt x="23478" y="1555933"/>
                  </a:lnTo>
                  <a:lnTo>
                    <a:pt x="23399" y="1552808"/>
                  </a:lnTo>
                  <a:lnTo>
                    <a:pt x="23327" y="1549684"/>
                  </a:lnTo>
                  <a:lnTo>
                    <a:pt x="23254" y="1546560"/>
                  </a:lnTo>
                  <a:lnTo>
                    <a:pt x="23181" y="1543435"/>
                  </a:lnTo>
                  <a:lnTo>
                    <a:pt x="23113" y="1540311"/>
                  </a:lnTo>
                  <a:lnTo>
                    <a:pt x="23046" y="1537186"/>
                  </a:lnTo>
                  <a:lnTo>
                    <a:pt x="22979" y="1534062"/>
                  </a:lnTo>
                  <a:lnTo>
                    <a:pt x="22917" y="1530938"/>
                  </a:lnTo>
                  <a:lnTo>
                    <a:pt x="22855" y="1527813"/>
                  </a:lnTo>
                  <a:lnTo>
                    <a:pt x="22794" y="1524689"/>
                  </a:lnTo>
                  <a:lnTo>
                    <a:pt x="22736" y="1521565"/>
                  </a:lnTo>
                  <a:lnTo>
                    <a:pt x="22681" y="1518440"/>
                  </a:lnTo>
                  <a:lnTo>
                    <a:pt x="22625" y="1515316"/>
                  </a:lnTo>
                  <a:lnTo>
                    <a:pt x="22572" y="1512192"/>
                  </a:lnTo>
                  <a:lnTo>
                    <a:pt x="22521" y="1509067"/>
                  </a:lnTo>
                  <a:lnTo>
                    <a:pt x="22471" y="1505943"/>
                  </a:lnTo>
                  <a:lnTo>
                    <a:pt x="22422" y="1502818"/>
                  </a:lnTo>
                  <a:lnTo>
                    <a:pt x="22377" y="1499694"/>
                  </a:lnTo>
                  <a:lnTo>
                    <a:pt x="22332" y="1496570"/>
                  </a:lnTo>
                  <a:lnTo>
                    <a:pt x="22288" y="1493445"/>
                  </a:lnTo>
                  <a:lnTo>
                    <a:pt x="22247" y="1490321"/>
                  </a:lnTo>
                  <a:lnTo>
                    <a:pt x="22207" y="1487197"/>
                  </a:lnTo>
                  <a:lnTo>
                    <a:pt x="22167" y="1484072"/>
                  </a:lnTo>
                  <a:lnTo>
                    <a:pt x="22131" y="1480948"/>
                  </a:lnTo>
                  <a:lnTo>
                    <a:pt x="22096" y="1477824"/>
                  </a:lnTo>
                  <a:lnTo>
                    <a:pt x="22061" y="1474699"/>
                  </a:lnTo>
                  <a:lnTo>
                    <a:pt x="22029" y="1471575"/>
                  </a:lnTo>
                  <a:lnTo>
                    <a:pt x="21998" y="1468450"/>
                  </a:lnTo>
                  <a:lnTo>
                    <a:pt x="21967" y="1465326"/>
                  </a:lnTo>
                  <a:lnTo>
                    <a:pt x="21938" y="1462202"/>
                  </a:lnTo>
                  <a:lnTo>
                    <a:pt x="21912" y="1459077"/>
                  </a:lnTo>
                  <a:lnTo>
                    <a:pt x="21885" y="1455953"/>
                  </a:lnTo>
                  <a:lnTo>
                    <a:pt x="21860" y="1452829"/>
                  </a:lnTo>
                  <a:lnTo>
                    <a:pt x="21837" y="1449704"/>
                  </a:lnTo>
                  <a:lnTo>
                    <a:pt x="21814" y="1446580"/>
                  </a:lnTo>
                  <a:lnTo>
                    <a:pt x="21792" y="1443456"/>
                  </a:lnTo>
                  <a:lnTo>
                    <a:pt x="21773" y="1440331"/>
                  </a:lnTo>
                  <a:lnTo>
                    <a:pt x="21754" y="1437207"/>
                  </a:lnTo>
                  <a:lnTo>
                    <a:pt x="21735" y="1434082"/>
                  </a:lnTo>
                  <a:lnTo>
                    <a:pt x="21719" y="1430958"/>
                  </a:lnTo>
                  <a:lnTo>
                    <a:pt x="21703" y="1427834"/>
                  </a:lnTo>
                  <a:lnTo>
                    <a:pt x="21688" y="1424709"/>
                  </a:lnTo>
                  <a:lnTo>
                    <a:pt x="21675" y="1421585"/>
                  </a:lnTo>
                  <a:lnTo>
                    <a:pt x="21662" y="1418461"/>
                  </a:lnTo>
                  <a:lnTo>
                    <a:pt x="21649" y="1415336"/>
                  </a:lnTo>
                  <a:lnTo>
                    <a:pt x="21639" y="1412212"/>
                  </a:lnTo>
                  <a:lnTo>
                    <a:pt x="21629" y="1409088"/>
                  </a:lnTo>
                  <a:lnTo>
                    <a:pt x="21619" y="1405963"/>
                  </a:lnTo>
                  <a:lnTo>
                    <a:pt x="21611" y="1402839"/>
                  </a:lnTo>
                  <a:lnTo>
                    <a:pt x="21603" y="1399714"/>
                  </a:lnTo>
                  <a:lnTo>
                    <a:pt x="21596" y="1396590"/>
                  </a:lnTo>
                  <a:lnTo>
                    <a:pt x="21590" y="1393466"/>
                  </a:lnTo>
                  <a:lnTo>
                    <a:pt x="21584" y="1390341"/>
                  </a:lnTo>
                  <a:lnTo>
                    <a:pt x="21579" y="1387217"/>
                  </a:lnTo>
                  <a:lnTo>
                    <a:pt x="21575" y="1384093"/>
                  </a:lnTo>
                  <a:lnTo>
                    <a:pt x="21571" y="1380968"/>
                  </a:lnTo>
                  <a:lnTo>
                    <a:pt x="21568" y="1377844"/>
                  </a:lnTo>
                  <a:lnTo>
                    <a:pt x="21565" y="1374720"/>
                  </a:lnTo>
                  <a:lnTo>
                    <a:pt x="21564" y="1371595"/>
                  </a:lnTo>
                  <a:lnTo>
                    <a:pt x="21562" y="1368471"/>
                  </a:lnTo>
                  <a:lnTo>
                    <a:pt x="21560" y="1365346"/>
                  </a:lnTo>
                  <a:lnTo>
                    <a:pt x="21560" y="1362222"/>
                  </a:lnTo>
                  <a:lnTo>
                    <a:pt x="21560" y="1359098"/>
                  </a:lnTo>
                  <a:lnTo>
                    <a:pt x="21559" y="1355973"/>
                  </a:lnTo>
                  <a:lnTo>
                    <a:pt x="21560" y="1352849"/>
                  </a:lnTo>
                  <a:lnTo>
                    <a:pt x="21561" y="1349725"/>
                  </a:lnTo>
                  <a:lnTo>
                    <a:pt x="21561" y="1346600"/>
                  </a:lnTo>
                  <a:lnTo>
                    <a:pt x="21563" y="1343476"/>
                  </a:lnTo>
                  <a:lnTo>
                    <a:pt x="21564" y="1340352"/>
                  </a:lnTo>
                  <a:lnTo>
                    <a:pt x="21565" y="1337227"/>
                  </a:lnTo>
                  <a:lnTo>
                    <a:pt x="21567" y="1334103"/>
                  </a:lnTo>
                  <a:lnTo>
                    <a:pt x="21569" y="1330978"/>
                  </a:lnTo>
                  <a:lnTo>
                    <a:pt x="21571" y="1327854"/>
                  </a:lnTo>
                  <a:lnTo>
                    <a:pt x="21573" y="1324730"/>
                  </a:lnTo>
                  <a:lnTo>
                    <a:pt x="21575" y="1321605"/>
                  </a:lnTo>
                  <a:lnTo>
                    <a:pt x="21577" y="1318481"/>
                  </a:lnTo>
                  <a:lnTo>
                    <a:pt x="21579" y="1315357"/>
                  </a:lnTo>
                  <a:lnTo>
                    <a:pt x="21581" y="1312232"/>
                  </a:lnTo>
                  <a:lnTo>
                    <a:pt x="21583" y="1309108"/>
                  </a:lnTo>
                  <a:lnTo>
                    <a:pt x="21585" y="1305984"/>
                  </a:lnTo>
                  <a:lnTo>
                    <a:pt x="21586" y="1302859"/>
                  </a:lnTo>
                  <a:lnTo>
                    <a:pt x="21588" y="1299735"/>
                  </a:lnTo>
                  <a:lnTo>
                    <a:pt x="21589" y="1296610"/>
                  </a:lnTo>
                  <a:lnTo>
                    <a:pt x="21590" y="1293486"/>
                  </a:lnTo>
                  <a:lnTo>
                    <a:pt x="21591" y="1290362"/>
                  </a:lnTo>
                  <a:lnTo>
                    <a:pt x="21592" y="1287237"/>
                  </a:lnTo>
                  <a:lnTo>
                    <a:pt x="21592" y="1284113"/>
                  </a:lnTo>
                  <a:lnTo>
                    <a:pt x="21592" y="1280989"/>
                  </a:lnTo>
                  <a:lnTo>
                    <a:pt x="21592" y="1277864"/>
                  </a:lnTo>
                  <a:lnTo>
                    <a:pt x="21591" y="1274740"/>
                  </a:lnTo>
                  <a:lnTo>
                    <a:pt x="21590" y="1271616"/>
                  </a:lnTo>
                  <a:lnTo>
                    <a:pt x="21588" y="1268491"/>
                  </a:lnTo>
                  <a:lnTo>
                    <a:pt x="21586" y="1265367"/>
                  </a:lnTo>
                  <a:lnTo>
                    <a:pt x="21584" y="1262242"/>
                  </a:lnTo>
                  <a:lnTo>
                    <a:pt x="21581" y="1259118"/>
                  </a:lnTo>
                  <a:lnTo>
                    <a:pt x="21578" y="1255994"/>
                  </a:lnTo>
                  <a:lnTo>
                    <a:pt x="21573" y="1252869"/>
                  </a:lnTo>
                  <a:lnTo>
                    <a:pt x="21569" y="1249745"/>
                  </a:lnTo>
                  <a:lnTo>
                    <a:pt x="21564" y="1246621"/>
                  </a:lnTo>
                  <a:lnTo>
                    <a:pt x="21558" y="1243496"/>
                  </a:lnTo>
                  <a:lnTo>
                    <a:pt x="21551" y="1240372"/>
                  </a:lnTo>
                  <a:lnTo>
                    <a:pt x="21545" y="1237248"/>
                  </a:lnTo>
                  <a:lnTo>
                    <a:pt x="21537" y="1234123"/>
                  </a:lnTo>
                  <a:lnTo>
                    <a:pt x="21528" y="1230999"/>
                  </a:lnTo>
                  <a:lnTo>
                    <a:pt x="21520" y="1227874"/>
                  </a:lnTo>
                  <a:lnTo>
                    <a:pt x="21509" y="1224750"/>
                  </a:lnTo>
                  <a:lnTo>
                    <a:pt x="21498" y="1221626"/>
                  </a:lnTo>
                  <a:lnTo>
                    <a:pt x="21488" y="1218501"/>
                  </a:lnTo>
                  <a:lnTo>
                    <a:pt x="21475" y="1215377"/>
                  </a:lnTo>
                  <a:lnTo>
                    <a:pt x="21462" y="1212253"/>
                  </a:lnTo>
                  <a:lnTo>
                    <a:pt x="21448" y="1209128"/>
                  </a:lnTo>
                  <a:lnTo>
                    <a:pt x="21434" y="1206004"/>
                  </a:lnTo>
                  <a:lnTo>
                    <a:pt x="21417" y="1202880"/>
                  </a:lnTo>
                  <a:lnTo>
                    <a:pt x="21401" y="1199755"/>
                  </a:lnTo>
                  <a:lnTo>
                    <a:pt x="21384" y="1196631"/>
                  </a:lnTo>
                  <a:lnTo>
                    <a:pt x="21365" y="1193506"/>
                  </a:lnTo>
                  <a:lnTo>
                    <a:pt x="21346" y="1190382"/>
                  </a:lnTo>
                  <a:lnTo>
                    <a:pt x="21327" y="1187258"/>
                  </a:lnTo>
                  <a:lnTo>
                    <a:pt x="21305" y="1184133"/>
                  </a:lnTo>
                  <a:lnTo>
                    <a:pt x="21282" y="1181009"/>
                  </a:lnTo>
                  <a:lnTo>
                    <a:pt x="21260" y="1177885"/>
                  </a:lnTo>
                  <a:lnTo>
                    <a:pt x="21235" y="1174760"/>
                  </a:lnTo>
                  <a:lnTo>
                    <a:pt x="21210" y="1171636"/>
                  </a:lnTo>
                  <a:lnTo>
                    <a:pt x="21184" y="1168512"/>
                  </a:lnTo>
                  <a:lnTo>
                    <a:pt x="21156" y="1165387"/>
                  </a:lnTo>
                  <a:lnTo>
                    <a:pt x="21128" y="1162263"/>
                  </a:lnTo>
                  <a:lnTo>
                    <a:pt x="21099" y="1159138"/>
                  </a:lnTo>
                  <a:lnTo>
                    <a:pt x="21068" y="1156014"/>
                  </a:lnTo>
                  <a:lnTo>
                    <a:pt x="21036" y="1152890"/>
                  </a:lnTo>
                  <a:lnTo>
                    <a:pt x="21004" y="1149765"/>
                  </a:lnTo>
                  <a:lnTo>
                    <a:pt x="20970" y="1146641"/>
                  </a:lnTo>
                  <a:lnTo>
                    <a:pt x="20934" y="1143517"/>
                  </a:lnTo>
                  <a:lnTo>
                    <a:pt x="20899" y="1140392"/>
                  </a:lnTo>
                  <a:lnTo>
                    <a:pt x="20862" y="1137268"/>
                  </a:lnTo>
                  <a:lnTo>
                    <a:pt x="20822" y="1134144"/>
                  </a:lnTo>
                  <a:lnTo>
                    <a:pt x="20783" y="1131019"/>
                  </a:lnTo>
                  <a:lnTo>
                    <a:pt x="20743" y="1127895"/>
                  </a:lnTo>
                  <a:lnTo>
                    <a:pt x="20700" y="1124770"/>
                  </a:lnTo>
                  <a:lnTo>
                    <a:pt x="20657" y="1121646"/>
                  </a:lnTo>
                  <a:lnTo>
                    <a:pt x="20614" y="1118522"/>
                  </a:lnTo>
                  <a:lnTo>
                    <a:pt x="20567" y="1115397"/>
                  </a:lnTo>
                  <a:lnTo>
                    <a:pt x="20520" y="1112273"/>
                  </a:lnTo>
                  <a:lnTo>
                    <a:pt x="20473" y="1109149"/>
                  </a:lnTo>
                  <a:lnTo>
                    <a:pt x="20423" y="1106024"/>
                  </a:lnTo>
                  <a:lnTo>
                    <a:pt x="20373" y="1102900"/>
                  </a:lnTo>
                  <a:lnTo>
                    <a:pt x="20322" y="1099776"/>
                  </a:lnTo>
                  <a:lnTo>
                    <a:pt x="20268" y="1096651"/>
                  </a:lnTo>
                  <a:lnTo>
                    <a:pt x="20214" y="1093527"/>
                  </a:lnTo>
                  <a:lnTo>
                    <a:pt x="20160" y="1090402"/>
                  </a:lnTo>
                  <a:lnTo>
                    <a:pt x="20103" y="1087278"/>
                  </a:lnTo>
                  <a:lnTo>
                    <a:pt x="20044" y="1084154"/>
                  </a:lnTo>
                  <a:lnTo>
                    <a:pt x="19986" y="1081029"/>
                  </a:lnTo>
                  <a:lnTo>
                    <a:pt x="19926" y="1077905"/>
                  </a:lnTo>
                  <a:lnTo>
                    <a:pt x="19864" y="1074781"/>
                  </a:lnTo>
                  <a:lnTo>
                    <a:pt x="19802" y="1071656"/>
                  </a:lnTo>
                  <a:lnTo>
                    <a:pt x="19738" y="1068532"/>
                  </a:lnTo>
                  <a:lnTo>
                    <a:pt x="19672" y="1065408"/>
                  </a:lnTo>
                  <a:lnTo>
                    <a:pt x="19606" y="1062283"/>
                  </a:lnTo>
                  <a:lnTo>
                    <a:pt x="19540" y="1059159"/>
                  </a:lnTo>
                  <a:lnTo>
                    <a:pt x="19470" y="1056034"/>
                  </a:lnTo>
                  <a:lnTo>
                    <a:pt x="19400" y="1052910"/>
                  </a:lnTo>
                  <a:lnTo>
                    <a:pt x="19330" y="1049786"/>
                  </a:lnTo>
                  <a:lnTo>
                    <a:pt x="19256" y="1046661"/>
                  </a:lnTo>
                  <a:lnTo>
                    <a:pt x="19183" y="1043537"/>
                  </a:lnTo>
                  <a:lnTo>
                    <a:pt x="19109" y="1040413"/>
                  </a:lnTo>
                  <a:lnTo>
                    <a:pt x="19032" y="1037288"/>
                  </a:lnTo>
                  <a:lnTo>
                    <a:pt x="18955" y="1034164"/>
                  </a:lnTo>
                  <a:lnTo>
                    <a:pt x="18878" y="1031040"/>
                  </a:lnTo>
                  <a:lnTo>
                    <a:pt x="18798" y="1027915"/>
                  </a:lnTo>
                  <a:lnTo>
                    <a:pt x="18717" y="1024791"/>
                  </a:lnTo>
                  <a:lnTo>
                    <a:pt x="18635" y="1021666"/>
                  </a:lnTo>
                  <a:lnTo>
                    <a:pt x="18552" y="1018542"/>
                  </a:lnTo>
                  <a:lnTo>
                    <a:pt x="18468" y="1015418"/>
                  </a:lnTo>
                  <a:lnTo>
                    <a:pt x="18383" y="1012293"/>
                  </a:lnTo>
                  <a:lnTo>
                    <a:pt x="18297" y="1009169"/>
                  </a:lnTo>
                  <a:lnTo>
                    <a:pt x="18209" y="1006045"/>
                  </a:lnTo>
                  <a:lnTo>
                    <a:pt x="18121" y="1002920"/>
                  </a:lnTo>
                  <a:lnTo>
                    <a:pt x="18032" y="999796"/>
                  </a:lnTo>
                  <a:lnTo>
                    <a:pt x="17940" y="996672"/>
                  </a:lnTo>
                  <a:lnTo>
                    <a:pt x="17848" y="993547"/>
                  </a:lnTo>
                  <a:lnTo>
                    <a:pt x="17757" y="990423"/>
                  </a:lnTo>
                  <a:lnTo>
                    <a:pt x="17662" y="987298"/>
                  </a:lnTo>
                  <a:lnTo>
                    <a:pt x="17567" y="984174"/>
                  </a:lnTo>
                  <a:lnTo>
                    <a:pt x="17472" y="981050"/>
                  </a:lnTo>
                  <a:lnTo>
                    <a:pt x="17374" y="977925"/>
                  </a:lnTo>
                  <a:lnTo>
                    <a:pt x="17276" y="974801"/>
                  </a:lnTo>
                  <a:lnTo>
                    <a:pt x="17178" y="971677"/>
                  </a:lnTo>
                  <a:lnTo>
                    <a:pt x="17077" y="968552"/>
                  </a:lnTo>
                  <a:lnTo>
                    <a:pt x="16976" y="965428"/>
                  </a:lnTo>
                  <a:lnTo>
                    <a:pt x="16875" y="962304"/>
                  </a:lnTo>
                  <a:lnTo>
                    <a:pt x="16772" y="959179"/>
                  </a:lnTo>
                  <a:lnTo>
                    <a:pt x="16668" y="956055"/>
                  </a:lnTo>
                  <a:lnTo>
                    <a:pt x="16564" y="952930"/>
                  </a:lnTo>
                  <a:lnTo>
                    <a:pt x="16459" y="949806"/>
                  </a:lnTo>
                  <a:lnTo>
                    <a:pt x="16352" y="946682"/>
                  </a:lnTo>
                  <a:lnTo>
                    <a:pt x="16245" y="943557"/>
                  </a:lnTo>
                  <a:lnTo>
                    <a:pt x="16137" y="940433"/>
                  </a:lnTo>
                  <a:lnTo>
                    <a:pt x="16028" y="937309"/>
                  </a:lnTo>
                  <a:lnTo>
                    <a:pt x="15918" y="934184"/>
                  </a:lnTo>
                  <a:lnTo>
                    <a:pt x="15809" y="931060"/>
                  </a:lnTo>
                  <a:lnTo>
                    <a:pt x="15697" y="927936"/>
                  </a:lnTo>
                  <a:lnTo>
                    <a:pt x="15585" y="924811"/>
                  </a:lnTo>
                  <a:lnTo>
                    <a:pt x="15473" y="921687"/>
                  </a:lnTo>
                  <a:lnTo>
                    <a:pt x="15359" y="918562"/>
                  </a:lnTo>
                  <a:lnTo>
                    <a:pt x="15244" y="915438"/>
                  </a:lnTo>
                  <a:lnTo>
                    <a:pt x="15130" y="912314"/>
                  </a:lnTo>
                  <a:lnTo>
                    <a:pt x="15014" y="909189"/>
                  </a:lnTo>
                  <a:lnTo>
                    <a:pt x="14898" y="906065"/>
                  </a:lnTo>
                  <a:lnTo>
                    <a:pt x="14782" y="902941"/>
                  </a:lnTo>
                  <a:lnTo>
                    <a:pt x="14664" y="899816"/>
                  </a:lnTo>
                  <a:lnTo>
                    <a:pt x="14546" y="896692"/>
                  </a:lnTo>
                  <a:lnTo>
                    <a:pt x="14428" y="893568"/>
                  </a:lnTo>
                  <a:lnTo>
                    <a:pt x="14309" y="890443"/>
                  </a:lnTo>
                  <a:lnTo>
                    <a:pt x="14189" y="887319"/>
                  </a:lnTo>
                  <a:lnTo>
                    <a:pt x="14069" y="884194"/>
                  </a:lnTo>
                  <a:lnTo>
                    <a:pt x="13948" y="881070"/>
                  </a:lnTo>
                  <a:lnTo>
                    <a:pt x="13827" y="877946"/>
                  </a:lnTo>
                  <a:lnTo>
                    <a:pt x="13705" y="874821"/>
                  </a:lnTo>
                  <a:lnTo>
                    <a:pt x="13583" y="871697"/>
                  </a:lnTo>
                  <a:lnTo>
                    <a:pt x="13460" y="868573"/>
                  </a:lnTo>
                  <a:lnTo>
                    <a:pt x="13337" y="865448"/>
                  </a:lnTo>
                  <a:lnTo>
                    <a:pt x="13215" y="862324"/>
                  </a:lnTo>
                  <a:lnTo>
                    <a:pt x="13091" y="859200"/>
                  </a:lnTo>
                  <a:lnTo>
                    <a:pt x="12966" y="856075"/>
                  </a:lnTo>
                  <a:lnTo>
                    <a:pt x="12842" y="852951"/>
                  </a:lnTo>
                  <a:lnTo>
                    <a:pt x="12717" y="849826"/>
                  </a:lnTo>
                  <a:lnTo>
                    <a:pt x="12592" y="846702"/>
                  </a:lnTo>
                  <a:lnTo>
                    <a:pt x="12467" y="843578"/>
                  </a:lnTo>
                  <a:lnTo>
                    <a:pt x="12342" y="840453"/>
                  </a:lnTo>
                  <a:lnTo>
                    <a:pt x="12216" y="837329"/>
                  </a:lnTo>
                  <a:lnTo>
                    <a:pt x="12090" y="834205"/>
                  </a:lnTo>
                  <a:lnTo>
                    <a:pt x="11964" y="831080"/>
                  </a:lnTo>
                  <a:lnTo>
                    <a:pt x="11838" y="827956"/>
                  </a:lnTo>
                  <a:lnTo>
                    <a:pt x="11711" y="824832"/>
                  </a:lnTo>
                  <a:lnTo>
                    <a:pt x="11585" y="821707"/>
                  </a:lnTo>
                  <a:lnTo>
                    <a:pt x="11458" y="818583"/>
                  </a:lnTo>
                  <a:lnTo>
                    <a:pt x="11331" y="815458"/>
                  </a:lnTo>
                  <a:lnTo>
                    <a:pt x="11204" y="812334"/>
                  </a:lnTo>
                  <a:lnTo>
                    <a:pt x="11077" y="809210"/>
                  </a:lnTo>
                  <a:lnTo>
                    <a:pt x="10951" y="806085"/>
                  </a:lnTo>
                  <a:lnTo>
                    <a:pt x="10824" y="802961"/>
                  </a:lnTo>
                  <a:lnTo>
                    <a:pt x="10697" y="799837"/>
                  </a:lnTo>
                  <a:lnTo>
                    <a:pt x="10570" y="796712"/>
                  </a:lnTo>
                  <a:lnTo>
                    <a:pt x="10443" y="793588"/>
                  </a:lnTo>
                  <a:lnTo>
                    <a:pt x="10316" y="790464"/>
                  </a:lnTo>
                  <a:lnTo>
                    <a:pt x="10189" y="787339"/>
                  </a:lnTo>
                  <a:lnTo>
                    <a:pt x="10063" y="784215"/>
                  </a:lnTo>
                  <a:lnTo>
                    <a:pt x="9936" y="781090"/>
                  </a:lnTo>
                  <a:lnTo>
                    <a:pt x="9810" y="777966"/>
                  </a:lnTo>
                  <a:lnTo>
                    <a:pt x="9684" y="774842"/>
                  </a:lnTo>
                  <a:lnTo>
                    <a:pt x="9558" y="771717"/>
                  </a:lnTo>
                  <a:lnTo>
                    <a:pt x="9432" y="768593"/>
                  </a:lnTo>
                  <a:lnTo>
                    <a:pt x="9306" y="765469"/>
                  </a:lnTo>
                  <a:lnTo>
                    <a:pt x="9181" y="762344"/>
                  </a:lnTo>
                  <a:lnTo>
                    <a:pt x="9056" y="759220"/>
                  </a:lnTo>
                  <a:lnTo>
                    <a:pt x="8931" y="756096"/>
                  </a:lnTo>
                  <a:lnTo>
                    <a:pt x="8806" y="752971"/>
                  </a:lnTo>
                  <a:lnTo>
                    <a:pt x="8682" y="749847"/>
                  </a:lnTo>
                  <a:lnTo>
                    <a:pt x="8558" y="746722"/>
                  </a:lnTo>
                  <a:lnTo>
                    <a:pt x="8434" y="743598"/>
                  </a:lnTo>
                  <a:lnTo>
                    <a:pt x="8311" y="740474"/>
                  </a:lnTo>
                  <a:lnTo>
                    <a:pt x="8189" y="737349"/>
                  </a:lnTo>
                  <a:lnTo>
                    <a:pt x="8066" y="734225"/>
                  </a:lnTo>
                  <a:lnTo>
                    <a:pt x="7944" y="731101"/>
                  </a:lnTo>
                  <a:lnTo>
                    <a:pt x="7823" y="727976"/>
                  </a:lnTo>
                  <a:lnTo>
                    <a:pt x="7701" y="724852"/>
                  </a:lnTo>
                  <a:lnTo>
                    <a:pt x="7581" y="721728"/>
                  </a:lnTo>
                  <a:lnTo>
                    <a:pt x="7461" y="718603"/>
                  </a:lnTo>
                  <a:lnTo>
                    <a:pt x="7341" y="715479"/>
                  </a:lnTo>
                  <a:lnTo>
                    <a:pt x="7222" y="712354"/>
                  </a:lnTo>
                  <a:lnTo>
                    <a:pt x="7103" y="709230"/>
                  </a:lnTo>
                  <a:lnTo>
                    <a:pt x="6985" y="706106"/>
                  </a:lnTo>
                  <a:lnTo>
                    <a:pt x="6867" y="702981"/>
                  </a:lnTo>
                  <a:lnTo>
                    <a:pt x="6751" y="699857"/>
                  </a:lnTo>
                  <a:lnTo>
                    <a:pt x="6634" y="696733"/>
                  </a:lnTo>
                  <a:lnTo>
                    <a:pt x="6518" y="693608"/>
                  </a:lnTo>
                  <a:lnTo>
                    <a:pt x="6404" y="690484"/>
                  </a:lnTo>
                  <a:lnTo>
                    <a:pt x="6289" y="687360"/>
                  </a:lnTo>
                  <a:lnTo>
                    <a:pt x="6175" y="684235"/>
                  </a:lnTo>
                  <a:lnTo>
                    <a:pt x="6062" y="681111"/>
                  </a:lnTo>
                  <a:lnTo>
                    <a:pt x="5950" y="677986"/>
                  </a:lnTo>
                  <a:lnTo>
                    <a:pt x="5837" y="674862"/>
                  </a:lnTo>
                  <a:lnTo>
                    <a:pt x="5727" y="671738"/>
                  </a:lnTo>
                  <a:lnTo>
                    <a:pt x="5617" y="668613"/>
                  </a:lnTo>
                  <a:lnTo>
                    <a:pt x="5506" y="665489"/>
                  </a:lnTo>
                  <a:lnTo>
                    <a:pt x="5398" y="662365"/>
                  </a:lnTo>
                  <a:lnTo>
                    <a:pt x="5290" y="659240"/>
                  </a:lnTo>
                  <a:lnTo>
                    <a:pt x="5183" y="656116"/>
                  </a:lnTo>
                  <a:lnTo>
                    <a:pt x="5077" y="652992"/>
                  </a:lnTo>
                  <a:lnTo>
                    <a:pt x="4971" y="649867"/>
                  </a:lnTo>
                  <a:lnTo>
                    <a:pt x="4866" y="646743"/>
                  </a:lnTo>
                  <a:lnTo>
                    <a:pt x="4762" y="643618"/>
                  </a:lnTo>
                  <a:lnTo>
                    <a:pt x="4659" y="640494"/>
                  </a:lnTo>
                  <a:lnTo>
                    <a:pt x="4557" y="637370"/>
                  </a:lnTo>
                  <a:lnTo>
                    <a:pt x="4455" y="634245"/>
                  </a:lnTo>
                  <a:lnTo>
                    <a:pt x="4355" y="631121"/>
                  </a:lnTo>
                  <a:lnTo>
                    <a:pt x="4256" y="627997"/>
                  </a:lnTo>
                  <a:lnTo>
                    <a:pt x="4156" y="624872"/>
                  </a:lnTo>
                  <a:lnTo>
                    <a:pt x="4059" y="621748"/>
                  </a:lnTo>
                  <a:lnTo>
                    <a:pt x="3963" y="618624"/>
                  </a:lnTo>
                  <a:lnTo>
                    <a:pt x="3866" y="615499"/>
                  </a:lnTo>
                  <a:lnTo>
                    <a:pt x="3772" y="612375"/>
                  </a:lnTo>
                  <a:lnTo>
                    <a:pt x="3678" y="609250"/>
                  </a:lnTo>
                  <a:lnTo>
                    <a:pt x="3584" y="606126"/>
                  </a:lnTo>
                  <a:lnTo>
                    <a:pt x="3493" y="603002"/>
                  </a:lnTo>
                  <a:lnTo>
                    <a:pt x="3402" y="599877"/>
                  </a:lnTo>
                  <a:lnTo>
                    <a:pt x="3311" y="596753"/>
                  </a:lnTo>
                  <a:lnTo>
                    <a:pt x="3223" y="593629"/>
                  </a:lnTo>
                  <a:lnTo>
                    <a:pt x="3135" y="590504"/>
                  </a:lnTo>
                  <a:lnTo>
                    <a:pt x="3048" y="587380"/>
                  </a:lnTo>
                  <a:lnTo>
                    <a:pt x="2962" y="584256"/>
                  </a:lnTo>
                  <a:lnTo>
                    <a:pt x="2878" y="581131"/>
                  </a:lnTo>
                  <a:lnTo>
                    <a:pt x="2794" y="578007"/>
                  </a:lnTo>
                  <a:lnTo>
                    <a:pt x="2711" y="574882"/>
                  </a:lnTo>
                  <a:lnTo>
                    <a:pt x="2630" y="571758"/>
                  </a:lnTo>
                  <a:lnTo>
                    <a:pt x="2549" y="568634"/>
                  </a:lnTo>
                  <a:lnTo>
                    <a:pt x="2470" y="565509"/>
                  </a:lnTo>
                  <a:lnTo>
                    <a:pt x="2392" y="562385"/>
                  </a:lnTo>
                  <a:lnTo>
                    <a:pt x="2315" y="559261"/>
                  </a:lnTo>
                  <a:lnTo>
                    <a:pt x="2238" y="556136"/>
                  </a:lnTo>
                  <a:lnTo>
                    <a:pt x="2164" y="553012"/>
                  </a:lnTo>
                  <a:lnTo>
                    <a:pt x="2091" y="549888"/>
                  </a:lnTo>
                  <a:lnTo>
                    <a:pt x="2017" y="546763"/>
                  </a:lnTo>
                  <a:lnTo>
                    <a:pt x="1947" y="543639"/>
                  </a:lnTo>
                  <a:lnTo>
                    <a:pt x="1877" y="540514"/>
                  </a:lnTo>
                  <a:lnTo>
                    <a:pt x="1806" y="537390"/>
                  </a:lnTo>
                  <a:lnTo>
                    <a:pt x="1740" y="534266"/>
                  </a:lnTo>
                  <a:lnTo>
                    <a:pt x="1673" y="531141"/>
                  </a:lnTo>
                  <a:lnTo>
                    <a:pt x="1607" y="528017"/>
                  </a:lnTo>
                  <a:lnTo>
                    <a:pt x="1543" y="524893"/>
                  </a:lnTo>
                  <a:lnTo>
                    <a:pt x="1481" y="521768"/>
                  </a:lnTo>
                  <a:lnTo>
                    <a:pt x="1418" y="518644"/>
                  </a:lnTo>
                  <a:lnTo>
                    <a:pt x="1358" y="515520"/>
                  </a:lnTo>
                  <a:lnTo>
                    <a:pt x="1299" y="512395"/>
                  </a:lnTo>
                  <a:lnTo>
                    <a:pt x="1240" y="509271"/>
                  </a:lnTo>
                  <a:lnTo>
                    <a:pt x="1183" y="506146"/>
                  </a:lnTo>
                  <a:lnTo>
                    <a:pt x="1128" y="503022"/>
                  </a:lnTo>
                  <a:lnTo>
                    <a:pt x="1074" y="499898"/>
                  </a:lnTo>
                  <a:lnTo>
                    <a:pt x="1020" y="496773"/>
                  </a:lnTo>
                  <a:lnTo>
                    <a:pt x="969" y="493649"/>
                  </a:lnTo>
                  <a:lnTo>
                    <a:pt x="918" y="490525"/>
                  </a:lnTo>
                  <a:lnTo>
                    <a:pt x="868" y="487400"/>
                  </a:lnTo>
                  <a:lnTo>
                    <a:pt x="821" y="484276"/>
                  </a:lnTo>
                  <a:lnTo>
                    <a:pt x="775" y="481152"/>
                  </a:lnTo>
                  <a:lnTo>
                    <a:pt x="728" y="478027"/>
                  </a:lnTo>
                  <a:lnTo>
                    <a:pt x="685" y="474903"/>
                  </a:lnTo>
                  <a:lnTo>
                    <a:pt x="643" y="471778"/>
                  </a:lnTo>
                  <a:lnTo>
                    <a:pt x="600" y="468654"/>
                  </a:lnTo>
                  <a:lnTo>
                    <a:pt x="561" y="465530"/>
                  </a:lnTo>
                  <a:lnTo>
                    <a:pt x="523" y="462405"/>
                  </a:lnTo>
                  <a:lnTo>
                    <a:pt x="484" y="459281"/>
                  </a:lnTo>
                  <a:lnTo>
                    <a:pt x="449" y="456157"/>
                  </a:lnTo>
                  <a:lnTo>
                    <a:pt x="414" y="453032"/>
                  </a:lnTo>
                  <a:lnTo>
                    <a:pt x="380" y="449908"/>
                  </a:lnTo>
                  <a:lnTo>
                    <a:pt x="348" y="446784"/>
                  </a:lnTo>
                  <a:lnTo>
                    <a:pt x="319" y="443659"/>
                  </a:lnTo>
                  <a:lnTo>
                    <a:pt x="289" y="440535"/>
                  </a:lnTo>
                  <a:lnTo>
                    <a:pt x="260" y="437410"/>
                  </a:lnTo>
                  <a:lnTo>
                    <a:pt x="235" y="434286"/>
                  </a:lnTo>
                  <a:lnTo>
                    <a:pt x="210" y="431162"/>
                  </a:lnTo>
                  <a:lnTo>
                    <a:pt x="185" y="428037"/>
                  </a:lnTo>
                  <a:lnTo>
                    <a:pt x="164" y="424913"/>
                  </a:lnTo>
                  <a:lnTo>
                    <a:pt x="143" y="421789"/>
                  </a:lnTo>
                  <a:lnTo>
                    <a:pt x="122" y="418664"/>
                  </a:lnTo>
                  <a:lnTo>
                    <a:pt x="105" y="415540"/>
                  </a:lnTo>
                  <a:lnTo>
                    <a:pt x="89" y="412416"/>
                  </a:lnTo>
                  <a:lnTo>
                    <a:pt x="72" y="409291"/>
                  </a:lnTo>
                  <a:lnTo>
                    <a:pt x="59" y="406167"/>
                  </a:lnTo>
                  <a:lnTo>
                    <a:pt x="47" y="403042"/>
                  </a:lnTo>
                  <a:lnTo>
                    <a:pt x="35" y="399918"/>
                  </a:lnTo>
                  <a:lnTo>
                    <a:pt x="26" y="396794"/>
                  </a:lnTo>
                  <a:lnTo>
                    <a:pt x="19" y="393669"/>
                  </a:lnTo>
                  <a:lnTo>
                    <a:pt x="11" y="390545"/>
                  </a:lnTo>
                  <a:lnTo>
                    <a:pt x="6" y="387421"/>
                  </a:lnTo>
                  <a:lnTo>
                    <a:pt x="3" y="384296"/>
                  </a:lnTo>
                  <a:lnTo>
                    <a:pt x="1" y="381172"/>
                  </a:lnTo>
                  <a:lnTo>
                    <a:pt x="0" y="378048"/>
                  </a:lnTo>
                  <a:lnTo>
                    <a:pt x="1" y="374923"/>
                  </a:lnTo>
                  <a:lnTo>
                    <a:pt x="3" y="371799"/>
                  </a:lnTo>
                  <a:lnTo>
                    <a:pt x="6" y="368674"/>
                  </a:lnTo>
                  <a:lnTo>
                    <a:pt x="13" y="365550"/>
                  </a:lnTo>
                  <a:lnTo>
                    <a:pt x="19" y="362426"/>
                  </a:lnTo>
                  <a:lnTo>
                    <a:pt x="26" y="359301"/>
                  </a:lnTo>
                  <a:lnTo>
                    <a:pt x="37" y="356177"/>
                  </a:lnTo>
                  <a:lnTo>
                    <a:pt x="49" y="353053"/>
                  </a:lnTo>
                  <a:lnTo>
                    <a:pt x="60" y="349928"/>
                  </a:lnTo>
                  <a:lnTo>
                    <a:pt x="76" y="346804"/>
                  </a:lnTo>
                  <a:lnTo>
                    <a:pt x="92" y="343680"/>
                  </a:lnTo>
                  <a:lnTo>
                    <a:pt x="108" y="340555"/>
                  </a:lnTo>
                  <a:lnTo>
                    <a:pt x="128" y="337431"/>
                  </a:lnTo>
                  <a:lnTo>
                    <a:pt x="149" y="334306"/>
                  </a:lnTo>
                  <a:lnTo>
                    <a:pt x="170" y="331182"/>
                  </a:lnTo>
                  <a:lnTo>
                    <a:pt x="194" y="328058"/>
                  </a:lnTo>
                  <a:lnTo>
                    <a:pt x="220" y="324933"/>
                  </a:lnTo>
                  <a:lnTo>
                    <a:pt x="246" y="321809"/>
                  </a:lnTo>
                  <a:lnTo>
                    <a:pt x="274" y="318685"/>
                  </a:lnTo>
                  <a:lnTo>
                    <a:pt x="305" y="315560"/>
                  </a:lnTo>
                  <a:lnTo>
                    <a:pt x="336" y="312436"/>
                  </a:lnTo>
                  <a:lnTo>
                    <a:pt x="369" y="309312"/>
                  </a:lnTo>
                  <a:lnTo>
                    <a:pt x="405" y="306187"/>
                  </a:lnTo>
                  <a:lnTo>
                    <a:pt x="441" y="303063"/>
                  </a:lnTo>
                  <a:lnTo>
                    <a:pt x="478" y="299938"/>
                  </a:lnTo>
                  <a:lnTo>
                    <a:pt x="519" y="296814"/>
                  </a:lnTo>
                  <a:lnTo>
                    <a:pt x="560" y="293690"/>
                  </a:lnTo>
                  <a:lnTo>
                    <a:pt x="601" y="290565"/>
                  </a:lnTo>
                  <a:lnTo>
                    <a:pt x="647" y="287441"/>
                  </a:lnTo>
                  <a:lnTo>
                    <a:pt x="694" y="284317"/>
                  </a:lnTo>
                  <a:lnTo>
                    <a:pt x="740" y="281192"/>
                  </a:lnTo>
                  <a:lnTo>
                    <a:pt x="791" y="278068"/>
                  </a:lnTo>
                  <a:lnTo>
                    <a:pt x="842" y="274944"/>
                  </a:lnTo>
                  <a:lnTo>
                    <a:pt x="894" y="271819"/>
                  </a:lnTo>
                  <a:lnTo>
                    <a:pt x="949" y="268695"/>
                  </a:lnTo>
                  <a:lnTo>
                    <a:pt x="1006" y="265570"/>
                  </a:lnTo>
                  <a:lnTo>
                    <a:pt x="1063" y="262446"/>
                  </a:lnTo>
                  <a:lnTo>
                    <a:pt x="1122" y="259322"/>
                  </a:lnTo>
                  <a:lnTo>
                    <a:pt x="1185" y="256197"/>
                  </a:lnTo>
                  <a:lnTo>
                    <a:pt x="1247" y="253073"/>
                  </a:lnTo>
                  <a:lnTo>
                    <a:pt x="1311" y="249949"/>
                  </a:lnTo>
                  <a:lnTo>
                    <a:pt x="1379" y="246824"/>
                  </a:lnTo>
                  <a:lnTo>
                    <a:pt x="1447" y="243700"/>
                  </a:lnTo>
                  <a:lnTo>
                    <a:pt x="1515" y="240576"/>
                  </a:lnTo>
                  <a:lnTo>
                    <a:pt x="1588" y="237451"/>
                  </a:lnTo>
                  <a:lnTo>
                    <a:pt x="1662" y="234327"/>
                  </a:lnTo>
                  <a:lnTo>
                    <a:pt x="1735" y="231202"/>
                  </a:lnTo>
                  <a:lnTo>
                    <a:pt x="1813" y="228078"/>
                  </a:lnTo>
                  <a:lnTo>
                    <a:pt x="1892" y="224954"/>
                  </a:lnTo>
                  <a:lnTo>
                    <a:pt x="1971" y="221829"/>
                  </a:lnTo>
                  <a:lnTo>
                    <a:pt x="2054" y="218705"/>
                  </a:lnTo>
                  <a:lnTo>
                    <a:pt x="2139" y="215581"/>
                  </a:lnTo>
                  <a:lnTo>
                    <a:pt x="2223" y="212456"/>
                  </a:lnTo>
                  <a:lnTo>
                    <a:pt x="2311" y="209332"/>
                  </a:lnTo>
                  <a:lnTo>
                    <a:pt x="2401" y="206208"/>
                  </a:lnTo>
                  <a:lnTo>
                    <a:pt x="2491" y="203083"/>
                  </a:lnTo>
                  <a:lnTo>
                    <a:pt x="2584" y="199959"/>
                  </a:lnTo>
                  <a:lnTo>
                    <a:pt x="2680" y="196834"/>
                  </a:lnTo>
                  <a:lnTo>
                    <a:pt x="2776" y="193710"/>
                  </a:lnTo>
                  <a:lnTo>
                    <a:pt x="2873" y="190586"/>
                  </a:lnTo>
                  <a:lnTo>
                    <a:pt x="2975" y="187461"/>
                  </a:lnTo>
                  <a:lnTo>
                    <a:pt x="3076" y="184337"/>
                  </a:lnTo>
                  <a:lnTo>
                    <a:pt x="3179" y="181213"/>
                  </a:lnTo>
                  <a:lnTo>
                    <a:pt x="3286" y="178088"/>
                  </a:lnTo>
                  <a:lnTo>
                    <a:pt x="3394" y="174964"/>
                  </a:lnTo>
                  <a:lnTo>
                    <a:pt x="3501" y="171840"/>
                  </a:lnTo>
                  <a:lnTo>
                    <a:pt x="3614" y="168715"/>
                  </a:lnTo>
                  <a:lnTo>
                    <a:pt x="3727" y="165591"/>
                  </a:lnTo>
                  <a:lnTo>
                    <a:pt x="3841" y="162466"/>
                  </a:lnTo>
                  <a:lnTo>
                    <a:pt x="3959" y="159342"/>
                  </a:lnTo>
                  <a:lnTo>
                    <a:pt x="4078" y="156218"/>
                  </a:lnTo>
                  <a:lnTo>
                    <a:pt x="4197" y="153093"/>
                  </a:lnTo>
                  <a:lnTo>
                    <a:pt x="4321" y="149969"/>
                  </a:lnTo>
                  <a:lnTo>
                    <a:pt x="4446" y="146845"/>
                  </a:lnTo>
                  <a:lnTo>
                    <a:pt x="4571" y="143720"/>
                  </a:lnTo>
                  <a:lnTo>
                    <a:pt x="4699" y="140596"/>
                  </a:lnTo>
                  <a:lnTo>
                    <a:pt x="4830" y="137472"/>
                  </a:lnTo>
                  <a:lnTo>
                    <a:pt x="4961" y="134347"/>
                  </a:lnTo>
                  <a:lnTo>
                    <a:pt x="5095" y="131223"/>
                  </a:lnTo>
                  <a:lnTo>
                    <a:pt x="5232" y="128098"/>
                  </a:lnTo>
                  <a:lnTo>
                    <a:pt x="5369" y="124974"/>
                  </a:lnTo>
                  <a:lnTo>
                    <a:pt x="5507" y="121850"/>
                  </a:lnTo>
                  <a:lnTo>
                    <a:pt x="5650" y="118725"/>
                  </a:lnTo>
                  <a:lnTo>
                    <a:pt x="5794" y="115601"/>
                  </a:lnTo>
                  <a:lnTo>
                    <a:pt x="5937" y="112477"/>
                  </a:lnTo>
                  <a:lnTo>
                    <a:pt x="6087" y="109352"/>
                  </a:lnTo>
                  <a:lnTo>
                    <a:pt x="6236" y="106228"/>
                  </a:lnTo>
                  <a:lnTo>
                    <a:pt x="6385" y="103104"/>
                  </a:lnTo>
                  <a:lnTo>
                    <a:pt x="6540" y="99979"/>
                  </a:lnTo>
                  <a:lnTo>
                    <a:pt x="6695" y="96855"/>
                  </a:lnTo>
                  <a:lnTo>
                    <a:pt x="6851" y="93730"/>
                  </a:lnTo>
                  <a:lnTo>
                    <a:pt x="7011" y="90606"/>
                  </a:lnTo>
                  <a:lnTo>
                    <a:pt x="7172" y="87482"/>
                  </a:lnTo>
                  <a:lnTo>
                    <a:pt x="7334" y="84357"/>
                  </a:lnTo>
                  <a:lnTo>
                    <a:pt x="7499" y="81233"/>
                  </a:lnTo>
                  <a:lnTo>
                    <a:pt x="7667" y="78109"/>
                  </a:lnTo>
                  <a:lnTo>
                    <a:pt x="7834" y="74984"/>
                  </a:lnTo>
                  <a:lnTo>
                    <a:pt x="8005" y="71860"/>
                  </a:lnTo>
                  <a:lnTo>
                    <a:pt x="8179" y="68736"/>
                  </a:lnTo>
                  <a:lnTo>
                    <a:pt x="8352" y="65611"/>
                  </a:lnTo>
                  <a:lnTo>
                    <a:pt x="8528" y="62487"/>
                  </a:lnTo>
                  <a:lnTo>
                    <a:pt x="8708" y="59362"/>
                  </a:lnTo>
                  <a:lnTo>
                    <a:pt x="8888" y="56238"/>
                  </a:lnTo>
                  <a:lnTo>
                    <a:pt x="9069" y="53114"/>
                  </a:lnTo>
                  <a:lnTo>
                    <a:pt x="9255" y="49989"/>
                  </a:lnTo>
                  <a:lnTo>
                    <a:pt x="9441" y="46865"/>
                  </a:lnTo>
                  <a:lnTo>
                    <a:pt x="9627" y="43741"/>
                  </a:lnTo>
                  <a:lnTo>
                    <a:pt x="9819" y="40616"/>
                  </a:lnTo>
                  <a:lnTo>
                    <a:pt x="10012" y="37492"/>
                  </a:lnTo>
                  <a:lnTo>
                    <a:pt x="10204" y="34368"/>
                  </a:lnTo>
                  <a:lnTo>
                    <a:pt x="10401" y="31243"/>
                  </a:lnTo>
                  <a:lnTo>
                    <a:pt x="10600" y="28119"/>
                  </a:lnTo>
                  <a:lnTo>
                    <a:pt x="10798" y="24994"/>
                  </a:lnTo>
                  <a:lnTo>
                    <a:pt x="11001" y="21870"/>
                  </a:lnTo>
                  <a:lnTo>
                    <a:pt x="11205" y="18746"/>
                  </a:lnTo>
                  <a:lnTo>
                    <a:pt x="11409" y="15621"/>
                  </a:lnTo>
                  <a:lnTo>
                    <a:pt x="11617" y="12497"/>
                  </a:lnTo>
                  <a:lnTo>
                    <a:pt x="11828" y="9373"/>
                  </a:lnTo>
                  <a:lnTo>
                    <a:pt x="12038" y="6248"/>
                  </a:lnTo>
                  <a:lnTo>
                    <a:pt x="12251" y="3124"/>
                  </a:lnTo>
                  <a:lnTo>
                    <a:pt x="12468" y="0"/>
                  </a:lnTo>
                  <a:lnTo>
                    <a:pt x="179482" y="0"/>
                  </a:lnTo>
                  <a:lnTo>
                    <a:pt x="179699" y="3124"/>
                  </a:lnTo>
                  <a:lnTo>
                    <a:pt x="179912" y="6248"/>
                  </a:lnTo>
                  <a:lnTo>
                    <a:pt x="180122" y="9373"/>
                  </a:lnTo>
                  <a:lnTo>
                    <a:pt x="180333" y="12497"/>
                  </a:lnTo>
                  <a:lnTo>
                    <a:pt x="180540" y="15621"/>
                  </a:lnTo>
                  <a:lnTo>
                    <a:pt x="180745" y="18746"/>
                  </a:lnTo>
                  <a:lnTo>
                    <a:pt x="180949" y="21870"/>
                  </a:lnTo>
                  <a:lnTo>
                    <a:pt x="181152" y="24994"/>
                  </a:lnTo>
                  <a:lnTo>
                    <a:pt x="181350" y="28119"/>
                  </a:lnTo>
                  <a:lnTo>
                    <a:pt x="181549" y="31243"/>
                  </a:lnTo>
                  <a:lnTo>
                    <a:pt x="181746" y="34368"/>
                  </a:lnTo>
                  <a:lnTo>
                    <a:pt x="181938" y="37492"/>
                  </a:lnTo>
                  <a:lnTo>
                    <a:pt x="182130" y="40616"/>
                  </a:lnTo>
                  <a:lnTo>
                    <a:pt x="182323" y="43741"/>
                  </a:lnTo>
                  <a:lnTo>
                    <a:pt x="182509" y="46865"/>
                  </a:lnTo>
                  <a:lnTo>
                    <a:pt x="182695" y="49989"/>
                  </a:lnTo>
                  <a:lnTo>
                    <a:pt x="182881" y="53114"/>
                  </a:lnTo>
                  <a:lnTo>
                    <a:pt x="183062" y="56238"/>
                  </a:lnTo>
                  <a:lnTo>
                    <a:pt x="183242" y="59362"/>
                  </a:lnTo>
                  <a:lnTo>
                    <a:pt x="183422" y="62487"/>
                  </a:lnTo>
                  <a:lnTo>
                    <a:pt x="183598" y="65611"/>
                  </a:lnTo>
                  <a:lnTo>
                    <a:pt x="183771" y="68736"/>
                  </a:lnTo>
                  <a:lnTo>
                    <a:pt x="183945" y="71860"/>
                  </a:lnTo>
                  <a:lnTo>
                    <a:pt x="184116" y="74984"/>
                  </a:lnTo>
                  <a:lnTo>
                    <a:pt x="184283" y="78109"/>
                  </a:lnTo>
                  <a:lnTo>
                    <a:pt x="184451" y="81233"/>
                  </a:lnTo>
                  <a:lnTo>
                    <a:pt x="184616" y="84357"/>
                  </a:lnTo>
                  <a:lnTo>
                    <a:pt x="184778" y="87482"/>
                  </a:lnTo>
                  <a:lnTo>
                    <a:pt x="184939" y="90606"/>
                  </a:lnTo>
                  <a:lnTo>
                    <a:pt x="185099" y="93730"/>
                  </a:lnTo>
                  <a:lnTo>
                    <a:pt x="185255" y="96855"/>
                  </a:lnTo>
                  <a:lnTo>
                    <a:pt x="185410" y="99979"/>
                  </a:lnTo>
                  <a:lnTo>
                    <a:pt x="185565" y="103104"/>
                  </a:lnTo>
                  <a:lnTo>
                    <a:pt x="185714" y="106228"/>
                  </a:lnTo>
                  <a:lnTo>
                    <a:pt x="185863" y="109352"/>
                  </a:lnTo>
                  <a:lnTo>
                    <a:pt x="186013" y="112477"/>
                  </a:lnTo>
                  <a:lnTo>
                    <a:pt x="186156" y="115601"/>
                  </a:lnTo>
                  <a:lnTo>
                    <a:pt x="186299" y="118725"/>
                  </a:lnTo>
                  <a:lnTo>
                    <a:pt x="186443" y="121850"/>
                  </a:lnTo>
                  <a:lnTo>
                    <a:pt x="186581" y="124974"/>
                  </a:lnTo>
                  <a:lnTo>
                    <a:pt x="186718" y="128098"/>
                  </a:lnTo>
                  <a:lnTo>
                    <a:pt x="186855" y="131223"/>
                  </a:lnTo>
                  <a:lnTo>
                    <a:pt x="186989" y="134347"/>
                  </a:lnTo>
                  <a:lnTo>
                    <a:pt x="187120" y="137472"/>
                  </a:lnTo>
                  <a:lnTo>
                    <a:pt x="187251" y="140596"/>
                  </a:lnTo>
                  <a:lnTo>
                    <a:pt x="187379" y="143720"/>
                  </a:lnTo>
                  <a:lnTo>
                    <a:pt x="187504" y="146845"/>
                  </a:lnTo>
                  <a:lnTo>
                    <a:pt x="187629" y="149969"/>
                  </a:lnTo>
                  <a:lnTo>
                    <a:pt x="187753" y="153093"/>
                  </a:lnTo>
                  <a:lnTo>
                    <a:pt x="187872" y="156218"/>
                  </a:lnTo>
                  <a:lnTo>
                    <a:pt x="187991" y="159342"/>
                  </a:lnTo>
                  <a:lnTo>
                    <a:pt x="188109" y="162466"/>
                  </a:lnTo>
                  <a:lnTo>
                    <a:pt x="188222" y="165591"/>
                  </a:lnTo>
                  <a:lnTo>
                    <a:pt x="188336" y="168715"/>
                  </a:lnTo>
                  <a:lnTo>
                    <a:pt x="188449" y="171840"/>
                  </a:lnTo>
                  <a:lnTo>
                    <a:pt x="188556" y="174964"/>
                  </a:lnTo>
                  <a:lnTo>
                    <a:pt x="188664" y="178088"/>
                  </a:lnTo>
                  <a:lnTo>
                    <a:pt x="188771" y="181213"/>
                  </a:lnTo>
                  <a:lnTo>
                    <a:pt x="188873" y="184337"/>
                  </a:lnTo>
                  <a:lnTo>
                    <a:pt x="188975" y="187461"/>
                  </a:lnTo>
                  <a:lnTo>
                    <a:pt x="189076" y="190586"/>
                  </a:lnTo>
                  <a:lnTo>
                    <a:pt x="189174" y="193710"/>
                  </a:lnTo>
                  <a:lnTo>
                    <a:pt x="189270" y="196834"/>
                  </a:lnTo>
                  <a:lnTo>
                    <a:pt x="189366" y="199959"/>
                  </a:lnTo>
                  <a:lnTo>
                    <a:pt x="189459" y="203083"/>
                  </a:lnTo>
                  <a:lnTo>
                    <a:pt x="189549" y="206208"/>
                  </a:lnTo>
                  <a:lnTo>
                    <a:pt x="189639" y="209332"/>
                  </a:lnTo>
                  <a:lnTo>
                    <a:pt x="189727" y="212456"/>
                  </a:lnTo>
                  <a:lnTo>
                    <a:pt x="189811" y="215581"/>
                  </a:lnTo>
                  <a:lnTo>
                    <a:pt x="189895" y="218705"/>
                  </a:lnTo>
                  <a:lnTo>
                    <a:pt x="189979" y="221829"/>
                  </a:lnTo>
                  <a:lnTo>
                    <a:pt x="190058" y="224954"/>
                  </a:lnTo>
                  <a:lnTo>
                    <a:pt x="190136" y="228078"/>
                  </a:lnTo>
                  <a:lnTo>
                    <a:pt x="190215" y="231202"/>
                  </a:lnTo>
                  <a:lnTo>
                    <a:pt x="190288" y="234327"/>
                  </a:lnTo>
                  <a:lnTo>
                    <a:pt x="190362" y="237451"/>
                  </a:lnTo>
                  <a:lnTo>
                    <a:pt x="190435" y="240576"/>
                  </a:lnTo>
                  <a:lnTo>
                    <a:pt x="190503" y="243700"/>
                  </a:lnTo>
                  <a:lnTo>
                    <a:pt x="190571" y="246824"/>
                  </a:lnTo>
                  <a:lnTo>
                    <a:pt x="190639" y="249949"/>
                  </a:lnTo>
                  <a:lnTo>
                    <a:pt x="190703" y="253073"/>
                  </a:lnTo>
                  <a:lnTo>
                    <a:pt x="190765" y="256197"/>
                  </a:lnTo>
                  <a:lnTo>
                    <a:pt x="190827" y="259322"/>
                  </a:lnTo>
                  <a:lnTo>
                    <a:pt x="190887" y="262446"/>
                  </a:lnTo>
                  <a:lnTo>
                    <a:pt x="190944" y="265570"/>
                  </a:lnTo>
                  <a:lnTo>
                    <a:pt x="191001" y="268695"/>
                  </a:lnTo>
                  <a:lnTo>
                    <a:pt x="191056" y="271819"/>
                  </a:lnTo>
                  <a:lnTo>
                    <a:pt x="191108" y="274944"/>
                  </a:lnTo>
                  <a:lnTo>
                    <a:pt x="191159" y="278068"/>
                  </a:lnTo>
                  <a:lnTo>
                    <a:pt x="191210" y="281192"/>
                  </a:lnTo>
                  <a:lnTo>
                    <a:pt x="191256" y="284317"/>
                  </a:lnTo>
                  <a:lnTo>
                    <a:pt x="191303" y="287441"/>
                  </a:lnTo>
                  <a:lnTo>
                    <a:pt x="191349" y="290565"/>
                  </a:lnTo>
                  <a:lnTo>
                    <a:pt x="191390" y="293690"/>
                  </a:lnTo>
                  <a:lnTo>
                    <a:pt x="191431" y="296814"/>
                  </a:lnTo>
                  <a:lnTo>
                    <a:pt x="191472" y="299938"/>
                  </a:lnTo>
                  <a:lnTo>
                    <a:pt x="191509" y="303063"/>
                  </a:lnTo>
                  <a:lnTo>
                    <a:pt x="191545" y="306187"/>
                  </a:lnTo>
                  <a:lnTo>
                    <a:pt x="191581" y="309312"/>
                  </a:lnTo>
                  <a:lnTo>
                    <a:pt x="191614" y="312436"/>
                  </a:lnTo>
                  <a:lnTo>
                    <a:pt x="191645" y="315560"/>
                  </a:lnTo>
                  <a:lnTo>
                    <a:pt x="191676" y="318685"/>
                  </a:lnTo>
                  <a:lnTo>
                    <a:pt x="191704" y="321809"/>
                  </a:lnTo>
                  <a:lnTo>
                    <a:pt x="191730" y="324933"/>
                  </a:lnTo>
                  <a:lnTo>
                    <a:pt x="191756" y="328058"/>
                  </a:lnTo>
                  <a:lnTo>
                    <a:pt x="191780" y="331182"/>
                  </a:lnTo>
                  <a:lnTo>
                    <a:pt x="191801" y="334306"/>
                  </a:lnTo>
                  <a:lnTo>
                    <a:pt x="191822" y="337431"/>
                  </a:lnTo>
                  <a:lnTo>
                    <a:pt x="191842" y="340555"/>
                  </a:lnTo>
                  <a:lnTo>
                    <a:pt x="191858" y="343680"/>
                  </a:lnTo>
                  <a:lnTo>
                    <a:pt x="191874" y="346804"/>
                  </a:lnTo>
                  <a:lnTo>
                    <a:pt x="191890" y="349928"/>
                  </a:lnTo>
                  <a:lnTo>
                    <a:pt x="191901" y="353053"/>
                  </a:lnTo>
                  <a:lnTo>
                    <a:pt x="191913" y="356177"/>
                  </a:lnTo>
                  <a:lnTo>
                    <a:pt x="191924" y="359301"/>
                  </a:lnTo>
                  <a:lnTo>
                    <a:pt x="191931" y="362426"/>
                  </a:lnTo>
                  <a:lnTo>
                    <a:pt x="191937" y="365550"/>
                  </a:lnTo>
                  <a:lnTo>
                    <a:pt x="191944" y="368674"/>
                  </a:lnTo>
                  <a:lnTo>
                    <a:pt x="191947" y="371799"/>
                  </a:lnTo>
                  <a:lnTo>
                    <a:pt x="191949" y="374923"/>
                  </a:lnTo>
                  <a:lnTo>
                    <a:pt x="191950" y="378048"/>
                  </a:lnTo>
                  <a:lnTo>
                    <a:pt x="191949" y="381172"/>
                  </a:lnTo>
                  <a:lnTo>
                    <a:pt x="191946" y="384296"/>
                  </a:lnTo>
                  <a:lnTo>
                    <a:pt x="191944" y="387421"/>
                  </a:lnTo>
                  <a:lnTo>
                    <a:pt x="191938" y="390545"/>
                  </a:lnTo>
                  <a:lnTo>
                    <a:pt x="191931" y="393669"/>
                  </a:lnTo>
                  <a:lnTo>
                    <a:pt x="191924" y="396794"/>
                  </a:lnTo>
                  <a:lnTo>
                    <a:pt x="191915" y="399918"/>
                  </a:lnTo>
                  <a:lnTo>
                    <a:pt x="191903" y="403042"/>
                  </a:lnTo>
                  <a:lnTo>
                    <a:pt x="191891" y="406167"/>
                  </a:lnTo>
                  <a:lnTo>
                    <a:pt x="191878" y="409291"/>
                  </a:lnTo>
                  <a:lnTo>
                    <a:pt x="191861" y="412416"/>
                  </a:lnTo>
                  <a:lnTo>
                    <a:pt x="191845" y="415540"/>
                  </a:lnTo>
                  <a:lnTo>
                    <a:pt x="191828" y="418664"/>
                  </a:lnTo>
                  <a:lnTo>
                    <a:pt x="191807" y="421789"/>
                  </a:lnTo>
                  <a:lnTo>
                    <a:pt x="191786" y="424913"/>
                  </a:lnTo>
                  <a:lnTo>
                    <a:pt x="191765" y="428037"/>
                  </a:lnTo>
                  <a:lnTo>
                    <a:pt x="191740" y="431162"/>
                  </a:lnTo>
                  <a:lnTo>
                    <a:pt x="191715" y="434286"/>
                  </a:lnTo>
                  <a:lnTo>
                    <a:pt x="191690" y="437410"/>
                  </a:lnTo>
                  <a:lnTo>
                    <a:pt x="191661" y="440535"/>
                  </a:lnTo>
                  <a:lnTo>
                    <a:pt x="191631" y="443659"/>
                  </a:lnTo>
                  <a:lnTo>
                    <a:pt x="191602" y="446784"/>
                  </a:lnTo>
                  <a:lnTo>
                    <a:pt x="191569" y="449908"/>
                  </a:lnTo>
                  <a:lnTo>
                    <a:pt x="191535" y="453032"/>
                  </a:lnTo>
                  <a:lnTo>
                    <a:pt x="191501" y="456157"/>
                  </a:lnTo>
                  <a:lnTo>
                    <a:pt x="191466" y="459281"/>
                  </a:lnTo>
                  <a:lnTo>
                    <a:pt x="191427" y="462405"/>
                  </a:lnTo>
                  <a:lnTo>
                    <a:pt x="191389" y="465530"/>
                  </a:lnTo>
                  <a:lnTo>
                    <a:pt x="191350" y="468654"/>
                  </a:lnTo>
                  <a:lnTo>
                    <a:pt x="191307" y="471778"/>
                  </a:lnTo>
                  <a:lnTo>
                    <a:pt x="191265" y="474903"/>
                  </a:lnTo>
                  <a:lnTo>
                    <a:pt x="191222" y="478027"/>
                  </a:lnTo>
                  <a:lnTo>
                    <a:pt x="191175" y="481152"/>
                  </a:lnTo>
                  <a:lnTo>
                    <a:pt x="191129" y="484276"/>
                  </a:lnTo>
                  <a:lnTo>
                    <a:pt x="191082" y="487400"/>
                  </a:lnTo>
                  <a:lnTo>
                    <a:pt x="191032" y="490525"/>
                  </a:lnTo>
                  <a:lnTo>
                    <a:pt x="190981" y="493649"/>
                  </a:lnTo>
                  <a:lnTo>
                    <a:pt x="190930" y="496773"/>
                  </a:lnTo>
                  <a:lnTo>
                    <a:pt x="190876" y="499898"/>
                  </a:lnTo>
                  <a:lnTo>
                    <a:pt x="190822" y="503022"/>
                  </a:lnTo>
                  <a:lnTo>
                    <a:pt x="190767" y="506146"/>
                  </a:lnTo>
                  <a:lnTo>
                    <a:pt x="190710" y="509271"/>
                  </a:lnTo>
                  <a:lnTo>
                    <a:pt x="190651" y="512395"/>
                  </a:lnTo>
                  <a:lnTo>
                    <a:pt x="190592" y="515520"/>
                  </a:lnTo>
                  <a:lnTo>
                    <a:pt x="190532" y="518644"/>
                  </a:lnTo>
                  <a:lnTo>
                    <a:pt x="190469" y="521768"/>
                  </a:lnTo>
                  <a:lnTo>
                    <a:pt x="190407" y="524893"/>
                  </a:lnTo>
                  <a:lnTo>
                    <a:pt x="190343" y="528017"/>
                  </a:lnTo>
                  <a:lnTo>
                    <a:pt x="190277" y="531141"/>
                  </a:lnTo>
                  <a:lnTo>
                    <a:pt x="190210" y="534266"/>
                  </a:lnTo>
                  <a:lnTo>
                    <a:pt x="190143" y="537390"/>
                  </a:lnTo>
                  <a:lnTo>
                    <a:pt x="190073" y="540514"/>
                  </a:lnTo>
                  <a:lnTo>
                    <a:pt x="190003" y="543639"/>
                  </a:lnTo>
                  <a:lnTo>
                    <a:pt x="189933" y="546763"/>
                  </a:lnTo>
                  <a:lnTo>
                    <a:pt x="189859" y="549888"/>
                  </a:lnTo>
                  <a:lnTo>
                    <a:pt x="189786" y="553012"/>
                  </a:lnTo>
                  <a:lnTo>
                    <a:pt x="189712" y="556136"/>
                  </a:lnTo>
                  <a:lnTo>
                    <a:pt x="189635" y="559261"/>
                  </a:lnTo>
                  <a:lnTo>
                    <a:pt x="189558" y="562385"/>
                  </a:lnTo>
                  <a:lnTo>
                    <a:pt x="189480" y="565509"/>
                  </a:lnTo>
                  <a:lnTo>
                    <a:pt x="189401" y="568634"/>
                  </a:lnTo>
                  <a:lnTo>
                    <a:pt x="189320" y="571758"/>
                  </a:lnTo>
                  <a:lnTo>
                    <a:pt x="189239" y="574882"/>
                  </a:lnTo>
                  <a:lnTo>
                    <a:pt x="189156" y="578007"/>
                  </a:lnTo>
                  <a:lnTo>
                    <a:pt x="189072" y="581131"/>
                  </a:lnTo>
                  <a:lnTo>
                    <a:pt x="188988" y="584256"/>
                  </a:lnTo>
                  <a:lnTo>
                    <a:pt x="188902" y="587380"/>
                  </a:lnTo>
                  <a:lnTo>
                    <a:pt x="188814" y="590504"/>
                  </a:lnTo>
                  <a:lnTo>
                    <a:pt x="188727" y="593629"/>
                  </a:lnTo>
                  <a:lnTo>
                    <a:pt x="188639" y="596753"/>
                  </a:lnTo>
                  <a:lnTo>
                    <a:pt x="188548" y="599877"/>
                  </a:lnTo>
                  <a:lnTo>
                    <a:pt x="188457" y="603002"/>
                  </a:lnTo>
                  <a:lnTo>
                    <a:pt x="188366" y="606126"/>
                  </a:lnTo>
                  <a:lnTo>
                    <a:pt x="188272" y="609250"/>
                  </a:lnTo>
                  <a:lnTo>
                    <a:pt x="188178" y="612375"/>
                  </a:lnTo>
                  <a:lnTo>
                    <a:pt x="188084" y="615499"/>
                  </a:lnTo>
                  <a:lnTo>
                    <a:pt x="187987" y="618624"/>
                  </a:lnTo>
                  <a:lnTo>
                    <a:pt x="187890" y="621748"/>
                  </a:lnTo>
                  <a:lnTo>
                    <a:pt x="187793" y="624872"/>
                  </a:lnTo>
                  <a:lnTo>
                    <a:pt x="187694" y="627997"/>
                  </a:lnTo>
                  <a:lnTo>
                    <a:pt x="187594" y="631121"/>
                  </a:lnTo>
                  <a:lnTo>
                    <a:pt x="187495" y="634245"/>
                  </a:lnTo>
                  <a:lnTo>
                    <a:pt x="187393" y="637370"/>
                  </a:lnTo>
                  <a:lnTo>
                    <a:pt x="187290" y="640494"/>
                  </a:lnTo>
                  <a:lnTo>
                    <a:pt x="187188" y="643618"/>
                  </a:lnTo>
                  <a:lnTo>
                    <a:pt x="187084" y="646743"/>
                  </a:lnTo>
                  <a:lnTo>
                    <a:pt x="186979" y="649867"/>
                  </a:lnTo>
                  <a:lnTo>
                    <a:pt x="186873" y="652992"/>
                  </a:lnTo>
                  <a:lnTo>
                    <a:pt x="186767" y="656116"/>
                  </a:lnTo>
                  <a:lnTo>
                    <a:pt x="186659" y="659240"/>
                  </a:lnTo>
                  <a:lnTo>
                    <a:pt x="186552" y="662365"/>
                  </a:lnTo>
                  <a:lnTo>
                    <a:pt x="186443" y="665489"/>
                  </a:lnTo>
                  <a:lnTo>
                    <a:pt x="186333" y="668613"/>
                  </a:lnTo>
                  <a:lnTo>
                    <a:pt x="186223" y="671738"/>
                  </a:lnTo>
                  <a:lnTo>
                    <a:pt x="186113" y="674862"/>
                  </a:lnTo>
                  <a:lnTo>
                    <a:pt x="186000" y="677986"/>
                  </a:lnTo>
                  <a:lnTo>
                    <a:pt x="185888" y="681111"/>
                  </a:lnTo>
                  <a:lnTo>
                    <a:pt x="185775" y="684235"/>
                  </a:lnTo>
                  <a:lnTo>
                    <a:pt x="185661" y="687360"/>
                  </a:lnTo>
                  <a:lnTo>
                    <a:pt x="185546" y="690484"/>
                  </a:lnTo>
                  <a:lnTo>
                    <a:pt x="185432" y="693608"/>
                  </a:lnTo>
                  <a:lnTo>
                    <a:pt x="185316" y="696733"/>
                  </a:lnTo>
                  <a:lnTo>
                    <a:pt x="185199" y="699857"/>
                  </a:lnTo>
                  <a:lnTo>
                    <a:pt x="185083" y="702981"/>
                  </a:lnTo>
                  <a:lnTo>
                    <a:pt x="184965" y="706106"/>
                  </a:lnTo>
                  <a:lnTo>
                    <a:pt x="184847" y="709230"/>
                  </a:lnTo>
                  <a:lnTo>
                    <a:pt x="184728" y="712354"/>
                  </a:lnTo>
                  <a:lnTo>
                    <a:pt x="184609" y="715479"/>
                  </a:lnTo>
                  <a:lnTo>
                    <a:pt x="184489" y="718603"/>
                  </a:lnTo>
                  <a:lnTo>
                    <a:pt x="184369" y="721728"/>
                  </a:lnTo>
                  <a:lnTo>
                    <a:pt x="184249" y="724852"/>
                  </a:lnTo>
                  <a:lnTo>
                    <a:pt x="184127" y="727976"/>
                  </a:lnTo>
                  <a:lnTo>
                    <a:pt x="184006" y="731101"/>
                  </a:lnTo>
                  <a:lnTo>
                    <a:pt x="183884" y="734225"/>
                  </a:lnTo>
                  <a:lnTo>
                    <a:pt x="183761" y="737349"/>
                  </a:lnTo>
                  <a:lnTo>
                    <a:pt x="183638" y="740474"/>
                  </a:lnTo>
                  <a:lnTo>
                    <a:pt x="183516" y="743598"/>
                  </a:lnTo>
                  <a:lnTo>
                    <a:pt x="183392" y="746722"/>
                  </a:lnTo>
                  <a:lnTo>
                    <a:pt x="183268" y="749847"/>
                  </a:lnTo>
                  <a:lnTo>
                    <a:pt x="183144" y="752971"/>
                  </a:lnTo>
                  <a:lnTo>
                    <a:pt x="183019" y="756096"/>
                  </a:lnTo>
                  <a:lnTo>
                    <a:pt x="182894" y="759220"/>
                  </a:lnTo>
                  <a:lnTo>
                    <a:pt x="182769" y="762344"/>
                  </a:lnTo>
                  <a:lnTo>
                    <a:pt x="182644" y="765469"/>
                  </a:lnTo>
                  <a:lnTo>
                    <a:pt x="182518" y="768593"/>
                  </a:lnTo>
                  <a:lnTo>
                    <a:pt x="182392" y="771717"/>
                  </a:lnTo>
                  <a:lnTo>
                    <a:pt x="182266" y="774842"/>
                  </a:lnTo>
                  <a:lnTo>
                    <a:pt x="182140" y="777966"/>
                  </a:lnTo>
                  <a:lnTo>
                    <a:pt x="182014" y="781090"/>
                  </a:lnTo>
                  <a:lnTo>
                    <a:pt x="181887" y="784215"/>
                  </a:lnTo>
                  <a:lnTo>
                    <a:pt x="181761" y="787339"/>
                  </a:lnTo>
                  <a:lnTo>
                    <a:pt x="181634" y="790464"/>
                  </a:lnTo>
                  <a:lnTo>
                    <a:pt x="181507" y="793588"/>
                  </a:lnTo>
                  <a:lnTo>
                    <a:pt x="181380" y="796712"/>
                  </a:lnTo>
                  <a:lnTo>
                    <a:pt x="181253" y="799837"/>
                  </a:lnTo>
                  <a:lnTo>
                    <a:pt x="181126" y="802961"/>
                  </a:lnTo>
                  <a:lnTo>
                    <a:pt x="180999" y="806085"/>
                  </a:lnTo>
                  <a:lnTo>
                    <a:pt x="180872" y="809210"/>
                  </a:lnTo>
                  <a:lnTo>
                    <a:pt x="180745" y="812334"/>
                  </a:lnTo>
                  <a:lnTo>
                    <a:pt x="180619" y="815458"/>
                  </a:lnTo>
                  <a:lnTo>
                    <a:pt x="180492" y="818583"/>
                  </a:lnTo>
                  <a:lnTo>
                    <a:pt x="180365" y="821707"/>
                  </a:lnTo>
                  <a:lnTo>
                    <a:pt x="180239" y="824832"/>
                  </a:lnTo>
                  <a:lnTo>
                    <a:pt x="180112" y="827956"/>
                  </a:lnTo>
                  <a:lnTo>
                    <a:pt x="179986" y="831080"/>
                  </a:lnTo>
                  <a:lnTo>
                    <a:pt x="179860" y="834205"/>
                  </a:lnTo>
                  <a:lnTo>
                    <a:pt x="179734" y="837329"/>
                  </a:lnTo>
                  <a:lnTo>
                    <a:pt x="179608" y="840453"/>
                  </a:lnTo>
                  <a:lnTo>
                    <a:pt x="179483" y="843578"/>
                  </a:lnTo>
                  <a:lnTo>
                    <a:pt x="179357" y="846702"/>
                  </a:lnTo>
                  <a:lnTo>
                    <a:pt x="179232" y="849826"/>
                  </a:lnTo>
                  <a:lnTo>
                    <a:pt x="179108" y="852951"/>
                  </a:lnTo>
                  <a:lnTo>
                    <a:pt x="178983" y="856075"/>
                  </a:lnTo>
                  <a:lnTo>
                    <a:pt x="178859" y="859200"/>
                  </a:lnTo>
                  <a:lnTo>
                    <a:pt x="178735" y="862324"/>
                  </a:lnTo>
                  <a:lnTo>
                    <a:pt x="178612" y="865448"/>
                  </a:lnTo>
                  <a:lnTo>
                    <a:pt x="178490" y="868573"/>
                  </a:lnTo>
                  <a:lnTo>
                    <a:pt x="178367" y="871697"/>
                  </a:lnTo>
                  <a:lnTo>
                    <a:pt x="178245" y="874821"/>
                  </a:lnTo>
                  <a:lnTo>
                    <a:pt x="178123" y="877946"/>
                  </a:lnTo>
                  <a:lnTo>
                    <a:pt x="178002" y="881070"/>
                  </a:lnTo>
                  <a:lnTo>
                    <a:pt x="177881" y="884194"/>
                  </a:lnTo>
                  <a:lnTo>
                    <a:pt x="177761" y="887319"/>
                  </a:lnTo>
                  <a:lnTo>
                    <a:pt x="177641" y="890443"/>
                  </a:lnTo>
                  <a:lnTo>
                    <a:pt x="177522" y="893568"/>
                  </a:lnTo>
                  <a:lnTo>
                    <a:pt x="177404" y="896692"/>
                  </a:lnTo>
                  <a:lnTo>
                    <a:pt x="177286" y="899816"/>
                  </a:lnTo>
                  <a:lnTo>
                    <a:pt x="177168" y="902941"/>
                  </a:lnTo>
                  <a:lnTo>
                    <a:pt x="177052" y="906065"/>
                  </a:lnTo>
                  <a:lnTo>
                    <a:pt x="176936" y="909189"/>
                  </a:lnTo>
                  <a:lnTo>
                    <a:pt x="176820" y="912314"/>
                  </a:lnTo>
                  <a:lnTo>
                    <a:pt x="176705" y="915438"/>
                  </a:lnTo>
                  <a:lnTo>
                    <a:pt x="176591" y="918562"/>
                  </a:lnTo>
                  <a:lnTo>
                    <a:pt x="176477" y="921687"/>
                  </a:lnTo>
                  <a:lnTo>
                    <a:pt x="176365" y="924811"/>
                  </a:lnTo>
                  <a:lnTo>
                    <a:pt x="176253" y="927936"/>
                  </a:lnTo>
                  <a:lnTo>
                    <a:pt x="176141" y="931060"/>
                  </a:lnTo>
                  <a:lnTo>
                    <a:pt x="176032" y="934184"/>
                  </a:lnTo>
                  <a:lnTo>
                    <a:pt x="175922" y="937309"/>
                  </a:lnTo>
                  <a:lnTo>
                    <a:pt x="175813" y="940433"/>
                  </a:lnTo>
                  <a:lnTo>
                    <a:pt x="175705" y="943557"/>
                  </a:lnTo>
                  <a:lnTo>
                    <a:pt x="175598" y="946682"/>
                  </a:lnTo>
                  <a:lnTo>
                    <a:pt x="175491" y="949806"/>
                  </a:lnTo>
                  <a:lnTo>
                    <a:pt x="175386" y="952930"/>
                  </a:lnTo>
                  <a:lnTo>
                    <a:pt x="175282" y="956055"/>
                  </a:lnTo>
                  <a:lnTo>
                    <a:pt x="175178" y="959179"/>
                  </a:lnTo>
                  <a:lnTo>
                    <a:pt x="175075" y="962304"/>
                  </a:lnTo>
                  <a:lnTo>
                    <a:pt x="174974" y="965428"/>
                  </a:lnTo>
                  <a:lnTo>
                    <a:pt x="174873" y="968552"/>
                  </a:lnTo>
                  <a:lnTo>
                    <a:pt x="174772" y="971677"/>
                  </a:lnTo>
                  <a:lnTo>
                    <a:pt x="174674" y="974801"/>
                  </a:lnTo>
                  <a:lnTo>
                    <a:pt x="174576" y="977925"/>
                  </a:lnTo>
                  <a:lnTo>
                    <a:pt x="174478" y="981050"/>
                  </a:lnTo>
                  <a:lnTo>
                    <a:pt x="174383" y="984174"/>
                  </a:lnTo>
                  <a:lnTo>
                    <a:pt x="174288" y="987298"/>
                  </a:lnTo>
                  <a:lnTo>
                    <a:pt x="174193" y="990423"/>
                  </a:lnTo>
                  <a:lnTo>
                    <a:pt x="174101" y="993547"/>
                  </a:lnTo>
                  <a:lnTo>
                    <a:pt x="174010" y="996672"/>
                  </a:lnTo>
                  <a:lnTo>
                    <a:pt x="173918" y="999796"/>
                  </a:lnTo>
                  <a:lnTo>
                    <a:pt x="173829" y="1002920"/>
                  </a:lnTo>
                  <a:lnTo>
                    <a:pt x="173741" y="1006045"/>
                  </a:lnTo>
                  <a:lnTo>
                    <a:pt x="173653" y="1009169"/>
                  </a:lnTo>
                  <a:lnTo>
                    <a:pt x="173567" y="1012293"/>
                  </a:lnTo>
                  <a:lnTo>
                    <a:pt x="173482" y="1015418"/>
                  </a:lnTo>
                  <a:lnTo>
                    <a:pt x="173397" y="1018542"/>
                  </a:lnTo>
                  <a:lnTo>
                    <a:pt x="173314" y="1021666"/>
                  </a:lnTo>
                  <a:lnTo>
                    <a:pt x="173233" y="1024791"/>
                  </a:lnTo>
                  <a:lnTo>
                    <a:pt x="173152" y="1027915"/>
                  </a:lnTo>
                  <a:lnTo>
                    <a:pt x="173072" y="1031040"/>
                  </a:lnTo>
                  <a:lnTo>
                    <a:pt x="172995" y="1034164"/>
                  </a:lnTo>
                  <a:lnTo>
                    <a:pt x="172918" y="1037288"/>
                  </a:lnTo>
                  <a:lnTo>
                    <a:pt x="172841" y="1040413"/>
                  </a:lnTo>
                  <a:lnTo>
                    <a:pt x="172767" y="1043537"/>
                  </a:lnTo>
                  <a:lnTo>
                    <a:pt x="172693" y="1046661"/>
                  </a:lnTo>
                  <a:lnTo>
                    <a:pt x="172620" y="1049786"/>
                  </a:lnTo>
                  <a:lnTo>
                    <a:pt x="172550" y="1052910"/>
                  </a:lnTo>
                  <a:lnTo>
                    <a:pt x="172480" y="1056034"/>
                  </a:lnTo>
                  <a:lnTo>
                    <a:pt x="172410" y="1059159"/>
                  </a:lnTo>
                  <a:lnTo>
                    <a:pt x="172344" y="1062283"/>
                  </a:lnTo>
                  <a:lnTo>
                    <a:pt x="172278" y="1065408"/>
                  </a:lnTo>
                  <a:lnTo>
                    <a:pt x="172212" y="1068532"/>
                  </a:lnTo>
                  <a:lnTo>
                    <a:pt x="172148" y="1071656"/>
                  </a:lnTo>
                  <a:lnTo>
                    <a:pt x="172086" y="1074781"/>
                  </a:lnTo>
                  <a:lnTo>
                    <a:pt x="172024" y="1077905"/>
                  </a:lnTo>
                  <a:lnTo>
                    <a:pt x="171964" y="1081029"/>
                  </a:lnTo>
                  <a:lnTo>
                    <a:pt x="171905" y="1084154"/>
                  </a:lnTo>
                  <a:lnTo>
                    <a:pt x="171847" y="1087278"/>
                  </a:lnTo>
                  <a:lnTo>
                    <a:pt x="171790" y="1090402"/>
                  </a:lnTo>
                  <a:lnTo>
                    <a:pt x="171736" y="1093527"/>
                  </a:lnTo>
                  <a:lnTo>
                    <a:pt x="171682" y="1096651"/>
                  </a:lnTo>
                  <a:lnTo>
                    <a:pt x="171628" y="1099776"/>
                  </a:lnTo>
                  <a:lnTo>
                    <a:pt x="171577" y="1102900"/>
                  </a:lnTo>
                  <a:lnTo>
                    <a:pt x="171527" y="1106024"/>
                  </a:lnTo>
                  <a:lnTo>
                    <a:pt x="171476" y="1109149"/>
                  </a:lnTo>
                  <a:lnTo>
                    <a:pt x="171430" y="1112273"/>
                  </a:lnTo>
                  <a:lnTo>
                    <a:pt x="171383" y="1115397"/>
                  </a:lnTo>
                  <a:lnTo>
                    <a:pt x="171336" y="1118522"/>
                  </a:lnTo>
                  <a:lnTo>
                    <a:pt x="171293" y="1121646"/>
                  </a:lnTo>
                  <a:lnTo>
                    <a:pt x="171250" y="1124770"/>
                  </a:lnTo>
                  <a:lnTo>
                    <a:pt x="171207" y="1127895"/>
                  </a:lnTo>
                  <a:lnTo>
                    <a:pt x="171167" y="1131019"/>
                  </a:lnTo>
                  <a:lnTo>
                    <a:pt x="171128" y="1134144"/>
                  </a:lnTo>
                  <a:lnTo>
                    <a:pt x="171088" y="1137268"/>
                  </a:lnTo>
                  <a:lnTo>
                    <a:pt x="171051" y="1140392"/>
                  </a:lnTo>
                  <a:lnTo>
                    <a:pt x="171016" y="1143517"/>
                  </a:lnTo>
                  <a:lnTo>
                    <a:pt x="170980" y="1146641"/>
                  </a:lnTo>
                  <a:lnTo>
                    <a:pt x="170946" y="1149765"/>
                  </a:lnTo>
                  <a:lnTo>
                    <a:pt x="170914" y="1152890"/>
                  </a:lnTo>
                  <a:lnTo>
                    <a:pt x="170882" y="1156014"/>
                  </a:lnTo>
                  <a:lnTo>
                    <a:pt x="170851" y="1159138"/>
                  </a:lnTo>
                  <a:lnTo>
                    <a:pt x="170822" y="1162263"/>
                  </a:lnTo>
                  <a:lnTo>
                    <a:pt x="170794" y="1165387"/>
                  </a:lnTo>
                  <a:lnTo>
                    <a:pt x="170765" y="1168512"/>
                  </a:lnTo>
                  <a:lnTo>
                    <a:pt x="170740" y="1171636"/>
                  </a:lnTo>
                  <a:lnTo>
                    <a:pt x="170715" y="1174760"/>
                  </a:lnTo>
                  <a:lnTo>
                    <a:pt x="170690" y="1177885"/>
                  </a:lnTo>
                  <a:lnTo>
                    <a:pt x="170667" y="1181009"/>
                  </a:lnTo>
                  <a:lnTo>
                    <a:pt x="170645" y="1184133"/>
                  </a:lnTo>
                  <a:lnTo>
                    <a:pt x="170623" y="1187258"/>
                  </a:lnTo>
                  <a:lnTo>
                    <a:pt x="170604" y="1190382"/>
                  </a:lnTo>
                  <a:lnTo>
                    <a:pt x="170585" y="1193506"/>
                  </a:lnTo>
                  <a:lnTo>
                    <a:pt x="170566" y="1196631"/>
                  </a:lnTo>
                  <a:lnTo>
                    <a:pt x="170549" y="1199755"/>
                  </a:lnTo>
                  <a:lnTo>
                    <a:pt x="170532" y="1202880"/>
                  </a:lnTo>
                  <a:lnTo>
                    <a:pt x="170516" y="1206004"/>
                  </a:lnTo>
                  <a:lnTo>
                    <a:pt x="170502" y="1209128"/>
                  </a:lnTo>
                  <a:lnTo>
                    <a:pt x="170488" y="1212253"/>
                  </a:lnTo>
                  <a:lnTo>
                    <a:pt x="170475" y="1215377"/>
                  </a:lnTo>
                  <a:lnTo>
                    <a:pt x="170462" y="1218501"/>
                  </a:lnTo>
                  <a:lnTo>
                    <a:pt x="170451" y="1221626"/>
                  </a:lnTo>
                  <a:lnTo>
                    <a:pt x="170441" y="1224750"/>
                  </a:lnTo>
                  <a:lnTo>
                    <a:pt x="170430" y="1227874"/>
                  </a:lnTo>
                  <a:lnTo>
                    <a:pt x="170422" y="1230999"/>
                  </a:lnTo>
                  <a:lnTo>
                    <a:pt x="170413" y="1234123"/>
                  </a:lnTo>
                  <a:lnTo>
                    <a:pt x="170405" y="1237248"/>
                  </a:lnTo>
                  <a:lnTo>
                    <a:pt x="170398" y="1240372"/>
                  </a:lnTo>
                  <a:lnTo>
                    <a:pt x="170392" y="1243496"/>
                  </a:lnTo>
                  <a:lnTo>
                    <a:pt x="170386" y="1246621"/>
                  </a:lnTo>
                  <a:lnTo>
                    <a:pt x="170381" y="1249745"/>
                  </a:lnTo>
                  <a:lnTo>
                    <a:pt x="170377" y="1252869"/>
                  </a:lnTo>
                  <a:lnTo>
                    <a:pt x="170372" y="1255994"/>
                  </a:lnTo>
                  <a:lnTo>
                    <a:pt x="170369" y="1259118"/>
                  </a:lnTo>
                  <a:lnTo>
                    <a:pt x="170366" y="1262242"/>
                  </a:lnTo>
                  <a:lnTo>
                    <a:pt x="170363" y="1265367"/>
                  </a:lnTo>
                  <a:lnTo>
                    <a:pt x="170361" y="1268491"/>
                  </a:lnTo>
                  <a:lnTo>
                    <a:pt x="170360" y="1271616"/>
                  </a:lnTo>
                  <a:lnTo>
                    <a:pt x="170359" y="1274740"/>
                  </a:lnTo>
                  <a:lnTo>
                    <a:pt x="170358" y="1277864"/>
                  </a:lnTo>
                  <a:lnTo>
                    <a:pt x="170358" y="1280989"/>
                  </a:lnTo>
                  <a:lnTo>
                    <a:pt x="170358" y="1284113"/>
                  </a:lnTo>
                  <a:lnTo>
                    <a:pt x="170358" y="1287237"/>
                  </a:lnTo>
                  <a:lnTo>
                    <a:pt x="170359" y="1290362"/>
                  </a:lnTo>
                  <a:lnTo>
                    <a:pt x="170360" y="1293486"/>
                  </a:lnTo>
                  <a:lnTo>
                    <a:pt x="170361" y="1296610"/>
                  </a:lnTo>
                  <a:lnTo>
                    <a:pt x="170362" y="1299735"/>
                  </a:lnTo>
                  <a:lnTo>
                    <a:pt x="170364" y="1302859"/>
                  </a:lnTo>
                  <a:lnTo>
                    <a:pt x="170365" y="1305984"/>
                  </a:lnTo>
                  <a:lnTo>
                    <a:pt x="170367" y="1309108"/>
                  </a:lnTo>
                  <a:lnTo>
                    <a:pt x="170369" y="1312232"/>
                  </a:lnTo>
                  <a:lnTo>
                    <a:pt x="170371" y="1315357"/>
                  </a:lnTo>
                  <a:lnTo>
                    <a:pt x="170373" y="1318481"/>
                  </a:lnTo>
                  <a:lnTo>
                    <a:pt x="170375" y="1321605"/>
                  </a:lnTo>
                  <a:lnTo>
                    <a:pt x="170377" y="1324730"/>
                  </a:lnTo>
                  <a:lnTo>
                    <a:pt x="170379" y="1327854"/>
                  </a:lnTo>
                  <a:lnTo>
                    <a:pt x="170381" y="1330978"/>
                  </a:lnTo>
                  <a:lnTo>
                    <a:pt x="170383" y="1334103"/>
                  </a:lnTo>
                  <a:lnTo>
                    <a:pt x="170384" y="1337227"/>
                  </a:lnTo>
                  <a:lnTo>
                    <a:pt x="170386" y="1340352"/>
                  </a:lnTo>
                  <a:lnTo>
                    <a:pt x="170387" y="1343476"/>
                  </a:lnTo>
                  <a:lnTo>
                    <a:pt x="170389" y="1346600"/>
                  </a:lnTo>
                  <a:lnTo>
                    <a:pt x="170389" y="1349725"/>
                  </a:lnTo>
                  <a:lnTo>
                    <a:pt x="170390" y="1352849"/>
                  </a:lnTo>
                  <a:lnTo>
                    <a:pt x="170391" y="1355973"/>
                  </a:lnTo>
                  <a:lnTo>
                    <a:pt x="170390" y="1359098"/>
                  </a:lnTo>
                  <a:lnTo>
                    <a:pt x="170390" y="1362222"/>
                  </a:lnTo>
                  <a:lnTo>
                    <a:pt x="170390" y="1365346"/>
                  </a:lnTo>
                  <a:lnTo>
                    <a:pt x="170388" y="1368471"/>
                  </a:lnTo>
                  <a:lnTo>
                    <a:pt x="170386" y="1371595"/>
                  </a:lnTo>
                  <a:lnTo>
                    <a:pt x="170385" y="1374720"/>
                  </a:lnTo>
                  <a:lnTo>
                    <a:pt x="170382" y="1377844"/>
                  </a:lnTo>
                  <a:lnTo>
                    <a:pt x="170379" y="1380968"/>
                  </a:lnTo>
                  <a:lnTo>
                    <a:pt x="170375" y="1384093"/>
                  </a:lnTo>
                  <a:lnTo>
                    <a:pt x="170371" y="1387217"/>
                  </a:lnTo>
                  <a:lnTo>
                    <a:pt x="170366" y="1390341"/>
                  </a:lnTo>
                  <a:lnTo>
                    <a:pt x="170360" y="1393466"/>
                  </a:lnTo>
                  <a:lnTo>
                    <a:pt x="170354" y="1396590"/>
                  </a:lnTo>
                  <a:lnTo>
                    <a:pt x="170347" y="1399714"/>
                  </a:lnTo>
                  <a:lnTo>
                    <a:pt x="170339" y="1402839"/>
                  </a:lnTo>
                  <a:lnTo>
                    <a:pt x="170331" y="1405963"/>
                  </a:lnTo>
                  <a:lnTo>
                    <a:pt x="170321" y="1409088"/>
                  </a:lnTo>
                  <a:lnTo>
                    <a:pt x="170311" y="1412212"/>
                  </a:lnTo>
                  <a:lnTo>
                    <a:pt x="170301" y="1415336"/>
                  </a:lnTo>
                  <a:lnTo>
                    <a:pt x="170288" y="1418461"/>
                  </a:lnTo>
                  <a:lnTo>
                    <a:pt x="170275" y="1421585"/>
                  </a:lnTo>
                  <a:lnTo>
                    <a:pt x="170262" y="1424709"/>
                  </a:lnTo>
                  <a:lnTo>
                    <a:pt x="170246" y="1427834"/>
                  </a:lnTo>
                  <a:lnTo>
                    <a:pt x="170231" y="1430958"/>
                  </a:lnTo>
                  <a:lnTo>
                    <a:pt x="170215" y="1434082"/>
                  </a:lnTo>
                  <a:lnTo>
                    <a:pt x="170196" y="1437207"/>
                  </a:lnTo>
                  <a:lnTo>
                    <a:pt x="170177" y="1440331"/>
                  </a:lnTo>
                  <a:lnTo>
                    <a:pt x="170158" y="1443456"/>
                  </a:lnTo>
                  <a:lnTo>
                    <a:pt x="170136" y="1446580"/>
                  </a:lnTo>
                  <a:lnTo>
                    <a:pt x="170113" y="1449704"/>
                  </a:lnTo>
                  <a:lnTo>
                    <a:pt x="170090" y="1452829"/>
                  </a:lnTo>
                  <a:lnTo>
                    <a:pt x="170065" y="1455953"/>
                  </a:lnTo>
                  <a:lnTo>
                    <a:pt x="170038" y="1459077"/>
                  </a:lnTo>
                  <a:lnTo>
                    <a:pt x="170012" y="1462202"/>
                  </a:lnTo>
                  <a:lnTo>
                    <a:pt x="169983" y="1465326"/>
                  </a:lnTo>
                  <a:lnTo>
                    <a:pt x="169952" y="1468450"/>
                  </a:lnTo>
                  <a:lnTo>
                    <a:pt x="169921" y="1471575"/>
                  </a:lnTo>
                  <a:lnTo>
                    <a:pt x="169889" y="1474699"/>
                  </a:lnTo>
                  <a:lnTo>
                    <a:pt x="169854" y="1477824"/>
                  </a:lnTo>
                  <a:lnTo>
                    <a:pt x="169818" y="1480948"/>
                  </a:lnTo>
                  <a:lnTo>
                    <a:pt x="169783" y="1484072"/>
                  </a:lnTo>
                  <a:lnTo>
                    <a:pt x="169742" y="1487197"/>
                  </a:lnTo>
                  <a:lnTo>
                    <a:pt x="169702" y="1490321"/>
                  </a:lnTo>
                  <a:lnTo>
                    <a:pt x="169662" y="1493445"/>
                  </a:lnTo>
                  <a:lnTo>
                    <a:pt x="169618" y="1496570"/>
                  </a:lnTo>
                  <a:lnTo>
                    <a:pt x="169573" y="1499694"/>
                  </a:lnTo>
                  <a:lnTo>
                    <a:pt x="169528" y="1502818"/>
                  </a:lnTo>
                  <a:lnTo>
                    <a:pt x="169479" y="1505943"/>
                  </a:lnTo>
                  <a:lnTo>
                    <a:pt x="169428" y="1509067"/>
                  </a:lnTo>
                  <a:lnTo>
                    <a:pt x="169378" y="1512192"/>
                  </a:lnTo>
                  <a:lnTo>
                    <a:pt x="169325" y="1515316"/>
                  </a:lnTo>
                  <a:lnTo>
                    <a:pt x="169269" y="1518440"/>
                  </a:lnTo>
                  <a:lnTo>
                    <a:pt x="169214" y="1521565"/>
                  </a:lnTo>
                  <a:lnTo>
                    <a:pt x="169156" y="1524689"/>
                  </a:lnTo>
                  <a:lnTo>
                    <a:pt x="169094" y="1527813"/>
                  </a:lnTo>
                  <a:lnTo>
                    <a:pt x="169033" y="1530938"/>
                  </a:lnTo>
                  <a:lnTo>
                    <a:pt x="168970" y="1534062"/>
                  </a:lnTo>
                  <a:lnTo>
                    <a:pt x="168904" y="1537186"/>
                  </a:lnTo>
                  <a:lnTo>
                    <a:pt x="168837" y="1540311"/>
                  </a:lnTo>
                  <a:lnTo>
                    <a:pt x="168769" y="1543435"/>
                  </a:lnTo>
                  <a:lnTo>
                    <a:pt x="168696" y="1546560"/>
                  </a:lnTo>
                  <a:lnTo>
                    <a:pt x="168623" y="1549684"/>
                  </a:lnTo>
                  <a:lnTo>
                    <a:pt x="168550" y="1552808"/>
                  </a:lnTo>
                  <a:lnTo>
                    <a:pt x="168472" y="1555933"/>
                  </a:lnTo>
                  <a:lnTo>
                    <a:pt x="168393" y="1559057"/>
                  </a:lnTo>
                  <a:lnTo>
                    <a:pt x="168314" y="1562181"/>
                  </a:lnTo>
                  <a:lnTo>
                    <a:pt x="168229" y="1565306"/>
                  </a:lnTo>
                  <a:lnTo>
                    <a:pt x="168144" y="1568430"/>
                  </a:lnTo>
                  <a:lnTo>
                    <a:pt x="168059" y="1571554"/>
                  </a:lnTo>
                  <a:lnTo>
                    <a:pt x="167970" y="1574679"/>
                  </a:lnTo>
                  <a:lnTo>
                    <a:pt x="167878" y="1577803"/>
                  </a:lnTo>
                  <a:lnTo>
                    <a:pt x="167786" y="1580928"/>
                  </a:lnTo>
                  <a:lnTo>
                    <a:pt x="167691" y="1584052"/>
                  </a:lnTo>
                  <a:lnTo>
                    <a:pt x="167593" y="1587176"/>
                  </a:lnTo>
                  <a:lnTo>
                    <a:pt x="167495" y="1590301"/>
                  </a:lnTo>
                  <a:lnTo>
                    <a:pt x="167394" y="1593425"/>
                  </a:lnTo>
                  <a:lnTo>
                    <a:pt x="167290" y="159654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81889" y="1105281"/>
              <a:ext cx="176359" cy="0"/>
            </a:xfrm>
            <a:custGeom>
              <a:avLst/>
              <a:pathLst>
                <a:path w="176359" h="0">
                  <a:moveTo>
                    <a:pt x="0" y="0"/>
                  </a:moveTo>
                  <a:lnTo>
                    <a:pt x="17635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400651" y="561391"/>
              <a:ext cx="191950" cy="938512"/>
            </a:xfrm>
            <a:custGeom>
              <a:avLst/>
              <a:pathLst>
                <a:path w="191950" h="938512">
                  <a:moveTo>
                    <a:pt x="66510" y="938512"/>
                  </a:moveTo>
                  <a:lnTo>
                    <a:pt x="66260" y="936675"/>
                  </a:lnTo>
                  <a:lnTo>
                    <a:pt x="66009" y="934839"/>
                  </a:lnTo>
                  <a:lnTo>
                    <a:pt x="65755" y="933002"/>
                  </a:lnTo>
                  <a:lnTo>
                    <a:pt x="65501" y="931165"/>
                  </a:lnTo>
                  <a:lnTo>
                    <a:pt x="65245" y="929329"/>
                  </a:lnTo>
                  <a:lnTo>
                    <a:pt x="64986" y="927492"/>
                  </a:lnTo>
                  <a:lnTo>
                    <a:pt x="64727" y="925656"/>
                  </a:lnTo>
                  <a:lnTo>
                    <a:pt x="64465" y="923819"/>
                  </a:lnTo>
                  <a:lnTo>
                    <a:pt x="64202" y="921982"/>
                  </a:lnTo>
                  <a:lnTo>
                    <a:pt x="63936" y="920146"/>
                  </a:lnTo>
                  <a:lnTo>
                    <a:pt x="63669" y="918309"/>
                  </a:lnTo>
                  <a:lnTo>
                    <a:pt x="63400" y="916472"/>
                  </a:lnTo>
                  <a:lnTo>
                    <a:pt x="63128" y="914636"/>
                  </a:lnTo>
                  <a:lnTo>
                    <a:pt x="62856" y="912799"/>
                  </a:lnTo>
                  <a:lnTo>
                    <a:pt x="62580" y="910963"/>
                  </a:lnTo>
                  <a:lnTo>
                    <a:pt x="62304" y="909126"/>
                  </a:lnTo>
                  <a:lnTo>
                    <a:pt x="62024" y="907289"/>
                  </a:lnTo>
                  <a:lnTo>
                    <a:pt x="61743" y="905453"/>
                  </a:lnTo>
                  <a:lnTo>
                    <a:pt x="61461" y="903616"/>
                  </a:lnTo>
                  <a:lnTo>
                    <a:pt x="61175" y="901780"/>
                  </a:lnTo>
                  <a:lnTo>
                    <a:pt x="60888" y="899943"/>
                  </a:lnTo>
                  <a:lnTo>
                    <a:pt x="60598" y="898106"/>
                  </a:lnTo>
                  <a:lnTo>
                    <a:pt x="60307" y="896270"/>
                  </a:lnTo>
                  <a:lnTo>
                    <a:pt x="60013" y="894433"/>
                  </a:lnTo>
                  <a:lnTo>
                    <a:pt x="59716" y="892596"/>
                  </a:lnTo>
                  <a:lnTo>
                    <a:pt x="59419" y="890760"/>
                  </a:lnTo>
                  <a:lnTo>
                    <a:pt x="59117" y="888923"/>
                  </a:lnTo>
                  <a:lnTo>
                    <a:pt x="58816" y="887087"/>
                  </a:lnTo>
                  <a:lnTo>
                    <a:pt x="58510" y="885250"/>
                  </a:lnTo>
                  <a:lnTo>
                    <a:pt x="58202" y="883413"/>
                  </a:lnTo>
                  <a:lnTo>
                    <a:pt x="57893" y="881577"/>
                  </a:lnTo>
                  <a:lnTo>
                    <a:pt x="57580" y="879740"/>
                  </a:lnTo>
                  <a:lnTo>
                    <a:pt x="57268" y="877903"/>
                  </a:lnTo>
                  <a:lnTo>
                    <a:pt x="56949" y="876067"/>
                  </a:lnTo>
                  <a:lnTo>
                    <a:pt x="56631" y="874230"/>
                  </a:lnTo>
                  <a:lnTo>
                    <a:pt x="56309" y="872394"/>
                  </a:lnTo>
                  <a:lnTo>
                    <a:pt x="55985" y="870557"/>
                  </a:lnTo>
                  <a:lnTo>
                    <a:pt x="55660" y="868720"/>
                  </a:lnTo>
                  <a:lnTo>
                    <a:pt x="55330" y="866884"/>
                  </a:lnTo>
                  <a:lnTo>
                    <a:pt x="55000" y="865047"/>
                  </a:lnTo>
                  <a:lnTo>
                    <a:pt x="54665" y="863211"/>
                  </a:lnTo>
                  <a:lnTo>
                    <a:pt x="54330" y="861374"/>
                  </a:lnTo>
                  <a:lnTo>
                    <a:pt x="53992" y="859537"/>
                  </a:lnTo>
                  <a:lnTo>
                    <a:pt x="53650" y="857701"/>
                  </a:lnTo>
                  <a:lnTo>
                    <a:pt x="53308" y="855864"/>
                  </a:lnTo>
                  <a:lnTo>
                    <a:pt x="52961" y="854027"/>
                  </a:lnTo>
                  <a:lnTo>
                    <a:pt x="52614" y="852191"/>
                  </a:lnTo>
                  <a:lnTo>
                    <a:pt x="52262" y="850354"/>
                  </a:lnTo>
                  <a:lnTo>
                    <a:pt x="51909" y="848518"/>
                  </a:lnTo>
                  <a:lnTo>
                    <a:pt x="51554" y="846681"/>
                  </a:lnTo>
                  <a:lnTo>
                    <a:pt x="51195" y="844844"/>
                  </a:lnTo>
                  <a:lnTo>
                    <a:pt x="50836" y="843008"/>
                  </a:lnTo>
                  <a:lnTo>
                    <a:pt x="50472" y="841171"/>
                  </a:lnTo>
                  <a:lnTo>
                    <a:pt x="50107" y="839334"/>
                  </a:lnTo>
                  <a:lnTo>
                    <a:pt x="49739" y="837498"/>
                  </a:lnTo>
                  <a:lnTo>
                    <a:pt x="49369" y="835661"/>
                  </a:lnTo>
                  <a:lnTo>
                    <a:pt x="48997" y="833825"/>
                  </a:lnTo>
                  <a:lnTo>
                    <a:pt x="48621" y="831988"/>
                  </a:lnTo>
                  <a:lnTo>
                    <a:pt x="48245" y="830151"/>
                  </a:lnTo>
                  <a:lnTo>
                    <a:pt x="47864" y="828315"/>
                  </a:lnTo>
                  <a:lnTo>
                    <a:pt x="47483" y="826478"/>
                  </a:lnTo>
                  <a:lnTo>
                    <a:pt x="47099" y="824642"/>
                  </a:lnTo>
                  <a:lnTo>
                    <a:pt x="46712" y="822805"/>
                  </a:lnTo>
                  <a:lnTo>
                    <a:pt x="46324" y="820968"/>
                  </a:lnTo>
                  <a:lnTo>
                    <a:pt x="45932" y="819132"/>
                  </a:lnTo>
                  <a:lnTo>
                    <a:pt x="45539" y="817295"/>
                  </a:lnTo>
                  <a:lnTo>
                    <a:pt x="45143" y="815458"/>
                  </a:lnTo>
                  <a:lnTo>
                    <a:pt x="44746" y="813622"/>
                  </a:lnTo>
                  <a:lnTo>
                    <a:pt x="44347" y="811785"/>
                  </a:lnTo>
                  <a:lnTo>
                    <a:pt x="43944" y="809949"/>
                  </a:lnTo>
                  <a:lnTo>
                    <a:pt x="43542" y="808112"/>
                  </a:lnTo>
                  <a:lnTo>
                    <a:pt x="43135" y="806275"/>
                  </a:lnTo>
                  <a:lnTo>
                    <a:pt x="42727" y="804439"/>
                  </a:lnTo>
                  <a:lnTo>
                    <a:pt x="42318" y="802602"/>
                  </a:lnTo>
                  <a:lnTo>
                    <a:pt x="41906" y="800765"/>
                  </a:lnTo>
                  <a:lnTo>
                    <a:pt x="41493" y="798929"/>
                  </a:lnTo>
                  <a:lnTo>
                    <a:pt x="41077" y="797092"/>
                  </a:lnTo>
                  <a:lnTo>
                    <a:pt x="40661" y="795256"/>
                  </a:lnTo>
                  <a:lnTo>
                    <a:pt x="40242" y="793419"/>
                  </a:lnTo>
                  <a:lnTo>
                    <a:pt x="39821" y="791582"/>
                  </a:lnTo>
                  <a:lnTo>
                    <a:pt x="39400" y="789746"/>
                  </a:lnTo>
                  <a:lnTo>
                    <a:pt x="38976" y="787909"/>
                  </a:lnTo>
                  <a:lnTo>
                    <a:pt x="38552" y="786073"/>
                  </a:lnTo>
                  <a:lnTo>
                    <a:pt x="38124" y="784236"/>
                  </a:lnTo>
                  <a:lnTo>
                    <a:pt x="37697" y="782399"/>
                  </a:lnTo>
                  <a:lnTo>
                    <a:pt x="37268" y="780563"/>
                  </a:lnTo>
                  <a:lnTo>
                    <a:pt x="36837" y="778726"/>
                  </a:lnTo>
                  <a:lnTo>
                    <a:pt x="36406" y="776889"/>
                  </a:lnTo>
                  <a:lnTo>
                    <a:pt x="35973" y="775053"/>
                  </a:lnTo>
                  <a:lnTo>
                    <a:pt x="35539" y="773216"/>
                  </a:lnTo>
                  <a:lnTo>
                    <a:pt x="35104" y="771380"/>
                  </a:lnTo>
                  <a:lnTo>
                    <a:pt x="34668" y="769543"/>
                  </a:lnTo>
                  <a:lnTo>
                    <a:pt x="34232" y="767706"/>
                  </a:lnTo>
                  <a:lnTo>
                    <a:pt x="33794" y="765870"/>
                  </a:lnTo>
                  <a:lnTo>
                    <a:pt x="33356" y="764033"/>
                  </a:lnTo>
                  <a:lnTo>
                    <a:pt x="32917" y="762196"/>
                  </a:lnTo>
                  <a:lnTo>
                    <a:pt x="32478" y="760360"/>
                  </a:lnTo>
                  <a:lnTo>
                    <a:pt x="32037" y="758523"/>
                  </a:lnTo>
                  <a:lnTo>
                    <a:pt x="31597" y="756687"/>
                  </a:lnTo>
                  <a:lnTo>
                    <a:pt x="31156" y="754850"/>
                  </a:lnTo>
                  <a:lnTo>
                    <a:pt x="30715" y="753013"/>
                  </a:lnTo>
                  <a:lnTo>
                    <a:pt x="30274" y="751177"/>
                  </a:lnTo>
                  <a:lnTo>
                    <a:pt x="29833" y="749340"/>
                  </a:lnTo>
                  <a:lnTo>
                    <a:pt x="29391" y="747504"/>
                  </a:lnTo>
                  <a:lnTo>
                    <a:pt x="28950" y="745667"/>
                  </a:lnTo>
                  <a:lnTo>
                    <a:pt x="28509" y="743830"/>
                  </a:lnTo>
                  <a:lnTo>
                    <a:pt x="28068" y="741994"/>
                  </a:lnTo>
                  <a:lnTo>
                    <a:pt x="27627" y="740157"/>
                  </a:lnTo>
                  <a:lnTo>
                    <a:pt x="27187" y="738320"/>
                  </a:lnTo>
                  <a:lnTo>
                    <a:pt x="26747" y="736484"/>
                  </a:lnTo>
                  <a:lnTo>
                    <a:pt x="26308" y="734647"/>
                  </a:lnTo>
                  <a:lnTo>
                    <a:pt x="25870" y="732811"/>
                  </a:lnTo>
                  <a:lnTo>
                    <a:pt x="25432" y="730974"/>
                  </a:lnTo>
                  <a:lnTo>
                    <a:pt x="24995" y="729137"/>
                  </a:lnTo>
                  <a:lnTo>
                    <a:pt x="24559" y="727301"/>
                  </a:lnTo>
                  <a:lnTo>
                    <a:pt x="24124" y="725464"/>
                  </a:lnTo>
                  <a:lnTo>
                    <a:pt x="23690" y="723627"/>
                  </a:lnTo>
                  <a:lnTo>
                    <a:pt x="23258" y="721791"/>
                  </a:lnTo>
                  <a:lnTo>
                    <a:pt x="22826" y="719954"/>
                  </a:lnTo>
                  <a:lnTo>
                    <a:pt x="22397" y="718118"/>
                  </a:lnTo>
                  <a:lnTo>
                    <a:pt x="21968" y="716281"/>
                  </a:lnTo>
                  <a:lnTo>
                    <a:pt x="21542" y="714444"/>
                  </a:lnTo>
                  <a:lnTo>
                    <a:pt x="21117" y="712608"/>
                  </a:lnTo>
                  <a:lnTo>
                    <a:pt x="20694" y="710771"/>
                  </a:lnTo>
                  <a:lnTo>
                    <a:pt x="20272" y="708935"/>
                  </a:lnTo>
                  <a:lnTo>
                    <a:pt x="19852" y="707098"/>
                  </a:lnTo>
                  <a:lnTo>
                    <a:pt x="19436" y="705261"/>
                  </a:lnTo>
                  <a:lnTo>
                    <a:pt x="19020" y="703425"/>
                  </a:lnTo>
                  <a:lnTo>
                    <a:pt x="18608" y="701588"/>
                  </a:lnTo>
                  <a:lnTo>
                    <a:pt x="18197" y="699751"/>
                  </a:lnTo>
                  <a:lnTo>
                    <a:pt x="17789" y="697915"/>
                  </a:lnTo>
                  <a:lnTo>
                    <a:pt x="17385" y="696078"/>
                  </a:lnTo>
                  <a:lnTo>
                    <a:pt x="16980" y="694242"/>
                  </a:lnTo>
                  <a:lnTo>
                    <a:pt x="16582" y="692405"/>
                  </a:lnTo>
                  <a:lnTo>
                    <a:pt x="16184" y="690568"/>
                  </a:lnTo>
                  <a:lnTo>
                    <a:pt x="15791" y="688732"/>
                  </a:lnTo>
                  <a:lnTo>
                    <a:pt x="15400" y="686895"/>
                  </a:lnTo>
                  <a:lnTo>
                    <a:pt x="15011" y="685058"/>
                  </a:lnTo>
                  <a:lnTo>
                    <a:pt x="14627" y="683222"/>
                  </a:lnTo>
                  <a:lnTo>
                    <a:pt x="14244" y="681385"/>
                  </a:lnTo>
                  <a:lnTo>
                    <a:pt x="13868" y="679549"/>
                  </a:lnTo>
                  <a:lnTo>
                    <a:pt x="13493" y="677712"/>
                  </a:lnTo>
                  <a:lnTo>
                    <a:pt x="13122" y="675875"/>
                  </a:lnTo>
                  <a:lnTo>
                    <a:pt x="12755" y="674039"/>
                  </a:lnTo>
                  <a:lnTo>
                    <a:pt x="12390" y="672202"/>
                  </a:lnTo>
                  <a:lnTo>
                    <a:pt x="12033" y="670366"/>
                  </a:lnTo>
                  <a:lnTo>
                    <a:pt x="11675" y="668529"/>
                  </a:lnTo>
                  <a:lnTo>
                    <a:pt x="11325" y="666692"/>
                  </a:lnTo>
                  <a:lnTo>
                    <a:pt x="10977" y="664856"/>
                  </a:lnTo>
                  <a:lnTo>
                    <a:pt x="10634" y="663019"/>
                  </a:lnTo>
                  <a:lnTo>
                    <a:pt x="10296" y="661182"/>
                  </a:lnTo>
                  <a:lnTo>
                    <a:pt x="9959" y="659346"/>
                  </a:lnTo>
                  <a:lnTo>
                    <a:pt x="9632" y="657509"/>
                  </a:lnTo>
                  <a:lnTo>
                    <a:pt x="9305" y="655673"/>
                  </a:lnTo>
                  <a:lnTo>
                    <a:pt x="8985" y="653836"/>
                  </a:lnTo>
                  <a:lnTo>
                    <a:pt x="8669" y="651999"/>
                  </a:lnTo>
                  <a:lnTo>
                    <a:pt x="8356" y="650163"/>
                  </a:lnTo>
                  <a:lnTo>
                    <a:pt x="8051" y="648326"/>
                  </a:lnTo>
                  <a:lnTo>
                    <a:pt x="7747" y="646489"/>
                  </a:lnTo>
                  <a:lnTo>
                    <a:pt x="7452" y="644653"/>
                  </a:lnTo>
                  <a:lnTo>
                    <a:pt x="7160" y="642816"/>
                  </a:lnTo>
                  <a:lnTo>
                    <a:pt x="6873" y="640980"/>
                  </a:lnTo>
                  <a:lnTo>
                    <a:pt x="6593" y="639143"/>
                  </a:lnTo>
                  <a:lnTo>
                    <a:pt x="6314" y="637306"/>
                  </a:lnTo>
                  <a:lnTo>
                    <a:pt x="6046" y="635470"/>
                  </a:lnTo>
                  <a:lnTo>
                    <a:pt x="5779" y="633633"/>
                  </a:lnTo>
                  <a:lnTo>
                    <a:pt x="5521" y="631796"/>
                  </a:lnTo>
                  <a:lnTo>
                    <a:pt x="5266" y="629960"/>
                  </a:lnTo>
                  <a:lnTo>
                    <a:pt x="5016" y="628123"/>
                  </a:lnTo>
                  <a:lnTo>
                    <a:pt x="4774" y="626287"/>
                  </a:lnTo>
                  <a:lnTo>
                    <a:pt x="4533" y="624450"/>
                  </a:lnTo>
                  <a:lnTo>
                    <a:pt x="4305" y="622613"/>
                  </a:lnTo>
                  <a:lnTo>
                    <a:pt x="4077" y="620777"/>
                  </a:lnTo>
                  <a:lnTo>
                    <a:pt x="3858" y="618940"/>
                  </a:lnTo>
                  <a:lnTo>
                    <a:pt x="3644" y="617104"/>
                  </a:lnTo>
                  <a:lnTo>
                    <a:pt x="3433" y="615267"/>
                  </a:lnTo>
                  <a:lnTo>
                    <a:pt x="3233" y="613430"/>
                  </a:lnTo>
                  <a:lnTo>
                    <a:pt x="3033" y="611594"/>
                  </a:lnTo>
                  <a:lnTo>
                    <a:pt x="2845" y="609757"/>
                  </a:lnTo>
                  <a:lnTo>
                    <a:pt x="2659" y="607920"/>
                  </a:lnTo>
                  <a:lnTo>
                    <a:pt x="2480" y="606084"/>
                  </a:lnTo>
                  <a:lnTo>
                    <a:pt x="2309" y="604247"/>
                  </a:lnTo>
                  <a:lnTo>
                    <a:pt x="2139" y="602411"/>
                  </a:lnTo>
                  <a:lnTo>
                    <a:pt x="1983" y="600574"/>
                  </a:lnTo>
                  <a:lnTo>
                    <a:pt x="1826" y="598737"/>
                  </a:lnTo>
                  <a:lnTo>
                    <a:pt x="1680" y="596901"/>
                  </a:lnTo>
                  <a:lnTo>
                    <a:pt x="1539" y="595064"/>
                  </a:lnTo>
                  <a:lnTo>
                    <a:pt x="1402" y="593227"/>
                  </a:lnTo>
                  <a:lnTo>
                    <a:pt x="1275" y="591391"/>
                  </a:lnTo>
                  <a:lnTo>
                    <a:pt x="1148" y="589554"/>
                  </a:lnTo>
                  <a:lnTo>
                    <a:pt x="1035" y="587718"/>
                  </a:lnTo>
                  <a:lnTo>
                    <a:pt x="923" y="585881"/>
                  </a:lnTo>
                  <a:lnTo>
                    <a:pt x="819" y="584044"/>
                  </a:lnTo>
                  <a:lnTo>
                    <a:pt x="722" y="582208"/>
                  </a:lnTo>
                  <a:lnTo>
                    <a:pt x="628" y="580371"/>
                  </a:lnTo>
                  <a:lnTo>
                    <a:pt x="546" y="578535"/>
                  </a:lnTo>
                  <a:lnTo>
                    <a:pt x="464" y="576698"/>
                  </a:lnTo>
                  <a:lnTo>
                    <a:pt x="394" y="574861"/>
                  </a:lnTo>
                  <a:lnTo>
                    <a:pt x="326" y="573025"/>
                  </a:lnTo>
                  <a:lnTo>
                    <a:pt x="266" y="571188"/>
                  </a:lnTo>
                  <a:lnTo>
                    <a:pt x="213" y="569351"/>
                  </a:lnTo>
                  <a:lnTo>
                    <a:pt x="161" y="567515"/>
                  </a:lnTo>
                  <a:lnTo>
                    <a:pt x="124" y="565678"/>
                  </a:lnTo>
                  <a:lnTo>
                    <a:pt x="86" y="563842"/>
                  </a:lnTo>
                  <a:lnTo>
                    <a:pt x="58" y="562005"/>
                  </a:lnTo>
                  <a:lnTo>
                    <a:pt x="35" y="560168"/>
                  </a:lnTo>
                  <a:lnTo>
                    <a:pt x="17" y="558332"/>
                  </a:lnTo>
                  <a:lnTo>
                    <a:pt x="8" y="556495"/>
                  </a:lnTo>
                  <a:lnTo>
                    <a:pt x="0" y="554658"/>
                  </a:lnTo>
                  <a:lnTo>
                    <a:pt x="4" y="552822"/>
                  </a:lnTo>
                  <a:lnTo>
                    <a:pt x="10" y="550985"/>
                  </a:lnTo>
                  <a:lnTo>
                    <a:pt x="23" y="549149"/>
                  </a:lnTo>
                  <a:lnTo>
                    <a:pt x="43" y="547312"/>
                  </a:lnTo>
                  <a:lnTo>
                    <a:pt x="65" y="545475"/>
                  </a:lnTo>
                  <a:lnTo>
                    <a:pt x="98" y="543639"/>
                  </a:lnTo>
                  <a:lnTo>
                    <a:pt x="132" y="541802"/>
                  </a:lnTo>
                  <a:lnTo>
                    <a:pt x="176" y="539966"/>
                  </a:lnTo>
                  <a:lnTo>
                    <a:pt x="224" y="538129"/>
                  </a:lnTo>
                  <a:lnTo>
                    <a:pt x="276" y="536292"/>
                  </a:lnTo>
                  <a:lnTo>
                    <a:pt x="337" y="534456"/>
                  </a:lnTo>
                  <a:lnTo>
                    <a:pt x="397" y="532619"/>
                  </a:lnTo>
                  <a:lnTo>
                    <a:pt x="471" y="530782"/>
                  </a:lnTo>
                  <a:lnTo>
                    <a:pt x="544" y="528946"/>
                  </a:lnTo>
                  <a:lnTo>
                    <a:pt x="626" y="527109"/>
                  </a:lnTo>
                  <a:lnTo>
                    <a:pt x="712" y="525273"/>
                  </a:lnTo>
                  <a:lnTo>
                    <a:pt x="801" y="523436"/>
                  </a:lnTo>
                  <a:lnTo>
                    <a:pt x="900" y="521599"/>
                  </a:lnTo>
                  <a:lnTo>
                    <a:pt x="998" y="519763"/>
                  </a:lnTo>
                  <a:lnTo>
                    <a:pt x="1107" y="517926"/>
                  </a:lnTo>
                  <a:lnTo>
                    <a:pt x="1217" y="516089"/>
                  </a:lnTo>
                  <a:lnTo>
                    <a:pt x="1333" y="514253"/>
                  </a:lnTo>
                  <a:lnTo>
                    <a:pt x="1455" y="512416"/>
                  </a:lnTo>
                  <a:lnTo>
                    <a:pt x="1578" y="510580"/>
                  </a:lnTo>
                  <a:lnTo>
                    <a:pt x="1710" y="508743"/>
                  </a:lnTo>
                  <a:lnTo>
                    <a:pt x="1843" y="506906"/>
                  </a:lnTo>
                  <a:lnTo>
                    <a:pt x="1984" y="505070"/>
                  </a:lnTo>
                  <a:lnTo>
                    <a:pt x="2127" y="503233"/>
                  </a:lnTo>
                  <a:lnTo>
                    <a:pt x="2274" y="501397"/>
                  </a:lnTo>
                  <a:lnTo>
                    <a:pt x="2427" y="499560"/>
                  </a:lnTo>
                  <a:lnTo>
                    <a:pt x="2581" y="497723"/>
                  </a:lnTo>
                  <a:lnTo>
                    <a:pt x="2743" y="495887"/>
                  </a:lnTo>
                  <a:lnTo>
                    <a:pt x="2907" y="494050"/>
                  </a:lnTo>
                  <a:lnTo>
                    <a:pt x="3075" y="492213"/>
                  </a:lnTo>
                  <a:lnTo>
                    <a:pt x="3247" y="490377"/>
                  </a:lnTo>
                  <a:lnTo>
                    <a:pt x="3421" y="488540"/>
                  </a:lnTo>
                  <a:lnTo>
                    <a:pt x="3602" y="486704"/>
                  </a:lnTo>
                  <a:lnTo>
                    <a:pt x="3783" y="484867"/>
                  </a:lnTo>
                  <a:lnTo>
                    <a:pt x="3970" y="483030"/>
                  </a:lnTo>
                  <a:lnTo>
                    <a:pt x="4159" y="481194"/>
                  </a:lnTo>
                  <a:lnTo>
                    <a:pt x="4351" y="479357"/>
                  </a:lnTo>
                  <a:lnTo>
                    <a:pt x="4547" y="477520"/>
                  </a:lnTo>
                  <a:lnTo>
                    <a:pt x="4744" y="475684"/>
                  </a:lnTo>
                  <a:lnTo>
                    <a:pt x="4947" y="473847"/>
                  </a:lnTo>
                  <a:lnTo>
                    <a:pt x="5151" y="472011"/>
                  </a:lnTo>
                  <a:lnTo>
                    <a:pt x="5358" y="470174"/>
                  </a:lnTo>
                  <a:lnTo>
                    <a:pt x="5568" y="468337"/>
                  </a:lnTo>
                  <a:lnTo>
                    <a:pt x="5780" y="466501"/>
                  </a:lnTo>
                  <a:lnTo>
                    <a:pt x="5995" y="464664"/>
                  </a:lnTo>
                  <a:lnTo>
                    <a:pt x="6211" y="462828"/>
                  </a:lnTo>
                  <a:lnTo>
                    <a:pt x="6431" y="460991"/>
                  </a:lnTo>
                  <a:lnTo>
                    <a:pt x="6652" y="459154"/>
                  </a:lnTo>
                  <a:lnTo>
                    <a:pt x="6876" y="457318"/>
                  </a:lnTo>
                  <a:lnTo>
                    <a:pt x="7101" y="455481"/>
                  </a:lnTo>
                  <a:lnTo>
                    <a:pt x="7328" y="453644"/>
                  </a:lnTo>
                  <a:lnTo>
                    <a:pt x="7557" y="451808"/>
                  </a:lnTo>
                  <a:lnTo>
                    <a:pt x="7787" y="449971"/>
                  </a:lnTo>
                  <a:lnTo>
                    <a:pt x="8020" y="448135"/>
                  </a:lnTo>
                  <a:lnTo>
                    <a:pt x="8253" y="446298"/>
                  </a:lnTo>
                  <a:lnTo>
                    <a:pt x="8488" y="444461"/>
                  </a:lnTo>
                  <a:lnTo>
                    <a:pt x="8724" y="442625"/>
                  </a:lnTo>
                  <a:lnTo>
                    <a:pt x="8961" y="440788"/>
                  </a:lnTo>
                  <a:lnTo>
                    <a:pt x="9199" y="438951"/>
                  </a:lnTo>
                  <a:lnTo>
                    <a:pt x="9438" y="437115"/>
                  </a:lnTo>
                  <a:lnTo>
                    <a:pt x="9678" y="435278"/>
                  </a:lnTo>
                  <a:lnTo>
                    <a:pt x="9919" y="433442"/>
                  </a:lnTo>
                  <a:lnTo>
                    <a:pt x="10160" y="431605"/>
                  </a:lnTo>
                  <a:lnTo>
                    <a:pt x="10402" y="429768"/>
                  </a:lnTo>
                  <a:lnTo>
                    <a:pt x="10644" y="427932"/>
                  </a:lnTo>
                  <a:lnTo>
                    <a:pt x="10887" y="426095"/>
                  </a:lnTo>
                  <a:lnTo>
                    <a:pt x="11129" y="424259"/>
                  </a:lnTo>
                  <a:lnTo>
                    <a:pt x="11372" y="422422"/>
                  </a:lnTo>
                  <a:lnTo>
                    <a:pt x="11615" y="420585"/>
                  </a:lnTo>
                  <a:lnTo>
                    <a:pt x="11858" y="418749"/>
                  </a:lnTo>
                  <a:lnTo>
                    <a:pt x="12101" y="416912"/>
                  </a:lnTo>
                  <a:lnTo>
                    <a:pt x="12344" y="415075"/>
                  </a:lnTo>
                  <a:lnTo>
                    <a:pt x="12586" y="413239"/>
                  </a:lnTo>
                  <a:lnTo>
                    <a:pt x="12828" y="411402"/>
                  </a:lnTo>
                  <a:lnTo>
                    <a:pt x="13070" y="409566"/>
                  </a:lnTo>
                  <a:lnTo>
                    <a:pt x="13310" y="407729"/>
                  </a:lnTo>
                  <a:lnTo>
                    <a:pt x="13551" y="405892"/>
                  </a:lnTo>
                  <a:lnTo>
                    <a:pt x="13790" y="404056"/>
                  </a:lnTo>
                  <a:lnTo>
                    <a:pt x="14029" y="402219"/>
                  </a:lnTo>
                  <a:lnTo>
                    <a:pt x="14266" y="400382"/>
                  </a:lnTo>
                  <a:lnTo>
                    <a:pt x="14503" y="398546"/>
                  </a:lnTo>
                  <a:lnTo>
                    <a:pt x="14739" y="396709"/>
                  </a:lnTo>
                  <a:lnTo>
                    <a:pt x="14973" y="394873"/>
                  </a:lnTo>
                  <a:lnTo>
                    <a:pt x="15206" y="393036"/>
                  </a:lnTo>
                  <a:lnTo>
                    <a:pt x="15438" y="391199"/>
                  </a:lnTo>
                  <a:lnTo>
                    <a:pt x="15668" y="389363"/>
                  </a:lnTo>
                  <a:lnTo>
                    <a:pt x="15897" y="387526"/>
                  </a:lnTo>
                  <a:lnTo>
                    <a:pt x="16125" y="385690"/>
                  </a:lnTo>
                  <a:lnTo>
                    <a:pt x="16351" y="383853"/>
                  </a:lnTo>
                  <a:lnTo>
                    <a:pt x="16575" y="382016"/>
                  </a:lnTo>
                  <a:lnTo>
                    <a:pt x="16798" y="380180"/>
                  </a:lnTo>
                  <a:lnTo>
                    <a:pt x="17018" y="378343"/>
                  </a:lnTo>
                  <a:lnTo>
                    <a:pt x="17237" y="376506"/>
                  </a:lnTo>
                  <a:lnTo>
                    <a:pt x="17454" y="374670"/>
                  </a:lnTo>
                  <a:lnTo>
                    <a:pt x="17668" y="372833"/>
                  </a:lnTo>
                  <a:lnTo>
                    <a:pt x="17882" y="370997"/>
                  </a:lnTo>
                  <a:lnTo>
                    <a:pt x="18092" y="369160"/>
                  </a:lnTo>
                  <a:lnTo>
                    <a:pt x="18301" y="367323"/>
                  </a:lnTo>
                  <a:lnTo>
                    <a:pt x="18507" y="365487"/>
                  </a:lnTo>
                  <a:lnTo>
                    <a:pt x="18711" y="363650"/>
                  </a:lnTo>
                  <a:lnTo>
                    <a:pt x="18913" y="361813"/>
                  </a:lnTo>
                  <a:lnTo>
                    <a:pt x="19111" y="359977"/>
                  </a:lnTo>
                  <a:lnTo>
                    <a:pt x="19310" y="358140"/>
                  </a:lnTo>
                  <a:lnTo>
                    <a:pt x="19503" y="356304"/>
                  </a:lnTo>
                  <a:lnTo>
                    <a:pt x="19695" y="354467"/>
                  </a:lnTo>
                  <a:lnTo>
                    <a:pt x="19885" y="352630"/>
                  </a:lnTo>
                  <a:lnTo>
                    <a:pt x="20071" y="350794"/>
                  </a:lnTo>
                  <a:lnTo>
                    <a:pt x="20257" y="348957"/>
                  </a:lnTo>
                  <a:lnTo>
                    <a:pt x="20437" y="347121"/>
                  </a:lnTo>
                  <a:lnTo>
                    <a:pt x="20617" y="345284"/>
                  </a:lnTo>
                  <a:lnTo>
                    <a:pt x="20792" y="343447"/>
                  </a:lnTo>
                  <a:lnTo>
                    <a:pt x="20965" y="341611"/>
                  </a:lnTo>
                  <a:lnTo>
                    <a:pt x="21137" y="339774"/>
                  </a:lnTo>
                  <a:lnTo>
                    <a:pt x="21304" y="337937"/>
                  </a:lnTo>
                  <a:lnTo>
                    <a:pt x="21470" y="336101"/>
                  </a:lnTo>
                  <a:lnTo>
                    <a:pt x="21631" y="334264"/>
                  </a:lnTo>
                  <a:lnTo>
                    <a:pt x="21791" y="332428"/>
                  </a:lnTo>
                  <a:lnTo>
                    <a:pt x="21947" y="330591"/>
                  </a:lnTo>
                  <a:lnTo>
                    <a:pt x="22100" y="328754"/>
                  </a:lnTo>
                  <a:lnTo>
                    <a:pt x="22252" y="326918"/>
                  </a:lnTo>
                  <a:lnTo>
                    <a:pt x="22398" y="325081"/>
                  </a:lnTo>
                  <a:lnTo>
                    <a:pt x="22544" y="323244"/>
                  </a:lnTo>
                  <a:lnTo>
                    <a:pt x="22685" y="321408"/>
                  </a:lnTo>
                  <a:lnTo>
                    <a:pt x="22824" y="319571"/>
                  </a:lnTo>
                  <a:lnTo>
                    <a:pt x="22960" y="317735"/>
                  </a:lnTo>
                  <a:lnTo>
                    <a:pt x="23093" y="315898"/>
                  </a:lnTo>
                  <a:lnTo>
                    <a:pt x="23225" y="314061"/>
                  </a:lnTo>
                  <a:lnTo>
                    <a:pt x="23350" y="312225"/>
                  </a:lnTo>
                  <a:lnTo>
                    <a:pt x="23475" y="310388"/>
                  </a:lnTo>
                  <a:lnTo>
                    <a:pt x="23596" y="308552"/>
                  </a:lnTo>
                  <a:lnTo>
                    <a:pt x="23714" y="306715"/>
                  </a:lnTo>
                  <a:lnTo>
                    <a:pt x="23830" y="304878"/>
                  </a:lnTo>
                  <a:lnTo>
                    <a:pt x="23941" y="303042"/>
                  </a:lnTo>
                  <a:lnTo>
                    <a:pt x="24053" y="301205"/>
                  </a:lnTo>
                  <a:lnTo>
                    <a:pt x="24158" y="299368"/>
                  </a:lnTo>
                  <a:lnTo>
                    <a:pt x="24262" y="297532"/>
                  </a:lnTo>
                  <a:lnTo>
                    <a:pt x="24364" y="295695"/>
                  </a:lnTo>
                  <a:lnTo>
                    <a:pt x="24461" y="293859"/>
                  </a:lnTo>
                  <a:lnTo>
                    <a:pt x="24558" y="292022"/>
                  </a:lnTo>
                  <a:lnTo>
                    <a:pt x="24650" y="290185"/>
                  </a:lnTo>
                  <a:lnTo>
                    <a:pt x="24741" y="288349"/>
                  </a:lnTo>
                  <a:lnTo>
                    <a:pt x="24827" y="286512"/>
                  </a:lnTo>
                  <a:lnTo>
                    <a:pt x="24912" y="284675"/>
                  </a:lnTo>
                  <a:lnTo>
                    <a:pt x="24995" y="282839"/>
                  </a:lnTo>
                  <a:lnTo>
                    <a:pt x="25073" y="281002"/>
                  </a:lnTo>
                  <a:lnTo>
                    <a:pt x="25152" y="279166"/>
                  </a:lnTo>
                  <a:lnTo>
                    <a:pt x="25225" y="277329"/>
                  </a:lnTo>
                  <a:lnTo>
                    <a:pt x="25297" y="275492"/>
                  </a:lnTo>
                  <a:lnTo>
                    <a:pt x="25367" y="273656"/>
                  </a:lnTo>
                  <a:lnTo>
                    <a:pt x="25434" y="271819"/>
                  </a:lnTo>
                  <a:lnTo>
                    <a:pt x="25499" y="269983"/>
                  </a:lnTo>
                  <a:lnTo>
                    <a:pt x="25561" y="268146"/>
                  </a:lnTo>
                  <a:lnTo>
                    <a:pt x="25622" y="266309"/>
                  </a:lnTo>
                  <a:lnTo>
                    <a:pt x="25679" y="264473"/>
                  </a:lnTo>
                  <a:lnTo>
                    <a:pt x="25735" y="262636"/>
                  </a:lnTo>
                  <a:lnTo>
                    <a:pt x="25789" y="260799"/>
                  </a:lnTo>
                  <a:lnTo>
                    <a:pt x="25840" y="258963"/>
                  </a:lnTo>
                  <a:lnTo>
                    <a:pt x="25891" y="257126"/>
                  </a:lnTo>
                  <a:lnTo>
                    <a:pt x="25938" y="255290"/>
                  </a:lnTo>
                  <a:lnTo>
                    <a:pt x="25985" y="253453"/>
                  </a:lnTo>
                  <a:lnTo>
                    <a:pt x="26028" y="251616"/>
                  </a:lnTo>
                  <a:lnTo>
                    <a:pt x="26071" y="249780"/>
                  </a:lnTo>
                  <a:lnTo>
                    <a:pt x="26112" y="247943"/>
                  </a:lnTo>
                  <a:lnTo>
                    <a:pt x="26150" y="246106"/>
                  </a:lnTo>
                  <a:lnTo>
                    <a:pt x="26189" y="244270"/>
                  </a:lnTo>
                  <a:lnTo>
                    <a:pt x="26224" y="242433"/>
                  </a:lnTo>
                  <a:lnTo>
                    <a:pt x="26259" y="240597"/>
                  </a:lnTo>
                  <a:lnTo>
                    <a:pt x="26292" y="238760"/>
                  </a:lnTo>
                  <a:lnTo>
                    <a:pt x="26323" y="236923"/>
                  </a:lnTo>
                  <a:lnTo>
                    <a:pt x="26355" y="235087"/>
                  </a:lnTo>
                  <a:lnTo>
                    <a:pt x="26384" y="233250"/>
                  </a:lnTo>
                  <a:lnTo>
                    <a:pt x="26412" y="231414"/>
                  </a:lnTo>
                  <a:lnTo>
                    <a:pt x="26439" y="229577"/>
                  </a:lnTo>
                  <a:lnTo>
                    <a:pt x="26466" y="227740"/>
                  </a:lnTo>
                  <a:lnTo>
                    <a:pt x="26492" y="225904"/>
                  </a:lnTo>
                  <a:lnTo>
                    <a:pt x="26516" y="224067"/>
                  </a:lnTo>
                  <a:lnTo>
                    <a:pt x="26541" y="222230"/>
                  </a:lnTo>
                  <a:lnTo>
                    <a:pt x="26564" y="220394"/>
                  </a:lnTo>
                  <a:lnTo>
                    <a:pt x="26587" y="218557"/>
                  </a:lnTo>
                  <a:lnTo>
                    <a:pt x="26609" y="216721"/>
                  </a:lnTo>
                  <a:lnTo>
                    <a:pt x="26631" y="214884"/>
                  </a:lnTo>
                  <a:lnTo>
                    <a:pt x="26652" y="213047"/>
                  </a:lnTo>
                  <a:lnTo>
                    <a:pt x="26673" y="211211"/>
                  </a:lnTo>
                  <a:lnTo>
                    <a:pt x="26695" y="209374"/>
                  </a:lnTo>
                  <a:lnTo>
                    <a:pt x="26715" y="207537"/>
                  </a:lnTo>
                  <a:lnTo>
                    <a:pt x="26736" y="205701"/>
                  </a:lnTo>
                  <a:lnTo>
                    <a:pt x="26757" y="203864"/>
                  </a:lnTo>
                  <a:lnTo>
                    <a:pt x="26778" y="202028"/>
                  </a:lnTo>
                  <a:lnTo>
                    <a:pt x="26800" y="200191"/>
                  </a:lnTo>
                  <a:lnTo>
                    <a:pt x="26821" y="198354"/>
                  </a:lnTo>
                  <a:lnTo>
                    <a:pt x="26843" y="196518"/>
                  </a:lnTo>
                  <a:lnTo>
                    <a:pt x="26866" y="194681"/>
                  </a:lnTo>
                  <a:lnTo>
                    <a:pt x="26888" y="192845"/>
                  </a:lnTo>
                  <a:lnTo>
                    <a:pt x="26912" y="191008"/>
                  </a:lnTo>
                  <a:lnTo>
                    <a:pt x="26936" y="189171"/>
                  </a:lnTo>
                  <a:lnTo>
                    <a:pt x="26960" y="187335"/>
                  </a:lnTo>
                  <a:lnTo>
                    <a:pt x="26987" y="185498"/>
                  </a:lnTo>
                  <a:lnTo>
                    <a:pt x="27013" y="183661"/>
                  </a:lnTo>
                  <a:lnTo>
                    <a:pt x="27041" y="181825"/>
                  </a:lnTo>
                  <a:lnTo>
                    <a:pt x="27070" y="179988"/>
                  </a:lnTo>
                  <a:lnTo>
                    <a:pt x="27099" y="178152"/>
                  </a:lnTo>
                  <a:lnTo>
                    <a:pt x="27131" y="176315"/>
                  </a:lnTo>
                  <a:lnTo>
                    <a:pt x="27162" y="174478"/>
                  </a:lnTo>
                  <a:lnTo>
                    <a:pt x="27196" y="172642"/>
                  </a:lnTo>
                  <a:lnTo>
                    <a:pt x="27231" y="170805"/>
                  </a:lnTo>
                  <a:lnTo>
                    <a:pt x="27268" y="168968"/>
                  </a:lnTo>
                  <a:lnTo>
                    <a:pt x="27306" y="167132"/>
                  </a:lnTo>
                  <a:lnTo>
                    <a:pt x="27345" y="165295"/>
                  </a:lnTo>
                  <a:lnTo>
                    <a:pt x="27388" y="163459"/>
                  </a:lnTo>
                  <a:lnTo>
                    <a:pt x="27431" y="161622"/>
                  </a:lnTo>
                  <a:lnTo>
                    <a:pt x="27477" y="159785"/>
                  </a:lnTo>
                  <a:lnTo>
                    <a:pt x="27524" y="157949"/>
                  </a:lnTo>
                  <a:lnTo>
                    <a:pt x="27573" y="156112"/>
                  </a:lnTo>
                  <a:lnTo>
                    <a:pt x="27625" y="154276"/>
                  </a:lnTo>
                  <a:lnTo>
                    <a:pt x="27677" y="152439"/>
                  </a:lnTo>
                  <a:lnTo>
                    <a:pt x="27734" y="150602"/>
                  </a:lnTo>
                  <a:lnTo>
                    <a:pt x="27791" y="148766"/>
                  </a:lnTo>
                  <a:lnTo>
                    <a:pt x="27852" y="146929"/>
                  </a:lnTo>
                  <a:lnTo>
                    <a:pt x="27915" y="145092"/>
                  </a:lnTo>
                  <a:lnTo>
                    <a:pt x="27979" y="143256"/>
                  </a:lnTo>
                  <a:lnTo>
                    <a:pt x="28048" y="141419"/>
                  </a:lnTo>
                  <a:lnTo>
                    <a:pt x="28117" y="139583"/>
                  </a:lnTo>
                  <a:lnTo>
                    <a:pt x="28192" y="137746"/>
                  </a:lnTo>
                  <a:lnTo>
                    <a:pt x="28267" y="135909"/>
                  </a:lnTo>
                  <a:lnTo>
                    <a:pt x="28345" y="134073"/>
                  </a:lnTo>
                  <a:lnTo>
                    <a:pt x="28427" y="132236"/>
                  </a:lnTo>
                  <a:lnTo>
                    <a:pt x="28510" y="130399"/>
                  </a:lnTo>
                  <a:lnTo>
                    <a:pt x="28599" y="128563"/>
                  </a:lnTo>
                  <a:lnTo>
                    <a:pt x="28688" y="126726"/>
                  </a:lnTo>
                  <a:lnTo>
                    <a:pt x="28782" y="124890"/>
                  </a:lnTo>
                  <a:lnTo>
                    <a:pt x="28878" y="123053"/>
                  </a:lnTo>
                  <a:lnTo>
                    <a:pt x="28977" y="121216"/>
                  </a:lnTo>
                  <a:lnTo>
                    <a:pt x="29080" y="119380"/>
                  </a:lnTo>
                  <a:lnTo>
                    <a:pt x="29184" y="117543"/>
                  </a:lnTo>
                  <a:lnTo>
                    <a:pt x="29295" y="115707"/>
                  </a:lnTo>
                  <a:lnTo>
                    <a:pt x="29407" y="113870"/>
                  </a:lnTo>
                  <a:lnTo>
                    <a:pt x="29523" y="112033"/>
                  </a:lnTo>
                  <a:lnTo>
                    <a:pt x="29642" y="110197"/>
                  </a:lnTo>
                  <a:lnTo>
                    <a:pt x="29763" y="108360"/>
                  </a:lnTo>
                  <a:lnTo>
                    <a:pt x="29891" y="106523"/>
                  </a:lnTo>
                  <a:lnTo>
                    <a:pt x="30018" y="104687"/>
                  </a:lnTo>
                  <a:lnTo>
                    <a:pt x="30153" y="102850"/>
                  </a:lnTo>
                  <a:lnTo>
                    <a:pt x="30289" y="101014"/>
                  </a:lnTo>
                  <a:lnTo>
                    <a:pt x="30428" y="99177"/>
                  </a:lnTo>
                  <a:lnTo>
                    <a:pt x="30573" y="97340"/>
                  </a:lnTo>
                  <a:lnTo>
                    <a:pt x="30718" y="95504"/>
                  </a:lnTo>
                  <a:lnTo>
                    <a:pt x="30871" y="93667"/>
                  </a:lnTo>
                  <a:lnTo>
                    <a:pt x="31024" y="91830"/>
                  </a:lnTo>
                  <a:lnTo>
                    <a:pt x="31183" y="89994"/>
                  </a:lnTo>
                  <a:lnTo>
                    <a:pt x="31345" y="88157"/>
                  </a:lnTo>
                  <a:lnTo>
                    <a:pt x="31510" y="86321"/>
                  </a:lnTo>
                  <a:lnTo>
                    <a:pt x="31681" y="84484"/>
                  </a:lnTo>
                  <a:lnTo>
                    <a:pt x="31852" y="82647"/>
                  </a:lnTo>
                  <a:lnTo>
                    <a:pt x="32030" y="80811"/>
                  </a:lnTo>
                  <a:lnTo>
                    <a:pt x="32210" y="78974"/>
                  </a:lnTo>
                  <a:lnTo>
                    <a:pt x="32395" y="77138"/>
                  </a:lnTo>
                  <a:lnTo>
                    <a:pt x="32584" y="75301"/>
                  </a:lnTo>
                  <a:lnTo>
                    <a:pt x="32774" y="73464"/>
                  </a:lnTo>
                  <a:lnTo>
                    <a:pt x="32972" y="71628"/>
                  </a:lnTo>
                  <a:lnTo>
                    <a:pt x="33169" y="69791"/>
                  </a:lnTo>
                  <a:lnTo>
                    <a:pt x="33374" y="67954"/>
                  </a:lnTo>
                  <a:lnTo>
                    <a:pt x="33581" y="66118"/>
                  </a:lnTo>
                  <a:lnTo>
                    <a:pt x="33791" y="64281"/>
                  </a:lnTo>
                  <a:lnTo>
                    <a:pt x="34007" y="62445"/>
                  </a:lnTo>
                  <a:lnTo>
                    <a:pt x="34223" y="60608"/>
                  </a:lnTo>
                  <a:lnTo>
                    <a:pt x="34448" y="58771"/>
                  </a:lnTo>
                  <a:lnTo>
                    <a:pt x="34673" y="56935"/>
                  </a:lnTo>
                  <a:lnTo>
                    <a:pt x="34903" y="55098"/>
                  </a:lnTo>
                  <a:lnTo>
                    <a:pt x="35137" y="53261"/>
                  </a:lnTo>
                  <a:lnTo>
                    <a:pt x="35372" y="51425"/>
                  </a:lnTo>
                  <a:lnTo>
                    <a:pt x="35615" y="49588"/>
                  </a:lnTo>
                  <a:lnTo>
                    <a:pt x="35857" y="47752"/>
                  </a:lnTo>
                  <a:lnTo>
                    <a:pt x="36107" y="45915"/>
                  </a:lnTo>
                  <a:lnTo>
                    <a:pt x="36358" y="44078"/>
                  </a:lnTo>
                  <a:lnTo>
                    <a:pt x="36614" y="42242"/>
                  </a:lnTo>
                  <a:lnTo>
                    <a:pt x="36873" y="40405"/>
                  </a:lnTo>
                  <a:lnTo>
                    <a:pt x="37134" y="38569"/>
                  </a:lnTo>
                  <a:lnTo>
                    <a:pt x="37402" y="36732"/>
                  </a:lnTo>
                  <a:lnTo>
                    <a:pt x="37670" y="34895"/>
                  </a:lnTo>
                  <a:lnTo>
                    <a:pt x="37944" y="33059"/>
                  </a:lnTo>
                  <a:lnTo>
                    <a:pt x="38220" y="31222"/>
                  </a:lnTo>
                  <a:lnTo>
                    <a:pt x="38499" y="29385"/>
                  </a:lnTo>
                  <a:lnTo>
                    <a:pt x="38783" y="27549"/>
                  </a:lnTo>
                  <a:lnTo>
                    <a:pt x="39067" y="25712"/>
                  </a:lnTo>
                  <a:lnTo>
                    <a:pt x="39359" y="23876"/>
                  </a:lnTo>
                  <a:lnTo>
                    <a:pt x="39651" y="22039"/>
                  </a:lnTo>
                  <a:lnTo>
                    <a:pt x="39947" y="20202"/>
                  </a:lnTo>
                  <a:lnTo>
                    <a:pt x="40247" y="18366"/>
                  </a:lnTo>
                  <a:lnTo>
                    <a:pt x="40548" y="16529"/>
                  </a:lnTo>
                  <a:lnTo>
                    <a:pt x="40855" y="14692"/>
                  </a:lnTo>
                  <a:lnTo>
                    <a:pt x="41162" y="12856"/>
                  </a:lnTo>
                  <a:lnTo>
                    <a:pt x="41474" y="11019"/>
                  </a:lnTo>
                  <a:lnTo>
                    <a:pt x="41788" y="9183"/>
                  </a:lnTo>
                  <a:lnTo>
                    <a:pt x="42105" y="7346"/>
                  </a:lnTo>
                  <a:lnTo>
                    <a:pt x="42426" y="5509"/>
                  </a:lnTo>
                  <a:lnTo>
                    <a:pt x="42747" y="3673"/>
                  </a:lnTo>
                  <a:lnTo>
                    <a:pt x="43074" y="1836"/>
                  </a:lnTo>
                  <a:lnTo>
                    <a:pt x="43401" y="0"/>
                  </a:lnTo>
                  <a:lnTo>
                    <a:pt x="148549" y="0"/>
                  </a:lnTo>
                  <a:lnTo>
                    <a:pt x="148876" y="1836"/>
                  </a:lnTo>
                  <a:lnTo>
                    <a:pt x="149203" y="3673"/>
                  </a:lnTo>
                  <a:lnTo>
                    <a:pt x="149524" y="5509"/>
                  </a:lnTo>
                  <a:lnTo>
                    <a:pt x="149845" y="7346"/>
                  </a:lnTo>
                  <a:lnTo>
                    <a:pt x="150162" y="9183"/>
                  </a:lnTo>
                  <a:lnTo>
                    <a:pt x="150475" y="11019"/>
                  </a:lnTo>
                  <a:lnTo>
                    <a:pt x="150788" y="12856"/>
                  </a:lnTo>
                  <a:lnTo>
                    <a:pt x="151095" y="14692"/>
                  </a:lnTo>
                  <a:lnTo>
                    <a:pt x="151402" y="16529"/>
                  </a:lnTo>
                  <a:lnTo>
                    <a:pt x="151703" y="18366"/>
                  </a:lnTo>
                  <a:lnTo>
                    <a:pt x="152002" y="20202"/>
                  </a:lnTo>
                  <a:lnTo>
                    <a:pt x="152299" y="22039"/>
                  </a:lnTo>
                  <a:lnTo>
                    <a:pt x="152591" y="23876"/>
                  </a:lnTo>
                  <a:lnTo>
                    <a:pt x="152883" y="25712"/>
                  </a:lnTo>
                  <a:lnTo>
                    <a:pt x="153167" y="27549"/>
                  </a:lnTo>
                  <a:lnTo>
                    <a:pt x="153451" y="29385"/>
                  </a:lnTo>
                  <a:lnTo>
                    <a:pt x="153730" y="31222"/>
                  </a:lnTo>
                  <a:lnTo>
                    <a:pt x="154006" y="33059"/>
                  </a:lnTo>
                  <a:lnTo>
                    <a:pt x="154280" y="34895"/>
                  </a:lnTo>
                  <a:lnTo>
                    <a:pt x="154548" y="36732"/>
                  </a:lnTo>
                  <a:lnTo>
                    <a:pt x="154816" y="38569"/>
                  </a:lnTo>
                  <a:lnTo>
                    <a:pt x="155077" y="40405"/>
                  </a:lnTo>
                  <a:lnTo>
                    <a:pt x="155336" y="42242"/>
                  </a:lnTo>
                  <a:lnTo>
                    <a:pt x="155592" y="44078"/>
                  </a:lnTo>
                  <a:lnTo>
                    <a:pt x="155843" y="45915"/>
                  </a:lnTo>
                  <a:lnTo>
                    <a:pt x="156093" y="47752"/>
                  </a:lnTo>
                  <a:lnTo>
                    <a:pt x="156335" y="49588"/>
                  </a:lnTo>
                  <a:lnTo>
                    <a:pt x="156578" y="51425"/>
                  </a:lnTo>
                  <a:lnTo>
                    <a:pt x="156813" y="53261"/>
                  </a:lnTo>
                  <a:lnTo>
                    <a:pt x="157047" y="55098"/>
                  </a:lnTo>
                  <a:lnTo>
                    <a:pt x="157277" y="56935"/>
                  </a:lnTo>
                  <a:lnTo>
                    <a:pt x="157502" y="58771"/>
                  </a:lnTo>
                  <a:lnTo>
                    <a:pt x="157727" y="60608"/>
                  </a:lnTo>
                  <a:lnTo>
                    <a:pt x="157943" y="62445"/>
                  </a:lnTo>
                  <a:lnTo>
                    <a:pt x="158159" y="64281"/>
                  </a:lnTo>
                  <a:lnTo>
                    <a:pt x="158369" y="66118"/>
                  </a:lnTo>
                  <a:lnTo>
                    <a:pt x="158576" y="67954"/>
                  </a:lnTo>
                  <a:lnTo>
                    <a:pt x="158780" y="69791"/>
                  </a:lnTo>
                  <a:lnTo>
                    <a:pt x="158978" y="71628"/>
                  </a:lnTo>
                  <a:lnTo>
                    <a:pt x="159176" y="73464"/>
                  </a:lnTo>
                  <a:lnTo>
                    <a:pt x="159366" y="75301"/>
                  </a:lnTo>
                  <a:lnTo>
                    <a:pt x="159555" y="77138"/>
                  </a:lnTo>
                  <a:lnTo>
                    <a:pt x="159740" y="78974"/>
                  </a:lnTo>
                  <a:lnTo>
                    <a:pt x="159919" y="80811"/>
                  </a:lnTo>
                  <a:lnTo>
                    <a:pt x="160098" y="82647"/>
                  </a:lnTo>
                  <a:lnTo>
                    <a:pt x="160269" y="84484"/>
                  </a:lnTo>
                  <a:lnTo>
                    <a:pt x="160440" y="86321"/>
                  </a:lnTo>
                  <a:lnTo>
                    <a:pt x="160605" y="88157"/>
                  </a:lnTo>
                  <a:lnTo>
                    <a:pt x="160767" y="89994"/>
                  </a:lnTo>
                  <a:lnTo>
                    <a:pt x="160926" y="91830"/>
                  </a:lnTo>
                  <a:lnTo>
                    <a:pt x="161079" y="93667"/>
                  </a:lnTo>
                  <a:lnTo>
                    <a:pt x="161232" y="95504"/>
                  </a:lnTo>
                  <a:lnTo>
                    <a:pt x="161377" y="97340"/>
                  </a:lnTo>
                  <a:lnTo>
                    <a:pt x="161522" y="99177"/>
                  </a:lnTo>
                  <a:lnTo>
                    <a:pt x="161661" y="101014"/>
                  </a:lnTo>
                  <a:lnTo>
                    <a:pt x="161797" y="102850"/>
                  </a:lnTo>
                  <a:lnTo>
                    <a:pt x="161932" y="104687"/>
                  </a:lnTo>
                  <a:lnTo>
                    <a:pt x="162059" y="106523"/>
                  </a:lnTo>
                  <a:lnTo>
                    <a:pt x="162187" y="108360"/>
                  </a:lnTo>
                  <a:lnTo>
                    <a:pt x="162308" y="110197"/>
                  </a:lnTo>
                  <a:lnTo>
                    <a:pt x="162427" y="112033"/>
                  </a:lnTo>
                  <a:lnTo>
                    <a:pt x="162543" y="113870"/>
                  </a:lnTo>
                  <a:lnTo>
                    <a:pt x="162655" y="115707"/>
                  </a:lnTo>
                  <a:lnTo>
                    <a:pt x="162766" y="117543"/>
                  </a:lnTo>
                  <a:lnTo>
                    <a:pt x="162870" y="119380"/>
                  </a:lnTo>
                  <a:lnTo>
                    <a:pt x="162973" y="121216"/>
                  </a:lnTo>
                  <a:lnTo>
                    <a:pt x="163072" y="123053"/>
                  </a:lnTo>
                  <a:lnTo>
                    <a:pt x="163168" y="124890"/>
                  </a:lnTo>
                  <a:lnTo>
                    <a:pt x="163262" y="126726"/>
                  </a:lnTo>
                  <a:lnTo>
                    <a:pt x="163351" y="128563"/>
                  </a:lnTo>
                  <a:lnTo>
                    <a:pt x="163440" y="130399"/>
                  </a:lnTo>
                  <a:lnTo>
                    <a:pt x="163523" y="132236"/>
                  </a:lnTo>
                  <a:lnTo>
                    <a:pt x="163605" y="134073"/>
                  </a:lnTo>
                  <a:lnTo>
                    <a:pt x="163683" y="135909"/>
                  </a:lnTo>
                  <a:lnTo>
                    <a:pt x="163758" y="137746"/>
                  </a:lnTo>
                  <a:lnTo>
                    <a:pt x="163833" y="139583"/>
                  </a:lnTo>
                  <a:lnTo>
                    <a:pt x="163902" y="141419"/>
                  </a:lnTo>
                  <a:lnTo>
                    <a:pt x="163971" y="143256"/>
                  </a:lnTo>
                  <a:lnTo>
                    <a:pt x="164035" y="145092"/>
                  </a:lnTo>
                  <a:lnTo>
                    <a:pt x="164098" y="146929"/>
                  </a:lnTo>
                  <a:lnTo>
                    <a:pt x="164159" y="148766"/>
                  </a:lnTo>
                  <a:lnTo>
                    <a:pt x="164216" y="150602"/>
                  </a:lnTo>
                  <a:lnTo>
                    <a:pt x="164273" y="152439"/>
                  </a:lnTo>
                  <a:lnTo>
                    <a:pt x="164325" y="154276"/>
                  </a:lnTo>
                  <a:lnTo>
                    <a:pt x="164377" y="156112"/>
                  </a:lnTo>
                  <a:lnTo>
                    <a:pt x="164426" y="157949"/>
                  </a:lnTo>
                  <a:lnTo>
                    <a:pt x="164473" y="159785"/>
                  </a:lnTo>
                  <a:lnTo>
                    <a:pt x="164519" y="161622"/>
                  </a:lnTo>
                  <a:lnTo>
                    <a:pt x="164562" y="163459"/>
                  </a:lnTo>
                  <a:lnTo>
                    <a:pt x="164604" y="165295"/>
                  </a:lnTo>
                  <a:lnTo>
                    <a:pt x="164643" y="167132"/>
                  </a:lnTo>
                  <a:lnTo>
                    <a:pt x="164682" y="168968"/>
                  </a:lnTo>
                  <a:lnTo>
                    <a:pt x="164719" y="170805"/>
                  </a:lnTo>
                  <a:lnTo>
                    <a:pt x="164753" y="172642"/>
                  </a:lnTo>
                  <a:lnTo>
                    <a:pt x="164788" y="174478"/>
                  </a:lnTo>
                  <a:lnTo>
                    <a:pt x="164819" y="176315"/>
                  </a:lnTo>
                  <a:lnTo>
                    <a:pt x="164851" y="178152"/>
                  </a:lnTo>
                  <a:lnTo>
                    <a:pt x="164880" y="179988"/>
                  </a:lnTo>
                  <a:lnTo>
                    <a:pt x="164909" y="181825"/>
                  </a:lnTo>
                  <a:lnTo>
                    <a:pt x="164937" y="183661"/>
                  </a:lnTo>
                  <a:lnTo>
                    <a:pt x="164963" y="185498"/>
                  </a:lnTo>
                  <a:lnTo>
                    <a:pt x="164989" y="187335"/>
                  </a:lnTo>
                  <a:lnTo>
                    <a:pt x="165014" y="189171"/>
                  </a:lnTo>
                  <a:lnTo>
                    <a:pt x="165038" y="191008"/>
                  </a:lnTo>
                  <a:lnTo>
                    <a:pt x="165062" y="192845"/>
                  </a:lnTo>
                  <a:lnTo>
                    <a:pt x="165084" y="194681"/>
                  </a:lnTo>
                  <a:lnTo>
                    <a:pt x="165107" y="196518"/>
                  </a:lnTo>
                  <a:lnTo>
                    <a:pt x="165129" y="198354"/>
                  </a:lnTo>
                  <a:lnTo>
                    <a:pt x="165150" y="200191"/>
                  </a:lnTo>
                  <a:lnTo>
                    <a:pt x="165171" y="202028"/>
                  </a:lnTo>
                  <a:lnTo>
                    <a:pt x="165193" y="203864"/>
                  </a:lnTo>
                  <a:lnTo>
                    <a:pt x="165214" y="205701"/>
                  </a:lnTo>
                  <a:lnTo>
                    <a:pt x="165234" y="207537"/>
                  </a:lnTo>
                  <a:lnTo>
                    <a:pt x="165255" y="209374"/>
                  </a:lnTo>
                  <a:lnTo>
                    <a:pt x="165276" y="211211"/>
                  </a:lnTo>
                  <a:lnTo>
                    <a:pt x="165298" y="213047"/>
                  </a:lnTo>
                  <a:lnTo>
                    <a:pt x="165319" y="214884"/>
                  </a:lnTo>
                  <a:lnTo>
                    <a:pt x="165341" y="216721"/>
                  </a:lnTo>
                  <a:lnTo>
                    <a:pt x="165363" y="218557"/>
                  </a:lnTo>
                  <a:lnTo>
                    <a:pt x="165386" y="220394"/>
                  </a:lnTo>
                  <a:lnTo>
                    <a:pt x="165409" y="222230"/>
                  </a:lnTo>
                  <a:lnTo>
                    <a:pt x="165434" y="224067"/>
                  </a:lnTo>
                  <a:lnTo>
                    <a:pt x="165458" y="225904"/>
                  </a:lnTo>
                  <a:lnTo>
                    <a:pt x="165484" y="227740"/>
                  </a:lnTo>
                  <a:lnTo>
                    <a:pt x="165510" y="229577"/>
                  </a:lnTo>
                  <a:lnTo>
                    <a:pt x="165537" y="231414"/>
                  </a:lnTo>
                  <a:lnTo>
                    <a:pt x="165566" y="233250"/>
                  </a:lnTo>
                  <a:lnTo>
                    <a:pt x="165595" y="235087"/>
                  </a:lnTo>
                  <a:lnTo>
                    <a:pt x="165626" y="236923"/>
                  </a:lnTo>
                  <a:lnTo>
                    <a:pt x="165658" y="238760"/>
                  </a:lnTo>
                  <a:lnTo>
                    <a:pt x="165691" y="240597"/>
                  </a:lnTo>
                  <a:lnTo>
                    <a:pt x="165726" y="242433"/>
                  </a:lnTo>
                  <a:lnTo>
                    <a:pt x="165761" y="244270"/>
                  </a:lnTo>
                  <a:lnTo>
                    <a:pt x="165800" y="246106"/>
                  </a:lnTo>
                  <a:lnTo>
                    <a:pt x="165838" y="247943"/>
                  </a:lnTo>
                  <a:lnTo>
                    <a:pt x="165879" y="249780"/>
                  </a:lnTo>
                  <a:lnTo>
                    <a:pt x="165922" y="251616"/>
                  </a:lnTo>
                  <a:lnTo>
                    <a:pt x="165965" y="253453"/>
                  </a:lnTo>
                  <a:lnTo>
                    <a:pt x="166012" y="255290"/>
                  </a:lnTo>
                  <a:lnTo>
                    <a:pt x="166059" y="257126"/>
                  </a:lnTo>
                  <a:lnTo>
                    <a:pt x="166109" y="258963"/>
                  </a:lnTo>
                  <a:lnTo>
                    <a:pt x="166161" y="260799"/>
                  </a:lnTo>
                  <a:lnTo>
                    <a:pt x="166215" y="262636"/>
                  </a:lnTo>
                  <a:lnTo>
                    <a:pt x="166271" y="264473"/>
                  </a:lnTo>
                  <a:lnTo>
                    <a:pt x="166328" y="266309"/>
                  </a:lnTo>
                  <a:lnTo>
                    <a:pt x="166389" y="268146"/>
                  </a:lnTo>
                  <a:lnTo>
                    <a:pt x="166451" y="269983"/>
                  </a:lnTo>
                  <a:lnTo>
                    <a:pt x="166516" y="271819"/>
                  </a:lnTo>
                  <a:lnTo>
                    <a:pt x="166583" y="273656"/>
                  </a:lnTo>
                  <a:lnTo>
                    <a:pt x="166652" y="275492"/>
                  </a:lnTo>
                  <a:lnTo>
                    <a:pt x="166725" y="277329"/>
                  </a:lnTo>
                  <a:lnTo>
                    <a:pt x="166798" y="279166"/>
                  </a:lnTo>
                  <a:lnTo>
                    <a:pt x="166876" y="281002"/>
                  </a:lnTo>
                  <a:lnTo>
                    <a:pt x="166955" y="282839"/>
                  </a:lnTo>
                  <a:lnTo>
                    <a:pt x="167038" y="284675"/>
                  </a:lnTo>
                  <a:lnTo>
                    <a:pt x="167123" y="286512"/>
                  </a:lnTo>
                  <a:lnTo>
                    <a:pt x="167209" y="288349"/>
                  </a:lnTo>
                  <a:lnTo>
                    <a:pt x="167300" y="290185"/>
                  </a:lnTo>
                  <a:lnTo>
                    <a:pt x="167392" y="292022"/>
                  </a:lnTo>
                  <a:lnTo>
                    <a:pt x="167489" y="293859"/>
                  </a:lnTo>
                  <a:lnTo>
                    <a:pt x="167586" y="295695"/>
                  </a:lnTo>
                  <a:lnTo>
                    <a:pt x="167687" y="297532"/>
                  </a:lnTo>
                  <a:lnTo>
                    <a:pt x="167792" y="299368"/>
                  </a:lnTo>
                  <a:lnTo>
                    <a:pt x="167897" y="301205"/>
                  </a:lnTo>
                  <a:lnTo>
                    <a:pt x="168008" y="303042"/>
                  </a:lnTo>
                  <a:lnTo>
                    <a:pt x="168120" y="304878"/>
                  </a:lnTo>
                  <a:lnTo>
                    <a:pt x="168236" y="306715"/>
                  </a:lnTo>
                  <a:lnTo>
                    <a:pt x="168354" y="308552"/>
                  </a:lnTo>
                  <a:lnTo>
                    <a:pt x="168475" y="310388"/>
                  </a:lnTo>
                  <a:lnTo>
                    <a:pt x="168600" y="312225"/>
                  </a:lnTo>
                  <a:lnTo>
                    <a:pt x="168725" y="314061"/>
                  </a:lnTo>
                  <a:lnTo>
                    <a:pt x="168857" y="315898"/>
                  </a:lnTo>
                  <a:lnTo>
                    <a:pt x="168989" y="317735"/>
                  </a:lnTo>
                  <a:lnTo>
                    <a:pt x="169126" y="319571"/>
                  </a:lnTo>
                  <a:lnTo>
                    <a:pt x="169265" y="321408"/>
                  </a:lnTo>
                  <a:lnTo>
                    <a:pt x="169406" y="323244"/>
                  </a:lnTo>
                  <a:lnTo>
                    <a:pt x="169552" y="325081"/>
                  </a:lnTo>
                  <a:lnTo>
                    <a:pt x="169698" y="326918"/>
                  </a:lnTo>
                  <a:lnTo>
                    <a:pt x="169850" y="328754"/>
                  </a:lnTo>
                  <a:lnTo>
                    <a:pt x="170003" y="330591"/>
                  </a:lnTo>
                  <a:lnTo>
                    <a:pt x="170159" y="332428"/>
                  </a:lnTo>
                  <a:lnTo>
                    <a:pt x="170319" y="334264"/>
                  </a:lnTo>
                  <a:lnTo>
                    <a:pt x="170480" y="336101"/>
                  </a:lnTo>
                  <a:lnTo>
                    <a:pt x="170646" y="337937"/>
                  </a:lnTo>
                  <a:lnTo>
                    <a:pt x="170813" y="339774"/>
                  </a:lnTo>
                  <a:lnTo>
                    <a:pt x="170984" y="341611"/>
                  </a:lnTo>
                  <a:lnTo>
                    <a:pt x="171158" y="343447"/>
                  </a:lnTo>
                  <a:lnTo>
                    <a:pt x="171333" y="345284"/>
                  </a:lnTo>
                  <a:lnTo>
                    <a:pt x="171513" y="347121"/>
                  </a:lnTo>
                  <a:lnTo>
                    <a:pt x="171693" y="348957"/>
                  </a:lnTo>
                  <a:lnTo>
                    <a:pt x="171879" y="350794"/>
                  </a:lnTo>
                  <a:lnTo>
                    <a:pt x="172065" y="352630"/>
                  </a:lnTo>
                  <a:lnTo>
                    <a:pt x="172255" y="354467"/>
                  </a:lnTo>
                  <a:lnTo>
                    <a:pt x="172447" y="356304"/>
                  </a:lnTo>
                  <a:lnTo>
                    <a:pt x="172640" y="358140"/>
                  </a:lnTo>
                  <a:lnTo>
                    <a:pt x="172838" y="359977"/>
                  </a:lnTo>
                  <a:lnTo>
                    <a:pt x="173037" y="361813"/>
                  </a:lnTo>
                  <a:lnTo>
                    <a:pt x="173239" y="363650"/>
                  </a:lnTo>
                  <a:lnTo>
                    <a:pt x="173443" y="365487"/>
                  </a:lnTo>
                  <a:lnTo>
                    <a:pt x="173649" y="367323"/>
                  </a:lnTo>
                  <a:lnTo>
                    <a:pt x="173858" y="369160"/>
                  </a:lnTo>
                  <a:lnTo>
                    <a:pt x="174068" y="370997"/>
                  </a:lnTo>
                  <a:lnTo>
                    <a:pt x="174282" y="372833"/>
                  </a:lnTo>
                  <a:lnTo>
                    <a:pt x="174496" y="374670"/>
                  </a:lnTo>
                  <a:lnTo>
                    <a:pt x="174713" y="376506"/>
                  </a:lnTo>
                  <a:lnTo>
                    <a:pt x="174932" y="378343"/>
                  </a:lnTo>
                  <a:lnTo>
                    <a:pt x="175152" y="380180"/>
                  </a:lnTo>
                  <a:lnTo>
                    <a:pt x="175375" y="382016"/>
                  </a:lnTo>
                  <a:lnTo>
                    <a:pt x="175599" y="383853"/>
                  </a:lnTo>
                  <a:lnTo>
                    <a:pt x="175825" y="385690"/>
                  </a:lnTo>
                  <a:lnTo>
                    <a:pt x="176053" y="387526"/>
                  </a:lnTo>
                  <a:lnTo>
                    <a:pt x="176282" y="389363"/>
                  </a:lnTo>
                  <a:lnTo>
                    <a:pt x="176512" y="391199"/>
                  </a:lnTo>
                  <a:lnTo>
                    <a:pt x="176743" y="393036"/>
                  </a:lnTo>
                  <a:lnTo>
                    <a:pt x="176977" y="394873"/>
                  </a:lnTo>
                  <a:lnTo>
                    <a:pt x="177211" y="396709"/>
                  </a:lnTo>
                  <a:lnTo>
                    <a:pt x="177447" y="398546"/>
                  </a:lnTo>
                  <a:lnTo>
                    <a:pt x="177684" y="400382"/>
                  </a:lnTo>
                  <a:lnTo>
                    <a:pt x="177921" y="402219"/>
                  </a:lnTo>
                  <a:lnTo>
                    <a:pt x="178160" y="404056"/>
                  </a:lnTo>
                  <a:lnTo>
                    <a:pt x="178399" y="405892"/>
                  </a:lnTo>
                  <a:lnTo>
                    <a:pt x="178640" y="407729"/>
                  </a:lnTo>
                  <a:lnTo>
                    <a:pt x="178880" y="409566"/>
                  </a:lnTo>
                  <a:lnTo>
                    <a:pt x="179122" y="411402"/>
                  </a:lnTo>
                  <a:lnTo>
                    <a:pt x="179364" y="413239"/>
                  </a:lnTo>
                  <a:lnTo>
                    <a:pt x="179606" y="415075"/>
                  </a:lnTo>
                  <a:lnTo>
                    <a:pt x="179849" y="416912"/>
                  </a:lnTo>
                  <a:lnTo>
                    <a:pt x="180092" y="418749"/>
                  </a:lnTo>
                  <a:lnTo>
                    <a:pt x="180335" y="420585"/>
                  </a:lnTo>
                  <a:lnTo>
                    <a:pt x="180578" y="422422"/>
                  </a:lnTo>
                  <a:lnTo>
                    <a:pt x="180820" y="424259"/>
                  </a:lnTo>
                  <a:lnTo>
                    <a:pt x="181063" y="426095"/>
                  </a:lnTo>
                  <a:lnTo>
                    <a:pt x="181306" y="427932"/>
                  </a:lnTo>
                  <a:lnTo>
                    <a:pt x="181548" y="429768"/>
                  </a:lnTo>
                  <a:lnTo>
                    <a:pt x="181790" y="431605"/>
                  </a:lnTo>
                  <a:lnTo>
                    <a:pt x="182031" y="433442"/>
                  </a:lnTo>
                  <a:lnTo>
                    <a:pt x="182272" y="435278"/>
                  </a:lnTo>
                  <a:lnTo>
                    <a:pt x="182512" y="437115"/>
                  </a:lnTo>
                  <a:lnTo>
                    <a:pt x="182751" y="438951"/>
                  </a:lnTo>
                  <a:lnTo>
                    <a:pt x="182989" y="440788"/>
                  </a:lnTo>
                  <a:lnTo>
                    <a:pt x="183226" y="442625"/>
                  </a:lnTo>
                  <a:lnTo>
                    <a:pt x="183462" y="444461"/>
                  </a:lnTo>
                  <a:lnTo>
                    <a:pt x="183697" y="446298"/>
                  </a:lnTo>
                  <a:lnTo>
                    <a:pt x="183930" y="448135"/>
                  </a:lnTo>
                  <a:lnTo>
                    <a:pt x="184163" y="449971"/>
                  </a:lnTo>
                  <a:lnTo>
                    <a:pt x="184392" y="451808"/>
                  </a:lnTo>
                  <a:lnTo>
                    <a:pt x="184622" y="453644"/>
                  </a:lnTo>
                  <a:lnTo>
                    <a:pt x="184849" y="455481"/>
                  </a:lnTo>
                  <a:lnTo>
                    <a:pt x="185074" y="457318"/>
                  </a:lnTo>
                  <a:lnTo>
                    <a:pt x="185298" y="459154"/>
                  </a:lnTo>
                  <a:lnTo>
                    <a:pt x="185519" y="460991"/>
                  </a:lnTo>
                  <a:lnTo>
                    <a:pt x="185739" y="462828"/>
                  </a:lnTo>
                  <a:lnTo>
                    <a:pt x="185955" y="464664"/>
                  </a:lnTo>
                  <a:lnTo>
                    <a:pt x="186170" y="466501"/>
                  </a:lnTo>
                  <a:lnTo>
                    <a:pt x="186382" y="468337"/>
                  </a:lnTo>
                  <a:lnTo>
                    <a:pt x="186591" y="470174"/>
                  </a:lnTo>
                  <a:lnTo>
                    <a:pt x="186799" y="472011"/>
                  </a:lnTo>
                  <a:lnTo>
                    <a:pt x="187003" y="473847"/>
                  </a:lnTo>
                  <a:lnTo>
                    <a:pt x="187206" y="475684"/>
                  </a:lnTo>
                  <a:lnTo>
                    <a:pt x="187403" y="477520"/>
                  </a:lnTo>
                  <a:lnTo>
                    <a:pt x="187599" y="479357"/>
                  </a:lnTo>
                  <a:lnTo>
                    <a:pt x="187791" y="481194"/>
                  </a:lnTo>
                  <a:lnTo>
                    <a:pt x="187980" y="483030"/>
                  </a:lnTo>
                  <a:lnTo>
                    <a:pt x="188167" y="484867"/>
                  </a:lnTo>
                  <a:lnTo>
                    <a:pt x="188348" y="486704"/>
                  </a:lnTo>
                  <a:lnTo>
                    <a:pt x="188529" y="488540"/>
                  </a:lnTo>
                  <a:lnTo>
                    <a:pt x="188703" y="490377"/>
                  </a:lnTo>
                  <a:lnTo>
                    <a:pt x="188875" y="492213"/>
                  </a:lnTo>
                  <a:lnTo>
                    <a:pt x="189043" y="494050"/>
                  </a:lnTo>
                  <a:lnTo>
                    <a:pt x="189206" y="495887"/>
                  </a:lnTo>
                  <a:lnTo>
                    <a:pt x="189369" y="497723"/>
                  </a:lnTo>
                  <a:lnTo>
                    <a:pt x="189523" y="499560"/>
                  </a:lnTo>
                  <a:lnTo>
                    <a:pt x="189676" y="501397"/>
                  </a:lnTo>
                  <a:lnTo>
                    <a:pt x="189823" y="503233"/>
                  </a:lnTo>
                  <a:lnTo>
                    <a:pt x="189966" y="505070"/>
                  </a:lnTo>
                  <a:lnTo>
                    <a:pt x="190107" y="506906"/>
                  </a:lnTo>
                  <a:lnTo>
                    <a:pt x="190239" y="508743"/>
                  </a:lnTo>
                  <a:lnTo>
                    <a:pt x="190372" y="510580"/>
                  </a:lnTo>
                  <a:lnTo>
                    <a:pt x="190495" y="512416"/>
                  </a:lnTo>
                  <a:lnTo>
                    <a:pt x="190617" y="514253"/>
                  </a:lnTo>
                  <a:lnTo>
                    <a:pt x="190733" y="516089"/>
                  </a:lnTo>
                  <a:lnTo>
                    <a:pt x="190843" y="517926"/>
                  </a:lnTo>
                  <a:lnTo>
                    <a:pt x="190952" y="519763"/>
                  </a:lnTo>
                  <a:lnTo>
                    <a:pt x="191050" y="521599"/>
                  </a:lnTo>
                  <a:lnTo>
                    <a:pt x="191149" y="523436"/>
                  </a:lnTo>
                  <a:lnTo>
                    <a:pt x="191238" y="525273"/>
                  </a:lnTo>
                  <a:lnTo>
                    <a:pt x="191324" y="527109"/>
                  </a:lnTo>
                  <a:lnTo>
                    <a:pt x="191406" y="528946"/>
                  </a:lnTo>
                  <a:lnTo>
                    <a:pt x="191479" y="530782"/>
                  </a:lnTo>
                  <a:lnTo>
                    <a:pt x="191553" y="532619"/>
                  </a:lnTo>
                  <a:lnTo>
                    <a:pt x="191613" y="534456"/>
                  </a:lnTo>
                  <a:lnTo>
                    <a:pt x="191674" y="536292"/>
                  </a:lnTo>
                  <a:lnTo>
                    <a:pt x="191726" y="538129"/>
                  </a:lnTo>
                  <a:lnTo>
                    <a:pt x="191774" y="539966"/>
                  </a:lnTo>
                  <a:lnTo>
                    <a:pt x="191818" y="541802"/>
                  </a:lnTo>
                  <a:lnTo>
                    <a:pt x="191851" y="543639"/>
                  </a:lnTo>
                  <a:lnTo>
                    <a:pt x="191885" y="545475"/>
                  </a:lnTo>
                  <a:lnTo>
                    <a:pt x="191907" y="547312"/>
                  </a:lnTo>
                  <a:lnTo>
                    <a:pt x="191927" y="549149"/>
                  </a:lnTo>
                  <a:lnTo>
                    <a:pt x="191940" y="550985"/>
                  </a:lnTo>
                  <a:lnTo>
                    <a:pt x="191946" y="552822"/>
                  </a:lnTo>
                  <a:lnTo>
                    <a:pt x="191950" y="554658"/>
                  </a:lnTo>
                  <a:lnTo>
                    <a:pt x="191942" y="556495"/>
                  </a:lnTo>
                  <a:lnTo>
                    <a:pt x="191933" y="558332"/>
                  </a:lnTo>
                  <a:lnTo>
                    <a:pt x="191915" y="560168"/>
                  </a:lnTo>
                  <a:lnTo>
                    <a:pt x="191892" y="562005"/>
                  </a:lnTo>
                  <a:lnTo>
                    <a:pt x="191864" y="563842"/>
                  </a:lnTo>
                  <a:lnTo>
                    <a:pt x="191826" y="565678"/>
                  </a:lnTo>
                  <a:lnTo>
                    <a:pt x="191788" y="567515"/>
                  </a:lnTo>
                  <a:lnTo>
                    <a:pt x="191737" y="569351"/>
                  </a:lnTo>
                  <a:lnTo>
                    <a:pt x="191684" y="571188"/>
                  </a:lnTo>
                  <a:lnTo>
                    <a:pt x="191623" y="573025"/>
                  </a:lnTo>
                  <a:lnTo>
                    <a:pt x="191556" y="574861"/>
                  </a:lnTo>
                  <a:lnTo>
                    <a:pt x="191486" y="576698"/>
                  </a:lnTo>
                  <a:lnTo>
                    <a:pt x="191404" y="578535"/>
                  </a:lnTo>
                  <a:lnTo>
                    <a:pt x="191322" y="580371"/>
                  </a:lnTo>
                  <a:lnTo>
                    <a:pt x="191228" y="582208"/>
                  </a:lnTo>
                  <a:lnTo>
                    <a:pt x="191131" y="584044"/>
                  </a:lnTo>
                  <a:lnTo>
                    <a:pt x="191027" y="585881"/>
                  </a:lnTo>
                  <a:lnTo>
                    <a:pt x="190915" y="587718"/>
                  </a:lnTo>
                  <a:lnTo>
                    <a:pt x="190802" y="589554"/>
                  </a:lnTo>
                  <a:lnTo>
                    <a:pt x="190675" y="591391"/>
                  </a:lnTo>
                  <a:lnTo>
                    <a:pt x="190548" y="593227"/>
                  </a:lnTo>
                  <a:lnTo>
                    <a:pt x="190411" y="595064"/>
                  </a:lnTo>
                  <a:lnTo>
                    <a:pt x="190270" y="596901"/>
                  </a:lnTo>
                  <a:lnTo>
                    <a:pt x="190124" y="598737"/>
                  </a:lnTo>
                  <a:lnTo>
                    <a:pt x="189967" y="600574"/>
                  </a:lnTo>
                  <a:lnTo>
                    <a:pt x="189811" y="602411"/>
                  </a:lnTo>
                  <a:lnTo>
                    <a:pt x="189641" y="604247"/>
                  </a:lnTo>
                  <a:lnTo>
                    <a:pt x="189469" y="606084"/>
                  </a:lnTo>
                  <a:lnTo>
                    <a:pt x="189291" y="607920"/>
                  </a:lnTo>
                  <a:lnTo>
                    <a:pt x="189105" y="609757"/>
                  </a:lnTo>
                  <a:lnTo>
                    <a:pt x="188917" y="611594"/>
                  </a:lnTo>
                  <a:lnTo>
                    <a:pt x="188717" y="613430"/>
                  </a:lnTo>
                  <a:lnTo>
                    <a:pt x="188517" y="615267"/>
                  </a:lnTo>
                  <a:lnTo>
                    <a:pt x="188306" y="617104"/>
                  </a:lnTo>
                  <a:lnTo>
                    <a:pt x="188092" y="618940"/>
                  </a:lnTo>
                  <a:lnTo>
                    <a:pt x="187873" y="620777"/>
                  </a:lnTo>
                  <a:lnTo>
                    <a:pt x="187645" y="622613"/>
                  </a:lnTo>
                  <a:lnTo>
                    <a:pt x="187417" y="624450"/>
                  </a:lnTo>
                  <a:lnTo>
                    <a:pt x="187175" y="626287"/>
                  </a:lnTo>
                  <a:lnTo>
                    <a:pt x="186934" y="628123"/>
                  </a:lnTo>
                  <a:lnTo>
                    <a:pt x="186684" y="629960"/>
                  </a:lnTo>
                  <a:lnTo>
                    <a:pt x="186429" y="631796"/>
                  </a:lnTo>
                  <a:lnTo>
                    <a:pt x="186171" y="633633"/>
                  </a:lnTo>
                  <a:lnTo>
                    <a:pt x="185903" y="635470"/>
                  </a:lnTo>
                  <a:lnTo>
                    <a:pt x="185636" y="637306"/>
                  </a:lnTo>
                  <a:lnTo>
                    <a:pt x="185357" y="639143"/>
                  </a:lnTo>
                  <a:lnTo>
                    <a:pt x="185077" y="640980"/>
                  </a:lnTo>
                  <a:lnTo>
                    <a:pt x="184790" y="642816"/>
                  </a:lnTo>
                  <a:lnTo>
                    <a:pt x="184497" y="644653"/>
                  </a:lnTo>
                  <a:lnTo>
                    <a:pt x="184203" y="646489"/>
                  </a:lnTo>
                  <a:lnTo>
                    <a:pt x="183899" y="648326"/>
                  </a:lnTo>
                  <a:lnTo>
                    <a:pt x="183594" y="650163"/>
                  </a:lnTo>
                  <a:lnTo>
                    <a:pt x="183281" y="651999"/>
                  </a:lnTo>
                  <a:lnTo>
                    <a:pt x="182965" y="653836"/>
                  </a:lnTo>
                  <a:lnTo>
                    <a:pt x="182645" y="655673"/>
                  </a:lnTo>
                  <a:lnTo>
                    <a:pt x="182318" y="657509"/>
                  </a:lnTo>
                  <a:lnTo>
                    <a:pt x="181991" y="659346"/>
                  </a:lnTo>
                  <a:lnTo>
                    <a:pt x="181654" y="661182"/>
                  </a:lnTo>
                  <a:lnTo>
                    <a:pt x="181316" y="663019"/>
                  </a:lnTo>
                  <a:lnTo>
                    <a:pt x="180972" y="664856"/>
                  </a:lnTo>
                  <a:lnTo>
                    <a:pt x="180625" y="666692"/>
                  </a:lnTo>
                  <a:lnTo>
                    <a:pt x="180275" y="668529"/>
                  </a:lnTo>
                  <a:lnTo>
                    <a:pt x="179917" y="670366"/>
                  </a:lnTo>
                  <a:lnTo>
                    <a:pt x="179560" y="672202"/>
                  </a:lnTo>
                  <a:lnTo>
                    <a:pt x="179195" y="674039"/>
                  </a:lnTo>
                  <a:lnTo>
                    <a:pt x="178828" y="675875"/>
                  </a:lnTo>
                  <a:lnTo>
                    <a:pt x="178457" y="677712"/>
                  </a:lnTo>
                  <a:lnTo>
                    <a:pt x="178082" y="679549"/>
                  </a:lnTo>
                  <a:lnTo>
                    <a:pt x="177706" y="681385"/>
                  </a:lnTo>
                  <a:lnTo>
                    <a:pt x="177323" y="683222"/>
                  </a:lnTo>
                  <a:lnTo>
                    <a:pt x="176939" y="685058"/>
                  </a:lnTo>
                  <a:lnTo>
                    <a:pt x="176550" y="686895"/>
                  </a:lnTo>
                  <a:lnTo>
                    <a:pt x="176159" y="688732"/>
                  </a:lnTo>
                  <a:lnTo>
                    <a:pt x="175766" y="690568"/>
                  </a:lnTo>
                  <a:lnTo>
                    <a:pt x="175368" y="692405"/>
                  </a:lnTo>
                  <a:lnTo>
                    <a:pt x="174970" y="694242"/>
                  </a:lnTo>
                  <a:lnTo>
                    <a:pt x="174565" y="696078"/>
                  </a:lnTo>
                  <a:lnTo>
                    <a:pt x="174161" y="697915"/>
                  </a:lnTo>
                  <a:lnTo>
                    <a:pt x="173752" y="699751"/>
                  </a:lnTo>
                  <a:lnTo>
                    <a:pt x="173342" y="701588"/>
                  </a:lnTo>
                  <a:lnTo>
                    <a:pt x="172930" y="703425"/>
                  </a:lnTo>
                  <a:lnTo>
                    <a:pt x="172514" y="705261"/>
                  </a:lnTo>
                  <a:lnTo>
                    <a:pt x="172098" y="707098"/>
                  </a:lnTo>
                  <a:lnTo>
                    <a:pt x="171677" y="708935"/>
                  </a:lnTo>
                  <a:lnTo>
                    <a:pt x="171256" y="710771"/>
                  </a:lnTo>
                  <a:lnTo>
                    <a:pt x="170833" y="712608"/>
                  </a:lnTo>
                  <a:lnTo>
                    <a:pt x="170408" y="714444"/>
                  </a:lnTo>
                  <a:lnTo>
                    <a:pt x="169982" y="716281"/>
                  </a:lnTo>
                  <a:lnTo>
                    <a:pt x="169553" y="718118"/>
                  </a:lnTo>
                  <a:lnTo>
                    <a:pt x="169124" y="719954"/>
                  </a:lnTo>
                  <a:lnTo>
                    <a:pt x="168692" y="721791"/>
                  </a:lnTo>
                  <a:lnTo>
                    <a:pt x="168259" y="723627"/>
                  </a:lnTo>
                  <a:lnTo>
                    <a:pt x="167826" y="725464"/>
                  </a:lnTo>
                  <a:lnTo>
                    <a:pt x="167391" y="727301"/>
                  </a:lnTo>
                  <a:lnTo>
                    <a:pt x="166955" y="729137"/>
                  </a:lnTo>
                  <a:lnTo>
                    <a:pt x="166518" y="730974"/>
                  </a:lnTo>
                  <a:lnTo>
                    <a:pt x="166080" y="732811"/>
                  </a:lnTo>
                  <a:lnTo>
                    <a:pt x="165642" y="734647"/>
                  </a:lnTo>
                  <a:lnTo>
                    <a:pt x="165203" y="736484"/>
                  </a:lnTo>
                  <a:lnTo>
                    <a:pt x="164763" y="738320"/>
                  </a:lnTo>
                  <a:lnTo>
                    <a:pt x="164323" y="740157"/>
                  </a:lnTo>
                  <a:lnTo>
                    <a:pt x="163882" y="741994"/>
                  </a:lnTo>
                  <a:lnTo>
                    <a:pt x="163441" y="743830"/>
                  </a:lnTo>
                  <a:lnTo>
                    <a:pt x="163000" y="745667"/>
                  </a:lnTo>
                  <a:lnTo>
                    <a:pt x="162559" y="747504"/>
                  </a:lnTo>
                  <a:lnTo>
                    <a:pt x="162117" y="749340"/>
                  </a:lnTo>
                  <a:lnTo>
                    <a:pt x="161676" y="751177"/>
                  </a:lnTo>
                  <a:lnTo>
                    <a:pt x="161235" y="753013"/>
                  </a:lnTo>
                  <a:lnTo>
                    <a:pt x="160794" y="754850"/>
                  </a:lnTo>
                  <a:lnTo>
                    <a:pt x="160353" y="756687"/>
                  </a:lnTo>
                  <a:lnTo>
                    <a:pt x="159912" y="758523"/>
                  </a:lnTo>
                  <a:lnTo>
                    <a:pt x="159472" y="760360"/>
                  </a:lnTo>
                  <a:lnTo>
                    <a:pt x="159033" y="762196"/>
                  </a:lnTo>
                  <a:lnTo>
                    <a:pt x="158594" y="764033"/>
                  </a:lnTo>
                  <a:lnTo>
                    <a:pt x="158156" y="765870"/>
                  </a:lnTo>
                  <a:lnTo>
                    <a:pt x="157718" y="767706"/>
                  </a:lnTo>
                  <a:lnTo>
                    <a:pt x="157282" y="769543"/>
                  </a:lnTo>
                  <a:lnTo>
                    <a:pt x="156846" y="771380"/>
                  </a:lnTo>
                  <a:lnTo>
                    <a:pt x="156411" y="773216"/>
                  </a:lnTo>
                  <a:lnTo>
                    <a:pt x="155977" y="775053"/>
                  </a:lnTo>
                  <a:lnTo>
                    <a:pt x="155544" y="776889"/>
                  </a:lnTo>
                  <a:lnTo>
                    <a:pt x="155113" y="778726"/>
                  </a:lnTo>
                  <a:lnTo>
                    <a:pt x="154682" y="780563"/>
                  </a:lnTo>
                  <a:lnTo>
                    <a:pt x="154253" y="782399"/>
                  </a:lnTo>
                  <a:lnTo>
                    <a:pt x="153826" y="784236"/>
                  </a:lnTo>
                  <a:lnTo>
                    <a:pt x="153398" y="786073"/>
                  </a:lnTo>
                  <a:lnTo>
                    <a:pt x="152974" y="787909"/>
                  </a:lnTo>
                  <a:lnTo>
                    <a:pt x="152550" y="789746"/>
                  </a:lnTo>
                  <a:lnTo>
                    <a:pt x="152128" y="791582"/>
                  </a:lnTo>
                  <a:lnTo>
                    <a:pt x="151708" y="793419"/>
                  </a:lnTo>
                  <a:lnTo>
                    <a:pt x="151289" y="795256"/>
                  </a:lnTo>
                  <a:lnTo>
                    <a:pt x="150873" y="797092"/>
                  </a:lnTo>
                  <a:lnTo>
                    <a:pt x="150457" y="798929"/>
                  </a:lnTo>
                  <a:lnTo>
                    <a:pt x="150044" y="800765"/>
                  </a:lnTo>
                  <a:lnTo>
                    <a:pt x="149632" y="802602"/>
                  </a:lnTo>
                  <a:lnTo>
                    <a:pt x="149222" y="804439"/>
                  </a:lnTo>
                  <a:lnTo>
                    <a:pt x="148815" y="806275"/>
                  </a:lnTo>
                  <a:lnTo>
                    <a:pt x="148408" y="808112"/>
                  </a:lnTo>
                  <a:lnTo>
                    <a:pt x="148006" y="809949"/>
                  </a:lnTo>
                  <a:lnTo>
                    <a:pt x="147603" y="811785"/>
                  </a:lnTo>
                  <a:lnTo>
                    <a:pt x="147204" y="813622"/>
                  </a:lnTo>
                  <a:lnTo>
                    <a:pt x="146807" y="815458"/>
                  </a:lnTo>
                  <a:lnTo>
                    <a:pt x="146411" y="817295"/>
                  </a:lnTo>
                  <a:lnTo>
                    <a:pt x="146018" y="819132"/>
                  </a:lnTo>
                  <a:lnTo>
                    <a:pt x="145626" y="820968"/>
                  </a:lnTo>
                  <a:lnTo>
                    <a:pt x="145238" y="822805"/>
                  </a:lnTo>
                  <a:lnTo>
                    <a:pt x="144851" y="824642"/>
                  </a:lnTo>
                  <a:lnTo>
                    <a:pt x="144467" y="826478"/>
                  </a:lnTo>
                  <a:lnTo>
                    <a:pt x="144086" y="828315"/>
                  </a:lnTo>
                  <a:lnTo>
                    <a:pt x="143705" y="830151"/>
                  </a:lnTo>
                  <a:lnTo>
                    <a:pt x="143329" y="831988"/>
                  </a:lnTo>
                  <a:lnTo>
                    <a:pt x="142953" y="833825"/>
                  </a:lnTo>
                  <a:lnTo>
                    <a:pt x="142581" y="835661"/>
                  </a:lnTo>
                  <a:lnTo>
                    <a:pt x="142211" y="837498"/>
                  </a:lnTo>
                  <a:lnTo>
                    <a:pt x="141843" y="839334"/>
                  </a:lnTo>
                  <a:lnTo>
                    <a:pt x="141478" y="841171"/>
                  </a:lnTo>
                  <a:lnTo>
                    <a:pt x="141114" y="843008"/>
                  </a:lnTo>
                  <a:lnTo>
                    <a:pt x="140755" y="844844"/>
                  </a:lnTo>
                  <a:lnTo>
                    <a:pt x="140396" y="846681"/>
                  </a:lnTo>
                  <a:lnTo>
                    <a:pt x="140041" y="848518"/>
                  </a:lnTo>
                  <a:lnTo>
                    <a:pt x="139688" y="850354"/>
                  </a:lnTo>
                  <a:lnTo>
                    <a:pt x="139336" y="852191"/>
                  </a:lnTo>
                  <a:lnTo>
                    <a:pt x="138989" y="854027"/>
                  </a:lnTo>
                  <a:lnTo>
                    <a:pt x="138642" y="855864"/>
                  </a:lnTo>
                  <a:lnTo>
                    <a:pt x="138300" y="857701"/>
                  </a:lnTo>
                  <a:lnTo>
                    <a:pt x="137958" y="859537"/>
                  </a:lnTo>
                  <a:lnTo>
                    <a:pt x="137620" y="861374"/>
                  </a:lnTo>
                  <a:lnTo>
                    <a:pt x="137284" y="863211"/>
                  </a:lnTo>
                  <a:lnTo>
                    <a:pt x="136950" y="865047"/>
                  </a:lnTo>
                  <a:lnTo>
                    <a:pt x="136620" y="866884"/>
                  </a:lnTo>
                  <a:lnTo>
                    <a:pt x="136290" y="868720"/>
                  </a:lnTo>
                  <a:lnTo>
                    <a:pt x="135965" y="870557"/>
                  </a:lnTo>
                  <a:lnTo>
                    <a:pt x="135641" y="872394"/>
                  </a:lnTo>
                  <a:lnTo>
                    <a:pt x="135319" y="874230"/>
                  </a:lnTo>
                  <a:lnTo>
                    <a:pt x="135000" y="876067"/>
                  </a:lnTo>
                  <a:lnTo>
                    <a:pt x="134682" y="877903"/>
                  </a:lnTo>
                  <a:lnTo>
                    <a:pt x="134369" y="879740"/>
                  </a:lnTo>
                  <a:lnTo>
                    <a:pt x="134057" y="881577"/>
                  </a:lnTo>
                  <a:lnTo>
                    <a:pt x="133747" y="883413"/>
                  </a:lnTo>
                  <a:lnTo>
                    <a:pt x="133440" y="885250"/>
                  </a:lnTo>
                  <a:lnTo>
                    <a:pt x="133134" y="887087"/>
                  </a:lnTo>
                  <a:lnTo>
                    <a:pt x="132833" y="888923"/>
                  </a:lnTo>
                  <a:lnTo>
                    <a:pt x="132531" y="890760"/>
                  </a:lnTo>
                  <a:lnTo>
                    <a:pt x="132234" y="892596"/>
                  </a:lnTo>
                  <a:lnTo>
                    <a:pt x="131937" y="894433"/>
                  </a:lnTo>
                  <a:lnTo>
                    <a:pt x="131643" y="896270"/>
                  </a:lnTo>
                  <a:lnTo>
                    <a:pt x="131352" y="898106"/>
                  </a:lnTo>
                  <a:lnTo>
                    <a:pt x="131061" y="899943"/>
                  </a:lnTo>
                  <a:lnTo>
                    <a:pt x="130775" y="901780"/>
                  </a:lnTo>
                  <a:lnTo>
                    <a:pt x="130489" y="903616"/>
                  </a:lnTo>
                  <a:lnTo>
                    <a:pt x="130207" y="905453"/>
                  </a:lnTo>
                  <a:lnTo>
                    <a:pt x="129926" y="907289"/>
                  </a:lnTo>
                  <a:lnTo>
                    <a:pt x="129646" y="909126"/>
                  </a:lnTo>
                  <a:lnTo>
                    <a:pt x="129370" y="910963"/>
                  </a:lnTo>
                  <a:lnTo>
                    <a:pt x="129094" y="912799"/>
                  </a:lnTo>
                  <a:lnTo>
                    <a:pt x="128822" y="914636"/>
                  </a:lnTo>
                  <a:lnTo>
                    <a:pt x="128550" y="916472"/>
                  </a:lnTo>
                  <a:lnTo>
                    <a:pt x="128281" y="918309"/>
                  </a:lnTo>
                  <a:lnTo>
                    <a:pt x="128014" y="920146"/>
                  </a:lnTo>
                  <a:lnTo>
                    <a:pt x="127748" y="921982"/>
                  </a:lnTo>
                  <a:lnTo>
                    <a:pt x="127485" y="923819"/>
                  </a:lnTo>
                  <a:lnTo>
                    <a:pt x="127223" y="925656"/>
                  </a:lnTo>
                  <a:lnTo>
                    <a:pt x="126964" y="927492"/>
                  </a:lnTo>
                  <a:lnTo>
                    <a:pt x="126705" y="929329"/>
                  </a:lnTo>
                  <a:lnTo>
                    <a:pt x="126449" y="931165"/>
                  </a:lnTo>
                  <a:lnTo>
                    <a:pt x="126194" y="933002"/>
                  </a:lnTo>
                  <a:lnTo>
                    <a:pt x="125940" y="934839"/>
                  </a:lnTo>
                  <a:lnTo>
                    <a:pt x="125690" y="936675"/>
                  </a:lnTo>
                  <a:lnTo>
                    <a:pt x="125440" y="938512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06071" y="1031026"/>
              <a:ext cx="181109" cy="0"/>
            </a:xfrm>
            <a:custGeom>
              <a:avLst/>
              <a:pathLst>
                <a:path w="181109" h="0">
                  <a:moveTo>
                    <a:pt x="0" y="0"/>
                  </a:moveTo>
                  <a:lnTo>
                    <a:pt x="18110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052018" y="3599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052018" y="19565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052018" y="10368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838739" y="13667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838739" y="5560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838739" y="11510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838739" y="6681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19201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19201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19201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19201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19201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19201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19201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19201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19201" y="160233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19201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478576" y="11495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478576" y="1065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478576" y="12121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478576" y="12013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265297" y="19284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478576" y="14818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478576" y="6771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478576" y="10503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478576" y="6210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478576" y="9532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478576" y="7892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478576" y="5433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694183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482714" y="2219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1972341" y="63295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872821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924808" y="2535503"/>
              <a:ext cx="311920" cy="0"/>
            </a:xfrm>
            <a:custGeom>
              <a:avLst/>
              <a:pathLst>
                <a:path w="311920" h="0">
                  <a:moveTo>
                    <a:pt x="0" y="0"/>
                  </a:moveTo>
                  <a:lnTo>
                    <a:pt x="311920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271386" y="1607277"/>
              <a:ext cx="311920" cy="928226"/>
            </a:xfrm>
            <a:custGeom>
              <a:avLst/>
              <a:pathLst>
                <a:path w="311920" h="928226">
                  <a:moveTo>
                    <a:pt x="4375" y="928226"/>
                  </a:moveTo>
                  <a:lnTo>
                    <a:pt x="4150" y="926410"/>
                  </a:lnTo>
                  <a:lnTo>
                    <a:pt x="3943" y="924593"/>
                  </a:lnTo>
                  <a:lnTo>
                    <a:pt x="3735" y="922777"/>
                  </a:lnTo>
                  <a:lnTo>
                    <a:pt x="3527" y="920960"/>
                  </a:lnTo>
                  <a:lnTo>
                    <a:pt x="3334" y="919144"/>
                  </a:lnTo>
                  <a:lnTo>
                    <a:pt x="3145" y="917327"/>
                  </a:lnTo>
                  <a:lnTo>
                    <a:pt x="2956" y="915511"/>
                  </a:lnTo>
                  <a:lnTo>
                    <a:pt x="2775" y="913694"/>
                  </a:lnTo>
                  <a:lnTo>
                    <a:pt x="2605" y="911878"/>
                  </a:lnTo>
                  <a:lnTo>
                    <a:pt x="2435" y="910061"/>
                  </a:lnTo>
                  <a:lnTo>
                    <a:pt x="2266" y="908245"/>
                  </a:lnTo>
                  <a:lnTo>
                    <a:pt x="2115" y="906428"/>
                  </a:lnTo>
                  <a:lnTo>
                    <a:pt x="1964" y="904612"/>
                  </a:lnTo>
                  <a:lnTo>
                    <a:pt x="1813" y="902795"/>
                  </a:lnTo>
                  <a:lnTo>
                    <a:pt x="1676" y="900979"/>
                  </a:lnTo>
                  <a:lnTo>
                    <a:pt x="1544" y="899162"/>
                  </a:lnTo>
                  <a:lnTo>
                    <a:pt x="1412" y="897346"/>
                  </a:lnTo>
                  <a:lnTo>
                    <a:pt x="1287" y="895529"/>
                  </a:lnTo>
                  <a:lnTo>
                    <a:pt x="1174" y="893713"/>
                  </a:lnTo>
                  <a:lnTo>
                    <a:pt x="1061" y="891896"/>
                  </a:lnTo>
                  <a:lnTo>
                    <a:pt x="949" y="890080"/>
                  </a:lnTo>
                  <a:lnTo>
                    <a:pt x="855" y="888263"/>
                  </a:lnTo>
                  <a:lnTo>
                    <a:pt x="760" y="886447"/>
                  </a:lnTo>
                  <a:lnTo>
                    <a:pt x="666" y="884630"/>
                  </a:lnTo>
                  <a:lnTo>
                    <a:pt x="586" y="882814"/>
                  </a:lnTo>
                  <a:lnTo>
                    <a:pt x="510" y="880997"/>
                  </a:lnTo>
                  <a:lnTo>
                    <a:pt x="434" y="879181"/>
                  </a:lnTo>
                  <a:lnTo>
                    <a:pt x="367" y="877364"/>
                  </a:lnTo>
                  <a:lnTo>
                    <a:pt x="310" y="875548"/>
                  </a:lnTo>
                  <a:lnTo>
                    <a:pt x="252" y="873732"/>
                  </a:lnTo>
                  <a:lnTo>
                    <a:pt x="198" y="871915"/>
                  </a:lnTo>
                  <a:lnTo>
                    <a:pt x="159" y="870099"/>
                  </a:lnTo>
                  <a:lnTo>
                    <a:pt x="120" y="868282"/>
                  </a:lnTo>
                  <a:lnTo>
                    <a:pt x="81" y="866466"/>
                  </a:lnTo>
                  <a:lnTo>
                    <a:pt x="57" y="864649"/>
                  </a:lnTo>
                  <a:lnTo>
                    <a:pt x="37" y="862833"/>
                  </a:lnTo>
                  <a:lnTo>
                    <a:pt x="16" y="861016"/>
                  </a:lnTo>
                  <a:lnTo>
                    <a:pt x="4" y="859200"/>
                  </a:lnTo>
                  <a:lnTo>
                    <a:pt x="2" y="857383"/>
                  </a:lnTo>
                  <a:lnTo>
                    <a:pt x="0" y="855567"/>
                  </a:lnTo>
                  <a:lnTo>
                    <a:pt x="0" y="853750"/>
                  </a:lnTo>
                  <a:lnTo>
                    <a:pt x="15" y="851934"/>
                  </a:lnTo>
                  <a:lnTo>
                    <a:pt x="30" y="850117"/>
                  </a:lnTo>
                  <a:lnTo>
                    <a:pt x="46" y="848301"/>
                  </a:lnTo>
                  <a:lnTo>
                    <a:pt x="75" y="846484"/>
                  </a:lnTo>
                  <a:lnTo>
                    <a:pt x="108" y="844668"/>
                  </a:lnTo>
                  <a:lnTo>
                    <a:pt x="141" y="842851"/>
                  </a:lnTo>
                  <a:lnTo>
                    <a:pt x="182" y="841035"/>
                  </a:lnTo>
                  <a:lnTo>
                    <a:pt x="232" y="839218"/>
                  </a:lnTo>
                  <a:lnTo>
                    <a:pt x="282" y="837402"/>
                  </a:lnTo>
                  <a:lnTo>
                    <a:pt x="335" y="835585"/>
                  </a:lnTo>
                  <a:lnTo>
                    <a:pt x="402" y="833769"/>
                  </a:lnTo>
                  <a:lnTo>
                    <a:pt x="469" y="831952"/>
                  </a:lnTo>
                  <a:lnTo>
                    <a:pt x="536" y="830136"/>
                  </a:lnTo>
                  <a:lnTo>
                    <a:pt x="616" y="828319"/>
                  </a:lnTo>
                  <a:lnTo>
                    <a:pt x="699" y="826503"/>
                  </a:lnTo>
                  <a:lnTo>
                    <a:pt x="783" y="824686"/>
                  </a:lnTo>
                  <a:lnTo>
                    <a:pt x="874" y="822870"/>
                  </a:lnTo>
                  <a:lnTo>
                    <a:pt x="973" y="821053"/>
                  </a:lnTo>
                  <a:lnTo>
                    <a:pt x="1073" y="819237"/>
                  </a:lnTo>
                  <a:lnTo>
                    <a:pt x="1175" y="817420"/>
                  </a:lnTo>
                  <a:lnTo>
                    <a:pt x="1289" y="815604"/>
                  </a:lnTo>
                  <a:lnTo>
                    <a:pt x="1404" y="813787"/>
                  </a:lnTo>
                  <a:lnTo>
                    <a:pt x="1519" y="811971"/>
                  </a:lnTo>
                  <a:lnTo>
                    <a:pt x="1647" y="810154"/>
                  </a:lnTo>
                  <a:lnTo>
                    <a:pt x="1777" y="808338"/>
                  </a:lnTo>
                  <a:lnTo>
                    <a:pt x="1907" y="806521"/>
                  </a:lnTo>
                  <a:lnTo>
                    <a:pt x="2044" y="804705"/>
                  </a:lnTo>
                  <a:lnTo>
                    <a:pt x="2188" y="802888"/>
                  </a:lnTo>
                  <a:lnTo>
                    <a:pt x="2333" y="801072"/>
                  </a:lnTo>
                  <a:lnTo>
                    <a:pt x="2480" y="799255"/>
                  </a:lnTo>
                  <a:lnTo>
                    <a:pt x="2639" y="797439"/>
                  </a:lnTo>
                  <a:lnTo>
                    <a:pt x="2797" y="795622"/>
                  </a:lnTo>
                  <a:lnTo>
                    <a:pt x="2956" y="793806"/>
                  </a:lnTo>
                  <a:lnTo>
                    <a:pt x="3126" y="791989"/>
                  </a:lnTo>
                  <a:lnTo>
                    <a:pt x="3298" y="790173"/>
                  </a:lnTo>
                  <a:lnTo>
                    <a:pt x="3470" y="788356"/>
                  </a:lnTo>
                  <a:lnTo>
                    <a:pt x="3649" y="786540"/>
                  </a:lnTo>
                  <a:lnTo>
                    <a:pt x="3834" y="784723"/>
                  </a:lnTo>
                  <a:lnTo>
                    <a:pt x="4019" y="782907"/>
                  </a:lnTo>
                  <a:lnTo>
                    <a:pt x="4207" y="781090"/>
                  </a:lnTo>
                  <a:lnTo>
                    <a:pt x="4404" y="779274"/>
                  </a:lnTo>
                  <a:lnTo>
                    <a:pt x="4601" y="777458"/>
                  </a:lnTo>
                  <a:lnTo>
                    <a:pt x="4798" y="775641"/>
                  </a:lnTo>
                  <a:lnTo>
                    <a:pt x="5006" y="773825"/>
                  </a:lnTo>
                  <a:lnTo>
                    <a:pt x="5215" y="772008"/>
                  </a:lnTo>
                  <a:lnTo>
                    <a:pt x="5424" y="770192"/>
                  </a:lnTo>
                  <a:lnTo>
                    <a:pt x="5639" y="768375"/>
                  </a:lnTo>
                  <a:lnTo>
                    <a:pt x="5859" y="766559"/>
                  </a:lnTo>
                  <a:lnTo>
                    <a:pt x="6079" y="764742"/>
                  </a:lnTo>
                  <a:lnTo>
                    <a:pt x="6301" y="762926"/>
                  </a:lnTo>
                  <a:lnTo>
                    <a:pt x="6532" y="761109"/>
                  </a:lnTo>
                  <a:lnTo>
                    <a:pt x="6762" y="759293"/>
                  </a:lnTo>
                  <a:lnTo>
                    <a:pt x="6993" y="757476"/>
                  </a:lnTo>
                  <a:lnTo>
                    <a:pt x="7232" y="755660"/>
                  </a:lnTo>
                  <a:lnTo>
                    <a:pt x="7472" y="753843"/>
                  </a:lnTo>
                  <a:lnTo>
                    <a:pt x="7712" y="752027"/>
                  </a:lnTo>
                  <a:lnTo>
                    <a:pt x="7957" y="750210"/>
                  </a:lnTo>
                  <a:lnTo>
                    <a:pt x="8207" y="748394"/>
                  </a:lnTo>
                  <a:lnTo>
                    <a:pt x="8456" y="746577"/>
                  </a:lnTo>
                  <a:lnTo>
                    <a:pt x="8707" y="744761"/>
                  </a:lnTo>
                  <a:lnTo>
                    <a:pt x="8965" y="742944"/>
                  </a:lnTo>
                  <a:lnTo>
                    <a:pt x="9222" y="741128"/>
                  </a:lnTo>
                  <a:lnTo>
                    <a:pt x="9480" y="739311"/>
                  </a:lnTo>
                  <a:lnTo>
                    <a:pt x="9744" y="737495"/>
                  </a:lnTo>
                  <a:lnTo>
                    <a:pt x="10009" y="735678"/>
                  </a:lnTo>
                  <a:lnTo>
                    <a:pt x="10274" y="733862"/>
                  </a:lnTo>
                  <a:lnTo>
                    <a:pt x="10543" y="732045"/>
                  </a:lnTo>
                  <a:lnTo>
                    <a:pt x="10815" y="730229"/>
                  </a:lnTo>
                  <a:lnTo>
                    <a:pt x="11087" y="728412"/>
                  </a:lnTo>
                  <a:lnTo>
                    <a:pt x="11361" y="726596"/>
                  </a:lnTo>
                  <a:lnTo>
                    <a:pt x="11639" y="724779"/>
                  </a:lnTo>
                  <a:lnTo>
                    <a:pt x="11917" y="722963"/>
                  </a:lnTo>
                  <a:lnTo>
                    <a:pt x="12195" y="721146"/>
                  </a:lnTo>
                  <a:lnTo>
                    <a:pt x="12478" y="719330"/>
                  </a:lnTo>
                  <a:lnTo>
                    <a:pt x="12762" y="717513"/>
                  </a:lnTo>
                  <a:lnTo>
                    <a:pt x="13046" y="715697"/>
                  </a:lnTo>
                  <a:lnTo>
                    <a:pt x="13332" y="713880"/>
                  </a:lnTo>
                  <a:lnTo>
                    <a:pt x="13620" y="712064"/>
                  </a:lnTo>
                  <a:lnTo>
                    <a:pt x="13908" y="710247"/>
                  </a:lnTo>
                  <a:lnTo>
                    <a:pt x="14198" y="708431"/>
                  </a:lnTo>
                  <a:lnTo>
                    <a:pt x="14490" y="706614"/>
                  </a:lnTo>
                  <a:lnTo>
                    <a:pt x="14782" y="704798"/>
                  </a:lnTo>
                  <a:lnTo>
                    <a:pt x="15074" y="702981"/>
                  </a:lnTo>
                  <a:lnTo>
                    <a:pt x="15369" y="701165"/>
                  </a:lnTo>
                  <a:lnTo>
                    <a:pt x="15664" y="699348"/>
                  </a:lnTo>
                  <a:lnTo>
                    <a:pt x="15959" y="697532"/>
                  </a:lnTo>
                  <a:lnTo>
                    <a:pt x="16256" y="695715"/>
                  </a:lnTo>
                  <a:lnTo>
                    <a:pt x="16554" y="693899"/>
                  </a:lnTo>
                  <a:lnTo>
                    <a:pt x="16851" y="692082"/>
                  </a:lnTo>
                  <a:lnTo>
                    <a:pt x="17150" y="690266"/>
                  </a:lnTo>
                  <a:lnTo>
                    <a:pt x="17449" y="688449"/>
                  </a:lnTo>
                  <a:lnTo>
                    <a:pt x="17748" y="686633"/>
                  </a:lnTo>
                  <a:lnTo>
                    <a:pt x="18048" y="684816"/>
                  </a:lnTo>
                  <a:lnTo>
                    <a:pt x="18348" y="683000"/>
                  </a:lnTo>
                  <a:lnTo>
                    <a:pt x="18648" y="681184"/>
                  </a:lnTo>
                  <a:lnTo>
                    <a:pt x="18948" y="679367"/>
                  </a:lnTo>
                  <a:lnTo>
                    <a:pt x="19249" y="677551"/>
                  </a:lnTo>
                  <a:lnTo>
                    <a:pt x="19549" y="675734"/>
                  </a:lnTo>
                  <a:lnTo>
                    <a:pt x="19849" y="673918"/>
                  </a:lnTo>
                  <a:lnTo>
                    <a:pt x="20149" y="672101"/>
                  </a:lnTo>
                  <a:lnTo>
                    <a:pt x="20449" y="670285"/>
                  </a:lnTo>
                  <a:lnTo>
                    <a:pt x="20749" y="668468"/>
                  </a:lnTo>
                  <a:lnTo>
                    <a:pt x="21049" y="666652"/>
                  </a:lnTo>
                  <a:lnTo>
                    <a:pt x="21347" y="664835"/>
                  </a:lnTo>
                  <a:lnTo>
                    <a:pt x="21646" y="663019"/>
                  </a:lnTo>
                  <a:lnTo>
                    <a:pt x="21944" y="661202"/>
                  </a:lnTo>
                  <a:lnTo>
                    <a:pt x="22242" y="659386"/>
                  </a:lnTo>
                  <a:lnTo>
                    <a:pt x="22538" y="657569"/>
                  </a:lnTo>
                  <a:lnTo>
                    <a:pt x="22835" y="655753"/>
                  </a:lnTo>
                  <a:lnTo>
                    <a:pt x="23130" y="653936"/>
                  </a:lnTo>
                  <a:lnTo>
                    <a:pt x="23424" y="652120"/>
                  </a:lnTo>
                  <a:lnTo>
                    <a:pt x="23718" y="650303"/>
                  </a:lnTo>
                  <a:lnTo>
                    <a:pt x="24012" y="648487"/>
                  </a:lnTo>
                  <a:lnTo>
                    <a:pt x="24302" y="646670"/>
                  </a:lnTo>
                  <a:lnTo>
                    <a:pt x="24592" y="644854"/>
                  </a:lnTo>
                  <a:lnTo>
                    <a:pt x="24883" y="643037"/>
                  </a:lnTo>
                  <a:lnTo>
                    <a:pt x="25171" y="641221"/>
                  </a:lnTo>
                  <a:lnTo>
                    <a:pt x="25457" y="639404"/>
                  </a:lnTo>
                  <a:lnTo>
                    <a:pt x="25743" y="637588"/>
                  </a:lnTo>
                  <a:lnTo>
                    <a:pt x="26028" y="635771"/>
                  </a:lnTo>
                  <a:lnTo>
                    <a:pt x="26309" y="633955"/>
                  </a:lnTo>
                  <a:lnTo>
                    <a:pt x="26591" y="632138"/>
                  </a:lnTo>
                  <a:lnTo>
                    <a:pt x="26872" y="630322"/>
                  </a:lnTo>
                  <a:lnTo>
                    <a:pt x="27149" y="628505"/>
                  </a:lnTo>
                  <a:lnTo>
                    <a:pt x="27425" y="626689"/>
                  </a:lnTo>
                  <a:lnTo>
                    <a:pt x="27701" y="624872"/>
                  </a:lnTo>
                  <a:lnTo>
                    <a:pt x="27973" y="623056"/>
                  </a:lnTo>
                  <a:lnTo>
                    <a:pt x="28243" y="621239"/>
                  </a:lnTo>
                  <a:lnTo>
                    <a:pt x="28513" y="619423"/>
                  </a:lnTo>
                  <a:lnTo>
                    <a:pt x="28781" y="617606"/>
                  </a:lnTo>
                  <a:lnTo>
                    <a:pt x="29045" y="615790"/>
                  </a:lnTo>
                  <a:lnTo>
                    <a:pt x="29308" y="613973"/>
                  </a:lnTo>
                  <a:lnTo>
                    <a:pt x="29572" y="612157"/>
                  </a:lnTo>
                  <a:lnTo>
                    <a:pt x="29828" y="610340"/>
                  </a:lnTo>
                  <a:lnTo>
                    <a:pt x="30084" y="608524"/>
                  </a:lnTo>
                  <a:lnTo>
                    <a:pt x="30341" y="606707"/>
                  </a:lnTo>
                  <a:lnTo>
                    <a:pt x="30592" y="604891"/>
                  </a:lnTo>
                  <a:lnTo>
                    <a:pt x="30840" y="603074"/>
                  </a:lnTo>
                  <a:lnTo>
                    <a:pt x="31089" y="601258"/>
                  </a:lnTo>
                  <a:lnTo>
                    <a:pt x="31334" y="599441"/>
                  </a:lnTo>
                  <a:lnTo>
                    <a:pt x="31575" y="597625"/>
                  </a:lnTo>
                  <a:lnTo>
                    <a:pt x="31815" y="595808"/>
                  </a:lnTo>
                  <a:lnTo>
                    <a:pt x="32055" y="593992"/>
                  </a:lnTo>
                  <a:lnTo>
                    <a:pt x="32287" y="592175"/>
                  </a:lnTo>
                  <a:lnTo>
                    <a:pt x="32518" y="590359"/>
                  </a:lnTo>
                  <a:lnTo>
                    <a:pt x="32750" y="588542"/>
                  </a:lnTo>
                  <a:lnTo>
                    <a:pt x="32975" y="586726"/>
                  </a:lnTo>
                  <a:lnTo>
                    <a:pt x="33197" y="584909"/>
                  </a:lnTo>
                  <a:lnTo>
                    <a:pt x="33419" y="583093"/>
                  </a:lnTo>
                  <a:lnTo>
                    <a:pt x="33638" y="581277"/>
                  </a:lnTo>
                  <a:lnTo>
                    <a:pt x="33850" y="579460"/>
                  </a:lnTo>
                  <a:lnTo>
                    <a:pt x="34063" y="577644"/>
                  </a:lnTo>
                  <a:lnTo>
                    <a:pt x="34275" y="575827"/>
                  </a:lnTo>
                  <a:lnTo>
                    <a:pt x="34477" y="574011"/>
                  </a:lnTo>
                  <a:lnTo>
                    <a:pt x="34679" y="572194"/>
                  </a:lnTo>
                  <a:lnTo>
                    <a:pt x="34882" y="570378"/>
                  </a:lnTo>
                  <a:lnTo>
                    <a:pt x="35076" y="568561"/>
                  </a:lnTo>
                  <a:lnTo>
                    <a:pt x="35268" y="566745"/>
                  </a:lnTo>
                  <a:lnTo>
                    <a:pt x="35460" y="564928"/>
                  </a:lnTo>
                  <a:lnTo>
                    <a:pt x="35647" y="563112"/>
                  </a:lnTo>
                  <a:lnTo>
                    <a:pt x="35828" y="561295"/>
                  </a:lnTo>
                  <a:lnTo>
                    <a:pt x="36009" y="559479"/>
                  </a:lnTo>
                  <a:lnTo>
                    <a:pt x="36189" y="557662"/>
                  </a:lnTo>
                  <a:lnTo>
                    <a:pt x="36359" y="555846"/>
                  </a:lnTo>
                  <a:lnTo>
                    <a:pt x="36529" y="554029"/>
                  </a:lnTo>
                  <a:lnTo>
                    <a:pt x="36698" y="552213"/>
                  </a:lnTo>
                  <a:lnTo>
                    <a:pt x="36859" y="550396"/>
                  </a:lnTo>
                  <a:lnTo>
                    <a:pt x="37017" y="548580"/>
                  </a:lnTo>
                  <a:lnTo>
                    <a:pt x="37175" y="546763"/>
                  </a:lnTo>
                  <a:lnTo>
                    <a:pt x="37328" y="544947"/>
                  </a:lnTo>
                  <a:lnTo>
                    <a:pt x="37475" y="543130"/>
                  </a:lnTo>
                  <a:lnTo>
                    <a:pt x="37621" y="541314"/>
                  </a:lnTo>
                  <a:lnTo>
                    <a:pt x="37766" y="539497"/>
                  </a:lnTo>
                  <a:lnTo>
                    <a:pt x="37900" y="537681"/>
                  </a:lnTo>
                  <a:lnTo>
                    <a:pt x="38034" y="535864"/>
                  </a:lnTo>
                  <a:lnTo>
                    <a:pt x="38168" y="534048"/>
                  </a:lnTo>
                  <a:lnTo>
                    <a:pt x="38293" y="532231"/>
                  </a:lnTo>
                  <a:lnTo>
                    <a:pt x="38415" y="530415"/>
                  </a:lnTo>
                  <a:lnTo>
                    <a:pt x="38536" y="528598"/>
                  </a:lnTo>
                  <a:lnTo>
                    <a:pt x="38653" y="526782"/>
                  </a:lnTo>
                  <a:lnTo>
                    <a:pt x="38762" y="524965"/>
                  </a:lnTo>
                  <a:lnTo>
                    <a:pt x="38871" y="523149"/>
                  </a:lnTo>
                  <a:lnTo>
                    <a:pt x="38979" y="521332"/>
                  </a:lnTo>
                  <a:lnTo>
                    <a:pt x="39076" y="519516"/>
                  </a:lnTo>
                  <a:lnTo>
                    <a:pt x="39172" y="517699"/>
                  </a:lnTo>
                  <a:lnTo>
                    <a:pt x="39269" y="515883"/>
                  </a:lnTo>
                  <a:lnTo>
                    <a:pt x="39356" y="514066"/>
                  </a:lnTo>
                  <a:lnTo>
                    <a:pt x="39440" y="512250"/>
                  </a:lnTo>
                  <a:lnTo>
                    <a:pt x="39524" y="510433"/>
                  </a:lnTo>
                  <a:lnTo>
                    <a:pt x="39602" y="508617"/>
                  </a:lnTo>
                  <a:lnTo>
                    <a:pt x="39673" y="506800"/>
                  </a:lnTo>
                  <a:lnTo>
                    <a:pt x="39744" y="504984"/>
                  </a:lnTo>
                  <a:lnTo>
                    <a:pt x="39813" y="503167"/>
                  </a:lnTo>
                  <a:lnTo>
                    <a:pt x="39871" y="501351"/>
                  </a:lnTo>
                  <a:lnTo>
                    <a:pt x="39929" y="499534"/>
                  </a:lnTo>
                  <a:lnTo>
                    <a:pt x="39987" y="497718"/>
                  </a:lnTo>
                  <a:lnTo>
                    <a:pt x="40035" y="495901"/>
                  </a:lnTo>
                  <a:lnTo>
                    <a:pt x="40080" y="494085"/>
                  </a:lnTo>
                  <a:lnTo>
                    <a:pt x="40126" y="492268"/>
                  </a:lnTo>
                  <a:lnTo>
                    <a:pt x="40165" y="490452"/>
                  </a:lnTo>
                  <a:lnTo>
                    <a:pt x="40197" y="488635"/>
                  </a:lnTo>
                  <a:lnTo>
                    <a:pt x="40229" y="486819"/>
                  </a:lnTo>
                  <a:lnTo>
                    <a:pt x="40260" y="485003"/>
                  </a:lnTo>
                  <a:lnTo>
                    <a:pt x="40279" y="483186"/>
                  </a:lnTo>
                  <a:lnTo>
                    <a:pt x="40299" y="481370"/>
                  </a:lnTo>
                  <a:lnTo>
                    <a:pt x="40318" y="479553"/>
                  </a:lnTo>
                  <a:lnTo>
                    <a:pt x="40327" y="477737"/>
                  </a:lnTo>
                  <a:lnTo>
                    <a:pt x="40334" y="475920"/>
                  </a:lnTo>
                  <a:lnTo>
                    <a:pt x="40340" y="474104"/>
                  </a:lnTo>
                  <a:lnTo>
                    <a:pt x="40341" y="472287"/>
                  </a:lnTo>
                  <a:lnTo>
                    <a:pt x="40335" y="470471"/>
                  </a:lnTo>
                  <a:lnTo>
                    <a:pt x="40329" y="468654"/>
                  </a:lnTo>
                  <a:lnTo>
                    <a:pt x="40320" y="466838"/>
                  </a:lnTo>
                  <a:lnTo>
                    <a:pt x="40302" y="465021"/>
                  </a:lnTo>
                  <a:lnTo>
                    <a:pt x="40283" y="463205"/>
                  </a:lnTo>
                  <a:lnTo>
                    <a:pt x="40265" y="461388"/>
                  </a:lnTo>
                  <a:lnTo>
                    <a:pt x="40236" y="459572"/>
                  </a:lnTo>
                  <a:lnTo>
                    <a:pt x="40205" y="457755"/>
                  </a:lnTo>
                  <a:lnTo>
                    <a:pt x="40174" y="455939"/>
                  </a:lnTo>
                  <a:lnTo>
                    <a:pt x="40137" y="454122"/>
                  </a:lnTo>
                  <a:lnTo>
                    <a:pt x="40093" y="452306"/>
                  </a:lnTo>
                  <a:lnTo>
                    <a:pt x="40050" y="450489"/>
                  </a:lnTo>
                  <a:lnTo>
                    <a:pt x="40005" y="448673"/>
                  </a:lnTo>
                  <a:lnTo>
                    <a:pt x="39950" y="446856"/>
                  </a:lnTo>
                  <a:lnTo>
                    <a:pt x="39895" y="445040"/>
                  </a:lnTo>
                  <a:lnTo>
                    <a:pt x="39840" y="443223"/>
                  </a:lnTo>
                  <a:lnTo>
                    <a:pt x="39774" y="441407"/>
                  </a:lnTo>
                  <a:lnTo>
                    <a:pt x="39708" y="439590"/>
                  </a:lnTo>
                  <a:lnTo>
                    <a:pt x="39641" y="437774"/>
                  </a:lnTo>
                  <a:lnTo>
                    <a:pt x="39568" y="435957"/>
                  </a:lnTo>
                  <a:lnTo>
                    <a:pt x="39490" y="434141"/>
                  </a:lnTo>
                  <a:lnTo>
                    <a:pt x="39411" y="432324"/>
                  </a:lnTo>
                  <a:lnTo>
                    <a:pt x="39331" y="430508"/>
                  </a:lnTo>
                  <a:lnTo>
                    <a:pt x="39242" y="428691"/>
                  </a:lnTo>
                  <a:lnTo>
                    <a:pt x="39152" y="426875"/>
                  </a:lnTo>
                  <a:lnTo>
                    <a:pt x="39063" y="425058"/>
                  </a:lnTo>
                  <a:lnTo>
                    <a:pt x="38964" y="423242"/>
                  </a:lnTo>
                  <a:lnTo>
                    <a:pt x="38864" y="421425"/>
                  </a:lnTo>
                  <a:lnTo>
                    <a:pt x="38764" y="419609"/>
                  </a:lnTo>
                  <a:lnTo>
                    <a:pt x="38658" y="417792"/>
                  </a:lnTo>
                  <a:lnTo>
                    <a:pt x="38547" y="415976"/>
                  </a:lnTo>
                  <a:lnTo>
                    <a:pt x="38437" y="414159"/>
                  </a:lnTo>
                  <a:lnTo>
                    <a:pt x="38324" y="412343"/>
                  </a:lnTo>
                  <a:lnTo>
                    <a:pt x="38204" y="410526"/>
                  </a:lnTo>
                  <a:lnTo>
                    <a:pt x="38083" y="408710"/>
                  </a:lnTo>
                  <a:lnTo>
                    <a:pt x="37962" y="406893"/>
                  </a:lnTo>
                  <a:lnTo>
                    <a:pt x="37833" y="405077"/>
                  </a:lnTo>
                  <a:lnTo>
                    <a:pt x="37703" y="403260"/>
                  </a:lnTo>
                  <a:lnTo>
                    <a:pt x="37573" y="401444"/>
                  </a:lnTo>
                  <a:lnTo>
                    <a:pt x="37437" y="399627"/>
                  </a:lnTo>
                  <a:lnTo>
                    <a:pt x="37298" y="397811"/>
                  </a:lnTo>
                  <a:lnTo>
                    <a:pt x="37159" y="395994"/>
                  </a:lnTo>
                  <a:lnTo>
                    <a:pt x="37017" y="394178"/>
                  </a:lnTo>
                  <a:lnTo>
                    <a:pt x="36869" y="392361"/>
                  </a:lnTo>
                  <a:lnTo>
                    <a:pt x="36721" y="390545"/>
                  </a:lnTo>
                  <a:lnTo>
                    <a:pt x="36573" y="388729"/>
                  </a:lnTo>
                  <a:lnTo>
                    <a:pt x="36417" y="386912"/>
                  </a:lnTo>
                  <a:lnTo>
                    <a:pt x="36261" y="385096"/>
                  </a:lnTo>
                  <a:lnTo>
                    <a:pt x="36104" y="383279"/>
                  </a:lnTo>
                  <a:lnTo>
                    <a:pt x="35943" y="381463"/>
                  </a:lnTo>
                  <a:lnTo>
                    <a:pt x="35779" y="379646"/>
                  </a:lnTo>
                  <a:lnTo>
                    <a:pt x="35615" y="377830"/>
                  </a:lnTo>
                  <a:lnTo>
                    <a:pt x="35449" y="376013"/>
                  </a:lnTo>
                  <a:lnTo>
                    <a:pt x="35277" y="374197"/>
                  </a:lnTo>
                  <a:lnTo>
                    <a:pt x="35106" y="372380"/>
                  </a:lnTo>
                  <a:lnTo>
                    <a:pt x="34934" y="370564"/>
                  </a:lnTo>
                  <a:lnTo>
                    <a:pt x="34757" y="368747"/>
                  </a:lnTo>
                  <a:lnTo>
                    <a:pt x="34578" y="366931"/>
                  </a:lnTo>
                  <a:lnTo>
                    <a:pt x="34400" y="365114"/>
                  </a:lnTo>
                  <a:lnTo>
                    <a:pt x="34218" y="363298"/>
                  </a:lnTo>
                  <a:lnTo>
                    <a:pt x="34034" y="361481"/>
                  </a:lnTo>
                  <a:lnTo>
                    <a:pt x="33849" y="359665"/>
                  </a:lnTo>
                  <a:lnTo>
                    <a:pt x="33663" y="357848"/>
                  </a:lnTo>
                  <a:lnTo>
                    <a:pt x="33473" y="356032"/>
                  </a:lnTo>
                  <a:lnTo>
                    <a:pt x="33283" y="354215"/>
                  </a:lnTo>
                  <a:lnTo>
                    <a:pt x="33093" y="352399"/>
                  </a:lnTo>
                  <a:lnTo>
                    <a:pt x="32898" y="350582"/>
                  </a:lnTo>
                  <a:lnTo>
                    <a:pt x="32703" y="348766"/>
                  </a:lnTo>
                  <a:lnTo>
                    <a:pt x="32507" y="346949"/>
                  </a:lnTo>
                  <a:lnTo>
                    <a:pt x="32309" y="345133"/>
                  </a:lnTo>
                  <a:lnTo>
                    <a:pt x="32110" y="343316"/>
                  </a:lnTo>
                  <a:lnTo>
                    <a:pt x="31910" y="341500"/>
                  </a:lnTo>
                  <a:lnTo>
                    <a:pt x="31709" y="339683"/>
                  </a:lnTo>
                  <a:lnTo>
                    <a:pt x="31505" y="337867"/>
                  </a:lnTo>
                  <a:lnTo>
                    <a:pt x="31302" y="336050"/>
                  </a:lnTo>
                  <a:lnTo>
                    <a:pt x="31098" y="334234"/>
                  </a:lnTo>
                  <a:lnTo>
                    <a:pt x="30891" y="332417"/>
                  </a:lnTo>
                  <a:lnTo>
                    <a:pt x="30684" y="330601"/>
                  </a:lnTo>
                  <a:lnTo>
                    <a:pt x="30477" y="328784"/>
                  </a:lnTo>
                  <a:lnTo>
                    <a:pt x="30268" y="326968"/>
                  </a:lnTo>
                  <a:lnTo>
                    <a:pt x="30059" y="325151"/>
                  </a:lnTo>
                  <a:lnTo>
                    <a:pt x="29849" y="323335"/>
                  </a:lnTo>
                  <a:lnTo>
                    <a:pt x="29638" y="321518"/>
                  </a:lnTo>
                  <a:lnTo>
                    <a:pt x="29427" y="319702"/>
                  </a:lnTo>
                  <a:lnTo>
                    <a:pt x="29215" y="317885"/>
                  </a:lnTo>
                  <a:lnTo>
                    <a:pt x="29003" y="316069"/>
                  </a:lnTo>
                  <a:lnTo>
                    <a:pt x="28789" y="314252"/>
                  </a:lnTo>
                  <a:lnTo>
                    <a:pt x="28576" y="312436"/>
                  </a:lnTo>
                  <a:lnTo>
                    <a:pt x="28363" y="310619"/>
                  </a:lnTo>
                  <a:lnTo>
                    <a:pt x="28149" y="308803"/>
                  </a:lnTo>
                  <a:lnTo>
                    <a:pt x="27935" y="306986"/>
                  </a:lnTo>
                  <a:lnTo>
                    <a:pt x="27720" y="305170"/>
                  </a:lnTo>
                  <a:lnTo>
                    <a:pt x="27506" y="303353"/>
                  </a:lnTo>
                  <a:lnTo>
                    <a:pt x="27291" y="301537"/>
                  </a:lnTo>
                  <a:lnTo>
                    <a:pt x="27077" y="299720"/>
                  </a:lnTo>
                  <a:lnTo>
                    <a:pt x="26862" y="297904"/>
                  </a:lnTo>
                  <a:lnTo>
                    <a:pt x="26648" y="296087"/>
                  </a:lnTo>
                  <a:lnTo>
                    <a:pt x="26434" y="294271"/>
                  </a:lnTo>
                  <a:lnTo>
                    <a:pt x="26220" y="292454"/>
                  </a:lnTo>
                  <a:lnTo>
                    <a:pt x="26006" y="290638"/>
                  </a:lnTo>
                  <a:lnTo>
                    <a:pt x="25793" y="288822"/>
                  </a:lnTo>
                  <a:lnTo>
                    <a:pt x="25580" y="287005"/>
                  </a:lnTo>
                  <a:lnTo>
                    <a:pt x="25367" y="285189"/>
                  </a:lnTo>
                  <a:lnTo>
                    <a:pt x="25156" y="283372"/>
                  </a:lnTo>
                  <a:lnTo>
                    <a:pt x="24944" y="281556"/>
                  </a:lnTo>
                  <a:lnTo>
                    <a:pt x="24733" y="279739"/>
                  </a:lnTo>
                  <a:lnTo>
                    <a:pt x="24523" y="277923"/>
                  </a:lnTo>
                  <a:lnTo>
                    <a:pt x="24314" y="276106"/>
                  </a:lnTo>
                  <a:lnTo>
                    <a:pt x="24105" y="274290"/>
                  </a:lnTo>
                  <a:lnTo>
                    <a:pt x="23897" y="272473"/>
                  </a:lnTo>
                  <a:lnTo>
                    <a:pt x="23691" y="270657"/>
                  </a:lnTo>
                  <a:lnTo>
                    <a:pt x="23484" y="268840"/>
                  </a:lnTo>
                  <a:lnTo>
                    <a:pt x="23279" y="267024"/>
                  </a:lnTo>
                  <a:lnTo>
                    <a:pt x="23076" y="265207"/>
                  </a:lnTo>
                  <a:lnTo>
                    <a:pt x="22873" y="263391"/>
                  </a:lnTo>
                  <a:lnTo>
                    <a:pt x="22670" y="261574"/>
                  </a:lnTo>
                  <a:lnTo>
                    <a:pt x="22471" y="259758"/>
                  </a:lnTo>
                  <a:lnTo>
                    <a:pt x="22272" y="257941"/>
                  </a:lnTo>
                  <a:lnTo>
                    <a:pt x="22073" y="256125"/>
                  </a:lnTo>
                  <a:lnTo>
                    <a:pt x="21878" y="254308"/>
                  </a:lnTo>
                  <a:lnTo>
                    <a:pt x="21683" y="252492"/>
                  </a:lnTo>
                  <a:lnTo>
                    <a:pt x="21489" y="250675"/>
                  </a:lnTo>
                  <a:lnTo>
                    <a:pt x="21297" y="248859"/>
                  </a:lnTo>
                  <a:lnTo>
                    <a:pt x="21108" y="247042"/>
                  </a:lnTo>
                  <a:lnTo>
                    <a:pt x="20919" y="245226"/>
                  </a:lnTo>
                  <a:lnTo>
                    <a:pt x="20730" y="243409"/>
                  </a:lnTo>
                  <a:lnTo>
                    <a:pt x="20547" y="241593"/>
                  </a:lnTo>
                  <a:lnTo>
                    <a:pt x="20363" y="239776"/>
                  </a:lnTo>
                  <a:lnTo>
                    <a:pt x="20180" y="237960"/>
                  </a:lnTo>
                  <a:lnTo>
                    <a:pt x="20001" y="236143"/>
                  </a:lnTo>
                  <a:lnTo>
                    <a:pt x="19825" y="234327"/>
                  </a:lnTo>
                  <a:lnTo>
                    <a:pt x="19648" y="232510"/>
                  </a:lnTo>
                  <a:lnTo>
                    <a:pt x="19474" y="230694"/>
                  </a:lnTo>
                  <a:lnTo>
                    <a:pt x="19304" y="228877"/>
                  </a:lnTo>
                  <a:lnTo>
                    <a:pt x="19134" y="227061"/>
                  </a:lnTo>
                  <a:lnTo>
                    <a:pt x="18964" y="225244"/>
                  </a:lnTo>
                  <a:lnTo>
                    <a:pt x="18802" y="223428"/>
                  </a:lnTo>
                  <a:lnTo>
                    <a:pt x="18640" y="221611"/>
                  </a:lnTo>
                  <a:lnTo>
                    <a:pt x="18477" y="219795"/>
                  </a:lnTo>
                  <a:lnTo>
                    <a:pt x="18321" y="217978"/>
                  </a:lnTo>
                  <a:lnTo>
                    <a:pt x="18166" y="216162"/>
                  </a:lnTo>
                  <a:lnTo>
                    <a:pt x="18012" y="214345"/>
                  </a:lnTo>
                  <a:lnTo>
                    <a:pt x="17861" y="212529"/>
                  </a:lnTo>
                  <a:lnTo>
                    <a:pt x="17715" y="210712"/>
                  </a:lnTo>
                  <a:lnTo>
                    <a:pt x="17570" y="208896"/>
                  </a:lnTo>
                  <a:lnTo>
                    <a:pt x="17425" y="207079"/>
                  </a:lnTo>
                  <a:lnTo>
                    <a:pt x="17288" y="205263"/>
                  </a:lnTo>
                  <a:lnTo>
                    <a:pt x="17151" y="203446"/>
                  </a:lnTo>
                  <a:lnTo>
                    <a:pt x="17014" y="201630"/>
                  </a:lnTo>
                  <a:lnTo>
                    <a:pt x="16885" y="199813"/>
                  </a:lnTo>
                  <a:lnTo>
                    <a:pt x="16757" y="197997"/>
                  </a:lnTo>
                  <a:lnTo>
                    <a:pt x="16630" y="196180"/>
                  </a:lnTo>
                  <a:lnTo>
                    <a:pt x="16507" y="194364"/>
                  </a:lnTo>
                  <a:lnTo>
                    <a:pt x="16390" y="192548"/>
                  </a:lnTo>
                  <a:lnTo>
                    <a:pt x="16273" y="190731"/>
                  </a:lnTo>
                  <a:lnTo>
                    <a:pt x="16156" y="188915"/>
                  </a:lnTo>
                  <a:lnTo>
                    <a:pt x="16050" y="187098"/>
                  </a:lnTo>
                  <a:lnTo>
                    <a:pt x="15943" y="185282"/>
                  </a:lnTo>
                  <a:lnTo>
                    <a:pt x="15836" y="183465"/>
                  </a:lnTo>
                  <a:lnTo>
                    <a:pt x="15738" y="181649"/>
                  </a:lnTo>
                  <a:lnTo>
                    <a:pt x="15642" y="179832"/>
                  </a:lnTo>
                  <a:lnTo>
                    <a:pt x="15546" y="178016"/>
                  </a:lnTo>
                  <a:lnTo>
                    <a:pt x="15455" y="176199"/>
                  </a:lnTo>
                  <a:lnTo>
                    <a:pt x="15370" y="174383"/>
                  </a:lnTo>
                  <a:lnTo>
                    <a:pt x="15286" y="172566"/>
                  </a:lnTo>
                  <a:lnTo>
                    <a:pt x="15202" y="170750"/>
                  </a:lnTo>
                  <a:lnTo>
                    <a:pt x="15129" y="168933"/>
                  </a:lnTo>
                  <a:lnTo>
                    <a:pt x="15056" y="167117"/>
                  </a:lnTo>
                  <a:lnTo>
                    <a:pt x="14983" y="165300"/>
                  </a:lnTo>
                  <a:lnTo>
                    <a:pt x="14920" y="163484"/>
                  </a:lnTo>
                  <a:lnTo>
                    <a:pt x="14859" y="161667"/>
                  </a:lnTo>
                  <a:lnTo>
                    <a:pt x="14798" y="159851"/>
                  </a:lnTo>
                  <a:lnTo>
                    <a:pt x="14743" y="158034"/>
                  </a:lnTo>
                  <a:lnTo>
                    <a:pt x="14694" y="156218"/>
                  </a:lnTo>
                  <a:lnTo>
                    <a:pt x="14646" y="154401"/>
                  </a:lnTo>
                  <a:lnTo>
                    <a:pt x="14599" y="152585"/>
                  </a:lnTo>
                  <a:lnTo>
                    <a:pt x="14563" y="150768"/>
                  </a:lnTo>
                  <a:lnTo>
                    <a:pt x="14527" y="148952"/>
                  </a:lnTo>
                  <a:lnTo>
                    <a:pt x="14491" y="147135"/>
                  </a:lnTo>
                  <a:lnTo>
                    <a:pt x="14466" y="145319"/>
                  </a:lnTo>
                  <a:lnTo>
                    <a:pt x="14443" y="143502"/>
                  </a:lnTo>
                  <a:lnTo>
                    <a:pt x="14420" y="141686"/>
                  </a:lnTo>
                  <a:lnTo>
                    <a:pt x="14404" y="139869"/>
                  </a:lnTo>
                  <a:lnTo>
                    <a:pt x="14394" y="138053"/>
                  </a:lnTo>
                  <a:lnTo>
                    <a:pt x="14385" y="136236"/>
                  </a:lnTo>
                  <a:lnTo>
                    <a:pt x="14377" y="134420"/>
                  </a:lnTo>
                  <a:lnTo>
                    <a:pt x="14381" y="132603"/>
                  </a:lnTo>
                  <a:lnTo>
                    <a:pt x="14385" y="130787"/>
                  </a:lnTo>
                  <a:lnTo>
                    <a:pt x="14389" y="128970"/>
                  </a:lnTo>
                  <a:lnTo>
                    <a:pt x="14404" y="127154"/>
                  </a:lnTo>
                  <a:lnTo>
                    <a:pt x="14422" y="125337"/>
                  </a:lnTo>
                  <a:lnTo>
                    <a:pt x="14440" y="123521"/>
                  </a:lnTo>
                  <a:lnTo>
                    <a:pt x="14465" y="121704"/>
                  </a:lnTo>
                  <a:lnTo>
                    <a:pt x="14496" y="119888"/>
                  </a:lnTo>
                  <a:lnTo>
                    <a:pt x="14528" y="118071"/>
                  </a:lnTo>
                  <a:lnTo>
                    <a:pt x="14562" y="116255"/>
                  </a:lnTo>
                  <a:lnTo>
                    <a:pt x="14608" y="114438"/>
                  </a:lnTo>
                  <a:lnTo>
                    <a:pt x="14654" y="112622"/>
                  </a:lnTo>
                  <a:lnTo>
                    <a:pt x="14700" y="110805"/>
                  </a:lnTo>
                  <a:lnTo>
                    <a:pt x="14758" y="108989"/>
                  </a:lnTo>
                  <a:lnTo>
                    <a:pt x="14818" y="107172"/>
                  </a:lnTo>
                  <a:lnTo>
                    <a:pt x="14878" y="105356"/>
                  </a:lnTo>
                  <a:lnTo>
                    <a:pt x="14946" y="103539"/>
                  </a:lnTo>
                  <a:lnTo>
                    <a:pt x="15021" y="101723"/>
                  </a:lnTo>
                  <a:lnTo>
                    <a:pt x="15095" y="99906"/>
                  </a:lnTo>
                  <a:lnTo>
                    <a:pt x="15173" y="98090"/>
                  </a:lnTo>
                  <a:lnTo>
                    <a:pt x="15262" y="96274"/>
                  </a:lnTo>
                  <a:lnTo>
                    <a:pt x="15351" y="94457"/>
                  </a:lnTo>
                  <a:lnTo>
                    <a:pt x="15441" y="92641"/>
                  </a:lnTo>
                  <a:lnTo>
                    <a:pt x="15542" y="90824"/>
                  </a:lnTo>
                  <a:lnTo>
                    <a:pt x="15646" y="89008"/>
                  </a:lnTo>
                  <a:lnTo>
                    <a:pt x="15750" y="87191"/>
                  </a:lnTo>
                  <a:lnTo>
                    <a:pt x="15862" y="85375"/>
                  </a:lnTo>
                  <a:lnTo>
                    <a:pt x="15980" y="83558"/>
                  </a:lnTo>
                  <a:lnTo>
                    <a:pt x="16099" y="81742"/>
                  </a:lnTo>
                  <a:lnTo>
                    <a:pt x="16221" y="79925"/>
                  </a:lnTo>
                  <a:lnTo>
                    <a:pt x="16354" y="78109"/>
                  </a:lnTo>
                  <a:lnTo>
                    <a:pt x="16487" y="76292"/>
                  </a:lnTo>
                  <a:lnTo>
                    <a:pt x="16621" y="74476"/>
                  </a:lnTo>
                  <a:lnTo>
                    <a:pt x="16767" y="72659"/>
                  </a:lnTo>
                  <a:lnTo>
                    <a:pt x="16915" y="70843"/>
                  </a:lnTo>
                  <a:lnTo>
                    <a:pt x="17063" y="69026"/>
                  </a:lnTo>
                  <a:lnTo>
                    <a:pt x="17219" y="67210"/>
                  </a:lnTo>
                  <a:lnTo>
                    <a:pt x="17382" y="65393"/>
                  </a:lnTo>
                  <a:lnTo>
                    <a:pt x="17545" y="63577"/>
                  </a:lnTo>
                  <a:lnTo>
                    <a:pt x="17711" y="61760"/>
                  </a:lnTo>
                  <a:lnTo>
                    <a:pt x="17889" y="59944"/>
                  </a:lnTo>
                  <a:lnTo>
                    <a:pt x="18066" y="58127"/>
                  </a:lnTo>
                  <a:lnTo>
                    <a:pt x="18244" y="56311"/>
                  </a:lnTo>
                  <a:lnTo>
                    <a:pt x="18435" y="54494"/>
                  </a:lnTo>
                  <a:lnTo>
                    <a:pt x="18627" y="52678"/>
                  </a:lnTo>
                  <a:lnTo>
                    <a:pt x="18819" y="50861"/>
                  </a:lnTo>
                  <a:lnTo>
                    <a:pt x="19019" y="49045"/>
                  </a:lnTo>
                  <a:lnTo>
                    <a:pt x="19226" y="47228"/>
                  </a:lnTo>
                  <a:lnTo>
                    <a:pt x="19433" y="45412"/>
                  </a:lnTo>
                  <a:lnTo>
                    <a:pt x="19643" y="43595"/>
                  </a:lnTo>
                  <a:lnTo>
                    <a:pt x="19864" y="41779"/>
                  </a:lnTo>
                  <a:lnTo>
                    <a:pt x="20086" y="39962"/>
                  </a:lnTo>
                  <a:lnTo>
                    <a:pt x="20307" y="38146"/>
                  </a:lnTo>
                  <a:lnTo>
                    <a:pt x="20541" y="36329"/>
                  </a:lnTo>
                  <a:lnTo>
                    <a:pt x="20777" y="34513"/>
                  </a:lnTo>
                  <a:lnTo>
                    <a:pt x="21012" y="32696"/>
                  </a:lnTo>
                  <a:lnTo>
                    <a:pt x="21256" y="30880"/>
                  </a:lnTo>
                  <a:lnTo>
                    <a:pt x="21506" y="29063"/>
                  </a:lnTo>
                  <a:lnTo>
                    <a:pt x="21755" y="27247"/>
                  </a:lnTo>
                  <a:lnTo>
                    <a:pt x="22008" y="25430"/>
                  </a:lnTo>
                  <a:lnTo>
                    <a:pt x="22272" y="23614"/>
                  </a:lnTo>
                  <a:lnTo>
                    <a:pt x="22536" y="21797"/>
                  </a:lnTo>
                  <a:lnTo>
                    <a:pt x="22800" y="19981"/>
                  </a:lnTo>
                  <a:lnTo>
                    <a:pt x="23076" y="18164"/>
                  </a:lnTo>
                  <a:lnTo>
                    <a:pt x="23354" y="16348"/>
                  </a:lnTo>
                  <a:lnTo>
                    <a:pt x="23631" y="14531"/>
                  </a:lnTo>
                  <a:lnTo>
                    <a:pt x="23917" y="12715"/>
                  </a:lnTo>
                  <a:lnTo>
                    <a:pt x="24208" y="10898"/>
                  </a:lnTo>
                  <a:lnTo>
                    <a:pt x="24499" y="9082"/>
                  </a:lnTo>
                  <a:lnTo>
                    <a:pt x="24793" y="7265"/>
                  </a:lnTo>
                  <a:lnTo>
                    <a:pt x="25098" y="5449"/>
                  </a:lnTo>
                  <a:lnTo>
                    <a:pt x="25402" y="3632"/>
                  </a:lnTo>
                  <a:lnTo>
                    <a:pt x="25707" y="1816"/>
                  </a:lnTo>
                  <a:lnTo>
                    <a:pt x="26023" y="0"/>
                  </a:lnTo>
                  <a:lnTo>
                    <a:pt x="285896" y="0"/>
                  </a:lnTo>
                  <a:lnTo>
                    <a:pt x="286213" y="1816"/>
                  </a:lnTo>
                  <a:lnTo>
                    <a:pt x="286517" y="3632"/>
                  </a:lnTo>
                  <a:lnTo>
                    <a:pt x="286821" y="5449"/>
                  </a:lnTo>
                  <a:lnTo>
                    <a:pt x="287126" y="7265"/>
                  </a:lnTo>
                  <a:lnTo>
                    <a:pt x="287420" y="9082"/>
                  </a:lnTo>
                  <a:lnTo>
                    <a:pt x="287712" y="10898"/>
                  </a:lnTo>
                  <a:lnTo>
                    <a:pt x="288003" y="12715"/>
                  </a:lnTo>
                  <a:lnTo>
                    <a:pt x="288288" y="14531"/>
                  </a:lnTo>
                  <a:lnTo>
                    <a:pt x="288566" y="16348"/>
                  </a:lnTo>
                  <a:lnTo>
                    <a:pt x="288843" y="18164"/>
                  </a:lnTo>
                  <a:lnTo>
                    <a:pt x="289120" y="19981"/>
                  </a:lnTo>
                  <a:lnTo>
                    <a:pt x="289383" y="21797"/>
                  </a:lnTo>
                  <a:lnTo>
                    <a:pt x="289647" y="23614"/>
                  </a:lnTo>
                  <a:lnTo>
                    <a:pt x="289911" y="25430"/>
                  </a:lnTo>
                  <a:lnTo>
                    <a:pt x="290164" y="27247"/>
                  </a:lnTo>
                  <a:lnTo>
                    <a:pt x="290414" y="29063"/>
                  </a:lnTo>
                  <a:lnTo>
                    <a:pt x="290663" y="30880"/>
                  </a:lnTo>
                  <a:lnTo>
                    <a:pt x="290907" y="32696"/>
                  </a:lnTo>
                  <a:lnTo>
                    <a:pt x="291143" y="34513"/>
                  </a:lnTo>
                  <a:lnTo>
                    <a:pt x="291378" y="36329"/>
                  </a:lnTo>
                  <a:lnTo>
                    <a:pt x="291612" y="38146"/>
                  </a:lnTo>
                  <a:lnTo>
                    <a:pt x="291834" y="39962"/>
                  </a:lnTo>
                  <a:lnTo>
                    <a:pt x="292055" y="41779"/>
                  </a:lnTo>
                  <a:lnTo>
                    <a:pt x="292276" y="43595"/>
                  </a:lnTo>
                  <a:lnTo>
                    <a:pt x="292486" y="45412"/>
                  </a:lnTo>
                  <a:lnTo>
                    <a:pt x="292693" y="47228"/>
                  </a:lnTo>
                  <a:lnTo>
                    <a:pt x="292900" y="49045"/>
                  </a:lnTo>
                  <a:lnTo>
                    <a:pt x="293100" y="50861"/>
                  </a:lnTo>
                  <a:lnTo>
                    <a:pt x="293292" y="52678"/>
                  </a:lnTo>
                  <a:lnTo>
                    <a:pt x="293485" y="54494"/>
                  </a:lnTo>
                  <a:lnTo>
                    <a:pt x="293675" y="56311"/>
                  </a:lnTo>
                  <a:lnTo>
                    <a:pt x="293853" y="58127"/>
                  </a:lnTo>
                  <a:lnTo>
                    <a:pt x="294030" y="59944"/>
                  </a:lnTo>
                  <a:lnTo>
                    <a:pt x="294208" y="61760"/>
                  </a:lnTo>
                  <a:lnTo>
                    <a:pt x="294374" y="63577"/>
                  </a:lnTo>
                  <a:lnTo>
                    <a:pt x="294537" y="65393"/>
                  </a:lnTo>
                  <a:lnTo>
                    <a:pt x="294700" y="67210"/>
                  </a:lnTo>
                  <a:lnTo>
                    <a:pt x="294856" y="69026"/>
                  </a:lnTo>
                  <a:lnTo>
                    <a:pt x="295004" y="70843"/>
                  </a:lnTo>
                  <a:lnTo>
                    <a:pt x="295152" y="72659"/>
                  </a:lnTo>
                  <a:lnTo>
                    <a:pt x="295298" y="74476"/>
                  </a:lnTo>
                  <a:lnTo>
                    <a:pt x="295432" y="76292"/>
                  </a:lnTo>
                  <a:lnTo>
                    <a:pt x="295565" y="78109"/>
                  </a:lnTo>
                  <a:lnTo>
                    <a:pt x="295699" y="79925"/>
                  </a:lnTo>
                  <a:lnTo>
                    <a:pt x="295820" y="81742"/>
                  </a:lnTo>
                  <a:lnTo>
                    <a:pt x="295939" y="83558"/>
                  </a:lnTo>
                  <a:lnTo>
                    <a:pt x="296057" y="85375"/>
                  </a:lnTo>
                  <a:lnTo>
                    <a:pt x="296169" y="87191"/>
                  </a:lnTo>
                  <a:lnTo>
                    <a:pt x="296273" y="89008"/>
                  </a:lnTo>
                  <a:lnTo>
                    <a:pt x="296377" y="90824"/>
                  </a:lnTo>
                  <a:lnTo>
                    <a:pt x="296479" y="92641"/>
                  </a:lnTo>
                  <a:lnTo>
                    <a:pt x="296568" y="94457"/>
                  </a:lnTo>
                  <a:lnTo>
                    <a:pt x="296657" y="96274"/>
                  </a:lnTo>
                  <a:lnTo>
                    <a:pt x="296747" y="98090"/>
                  </a:lnTo>
                  <a:lnTo>
                    <a:pt x="296824" y="99906"/>
                  </a:lnTo>
                  <a:lnTo>
                    <a:pt x="296899" y="101723"/>
                  </a:lnTo>
                  <a:lnTo>
                    <a:pt x="296973" y="103539"/>
                  </a:lnTo>
                  <a:lnTo>
                    <a:pt x="297041" y="105356"/>
                  </a:lnTo>
                  <a:lnTo>
                    <a:pt x="297101" y="107172"/>
                  </a:lnTo>
                  <a:lnTo>
                    <a:pt x="297161" y="108989"/>
                  </a:lnTo>
                  <a:lnTo>
                    <a:pt x="297219" y="110805"/>
                  </a:lnTo>
                  <a:lnTo>
                    <a:pt x="297265" y="112622"/>
                  </a:lnTo>
                  <a:lnTo>
                    <a:pt x="297311" y="114438"/>
                  </a:lnTo>
                  <a:lnTo>
                    <a:pt x="297357" y="116255"/>
                  </a:lnTo>
                  <a:lnTo>
                    <a:pt x="297391" y="118071"/>
                  </a:lnTo>
                  <a:lnTo>
                    <a:pt x="297423" y="119888"/>
                  </a:lnTo>
                  <a:lnTo>
                    <a:pt x="297455" y="121704"/>
                  </a:lnTo>
                  <a:lnTo>
                    <a:pt x="297479" y="123521"/>
                  </a:lnTo>
                  <a:lnTo>
                    <a:pt x="297497" y="125337"/>
                  </a:lnTo>
                  <a:lnTo>
                    <a:pt x="297515" y="127154"/>
                  </a:lnTo>
                  <a:lnTo>
                    <a:pt x="297530" y="128970"/>
                  </a:lnTo>
                  <a:lnTo>
                    <a:pt x="297534" y="130787"/>
                  </a:lnTo>
                  <a:lnTo>
                    <a:pt x="297538" y="132603"/>
                  </a:lnTo>
                  <a:lnTo>
                    <a:pt x="297542" y="134420"/>
                  </a:lnTo>
                  <a:lnTo>
                    <a:pt x="297535" y="136236"/>
                  </a:lnTo>
                  <a:lnTo>
                    <a:pt x="297525" y="138053"/>
                  </a:lnTo>
                  <a:lnTo>
                    <a:pt x="297516" y="139869"/>
                  </a:lnTo>
                  <a:lnTo>
                    <a:pt x="297499" y="141686"/>
                  </a:lnTo>
                  <a:lnTo>
                    <a:pt x="297476" y="143502"/>
                  </a:lnTo>
                  <a:lnTo>
                    <a:pt x="297453" y="145319"/>
                  </a:lnTo>
                  <a:lnTo>
                    <a:pt x="297428" y="147135"/>
                  </a:lnTo>
                  <a:lnTo>
                    <a:pt x="297392" y="148952"/>
                  </a:lnTo>
                  <a:lnTo>
                    <a:pt x="297356" y="150768"/>
                  </a:lnTo>
                  <a:lnTo>
                    <a:pt x="297320" y="152585"/>
                  </a:lnTo>
                  <a:lnTo>
                    <a:pt x="297274" y="154401"/>
                  </a:lnTo>
                  <a:lnTo>
                    <a:pt x="297225" y="156218"/>
                  </a:lnTo>
                  <a:lnTo>
                    <a:pt x="297177" y="158034"/>
                  </a:lnTo>
                  <a:lnTo>
                    <a:pt x="297121" y="159851"/>
                  </a:lnTo>
                  <a:lnTo>
                    <a:pt x="297060" y="161667"/>
                  </a:lnTo>
                  <a:lnTo>
                    <a:pt x="296999" y="163484"/>
                  </a:lnTo>
                  <a:lnTo>
                    <a:pt x="296936" y="165300"/>
                  </a:lnTo>
                  <a:lnTo>
                    <a:pt x="296863" y="167117"/>
                  </a:lnTo>
                  <a:lnTo>
                    <a:pt x="296790" y="168933"/>
                  </a:lnTo>
                  <a:lnTo>
                    <a:pt x="296717" y="170750"/>
                  </a:lnTo>
                  <a:lnTo>
                    <a:pt x="296634" y="172566"/>
                  </a:lnTo>
                  <a:lnTo>
                    <a:pt x="296549" y="174383"/>
                  </a:lnTo>
                  <a:lnTo>
                    <a:pt x="296464" y="176199"/>
                  </a:lnTo>
                  <a:lnTo>
                    <a:pt x="296373" y="178016"/>
                  </a:lnTo>
                  <a:lnTo>
                    <a:pt x="296277" y="179832"/>
                  </a:lnTo>
                  <a:lnTo>
                    <a:pt x="296182" y="181649"/>
                  </a:lnTo>
                  <a:lnTo>
                    <a:pt x="296083" y="183465"/>
                  </a:lnTo>
                  <a:lnTo>
                    <a:pt x="295976" y="185282"/>
                  </a:lnTo>
                  <a:lnTo>
                    <a:pt x="295870" y="187098"/>
                  </a:lnTo>
                  <a:lnTo>
                    <a:pt x="295763" y="188915"/>
                  </a:lnTo>
                  <a:lnTo>
                    <a:pt x="295646" y="190731"/>
                  </a:lnTo>
                  <a:lnTo>
                    <a:pt x="295529" y="192548"/>
                  </a:lnTo>
                  <a:lnTo>
                    <a:pt x="295412" y="194364"/>
                  </a:lnTo>
                  <a:lnTo>
                    <a:pt x="295289" y="196180"/>
                  </a:lnTo>
                  <a:lnTo>
                    <a:pt x="295162" y="197997"/>
                  </a:lnTo>
                  <a:lnTo>
                    <a:pt x="295035" y="199813"/>
                  </a:lnTo>
                  <a:lnTo>
                    <a:pt x="294905" y="201630"/>
                  </a:lnTo>
                  <a:lnTo>
                    <a:pt x="294768" y="203446"/>
                  </a:lnTo>
                  <a:lnTo>
                    <a:pt x="294631" y="205263"/>
                  </a:lnTo>
                  <a:lnTo>
                    <a:pt x="294495" y="207079"/>
                  </a:lnTo>
                  <a:lnTo>
                    <a:pt x="294350" y="208896"/>
                  </a:lnTo>
                  <a:lnTo>
                    <a:pt x="294204" y="210712"/>
                  </a:lnTo>
                  <a:lnTo>
                    <a:pt x="294058" y="212529"/>
                  </a:lnTo>
                  <a:lnTo>
                    <a:pt x="293907" y="214345"/>
                  </a:lnTo>
                  <a:lnTo>
                    <a:pt x="293753" y="216162"/>
                  </a:lnTo>
                  <a:lnTo>
                    <a:pt x="293598" y="217978"/>
                  </a:lnTo>
                  <a:lnTo>
                    <a:pt x="293442" y="219795"/>
                  </a:lnTo>
                  <a:lnTo>
                    <a:pt x="293280" y="221611"/>
                  </a:lnTo>
                  <a:lnTo>
                    <a:pt x="293117" y="223428"/>
                  </a:lnTo>
                  <a:lnTo>
                    <a:pt x="292955" y="225244"/>
                  </a:lnTo>
                  <a:lnTo>
                    <a:pt x="292785" y="227061"/>
                  </a:lnTo>
                  <a:lnTo>
                    <a:pt x="292615" y="228877"/>
                  </a:lnTo>
                  <a:lnTo>
                    <a:pt x="292446" y="230694"/>
                  </a:lnTo>
                  <a:lnTo>
                    <a:pt x="292271" y="232510"/>
                  </a:lnTo>
                  <a:lnTo>
                    <a:pt x="292095" y="234327"/>
                  </a:lnTo>
                  <a:lnTo>
                    <a:pt x="291918" y="236143"/>
                  </a:lnTo>
                  <a:lnTo>
                    <a:pt x="291739" y="237960"/>
                  </a:lnTo>
                  <a:lnTo>
                    <a:pt x="291556" y="239776"/>
                  </a:lnTo>
                  <a:lnTo>
                    <a:pt x="291373" y="241593"/>
                  </a:lnTo>
                  <a:lnTo>
                    <a:pt x="291190" y="243409"/>
                  </a:lnTo>
                  <a:lnTo>
                    <a:pt x="291001" y="245226"/>
                  </a:lnTo>
                  <a:lnTo>
                    <a:pt x="290812" y="247042"/>
                  </a:lnTo>
                  <a:lnTo>
                    <a:pt x="290623" y="248859"/>
                  </a:lnTo>
                  <a:lnTo>
                    <a:pt x="290430" y="250675"/>
                  </a:lnTo>
                  <a:lnTo>
                    <a:pt x="290236" y="252492"/>
                  </a:lnTo>
                  <a:lnTo>
                    <a:pt x="290042" y="254308"/>
                  </a:lnTo>
                  <a:lnTo>
                    <a:pt x="289846" y="256125"/>
                  </a:lnTo>
                  <a:lnTo>
                    <a:pt x="289647" y="257941"/>
                  </a:lnTo>
                  <a:lnTo>
                    <a:pt x="289448" y="259758"/>
                  </a:lnTo>
                  <a:lnTo>
                    <a:pt x="289249" y="261574"/>
                  </a:lnTo>
                  <a:lnTo>
                    <a:pt x="289046" y="263391"/>
                  </a:lnTo>
                  <a:lnTo>
                    <a:pt x="288843" y="265207"/>
                  </a:lnTo>
                  <a:lnTo>
                    <a:pt x="288640" y="267024"/>
                  </a:lnTo>
                  <a:lnTo>
                    <a:pt x="288435" y="268840"/>
                  </a:lnTo>
                  <a:lnTo>
                    <a:pt x="288228" y="270657"/>
                  </a:lnTo>
                  <a:lnTo>
                    <a:pt x="288022" y="272473"/>
                  </a:lnTo>
                  <a:lnTo>
                    <a:pt x="287814" y="274290"/>
                  </a:lnTo>
                  <a:lnTo>
                    <a:pt x="287605" y="276106"/>
                  </a:lnTo>
                  <a:lnTo>
                    <a:pt x="287396" y="277923"/>
                  </a:lnTo>
                  <a:lnTo>
                    <a:pt x="287186" y="279739"/>
                  </a:lnTo>
                  <a:lnTo>
                    <a:pt x="286975" y="281556"/>
                  </a:lnTo>
                  <a:lnTo>
                    <a:pt x="286763" y="283372"/>
                  </a:lnTo>
                  <a:lnTo>
                    <a:pt x="286552" y="285189"/>
                  </a:lnTo>
                  <a:lnTo>
                    <a:pt x="286339" y="287005"/>
                  </a:lnTo>
                  <a:lnTo>
                    <a:pt x="286126" y="288822"/>
                  </a:lnTo>
                  <a:lnTo>
                    <a:pt x="285913" y="290638"/>
                  </a:lnTo>
                  <a:lnTo>
                    <a:pt x="285699" y="292454"/>
                  </a:lnTo>
                  <a:lnTo>
                    <a:pt x="285485" y="294271"/>
                  </a:lnTo>
                  <a:lnTo>
                    <a:pt x="285271" y="296087"/>
                  </a:lnTo>
                  <a:lnTo>
                    <a:pt x="285057" y="297904"/>
                  </a:lnTo>
                  <a:lnTo>
                    <a:pt x="284842" y="299720"/>
                  </a:lnTo>
                  <a:lnTo>
                    <a:pt x="284628" y="301537"/>
                  </a:lnTo>
                  <a:lnTo>
                    <a:pt x="284413" y="303353"/>
                  </a:lnTo>
                  <a:lnTo>
                    <a:pt x="284199" y="305170"/>
                  </a:lnTo>
                  <a:lnTo>
                    <a:pt x="283985" y="306986"/>
                  </a:lnTo>
                  <a:lnTo>
                    <a:pt x="283770" y="308803"/>
                  </a:lnTo>
                  <a:lnTo>
                    <a:pt x="283557" y="310619"/>
                  </a:lnTo>
                  <a:lnTo>
                    <a:pt x="283343" y="312436"/>
                  </a:lnTo>
                  <a:lnTo>
                    <a:pt x="283130" y="314252"/>
                  </a:lnTo>
                  <a:lnTo>
                    <a:pt x="282916" y="316069"/>
                  </a:lnTo>
                  <a:lnTo>
                    <a:pt x="282705" y="317885"/>
                  </a:lnTo>
                  <a:lnTo>
                    <a:pt x="282493" y="319702"/>
                  </a:lnTo>
                  <a:lnTo>
                    <a:pt x="282281" y="321518"/>
                  </a:lnTo>
                  <a:lnTo>
                    <a:pt x="282070" y="323335"/>
                  </a:lnTo>
                  <a:lnTo>
                    <a:pt x="281861" y="325151"/>
                  </a:lnTo>
                  <a:lnTo>
                    <a:pt x="281651" y="326968"/>
                  </a:lnTo>
                  <a:lnTo>
                    <a:pt x="281442" y="328784"/>
                  </a:lnTo>
                  <a:lnTo>
                    <a:pt x="281235" y="330601"/>
                  </a:lnTo>
                  <a:lnTo>
                    <a:pt x="281028" y="332417"/>
                  </a:lnTo>
                  <a:lnTo>
                    <a:pt x="280821" y="334234"/>
                  </a:lnTo>
                  <a:lnTo>
                    <a:pt x="280618" y="336050"/>
                  </a:lnTo>
                  <a:lnTo>
                    <a:pt x="280414" y="337867"/>
                  </a:lnTo>
                  <a:lnTo>
                    <a:pt x="280210" y="339683"/>
                  </a:lnTo>
                  <a:lnTo>
                    <a:pt x="280009" y="341500"/>
                  </a:lnTo>
                  <a:lnTo>
                    <a:pt x="279810" y="343316"/>
                  </a:lnTo>
                  <a:lnTo>
                    <a:pt x="279610" y="345133"/>
                  </a:lnTo>
                  <a:lnTo>
                    <a:pt x="279412" y="346949"/>
                  </a:lnTo>
                  <a:lnTo>
                    <a:pt x="279217" y="348766"/>
                  </a:lnTo>
                  <a:lnTo>
                    <a:pt x="279021" y="350582"/>
                  </a:lnTo>
                  <a:lnTo>
                    <a:pt x="278827" y="352399"/>
                  </a:lnTo>
                  <a:lnTo>
                    <a:pt x="278636" y="354215"/>
                  </a:lnTo>
                  <a:lnTo>
                    <a:pt x="278446" y="356032"/>
                  </a:lnTo>
                  <a:lnTo>
                    <a:pt x="278256" y="357848"/>
                  </a:lnTo>
                  <a:lnTo>
                    <a:pt x="278070" y="359665"/>
                  </a:lnTo>
                  <a:lnTo>
                    <a:pt x="277886" y="361481"/>
                  </a:lnTo>
                  <a:lnTo>
                    <a:pt x="277701" y="363298"/>
                  </a:lnTo>
                  <a:lnTo>
                    <a:pt x="277519" y="365114"/>
                  </a:lnTo>
                  <a:lnTo>
                    <a:pt x="277341" y="366931"/>
                  </a:lnTo>
                  <a:lnTo>
                    <a:pt x="277163" y="368747"/>
                  </a:lnTo>
                  <a:lnTo>
                    <a:pt x="276985" y="370564"/>
                  </a:lnTo>
                  <a:lnTo>
                    <a:pt x="276813" y="372380"/>
                  </a:lnTo>
                  <a:lnTo>
                    <a:pt x="276642" y="374197"/>
                  </a:lnTo>
                  <a:lnTo>
                    <a:pt x="276470" y="376013"/>
                  </a:lnTo>
                  <a:lnTo>
                    <a:pt x="276304" y="377830"/>
                  </a:lnTo>
                  <a:lnTo>
                    <a:pt x="276140" y="379646"/>
                  </a:lnTo>
                  <a:lnTo>
                    <a:pt x="275976" y="381463"/>
                  </a:lnTo>
                  <a:lnTo>
                    <a:pt x="275815" y="383279"/>
                  </a:lnTo>
                  <a:lnTo>
                    <a:pt x="275659" y="385096"/>
                  </a:lnTo>
                  <a:lnTo>
                    <a:pt x="275502" y="386912"/>
                  </a:lnTo>
                  <a:lnTo>
                    <a:pt x="275347" y="388729"/>
                  </a:lnTo>
                  <a:lnTo>
                    <a:pt x="275198" y="390545"/>
                  </a:lnTo>
                  <a:lnTo>
                    <a:pt x="275050" y="392361"/>
                  </a:lnTo>
                  <a:lnTo>
                    <a:pt x="274902" y="394178"/>
                  </a:lnTo>
                  <a:lnTo>
                    <a:pt x="274761" y="395994"/>
                  </a:lnTo>
                  <a:lnTo>
                    <a:pt x="274621" y="397811"/>
                  </a:lnTo>
                  <a:lnTo>
                    <a:pt x="274482" y="399627"/>
                  </a:lnTo>
                  <a:lnTo>
                    <a:pt x="274346" y="401444"/>
                  </a:lnTo>
                  <a:lnTo>
                    <a:pt x="274216" y="403260"/>
                  </a:lnTo>
                  <a:lnTo>
                    <a:pt x="274086" y="405077"/>
                  </a:lnTo>
                  <a:lnTo>
                    <a:pt x="273957" y="406893"/>
                  </a:lnTo>
                  <a:lnTo>
                    <a:pt x="273836" y="408710"/>
                  </a:lnTo>
                  <a:lnTo>
                    <a:pt x="273716" y="410526"/>
                  </a:lnTo>
                  <a:lnTo>
                    <a:pt x="273595" y="412343"/>
                  </a:lnTo>
                  <a:lnTo>
                    <a:pt x="273482" y="414159"/>
                  </a:lnTo>
                  <a:lnTo>
                    <a:pt x="273372" y="415976"/>
                  </a:lnTo>
                  <a:lnTo>
                    <a:pt x="273261" y="417792"/>
                  </a:lnTo>
                  <a:lnTo>
                    <a:pt x="273155" y="419609"/>
                  </a:lnTo>
                  <a:lnTo>
                    <a:pt x="273055" y="421425"/>
                  </a:lnTo>
                  <a:lnTo>
                    <a:pt x="272955" y="423242"/>
                  </a:lnTo>
                  <a:lnTo>
                    <a:pt x="272856" y="425058"/>
                  </a:lnTo>
                  <a:lnTo>
                    <a:pt x="272767" y="426875"/>
                  </a:lnTo>
                  <a:lnTo>
                    <a:pt x="272678" y="428691"/>
                  </a:lnTo>
                  <a:lnTo>
                    <a:pt x="272588" y="430508"/>
                  </a:lnTo>
                  <a:lnTo>
                    <a:pt x="272508" y="432324"/>
                  </a:lnTo>
                  <a:lnTo>
                    <a:pt x="272430" y="434141"/>
                  </a:lnTo>
                  <a:lnTo>
                    <a:pt x="272351" y="435957"/>
                  </a:lnTo>
                  <a:lnTo>
                    <a:pt x="272278" y="437774"/>
                  </a:lnTo>
                  <a:lnTo>
                    <a:pt x="272212" y="439590"/>
                  </a:lnTo>
                  <a:lnTo>
                    <a:pt x="272145" y="441407"/>
                  </a:lnTo>
                  <a:lnTo>
                    <a:pt x="272080" y="443223"/>
                  </a:lnTo>
                  <a:lnTo>
                    <a:pt x="272025" y="445040"/>
                  </a:lnTo>
                  <a:lnTo>
                    <a:pt x="271969" y="446856"/>
                  </a:lnTo>
                  <a:lnTo>
                    <a:pt x="271914" y="448673"/>
                  </a:lnTo>
                  <a:lnTo>
                    <a:pt x="271869" y="450489"/>
                  </a:lnTo>
                  <a:lnTo>
                    <a:pt x="271826" y="452306"/>
                  </a:lnTo>
                  <a:lnTo>
                    <a:pt x="271783" y="454122"/>
                  </a:lnTo>
                  <a:lnTo>
                    <a:pt x="271745" y="455939"/>
                  </a:lnTo>
                  <a:lnTo>
                    <a:pt x="271715" y="457755"/>
                  </a:lnTo>
                  <a:lnTo>
                    <a:pt x="271684" y="459572"/>
                  </a:lnTo>
                  <a:lnTo>
                    <a:pt x="271655" y="461388"/>
                  </a:lnTo>
                  <a:lnTo>
                    <a:pt x="271636" y="463205"/>
                  </a:lnTo>
                  <a:lnTo>
                    <a:pt x="271617" y="465021"/>
                  </a:lnTo>
                  <a:lnTo>
                    <a:pt x="271599" y="466838"/>
                  </a:lnTo>
                  <a:lnTo>
                    <a:pt x="271591" y="468654"/>
                  </a:lnTo>
                  <a:lnTo>
                    <a:pt x="271585" y="470471"/>
                  </a:lnTo>
                  <a:lnTo>
                    <a:pt x="271579" y="472287"/>
                  </a:lnTo>
                  <a:lnTo>
                    <a:pt x="271579" y="474104"/>
                  </a:lnTo>
                  <a:lnTo>
                    <a:pt x="271586" y="475920"/>
                  </a:lnTo>
                  <a:lnTo>
                    <a:pt x="271592" y="477737"/>
                  </a:lnTo>
                  <a:lnTo>
                    <a:pt x="271601" y="479553"/>
                  </a:lnTo>
                  <a:lnTo>
                    <a:pt x="271621" y="481370"/>
                  </a:lnTo>
                  <a:lnTo>
                    <a:pt x="271640" y="483186"/>
                  </a:lnTo>
                  <a:lnTo>
                    <a:pt x="271660" y="485003"/>
                  </a:lnTo>
                  <a:lnTo>
                    <a:pt x="271690" y="486819"/>
                  </a:lnTo>
                  <a:lnTo>
                    <a:pt x="271722" y="488635"/>
                  </a:lnTo>
                  <a:lnTo>
                    <a:pt x="271755" y="490452"/>
                  </a:lnTo>
                  <a:lnTo>
                    <a:pt x="271794" y="492268"/>
                  </a:lnTo>
                  <a:lnTo>
                    <a:pt x="271839" y="494085"/>
                  </a:lnTo>
                  <a:lnTo>
                    <a:pt x="271884" y="495901"/>
                  </a:lnTo>
                  <a:lnTo>
                    <a:pt x="271932" y="497718"/>
                  </a:lnTo>
                  <a:lnTo>
                    <a:pt x="271990" y="499534"/>
                  </a:lnTo>
                  <a:lnTo>
                    <a:pt x="272048" y="501351"/>
                  </a:lnTo>
                  <a:lnTo>
                    <a:pt x="272106" y="503167"/>
                  </a:lnTo>
                  <a:lnTo>
                    <a:pt x="272176" y="504984"/>
                  </a:lnTo>
                  <a:lnTo>
                    <a:pt x="272247" y="506800"/>
                  </a:lnTo>
                  <a:lnTo>
                    <a:pt x="272318" y="508617"/>
                  </a:lnTo>
                  <a:lnTo>
                    <a:pt x="272396" y="510433"/>
                  </a:lnTo>
                  <a:lnTo>
                    <a:pt x="272480" y="512250"/>
                  </a:lnTo>
                  <a:lnTo>
                    <a:pt x="272563" y="514066"/>
                  </a:lnTo>
                  <a:lnTo>
                    <a:pt x="272650" y="515883"/>
                  </a:lnTo>
                  <a:lnTo>
                    <a:pt x="272747" y="517699"/>
                  </a:lnTo>
                  <a:lnTo>
                    <a:pt x="272843" y="519516"/>
                  </a:lnTo>
                  <a:lnTo>
                    <a:pt x="272940" y="521332"/>
                  </a:lnTo>
                  <a:lnTo>
                    <a:pt x="273048" y="523149"/>
                  </a:lnTo>
                  <a:lnTo>
                    <a:pt x="273157" y="524965"/>
                  </a:lnTo>
                  <a:lnTo>
                    <a:pt x="273267" y="526782"/>
                  </a:lnTo>
                  <a:lnTo>
                    <a:pt x="273383" y="528598"/>
                  </a:lnTo>
                  <a:lnTo>
                    <a:pt x="273505" y="530415"/>
                  </a:lnTo>
                  <a:lnTo>
                    <a:pt x="273626" y="532231"/>
                  </a:lnTo>
                  <a:lnTo>
                    <a:pt x="273751" y="534048"/>
                  </a:lnTo>
                  <a:lnTo>
                    <a:pt x="273885" y="535864"/>
                  </a:lnTo>
                  <a:lnTo>
                    <a:pt x="274019" y="537681"/>
                  </a:lnTo>
                  <a:lnTo>
                    <a:pt x="274153" y="539497"/>
                  </a:lnTo>
                  <a:lnTo>
                    <a:pt x="274298" y="541314"/>
                  </a:lnTo>
                  <a:lnTo>
                    <a:pt x="274445" y="543130"/>
                  </a:lnTo>
                  <a:lnTo>
                    <a:pt x="274591" y="544947"/>
                  </a:lnTo>
                  <a:lnTo>
                    <a:pt x="274744" y="546763"/>
                  </a:lnTo>
                  <a:lnTo>
                    <a:pt x="274902" y="548580"/>
                  </a:lnTo>
                  <a:lnTo>
                    <a:pt x="275060" y="550396"/>
                  </a:lnTo>
                  <a:lnTo>
                    <a:pt x="275221" y="552213"/>
                  </a:lnTo>
                  <a:lnTo>
                    <a:pt x="275391" y="554029"/>
                  </a:lnTo>
                  <a:lnTo>
                    <a:pt x="275560" y="555846"/>
                  </a:lnTo>
                  <a:lnTo>
                    <a:pt x="275730" y="557662"/>
                  </a:lnTo>
                  <a:lnTo>
                    <a:pt x="275910" y="559479"/>
                  </a:lnTo>
                  <a:lnTo>
                    <a:pt x="276091" y="561295"/>
                  </a:lnTo>
                  <a:lnTo>
                    <a:pt x="276272" y="563112"/>
                  </a:lnTo>
                  <a:lnTo>
                    <a:pt x="276459" y="564928"/>
                  </a:lnTo>
                  <a:lnTo>
                    <a:pt x="276651" y="566745"/>
                  </a:lnTo>
                  <a:lnTo>
                    <a:pt x="276843" y="568561"/>
                  </a:lnTo>
                  <a:lnTo>
                    <a:pt x="277037" y="570378"/>
                  </a:lnTo>
                  <a:lnTo>
                    <a:pt x="277240" y="572194"/>
                  </a:lnTo>
                  <a:lnTo>
                    <a:pt x="277442" y="574011"/>
                  </a:lnTo>
                  <a:lnTo>
                    <a:pt x="277645" y="575827"/>
                  </a:lnTo>
                  <a:lnTo>
                    <a:pt x="277857" y="577644"/>
                  </a:lnTo>
                  <a:lnTo>
                    <a:pt x="278069" y="579460"/>
                  </a:lnTo>
                  <a:lnTo>
                    <a:pt x="278282" y="581277"/>
                  </a:lnTo>
                  <a:lnTo>
                    <a:pt x="278500" y="583093"/>
                  </a:lnTo>
                  <a:lnTo>
                    <a:pt x="278722" y="584909"/>
                  </a:lnTo>
                  <a:lnTo>
                    <a:pt x="278945" y="586726"/>
                  </a:lnTo>
                  <a:lnTo>
                    <a:pt x="279170" y="588542"/>
                  </a:lnTo>
                  <a:lnTo>
                    <a:pt x="279401" y="590359"/>
                  </a:lnTo>
                  <a:lnTo>
                    <a:pt x="279633" y="592175"/>
                  </a:lnTo>
                  <a:lnTo>
                    <a:pt x="279864" y="593992"/>
                  </a:lnTo>
                  <a:lnTo>
                    <a:pt x="280104" y="595808"/>
                  </a:lnTo>
                  <a:lnTo>
                    <a:pt x="280344" y="597625"/>
                  </a:lnTo>
                  <a:lnTo>
                    <a:pt x="280585" y="599441"/>
                  </a:lnTo>
                  <a:lnTo>
                    <a:pt x="280830" y="601258"/>
                  </a:lnTo>
                  <a:lnTo>
                    <a:pt x="281079" y="603074"/>
                  </a:lnTo>
                  <a:lnTo>
                    <a:pt x="281328" y="604891"/>
                  </a:lnTo>
                  <a:lnTo>
                    <a:pt x="281579" y="606707"/>
                  </a:lnTo>
                  <a:lnTo>
                    <a:pt x="281835" y="608524"/>
                  </a:lnTo>
                  <a:lnTo>
                    <a:pt x="282091" y="610340"/>
                  </a:lnTo>
                  <a:lnTo>
                    <a:pt x="282348" y="612157"/>
                  </a:lnTo>
                  <a:lnTo>
                    <a:pt x="282611" y="613973"/>
                  </a:lnTo>
                  <a:lnTo>
                    <a:pt x="282875" y="615790"/>
                  </a:lnTo>
                  <a:lnTo>
                    <a:pt x="283138" y="617606"/>
                  </a:lnTo>
                  <a:lnTo>
                    <a:pt x="283406" y="619423"/>
                  </a:lnTo>
                  <a:lnTo>
                    <a:pt x="283676" y="621239"/>
                  </a:lnTo>
                  <a:lnTo>
                    <a:pt x="283946" y="623056"/>
                  </a:lnTo>
                  <a:lnTo>
                    <a:pt x="284218" y="624872"/>
                  </a:lnTo>
                  <a:lnTo>
                    <a:pt x="284494" y="626689"/>
                  </a:lnTo>
                  <a:lnTo>
                    <a:pt x="284771" y="628505"/>
                  </a:lnTo>
                  <a:lnTo>
                    <a:pt x="285047" y="630322"/>
                  </a:lnTo>
                  <a:lnTo>
                    <a:pt x="285328" y="632138"/>
                  </a:lnTo>
                  <a:lnTo>
                    <a:pt x="285610" y="633955"/>
                  </a:lnTo>
                  <a:lnTo>
                    <a:pt x="285891" y="635771"/>
                  </a:lnTo>
                  <a:lnTo>
                    <a:pt x="286176" y="637588"/>
                  </a:lnTo>
                  <a:lnTo>
                    <a:pt x="286462" y="639404"/>
                  </a:lnTo>
                  <a:lnTo>
                    <a:pt x="286749" y="641221"/>
                  </a:lnTo>
                  <a:lnTo>
                    <a:pt x="287036" y="643037"/>
                  </a:lnTo>
                  <a:lnTo>
                    <a:pt x="287327" y="644854"/>
                  </a:lnTo>
                  <a:lnTo>
                    <a:pt x="287617" y="646670"/>
                  </a:lnTo>
                  <a:lnTo>
                    <a:pt x="287908" y="648487"/>
                  </a:lnTo>
                  <a:lnTo>
                    <a:pt x="288201" y="650303"/>
                  </a:lnTo>
                  <a:lnTo>
                    <a:pt x="288495" y="652120"/>
                  </a:lnTo>
                  <a:lnTo>
                    <a:pt x="288789" y="653936"/>
                  </a:lnTo>
                  <a:lnTo>
                    <a:pt x="289085" y="655753"/>
                  </a:lnTo>
                  <a:lnTo>
                    <a:pt x="289381" y="657569"/>
                  </a:lnTo>
                  <a:lnTo>
                    <a:pt x="289678" y="659386"/>
                  </a:lnTo>
                  <a:lnTo>
                    <a:pt x="289975" y="661202"/>
                  </a:lnTo>
                  <a:lnTo>
                    <a:pt x="290273" y="663019"/>
                  </a:lnTo>
                  <a:lnTo>
                    <a:pt x="290572" y="664835"/>
                  </a:lnTo>
                  <a:lnTo>
                    <a:pt x="290870" y="666652"/>
                  </a:lnTo>
                  <a:lnTo>
                    <a:pt x="291170" y="668468"/>
                  </a:lnTo>
                  <a:lnTo>
                    <a:pt x="291470" y="670285"/>
                  </a:lnTo>
                  <a:lnTo>
                    <a:pt x="291770" y="672101"/>
                  </a:lnTo>
                  <a:lnTo>
                    <a:pt x="292070" y="673918"/>
                  </a:lnTo>
                  <a:lnTo>
                    <a:pt x="292370" y="675734"/>
                  </a:lnTo>
                  <a:lnTo>
                    <a:pt x="292671" y="677551"/>
                  </a:lnTo>
                  <a:lnTo>
                    <a:pt x="292971" y="679367"/>
                  </a:lnTo>
                  <a:lnTo>
                    <a:pt x="293271" y="681184"/>
                  </a:lnTo>
                  <a:lnTo>
                    <a:pt x="293571" y="683000"/>
                  </a:lnTo>
                  <a:lnTo>
                    <a:pt x="293872" y="684816"/>
                  </a:lnTo>
                  <a:lnTo>
                    <a:pt x="294171" y="686633"/>
                  </a:lnTo>
                  <a:lnTo>
                    <a:pt x="294470" y="688449"/>
                  </a:lnTo>
                  <a:lnTo>
                    <a:pt x="294770" y="690266"/>
                  </a:lnTo>
                  <a:lnTo>
                    <a:pt x="295068" y="692082"/>
                  </a:lnTo>
                  <a:lnTo>
                    <a:pt x="295365" y="693899"/>
                  </a:lnTo>
                  <a:lnTo>
                    <a:pt x="295663" y="695715"/>
                  </a:lnTo>
                  <a:lnTo>
                    <a:pt x="295960" y="697532"/>
                  </a:lnTo>
                  <a:lnTo>
                    <a:pt x="296255" y="699348"/>
                  </a:lnTo>
                  <a:lnTo>
                    <a:pt x="296550" y="701165"/>
                  </a:lnTo>
                  <a:lnTo>
                    <a:pt x="296845" y="702981"/>
                  </a:lnTo>
                  <a:lnTo>
                    <a:pt x="297137" y="704798"/>
                  </a:lnTo>
                  <a:lnTo>
                    <a:pt x="297430" y="706614"/>
                  </a:lnTo>
                  <a:lnTo>
                    <a:pt x="297722" y="708431"/>
                  </a:lnTo>
                  <a:lnTo>
                    <a:pt x="298011" y="710247"/>
                  </a:lnTo>
                  <a:lnTo>
                    <a:pt x="298299" y="712064"/>
                  </a:lnTo>
                  <a:lnTo>
                    <a:pt x="298587" y="713880"/>
                  </a:lnTo>
                  <a:lnTo>
                    <a:pt x="298874" y="715697"/>
                  </a:lnTo>
                  <a:lnTo>
                    <a:pt x="299157" y="717513"/>
                  </a:lnTo>
                  <a:lnTo>
                    <a:pt x="299441" y="719330"/>
                  </a:lnTo>
                  <a:lnTo>
                    <a:pt x="299724" y="721146"/>
                  </a:lnTo>
                  <a:lnTo>
                    <a:pt x="300002" y="722963"/>
                  </a:lnTo>
                  <a:lnTo>
                    <a:pt x="300280" y="724779"/>
                  </a:lnTo>
                  <a:lnTo>
                    <a:pt x="300558" y="726596"/>
                  </a:lnTo>
                  <a:lnTo>
                    <a:pt x="300832" y="728412"/>
                  </a:lnTo>
                  <a:lnTo>
                    <a:pt x="301104" y="730229"/>
                  </a:lnTo>
                  <a:lnTo>
                    <a:pt x="301376" y="732045"/>
                  </a:lnTo>
                  <a:lnTo>
                    <a:pt x="301645" y="733862"/>
                  </a:lnTo>
                  <a:lnTo>
                    <a:pt x="301910" y="735678"/>
                  </a:lnTo>
                  <a:lnTo>
                    <a:pt x="302175" y="737495"/>
                  </a:lnTo>
                  <a:lnTo>
                    <a:pt x="302440" y="739311"/>
                  </a:lnTo>
                  <a:lnTo>
                    <a:pt x="302697" y="741128"/>
                  </a:lnTo>
                  <a:lnTo>
                    <a:pt x="302955" y="742944"/>
                  </a:lnTo>
                  <a:lnTo>
                    <a:pt x="303212" y="744761"/>
                  </a:lnTo>
                  <a:lnTo>
                    <a:pt x="303463" y="746577"/>
                  </a:lnTo>
                  <a:lnTo>
                    <a:pt x="303713" y="748394"/>
                  </a:lnTo>
                  <a:lnTo>
                    <a:pt x="303962" y="750210"/>
                  </a:lnTo>
                  <a:lnTo>
                    <a:pt x="304207" y="752027"/>
                  </a:lnTo>
                  <a:lnTo>
                    <a:pt x="304447" y="753843"/>
                  </a:lnTo>
                  <a:lnTo>
                    <a:pt x="304687" y="755660"/>
                  </a:lnTo>
                  <a:lnTo>
                    <a:pt x="304926" y="757476"/>
                  </a:lnTo>
                  <a:lnTo>
                    <a:pt x="305157" y="759293"/>
                  </a:lnTo>
                  <a:lnTo>
                    <a:pt x="305387" y="761109"/>
                  </a:lnTo>
                  <a:lnTo>
                    <a:pt x="305618" y="762926"/>
                  </a:lnTo>
                  <a:lnTo>
                    <a:pt x="305840" y="764742"/>
                  </a:lnTo>
                  <a:lnTo>
                    <a:pt x="306060" y="766559"/>
                  </a:lnTo>
                  <a:lnTo>
                    <a:pt x="306280" y="768375"/>
                  </a:lnTo>
                  <a:lnTo>
                    <a:pt x="306495" y="770192"/>
                  </a:lnTo>
                  <a:lnTo>
                    <a:pt x="306704" y="772008"/>
                  </a:lnTo>
                  <a:lnTo>
                    <a:pt x="306913" y="773825"/>
                  </a:lnTo>
                  <a:lnTo>
                    <a:pt x="307121" y="775641"/>
                  </a:lnTo>
                  <a:lnTo>
                    <a:pt x="307318" y="777458"/>
                  </a:lnTo>
                  <a:lnTo>
                    <a:pt x="307515" y="779274"/>
                  </a:lnTo>
                  <a:lnTo>
                    <a:pt x="307713" y="781090"/>
                  </a:lnTo>
                  <a:lnTo>
                    <a:pt x="307900" y="782907"/>
                  </a:lnTo>
                  <a:lnTo>
                    <a:pt x="308085" y="784723"/>
                  </a:lnTo>
                  <a:lnTo>
                    <a:pt x="308270" y="786540"/>
                  </a:lnTo>
                  <a:lnTo>
                    <a:pt x="308449" y="788356"/>
                  </a:lnTo>
                  <a:lnTo>
                    <a:pt x="308621" y="790173"/>
                  </a:lnTo>
                  <a:lnTo>
                    <a:pt x="308793" y="791989"/>
                  </a:lnTo>
                  <a:lnTo>
                    <a:pt x="308963" y="793806"/>
                  </a:lnTo>
                  <a:lnTo>
                    <a:pt x="309122" y="795622"/>
                  </a:lnTo>
                  <a:lnTo>
                    <a:pt x="309281" y="797439"/>
                  </a:lnTo>
                  <a:lnTo>
                    <a:pt x="309439" y="799255"/>
                  </a:lnTo>
                  <a:lnTo>
                    <a:pt x="309586" y="801072"/>
                  </a:lnTo>
                  <a:lnTo>
                    <a:pt x="309731" y="802888"/>
                  </a:lnTo>
                  <a:lnTo>
                    <a:pt x="309875" y="804705"/>
                  </a:lnTo>
                  <a:lnTo>
                    <a:pt x="310013" y="806521"/>
                  </a:lnTo>
                  <a:lnTo>
                    <a:pt x="310143" y="808338"/>
                  </a:lnTo>
                  <a:lnTo>
                    <a:pt x="310273" y="810154"/>
                  </a:lnTo>
                  <a:lnTo>
                    <a:pt x="310400" y="811971"/>
                  </a:lnTo>
                  <a:lnTo>
                    <a:pt x="310515" y="813787"/>
                  </a:lnTo>
                  <a:lnTo>
                    <a:pt x="310630" y="815604"/>
                  </a:lnTo>
                  <a:lnTo>
                    <a:pt x="310745" y="817420"/>
                  </a:lnTo>
                  <a:lnTo>
                    <a:pt x="310847" y="819237"/>
                  </a:lnTo>
                  <a:lnTo>
                    <a:pt x="310946" y="821053"/>
                  </a:lnTo>
                  <a:lnTo>
                    <a:pt x="311045" y="822870"/>
                  </a:lnTo>
                  <a:lnTo>
                    <a:pt x="311137" y="824686"/>
                  </a:lnTo>
                  <a:lnTo>
                    <a:pt x="311220" y="826503"/>
                  </a:lnTo>
                  <a:lnTo>
                    <a:pt x="311303" y="828319"/>
                  </a:lnTo>
                  <a:lnTo>
                    <a:pt x="311384" y="830136"/>
                  </a:lnTo>
                  <a:lnTo>
                    <a:pt x="311450" y="831952"/>
                  </a:lnTo>
                  <a:lnTo>
                    <a:pt x="311517" y="833769"/>
                  </a:lnTo>
                  <a:lnTo>
                    <a:pt x="311584" y="835585"/>
                  </a:lnTo>
                  <a:lnTo>
                    <a:pt x="311637" y="837402"/>
                  </a:lnTo>
                  <a:lnTo>
                    <a:pt x="311687" y="839218"/>
                  </a:lnTo>
                  <a:lnTo>
                    <a:pt x="311737" y="841035"/>
                  </a:lnTo>
                  <a:lnTo>
                    <a:pt x="311778" y="842851"/>
                  </a:lnTo>
                  <a:lnTo>
                    <a:pt x="311811" y="844668"/>
                  </a:lnTo>
                  <a:lnTo>
                    <a:pt x="311844" y="846484"/>
                  </a:lnTo>
                  <a:lnTo>
                    <a:pt x="311873" y="848301"/>
                  </a:lnTo>
                  <a:lnTo>
                    <a:pt x="311889" y="850117"/>
                  </a:lnTo>
                  <a:lnTo>
                    <a:pt x="311904" y="851934"/>
                  </a:lnTo>
                  <a:lnTo>
                    <a:pt x="311920" y="853750"/>
                  </a:lnTo>
                  <a:lnTo>
                    <a:pt x="311920" y="855567"/>
                  </a:lnTo>
                  <a:lnTo>
                    <a:pt x="311917" y="857383"/>
                  </a:lnTo>
                  <a:lnTo>
                    <a:pt x="311915" y="859200"/>
                  </a:lnTo>
                  <a:lnTo>
                    <a:pt x="311903" y="861016"/>
                  </a:lnTo>
                  <a:lnTo>
                    <a:pt x="311882" y="862833"/>
                  </a:lnTo>
                  <a:lnTo>
                    <a:pt x="311862" y="864649"/>
                  </a:lnTo>
                  <a:lnTo>
                    <a:pt x="311838" y="866466"/>
                  </a:lnTo>
                  <a:lnTo>
                    <a:pt x="311799" y="868282"/>
                  </a:lnTo>
                  <a:lnTo>
                    <a:pt x="311760" y="870099"/>
                  </a:lnTo>
                  <a:lnTo>
                    <a:pt x="311722" y="871915"/>
                  </a:lnTo>
                  <a:lnTo>
                    <a:pt x="311667" y="873732"/>
                  </a:lnTo>
                  <a:lnTo>
                    <a:pt x="311610" y="875548"/>
                  </a:lnTo>
                  <a:lnTo>
                    <a:pt x="311552" y="877364"/>
                  </a:lnTo>
                  <a:lnTo>
                    <a:pt x="311485" y="879181"/>
                  </a:lnTo>
                  <a:lnTo>
                    <a:pt x="311409" y="880997"/>
                  </a:lnTo>
                  <a:lnTo>
                    <a:pt x="311333" y="882814"/>
                  </a:lnTo>
                  <a:lnTo>
                    <a:pt x="311253" y="884630"/>
                  </a:lnTo>
                  <a:lnTo>
                    <a:pt x="311159" y="886447"/>
                  </a:lnTo>
                  <a:lnTo>
                    <a:pt x="311064" y="888263"/>
                  </a:lnTo>
                  <a:lnTo>
                    <a:pt x="310970" y="890080"/>
                  </a:lnTo>
                  <a:lnTo>
                    <a:pt x="310858" y="891896"/>
                  </a:lnTo>
                  <a:lnTo>
                    <a:pt x="310745" y="893713"/>
                  </a:lnTo>
                  <a:lnTo>
                    <a:pt x="310632" y="895529"/>
                  </a:lnTo>
                  <a:lnTo>
                    <a:pt x="310508" y="897346"/>
                  </a:lnTo>
                  <a:lnTo>
                    <a:pt x="310375" y="899162"/>
                  </a:lnTo>
                  <a:lnTo>
                    <a:pt x="310243" y="900979"/>
                  </a:lnTo>
                  <a:lnTo>
                    <a:pt x="310106" y="902795"/>
                  </a:lnTo>
                  <a:lnTo>
                    <a:pt x="309955" y="904612"/>
                  </a:lnTo>
                  <a:lnTo>
                    <a:pt x="309804" y="906428"/>
                  </a:lnTo>
                  <a:lnTo>
                    <a:pt x="309653" y="908245"/>
                  </a:lnTo>
                  <a:lnTo>
                    <a:pt x="309484" y="910061"/>
                  </a:lnTo>
                  <a:lnTo>
                    <a:pt x="309314" y="911878"/>
                  </a:lnTo>
                  <a:lnTo>
                    <a:pt x="309144" y="913694"/>
                  </a:lnTo>
                  <a:lnTo>
                    <a:pt x="308963" y="915511"/>
                  </a:lnTo>
                  <a:lnTo>
                    <a:pt x="308774" y="917327"/>
                  </a:lnTo>
                  <a:lnTo>
                    <a:pt x="308585" y="919144"/>
                  </a:lnTo>
                  <a:lnTo>
                    <a:pt x="308392" y="920960"/>
                  </a:lnTo>
                  <a:lnTo>
                    <a:pt x="308184" y="922777"/>
                  </a:lnTo>
                  <a:lnTo>
                    <a:pt x="307976" y="924593"/>
                  </a:lnTo>
                  <a:lnTo>
                    <a:pt x="307769" y="926410"/>
                  </a:lnTo>
                  <a:lnTo>
                    <a:pt x="307544" y="928226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311713" y="2085158"/>
              <a:ext cx="231266" cy="0"/>
            </a:xfrm>
            <a:custGeom>
              <a:avLst/>
              <a:pathLst>
                <a:path w="231266" h="0">
                  <a:moveTo>
                    <a:pt x="0" y="0"/>
                  </a:moveTo>
                  <a:lnTo>
                    <a:pt x="23126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617964" y="669266"/>
              <a:ext cx="311920" cy="934197"/>
            </a:xfrm>
            <a:custGeom>
              <a:avLst/>
              <a:pathLst>
                <a:path w="311920" h="934197">
                  <a:moveTo>
                    <a:pt x="103266" y="934197"/>
                  </a:moveTo>
                  <a:lnTo>
                    <a:pt x="103000" y="932369"/>
                  </a:lnTo>
                  <a:lnTo>
                    <a:pt x="102740" y="930541"/>
                  </a:lnTo>
                  <a:lnTo>
                    <a:pt x="102482" y="928712"/>
                  </a:lnTo>
                  <a:lnTo>
                    <a:pt x="102228" y="926884"/>
                  </a:lnTo>
                  <a:lnTo>
                    <a:pt x="101977" y="925056"/>
                  </a:lnTo>
                  <a:lnTo>
                    <a:pt x="101729" y="923228"/>
                  </a:lnTo>
                  <a:lnTo>
                    <a:pt x="101484" y="921400"/>
                  </a:lnTo>
                  <a:lnTo>
                    <a:pt x="101242" y="919572"/>
                  </a:lnTo>
                  <a:lnTo>
                    <a:pt x="101005" y="917743"/>
                  </a:lnTo>
                  <a:lnTo>
                    <a:pt x="100768" y="915915"/>
                  </a:lnTo>
                  <a:lnTo>
                    <a:pt x="100537" y="914087"/>
                  </a:lnTo>
                  <a:lnTo>
                    <a:pt x="100306" y="912259"/>
                  </a:lnTo>
                  <a:lnTo>
                    <a:pt x="100081" y="910431"/>
                  </a:lnTo>
                  <a:lnTo>
                    <a:pt x="99856" y="908602"/>
                  </a:lnTo>
                  <a:lnTo>
                    <a:pt x="99636" y="906774"/>
                  </a:lnTo>
                  <a:lnTo>
                    <a:pt x="99416" y="904946"/>
                  </a:lnTo>
                  <a:lnTo>
                    <a:pt x="99202" y="903118"/>
                  </a:lnTo>
                  <a:lnTo>
                    <a:pt x="98988" y="901290"/>
                  </a:lnTo>
                  <a:lnTo>
                    <a:pt x="98777" y="899462"/>
                  </a:lnTo>
                  <a:lnTo>
                    <a:pt x="98568" y="897633"/>
                  </a:lnTo>
                  <a:lnTo>
                    <a:pt x="98362" y="895805"/>
                  </a:lnTo>
                  <a:lnTo>
                    <a:pt x="98158" y="893977"/>
                  </a:lnTo>
                  <a:lnTo>
                    <a:pt x="97956" y="892149"/>
                  </a:lnTo>
                  <a:lnTo>
                    <a:pt x="97756" y="890321"/>
                  </a:lnTo>
                  <a:lnTo>
                    <a:pt x="97558" y="888493"/>
                  </a:lnTo>
                  <a:lnTo>
                    <a:pt x="97362" y="886664"/>
                  </a:lnTo>
                  <a:lnTo>
                    <a:pt x="97167" y="884836"/>
                  </a:lnTo>
                  <a:lnTo>
                    <a:pt x="96974" y="883008"/>
                  </a:lnTo>
                  <a:lnTo>
                    <a:pt x="96782" y="881180"/>
                  </a:lnTo>
                  <a:lnTo>
                    <a:pt x="96593" y="879352"/>
                  </a:lnTo>
                  <a:lnTo>
                    <a:pt x="96403" y="877523"/>
                  </a:lnTo>
                  <a:lnTo>
                    <a:pt x="96216" y="875695"/>
                  </a:lnTo>
                  <a:lnTo>
                    <a:pt x="96029" y="873867"/>
                  </a:lnTo>
                  <a:lnTo>
                    <a:pt x="95844" y="872039"/>
                  </a:lnTo>
                  <a:lnTo>
                    <a:pt x="95660" y="870211"/>
                  </a:lnTo>
                  <a:lnTo>
                    <a:pt x="95476" y="868383"/>
                  </a:lnTo>
                  <a:lnTo>
                    <a:pt x="95293" y="866554"/>
                  </a:lnTo>
                  <a:lnTo>
                    <a:pt x="95110" y="864726"/>
                  </a:lnTo>
                  <a:lnTo>
                    <a:pt x="94928" y="862898"/>
                  </a:lnTo>
                  <a:lnTo>
                    <a:pt x="94746" y="861070"/>
                  </a:lnTo>
                  <a:lnTo>
                    <a:pt x="94565" y="859242"/>
                  </a:lnTo>
                  <a:lnTo>
                    <a:pt x="94383" y="857414"/>
                  </a:lnTo>
                  <a:lnTo>
                    <a:pt x="94202" y="855585"/>
                  </a:lnTo>
                  <a:lnTo>
                    <a:pt x="94020" y="853757"/>
                  </a:lnTo>
                  <a:lnTo>
                    <a:pt x="93838" y="851929"/>
                  </a:lnTo>
                  <a:lnTo>
                    <a:pt x="93656" y="850101"/>
                  </a:lnTo>
                  <a:lnTo>
                    <a:pt x="93473" y="848273"/>
                  </a:lnTo>
                  <a:lnTo>
                    <a:pt x="93290" y="846445"/>
                  </a:lnTo>
                  <a:lnTo>
                    <a:pt x="93106" y="844616"/>
                  </a:lnTo>
                  <a:lnTo>
                    <a:pt x="92921" y="842788"/>
                  </a:lnTo>
                  <a:lnTo>
                    <a:pt x="92735" y="840960"/>
                  </a:lnTo>
                  <a:lnTo>
                    <a:pt x="92549" y="839132"/>
                  </a:lnTo>
                  <a:lnTo>
                    <a:pt x="92361" y="837304"/>
                  </a:lnTo>
                  <a:lnTo>
                    <a:pt x="92171" y="835475"/>
                  </a:lnTo>
                  <a:lnTo>
                    <a:pt x="91981" y="833647"/>
                  </a:lnTo>
                  <a:lnTo>
                    <a:pt x="91789" y="831819"/>
                  </a:lnTo>
                  <a:lnTo>
                    <a:pt x="91595" y="829991"/>
                  </a:lnTo>
                  <a:lnTo>
                    <a:pt x="91399" y="828163"/>
                  </a:lnTo>
                  <a:lnTo>
                    <a:pt x="91202" y="826335"/>
                  </a:lnTo>
                  <a:lnTo>
                    <a:pt x="91002" y="824506"/>
                  </a:lnTo>
                  <a:lnTo>
                    <a:pt x="90802" y="822678"/>
                  </a:lnTo>
                  <a:lnTo>
                    <a:pt x="90597" y="820850"/>
                  </a:lnTo>
                  <a:lnTo>
                    <a:pt x="90393" y="819022"/>
                  </a:lnTo>
                  <a:lnTo>
                    <a:pt x="90183" y="817194"/>
                  </a:lnTo>
                  <a:lnTo>
                    <a:pt x="89974" y="815366"/>
                  </a:lnTo>
                  <a:lnTo>
                    <a:pt x="89759" y="813537"/>
                  </a:lnTo>
                  <a:lnTo>
                    <a:pt x="89544" y="811709"/>
                  </a:lnTo>
                  <a:lnTo>
                    <a:pt x="89324" y="809881"/>
                  </a:lnTo>
                  <a:lnTo>
                    <a:pt x="89103" y="808053"/>
                  </a:lnTo>
                  <a:lnTo>
                    <a:pt x="88878" y="806225"/>
                  </a:lnTo>
                  <a:lnTo>
                    <a:pt x="88650" y="804396"/>
                  </a:lnTo>
                  <a:lnTo>
                    <a:pt x="88419" y="802568"/>
                  </a:lnTo>
                  <a:lnTo>
                    <a:pt x="88185" y="800740"/>
                  </a:lnTo>
                  <a:lnTo>
                    <a:pt x="87947" y="798912"/>
                  </a:lnTo>
                  <a:lnTo>
                    <a:pt x="87705" y="797084"/>
                  </a:lnTo>
                  <a:lnTo>
                    <a:pt x="87461" y="795256"/>
                  </a:lnTo>
                  <a:lnTo>
                    <a:pt x="87212" y="793427"/>
                  </a:lnTo>
                  <a:lnTo>
                    <a:pt x="86961" y="791599"/>
                  </a:lnTo>
                  <a:lnTo>
                    <a:pt x="86703" y="789771"/>
                  </a:lnTo>
                  <a:lnTo>
                    <a:pt x="86445" y="787943"/>
                  </a:lnTo>
                  <a:lnTo>
                    <a:pt x="86179" y="786115"/>
                  </a:lnTo>
                  <a:lnTo>
                    <a:pt x="85912" y="784287"/>
                  </a:lnTo>
                  <a:lnTo>
                    <a:pt x="85638" y="782458"/>
                  </a:lnTo>
                  <a:lnTo>
                    <a:pt x="85363" y="780630"/>
                  </a:lnTo>
                  <a:lnTo>
                    <a:pt x="85080" y="778802"/>
                  </a:lnTo>
                  <a:lnTo>
                    <a:pt x="84796" y="776974"/>
                  </a:lnTo>
                  <a:lnTo>
                    <a:pt x="84505" y="775146"/>
                  </a:lnTo>
                  <a:lnTo>
                    <a:pt x="84211" y="773318"/>
                  </a:lnTo>
                  <a:lnTo>
                    <a:pt x="83912" y="771489"/>
                  </a:lnTo>
                  <a:lnTo>
                    <a:pt x="83608" y="769661"/>
                  </a:lnTo>
                  <a:lnTo>
                    <a:pt x="83300" y="767833"/>
                  </a:lnTo>
                  <a:lnTo>
                    <a:pt x="82985" y="766005"/>
                  </a:lnTo>
                  <a:lnTo>
                    <a:pt x="82669" y="764177"/>
                  </a:lnTo>
                  <a:lnTo>
                    <a:pt x="82344" y="762348"/>
                  </a:lnTo>
                  <a:lnTo>
                    <a:pt x="82018" y="760520"/>
                  </a:lnTo>
                  <a:lnTo>
                    <a:pt x="81682" y="758692"/>
                  </a:lnTo>
                  <a:lnTo>
                    <a:pt x="81347" y="756864"/>
                  </a:lnTo>
                  <a:lnTo>
                    <a:pt x="81000" y="755036"/>
                  </a:lnTo>
                  <a:lnTo>
                    <a:pt x="80654" y="753208"/>
                  </a:lnTo>
                  <a:lnTo>
                    <a:pt x="80298" y="751379"/>
                  </a:lnTo>
                  <a:lnTo>
                    <a:pt x="79940" y="749551"/>
                  </a:lnTo>
                  <a:lnTo>
                    <a:pt x="79574" y="747723"/>
                  </a:lnTo>
                  <a:lnTo>
                    <a:pt x="79205" y="745895"/>
                  </a:lnTo>
                  <a:lnTo>
                    <a:pt x="78829" y="744067"/>
                  </a:lnTo>
                  <a:lnTo>
                    <a:pt x="78449" y="742239"/>
                  </a:lnTo>
                  <a:lnTo>
                    <a:pt x="78063" y="740410"/>
                  </a:lnTo>
                  <a:lnTo>
                    <a:pt x="77671" y="738582"/>
                  </a:lnTo>
                  <a:lnTo>
                    <a:pt x="77275" y="736754"/>
                  </a:lnTo>
                  <a:lnTo>
                    <a:pt x="76871" y="734926"/>
                  </a:lnTo>
                  <a:lnTo>
                    <a:pt x="76464" y="733098"/>
                  </a:lnTo>
                  <a:lnTo>
                    <a:pt x="76049" y="731269"/>
                  </a:lnTo>
                  <a:lnTo>
                    <a:pt x="75632" y="729441"/>
                  </a:lnTo>
                  <a:lnTo>
                    <a:pt x="75204" y="727613"/>
                  </a:lnTo>
                  <a:lnTo>
                    <a:pt x="74777" y="725785"/>
                  </a:lnTo>
                  <a:lnTo>
                    <a:pt x="74338" y="723957"/>
                  </a:lnTo>
                  <a:lnTo>
                    <a:pt x="73898" y="722129"/>
                  </a:lnTo>
                  <a:lnTo>
                    <a:pt x="73449" y="720300"/>
                  </a:lnTo>
                  <a:lnTo>
                    <a:pt x="72997" y="718472"/>
                  </a:lnTo>
                  <a:lnTo>
                    <a:pt x="72537" y="716644"/>
                  </a:lnTo>
                  <a:lnTo>
                    <a:pt x="72074" y="714816"/>
                  </a:lnTo>
                  <a:lnTo>
                    <a:pt x="71604" y="712988"/>
                  </a:lnTo>
                  <a:lnTo>
                    <a:pt x="71129" y="711160"/>
                  </a:lnTo>
                  <a:lnTo>
                    <a:pt x="70648" y="709331"/>
                  </a:lnTo>
                  <a:lnTo>
                    <a:pt x="70161" y="707503"/>
                  </a:lnTo>
                  <a:lnTo>
                    <a:pt x="69671" y="705675"/>
                  </a:lnTo>
                  <a:lnTo>
                    <a:pt x="69172" y="703847"/>
                  </a:lnTo>
                  <a:lnTo>
                    <a:pt x="68671" y="702019"/>
                  </a:lnTo>
                  <a:lnTo>
                    <a:pt x="68161" y="700191"/>
                  </a:lnTo>
                  <a:lnTo>
                    <a:pt x="67651" y="698362"/>
                  </a:lnTo>
                  <a:lnTo>
                    <a:pt x="67129" y="696534"/>
                  </a:lnTo>
                  <a:lnTo>
                    <a:pt x="66608" y="694706"/>
                  </a:lnTo>
                  <a:lnTo>
                    <a:pt x="66077" y="692878"/>
                  </a:lnTo>
                  <a:lnTo>
                    <a:pt x="65544" y="691050"/>
                  </a:lnTo>
                  <a:lnTo>
                    <a:pt x="65003" y="689221"/>
                  </a:lnTo>
                  <a:lnTo>
                    <a:pt x="64460" y="687393"/>
                  </a:lnTo>
                  <a:lnTo>
                    <a:pt x="63910" y="685565"/>
                  </a:lnTo>
                  <a:lnTo>
                    <a:pt x="63356" y="683737"/>
                  </a:lnTo>
                  <a:lnTo>
                    <a:pt x="62797" y="681909"/>
                  </a:lnTo>
                  <a:lnTo>
                    <a:pt x="62234" y="680081"/>
                  </a:lnTo>
                  <a:lnTo>
                    <a:pt x="61666" y="678252"/>
                  </a:lnTo>
                  <a:lnTo>
                    <a:pt x="61092" y="676424"/>
                  </a:lnTo>
                  <a:lnTo>
                    <a:pt x="60516" y="674596"/>
                  </a:lnTo>
                  <a:lnTo>
                    <a:pt x="59933" y="672768"/>
                  </a:lnTo>
                  <a:lnTo>
                    <a:pt x="59349" y="670940"/>
                  </a:lnTo>
                  <a:lnTo>
                    <a:pt x="58757" y="669112"/>
                  </a:lnTo>
                  <a:lnTo>
                    <a:pt x="58165" y="667283"/>
                  </a:lnTo>
                  <a:lnTo>
                    <a:pt x="57565" y="665455"/>
                  </a:lnTo>
                  <a:lnTo>
                    <a:pt x="56964" y="663627"/>
                  </a:lnTo>
                  <a:lnTo>
                    <a:pt x="56357" y="661799"/>
                  </a:lnTo>
                  <a:lnTo>
                    <a:pt x="55749" y="659971"/>
                  </a:lnTo>
                  <a:lnTo>
                    <a:pt x="55135" y="658142"/>
                  </a:lnTo>
                  <a:lnTo>
                    <a:pt x="54519" y="656314"/>
                  </a:lnTo>
                  <a:lnTo>
                    <a:pt x="53899" y="654486"/>
                  </a:lnTo>
                  <a:lnTo>
                    <a:pt x="53277" y="652658"/>
                  </a:lnTo>
                  <a:lnTo>
                    <a:pt x="52652" y="650830"/>
                  </a:lnTo>
                  <a:lnTo>
                    <a:pt x="52023" y="649002"/>
                  </a:lnTo>
                  <a:lnTo>
                    <a:pt x="51393" y="647173"/>
                  </a:lnTo>
                  <a:lnTo>
                    <a:pt x="50759" y="645345"/>
                  </a:lnTo>
                  <a:lnTo>
                    <a:pt x="50124" y="643517"/>
                  </a:lnTo>
                  <a:lnTo>
                    <a:pt x="49485" y="641689"/>
                  </a:lnTo>
                  <a:lnTo>
                    <a:pt x="48846" y="639861"/>
                  </a:lnTo>
                  <a:lnTo>
                    <a:pt x="48204" y="638033"/>
                  </a:lnTo>
                  <a:lnTo>
                    <a:pt x="47561" y="636204"/>
                  </a:lnTo>
                  <a:lnTo>
                    <a:pt x="46915" y="634376"/>
                  </a:lnTo>
                  <a:lnTo>
                    <a:pt x="46269" y="632548"/>
                  </a:lnTo>
                  <a:lnTo>
                    <a:pt x="45621" y="630720"/>
                  </a:lnTo>
                  <a:lnTo>
                    <a:pt x="44973" y="628892"/>
                  </a:lnTo>
                  <a:lnTo>
                    <a:pt x="44324" y="627064"/>
                  </a:lnTo>
                  <a:lnTo>
                    <a:pt x="43674" y="625235"/>
                  </a:lnTo>
                  <a:lnTo>
                    <a:pt x="43023" y="623407"/>
                  </a:lnTo>
                  <a:lnTo>
                    <a:pt x="42373" y="621579"/>
                  </a:lnTo>
                  <a:lnTo>
                    <a:pt x="41722" y="619751"/>
                  </a:lnTo>
                  <a:lnTo>
                    <a:pt x="41072" y="617923"/>
                  </a:lnTo>
                  <a:lnTo>
                    <a:pt x="40422" y="616094"/>
                  </a:lnTo>
                  <a:lnTo>
                    <a:pt x="39772" y="614266"/>
                  </a:lnTo>
                  <a:lnTo>
                    <a:pt x="39123" y="612438"/>
                  </a:lnTo>
                  <a:lnTo>
                    <a:pt x="38475" y="610610"/>
                  </a:lnTo>
                  <a:lnTo>
                    <a:pt x="37828" y="608782"/>
                  </a:lnTo>
                  <a:lnTo>
                    <a:pt x="37183" y="606954"/>
                  </a:lnTo>
                  <a:lnTo>
                    <a:pt x="36539" y="605125"/>
                  </a:lnTo>
                  <a:lnTo>
                    <a:pt x="35898" y="603297"/>
                  </a:lnTo>
                  <a:lnTo>
                    <a:pt x="35257" y="601469"/>
                  </a:lnTo>
                  <a:lnTo>
                    <a:pt x="34620" y="599641"/>
                  </a:lnTo>
                  <a:lnTo>
                    <a:pt x="33983" y="597813"/>
                  </a:lnTo>
                  <a:lnTo>
                    <a:pt x="33352" y="595985"/>
                  </a:lnTo>
                  <a:lnTo>
                    <a:pt x="32721" y="594156"/>
                  </a:lnTo>
                  <a:lnTo>
                    <a:pt x="32094" y="592328"/>
                  </a:lnTo>
                  <a:lnTo>
                    <a:pt x="31470" y="590500"/>
                  </a:lnTo>
                  <a:lnTo>
                    <a:pt x="30850" y="588672"/>
                  </a:lnTo>
                  <a:lnTo>
                    <a:pt x="30234" y="586844"/>
                  </a:lnTo>
                  <a:lnTo>
                    <a:pt x="29621" y="585015"/>
                  </a:lnTo>
                  <a:lnTo>
                    <a:pt x="29013" y="583187"/>
                  </a:lnTo>
                  <a:lnTo>
                    <a:pt x="28407" y="581359"/>
                  </a:lnTo>
                  <a:lnTo>
                    <a:pt x="27808" y="579531"/>
                  </a:lnTo>
                  <a:lnTo>
                    <a:pt x="27211" y="577703"/>
                  </a:lnTo>
                  <a:lnTo>
                    <a:pt x="26623" y="575875"/>
                  </a:lnTo>
                  <a:lnTo>
                    <a:pt x="26035" y="574046"/>
                  </a:lnTo>
                  <a:lnTo>
                    <a:pt x="25458" y="572218"/>
                  </a:lnTo>
                  <a:lnTo>
                    <a:pt x="24880" y="570390"/>
                  </a:lnTo>
                  <a:lnTo>
                    <a:pt x="24314" y="568562"/>
                  </a:lnTo>
                  <a:lnTo>
                    <a:pt x="23749" y="566734"/>
                  </a:lnTo>
                  <a:lnTo>
                    <a:pt x="23193" y="564906"/>
                  </a:lnTo>
                  <a:lnTo>
                    <a:pt x="22641" y="563077"/>
                  </a:lnTo>
                  <a:lnTo>
                    <a:pt x="22098" y="561249"/>
                  </a:lnTo>
                  <a:lnTo>
                    <a:pt x="21559" y="559421"/>
                  </a:lnTo>
                  <a:lnTo>
                    <a:pt x="21028" y="557593"/>
                  </a:lnTo>
                  <a:lnTo>
                    <a:pt x="20503" y="555765"/>
                  </a:lnTo>
                  <a:lnTo>
                    <a:pt x="19985" y="553937"/>
                  </a:lnTo>
                  <a:lnTo>
                    <a:pt x="19476" y="552108"/>
                  </a:lnTo>
                  <a:lnTo>
                    <a:pt x="18971" y="550280"/>
                  </a:lnTo>
                  <a:lnTo>
                    <a:pt x="18477" y="548452"/>
                  </a:lnTo>
                  <a:lnTo>
                    <a:pt x="17986" y="546624"/>
                  </a:lnTo>
                  <a:lnTo>
                    <a:pt x="17509" y="544796"/>
                  </a:lnTo>
                  <a:lnTo>
                    <a:pt x="17032" y="542967"/>
                  </a:lnTo>
                  <a:lnTo>
                    <a:pt x="16572" y="541139"/>
                  </a:lnTo>
                  <a:lnTo>
                    <a:pt x="16112" y="539311"/>
                  </a:lnTo>
                  <a:lnTo>
                    <a:pt x="15667" y="537483"/>
                  </a:lnTo>
                  <a:lnTo>
                    <a:pt x="15224" y="535655"/>
                  </a:lnTo>
                  <a:lnTo>
                    <a:pt x="14795" y="533827"/>
                  </a:lnTo>
                  <a:lnTo>
                    <a:pt x="14370" y="531998"/>
                  </a:lnTo>
                  <a:lnTo>
                    <a:pt x="13956" y="530170"/>
                  </a:lnTo>
                  <a:lnTo>
                    <a:pt x="13549" y="528342"/>
                  </a:lnTo>
                  <a:lnTo>
                    <a:pt x="13152" y="526514"/>
                  </a:lnTo>
                  <a:lnTo>
                    <a:pt x="12764" y="524686"/>
                  </a:lnTo>
                  <a:lnTo>
                    <a:pt x="12382" y="522858"/>
                  </a:lnTo>
                  <a:lnTo>
                    <a:pt x="12013" y="521029"/>
                  </a:lnTo>
                  <a:lnTo>
                    <a:pt x="11647" y="519201"/>
                  </a:lnTo>
                  <a:lnTo>
                    <a:pt x="11297" y="517373"/>
                  </a:lnTo>
                  <a:lnTo>
                    <a:pt x="10948" y="515545"/>
                  </a:lnTo>
                  <a:lnTo>
                    <a:pt x="10617" y="513717"/>
                  </a:lnTo>
                  <a:lnTo>
                    <a:pt x="10285" y="511888"/>
                  </a:lnTo>
                  <a:lnTo>
                    <a:pt x="9972" y="510060"/>
                  </a:lnTo>
                  <a:lnTo>
                    <a:pt x="9659" y="508232"/>
                  </a:lnTo>
                  <a:lnTo>
                    <a:pt x="9362" y="506404"/>
                  </a:lnTo>
                  <a:lnTo>
                    <a:pt x="9069" y="504576"/>
                  </a:lnTo>
                  <a:lnTo>
                    <a:pt x="8788" y="502748"/>
                  </a:lnTo>
                  <a:lnTo>
                    <a:pt x="8513" y="500919"/>
                  </a:lnTo>
                  <a:lnTo>
                    <a:pt x="8249" y="499091"/>
                  </a:lnTo>
                  <a:lnTo>
                    <a:pt x="7993" y="497263"/>
                  </a:lnTo>
                  <a:lnTo>
                    <a:pt x="7745" y="495435"/>
                  </a:lnTo>
                  <a:lnTo>
                    <a:pt x="7506" y="493607"/>
                  </a:lnTo>
                  <a:lnTo>
                    <a:pt x="7274" y="491779"/>
                  </a:lnTo>
                  <a:lnTo>
                    <a:pt x="7054" y="489950"/>
                  </a:lnTo>
                  <a:lnTo>
                    <a:pt x="6837" y="488122"/>
                  </a:lnTo>
                  <a:lnTo>
                    <a:pt x="6634" y="486294"/>
                  </a:lnTo>
                  <a:lnTo>
                    <a:pt x="6432" y="484466"/>
                  </a:lnTo>
                  <a:lnTo>
                    <a:pt x="6246" y="482638"/>
                  </a:lnTo>
                  <a:lnTo>
                    <a:pt x="6060" y="480810"/>
                  </a:lnTo>
                  <a:lnTo>
                    <a:pt x="5890" y="478981"/>
                  </a:lnTo>
                  <a:lnTo>
                    <a:pt x="5720" y="477153"/>
                  </a:lnTo>
                  <a:lnTo>
                    <a:pt x="5564" y="475325"/>
                  </a:lnTo>
                  <a:lnTo>
                    <a:pt x="5410" y="473497"/>
                  </a:lnTo>
                  <a:lnTo>
                    <a:pt x="5267" y="471669"/>
                  </a:lnTo>
                  <a:lnTo>
                    <a:pt x="5128" y="469840"/>
                  </a:lnTo>
                  <a:lnTo>
                    <a:pt x="4997" y="468012"/>
                  </a:lnTo>
                  <a:lnTo>
                    <a:pt x="4873" y="466184"/>
                  </a:lnTo>
                  <a:lnTo>
                    <a:pt x="4755" y="464356"/>
                  </a:lnTo>
                  <a:lnTo>
                    <a:pt x="4644" y="462528"/>
                  </a:lnTo>
                  <a:lnTo>
                    <a:pt x="4537" y="460700"/>
                  </a:lnTo>
                  <a:lnTo>
                    <a:pt x="4439" y="458871"/>
                  </a:lnTo>
                  <a:lnTo>
                    <a:pt x="4343" y="457043"/>
                  </a:lnTo>
                  <a:lnTo>
                    <a:pt x="4257" y="455215"/>
                  </a:lnTo>
                  <a:lnTo>
                    <a:pt x="4172" y="453387"/>
                  </a:lnTo>
                  <a:lnTo>
                    <a:pt x="4096" y="451559"/>
                  </a:lnTo>
                  <a:lnTo>
                    <a:pt x="4021" y="449731"/>
                  </a:lnTo>
                  <a:lnTo>
                    <a:pt x="3956" y="447902"/>
                  </a:lnTo>
                  <a:lnTo>
                    <a:pt x="3890" y="446074"/>
                  </a:lnTo>
                  <a:lnTo>
                    <a:pt x="3833" y="444246"/>
                  </a:lnTo>
                  <a:lnTo>
                    <a:pt x="3777" y="442418"/>
                  </a:lnTo>
                  <a:lnTo>
                    <a:pt x="3726" y="440590"/>
                  </a:lnTo>
                  <a:lnTo>
                    <a:pt x="3679" y="438761"/>
                  </a:lnTo>
                  <a:lnTo>
                    <a:pt x="3635" y="436933"/>
                  </a:lnTo>
                  <a:lnTo>
                    <a:pt x="3594" y="435105"/>
                  </a:lnTo>
                  <a:lnTo>
                    <a:pt x="3557" y="433277"/>
                  </a:lnTo>
                  <a:lnTo>
                    <a:pt x="3522" y="431449"/>
                  </a:lnTo>
                  <a:lnTo>
                    <a:pt x="3490" y="429621"/>
                  </a:lnTo>
                  <a:lnTo>
                    <a:pt x="3461" y="427792"/>
                  </a:lnTo>
                  <a:lnTo>
                    <a:pt x="3432" y="425964"/>
                  </a:lnTo>
                  <a:lnTo>
                    <a:pt x="3408" y="424136"/>
                  </a:lnTo>
                  <a:lnTo>
                    <a:pt x="3383" y="422308"/>
                  </a:lnTo>
                  <a:lnTo>
                    <a:pt x="3362" y="420480"/>
                  </a:lnTo>
                  <a:lnTo>
                    <a:pt x="3341" y="418652"/>
                  </a:lnTo>
                  <a:lnTo>
                    <a:pt x="3322" y="416823"/>
                  </a:lnTo>
                  <a:lnTo>
                    <a:pt x="3303" y="414995"/>
                  </a:lnTo>
                  <a:lnTo>
                    <a:pt x="3286" y="413167"/>
                  </a:lnTo>
                  <a:lnTo>
                    <a:pt x="3269" y="411339"/>
                  </a:lnTo>
                  <a:lnTo>
                    <a:pt x="3253" y="409511"/>
                  </a:lnTo>
                  <a:lnTo>
                    <a:pt x="3236" y="407683"/>
                  </a:lnTo>
                  <a:lnTo>
                    <a:pt x="3220" y="405854"/>
                  </a:lnTo>
                  <a:lnTo>
                    <a:pt x="3204" y="404026"/>
                  </a:lnTo>
                  <a:lnTo>
                    <a:pt x="3188" y="402198"/>
                  </a:lnTo>
                  <a:lnTo>
                    <a:pt x="3171" y="400370"/>
                  </a:lnTo>
                  <a:lnTo>
                    <a:pt x="3154" y="398542"/>
                  </a:lnTo>
                  <a:lnTo>
                    <a:pt x="3135" y="396713"/>
                  </a:lnTo>
                  <a:lnTo>
                    <a:pt x="3117" y="394885"/>
                  </a:lnTo>
                  <a:lnTo>
                    <a:pt x="3097" y="393057"/>
                  </a:lnTo>
                  <a:lnTo>
                    <a:pt x="3076" y="391229"/>
                  </a:lnTo>
                  <a:lnTo>
                    <a:pt x="3054" y="389401"/>
                  </a:lnTo>
                  <a:lnTo>
                    <a:pt x="3031" y="387573"/>
                  </a:lnTo>
                  <a:lnTo>
                    <a:pt x="3005" y="385744"/>
                  </a:lnTo>
                  <a:lnTo>
                    <a:pt x="2980" y="383916"/>
                  </a:lnTo>
                  <a:lnTo>
                    <a:pt x="2951" y="382088"/>
                  </a:lnTo>
                  <a:lnTo>
                    <a:pt x="2922" y="380260"/>
                  </a:lnTo>
                  <a:lnTo>
                    <a:pt x="2890" y="378432"/>
                  </a:lnTo>
                  <a:lnTo>
                    <a:pt x="2858" y="376604"/>
                  </a:lnTo>
                  <a:lnTo>
                    <a:pt x="2823" y="374775"/>
                  </a:lnTo>
                  <a:lnTo>
                    <a:pt x="2786" y="372947"/>
                  </a:lnTo>
                  <a:lnTo>
                    <a:pt x="2747" y="371119"/>
                  </a:lnTo>
                  <a:lnTo>
                    <a:pt x="2706" y="369291"/>
                  </a:lnTo>
                  <a:lnTo>
                    <a:pt x="2664" y="367463"/>
                  </a:lnTo>
                  <a:lnTo>
                    <a:pt x="2618" y="365634"/>
                  </a:lnTo>
                  <a:lnTo>
                    <a:pt x="2573" y="363806"/>
                  </a:lnTo>
                  <a:lnTo>
                    <a:pt x="2523" y="361978"/>
                  </a:lnTo>
                  <a:lnTo>
                    <a:pt x="2473" y="360150"/>
                  </a:lnTo>
                  <a:lnTo>
                    <a:pt x="2420" y="358322"/>
                  </a:lnTo>
                  <a:lnTo>
                    <a:pt x="2366" y="356494"/>
                  </a:lnTo>
                  <a:lnTo>
                    <a:pt x="2309" y="354665"/>
                  </a:lnTo>
                  <a:lnTo>
                    <a:pt x="2251" y="352837"/>
                  </a:lnTo>
                  <a:lnTo>
                    <a:pt x="2191" y="351009"/>
                  </a:lnTo>
                  <a:lnTo>
                    <a:pt x="2129" y="349181"/>
                  </a:lnTo>
                  <a:lnTo>
                    <a:pt x="2066" y="347353"/>
                  </a:lnTo>
                  <a:lnTo>
                    <a:pt x="2001" y="345525"/>
                  </a:lnTo>
                  <a:lnTo>
                    <a:pt x="1935" y="343696"/>
                  </a:lnTo>
                  <a:lnTo>
                    <a:pt x="1867" y="341868"/>
                  </a:lnTo>
                  <a:lnTo>
                    <a:pt x="1799" y="340040"/>
                  </a:lnTo>
                  <a:lnTo>
                    <a:pt x="1729" y="338212"/>
                  </a:lnTo>
                  <a:lnTo>
                    <a:pt x="1658" y="336384"/>
                  </a:lnTo>
                  <a:lnTo>
                    <a:pt x="1586" y="334556"/>
                  </a:lnTo>
                  <a:lnTo>
                    <a:pt x="1514" y="332727"/>
                  </a:lnTo>
                  <a:lnTo>
                    <a:pt x="1442" y="330899"/>
                  </a:lnTo>
                  <a:lnTo>
                    <a:pt x="1369" y="329071"/>
                  </a:lnTo>
                  <a:lnTo>
                    <a:pt x="1295" y="327243"/>
                  </a:lnTo>
                  <a:lnTo>
                    <a:pt x="1222" y="325415"/>
                  </a:lnTo>
                  <a:lnTo>
                    <a:pt x="1149" y="323586"/>
                  </a:lnTo>
                  <a:lnTo>
                    <a:pt x="1076" y="321758"/>
                  </a:lnTo>
                  <a:lnTo>
                    <a:pt x="1004" y="319930"/>
                  </a:lnTo>
                  <a:lnTo>
                    <a:pt x="932" y="318102"/>
                  </a:lnTo>
                  <a:lnTo>
                    <a:pt x="862" y="316274"/>
                  </a:lnTo>
                  <a:lnTo>
                    <a:pt x="792" y="314446"/>
                  </a:lnTo>
                  <a:lnTo>
                    <a:pt x="724" y="312617"/>
                  </a:lnTo>
                  <a:lnTo>
                    <a:pt x="658" y="310789"/>
                  </a:lnTo>
                  <a:lnTo>
                    <a:pt x="593" y="308961"/>
                  </a:lnTo>
                  <a:lnTo>
                    <a:pt x="531" y="307133"/>
                  </a:lnTo>
                  <a:lnTo>
                    <a:pt x="470" y="305305"/>
                  </a:lnTo>
                  <a:lnTo>
                    <a:pt x="413" y="303477"/>
                  </a:lnTo>
                  <a:lnTo>
                    <a:pt x="356" y="301648"/>
                  </a:lnTo>
                  <a:lnTo>
                    <a:pt x="306" y="299820"/>
                  </a:lnTo>
                  <a:lnTo>
                    <a:pt x="255" y="297992"/>
                  </a:lnTo>
                  <a:lnTo>
                    <a:pt x="212" y="296164"/>
                  </a:lnTo>
                  <a:lnTo>
                    <a:pt x="168" y="294336"/>
                  </a:lnTo>
                  <a:lnTo>
                    <a:pt x="132" y="292507"/>
                  </a:lnTo>
                  <a:lnTo>
                    <a:pt x="97" y="290679"/>
                  </a:lnTo>
                  <a:lnTo>
                    <a:pt x="69" y="288851"/>
                  </a:lnTo>
                  <a:lnTo>
                    <a:pt x="44" y="287023"/>
                  </a:lnTo>
                  <a:lnTo>
                    <a:pt x="25" y="285195"/>
                  </a:lnTo>
                  <a:lnTo>
                    <a:pt x="11" y="283367"/>
                  </a:lnTo>
                  <a:lnTo>
                    <a:pt x="2" y="281538"/>
                  </a:lnTo>
                  <a:lnTo>
                    <a:pt x="0" y="279710"/>
                  </a:lnTo>
                  <a:lnTo>
                    <a:pt x="1" y="277882"/>
                  </a:lnTo>
                  <a:lnTo>
                    <a:pt x="12" y="276054"/>
                  </a:lnTo>
                  <a:lnTo>
                    <a:pt x="25" y="274226"/>
                  </a:lnTo>
                  <a:lnTo>
                    <a:pt x="50" y="272398"/>
                  </a:lnTo>
                  <a:lnTo>
                    <a:pt x="75" y="270569"/>
                  </a:lnTo>
                  <a:lnTo>
                    <a:pt x="115" y="268741"/>
                  </a:lnTo>
                  <a:lnTo>
                    <a:pt x="155" y="266913"/>
                  </a:lnTo>
                  <a:lnTo>
                    <a:pt x="210" y="265085"/>
                  </a:lnTo>
                  <a:lnTo>
                    <a:pt x="266" y="263257"/>
                  </a:lnTo>
                  <a:lnTo>
                    <a:pt x="335" y="261429"/>
                  </a:lnTo>
                  <a:lnTo>
                    <a:pt x="409" y="259600"/>
                  </a:lnTo>
                  <a:lnTo>
                    <a:pt x="494" y="257772"/>
                  </a:lnTo>
                  <a:lnTo>
                    <a:pt x="585" y="255944"/>
                  </a:lnTo>
                  <a:lnTo>
                    <a:pt x="687" y="254116"/>
                  </a:lnTo>
                  <a:lnTo>
                    <a:pt x="797" y="252288"/>
                  </a:lnTo>
                  <a:lnTo>
                    <a:pt x="916" y="250459"/>
                  </a:lnTo>
                  <a:lnTo>
                    <a:pt x="1046" y="248631"/>
                  </a:lnTo>
                  <a:lnTo>
                    <a:pt x="1182" y="246803"/>
                  </a:lnTo>
                  <a:lnTo>
                    <a:pt x="1333" y="244975"/>
                  </a:lnTo>
                  <a:lnTo>
                    <a:pt x="1487" y="243147"/>
                  </a:lnTo>
                  <a:lnTo>
                    <a:pt x="1659" y="241319"/>
                  </a:lnTo>
                  <a:lnTo>
                    <a:pt x="1832" y="239490"/>
                  </a:lnTo>
                  <a:lnTo>
                    <a:pt x="2026" y="237662"/>
                  </a:lnTo>
                  <a:lnTo>
                    <a:pt x="2220" y="235834"/>
                  </a:lnTo>
                  <a:lnTo>
                    <a:pt x="2434" y="234006"/>
                  </a:lnTo>
                  <a:lnTo>
                    <a:pt x="2650" y="232178"/>
                  </a:lnTo>
                  <a:lnTo>
                    <a:pt x="2885" y="230350"/>
                  </a:lnTo>
                  <a:lnTo>
                    <a:pt x="3124" y="228521"/>
                  </a:lnTo>
                  <a:lnTo>
                    <a:pt x="3379" y="226693"/>
                  </a:lnTo>
                  <a:lnTo>
                    <a:pt x="3642" y="224865"/>
                  </a:lnTo>
                  <a:lnTo>
                    <a:pt x="3917" y="223037"/>
                  </a:lnTo>
                  <a:lnTo>
                    <a:pt x="4203" y="221209"/>
                  </a:lnTo>
                  <a:lnTo>
                    <a:pt x="4499" y="219380"/>
                  </a:lnTo>
                  <a:lnTo>
                    <a:pt x="4810" y="217552"/>
                  </a:lnTo>
                  <a:lnTo>
                    <a:pt x="5127" y="215724"/>
                  </a:lnTo>
                  <a:lnTo>
                    <a:pt x="5461" y="213896"/>
                  </a:lnTo>
                  <a:lnTo>
                    <a:pt x="5799" y="212068"/>
                  </a:lnTo>
                  <a:lnTo>
                    <a:pt x="6157" y="210240"/>
                  </a:lnTo>
                  <a:lnTo>
                    <a:pt x="6516" y="208411"/>
                  </a:lnTo>
                  <a:lnTo>
                    <a:pt x="6899" y="206583"/>
                  </a:lnTo>
                  <a:lnTo>
                    <a:pt x="7281" y="204755"/>
                  </a:lnTo>
                  <a:lnTo>
                    <a:pt x="7685" y="202927"/>
                  </a:lnTo>
                  <a:lnTo>
                    <a:pt x="8091" y="201099"/>
                  </a:lnTo>
                  <a:lnTo>
                    <a:pt x="8516" y="199271"/>
                  </a:lnTo>
                  <a:lnTo>
                    <a:pt x="8946" y="197442"/>
                  </a:lnTo>
                  <a:lnTo>
                    <a:pt x="9392" y="195614"/>
                  </a:lnTo>
                  <a:lnTo>
                    <a:pt x="9845" y="193786"/>
                  </a:lnTo>
                  <a:lnTo>
                    <a:pt x="10311" y="191958"/>
                  </a:lnTo>
                  <a:lnTo>
                    <a:pt x="10788" y="190130"/>
                  </a:lnTo>
                  <a:lnTo>
                    <a:pt x="11273" y="188302"/>
                  </a:lnTo>
                  <a:lnTo>
                    <a:pt x="11773" y="186473"/>
                  </a:lnTo>
                  <a:lnTo>
                    <a:pt x="12278" y="184645"/>
                  </a:lnTo>
                  <a:lnTo>
                    <a:pt x="12800" y="182817"/>
                  </a:lnTo>
                  <a:lnTo>
                    <a:pt x="13325" y="180989"/>
                  </a:lnTo>
                  <a:lnTo>
                    <a:pt x="13868" y="179161"/>
                  </a:lnTo>
                  <a:lnTo>
                    <a:pt x="14411" y="177332"/>
                  </a:lnTo>
                  <a:lnTo>
                    <a:pt x="14976" y="175504"/>
                  </a:lnTo>
                  <a:lnTo>
                    <a:pt x="15540" y="173676"/>
                  </a:lnTo>
                  <a:lnTo>
                    <a:pt x="16122" y="171848"/>
                  </a:lnTo>
                  <a:lnTo>
                    <a:pt x="16707" y="170020"/>
                  </a:lnTo>
                  <a:lnTo>
                    <a:pt x="17306" y="168192"/>
                  </a:lnTo>
                  <a:lnTo>
                    <a:pt x="17911" y="166363"/>
                  </a:lnTo>
                  <a:lnTo>
                    <a:pt x="18526" y="164535"/>
                  </a:lnTo>
                  <a:lnTo>
                    <a:pt x="19149" y="162707"/>
                  </a:lnTo>
                  <a:lnTo>
                    <a:pt x="19781" y="160879"/>
                  </a:lnTo>
                  <a:lnTo>
                    <a:pt x="20422" y="159051"/>
                  </a:lnTo>
                  <a:lnTo>
                    <a:pt x="21069" y="157223"/>
                  </a:lnTo>
                  <a:lnTo>
                    <a:pt x="21727" y="155394"/>
                  </a:lnTo>
                  <a:lnTo>
                    <a:pt x="22388" y="153566"/>
                  </a:lnTo>
                  <a:lnTo>
                    <a:pt x="23062" y="151738"/>
                  </a:lnTo>
                  <a:lnTo>
                    <a:pt x="23738" y="149910"/>
                  </a:lnTo>
                  <a:lnTo>
                    <a:pt x="24426" y="148082"/>
                  </a:lnTo>
                  <a:lnTo>
                    <a:pt x="25115" y="146253"/>
                  </a:lnTo>
                  <a:lnTo>
                    <a:pt x="25818" y="144425"/>
                  </a:lnTo>
                  <a:lnTo>
                    <a:pt x="26521" y="142597"/>
                  </a:lnTo>
                  <a:lnTo>
                    <a:pt x="27235" y="140769"/>
                  </a:lnTo>
                  <a:lnTo>
                    <a:pt x="27951" y="138941"/>
                  </a:lnTo>
                  <a:lnTo>
                    <a:pt x="28676" y="137113"/>
                  </a:lnTo>
                  <a:lnTo>
                    <a:pt x="29404" y="135284"/>
                  </a:lnTo>
                  <a:lnTo>
                    <a:pt x="30139" y="133456"/>
                  </a:lnTo>
                  <a:lnTo>
                    <a:pt x="30878" y="131628"/>
                  </a:lnTo>
                  <a:lnTo>
                    <a:pt x="31622" y="129800"/>
                  </a:lnTo>
                  <a:lnTo>
                    <a:pt x="32371" y="127972"/>
                  </a:lnTo>
                  <a:lnTo>
                    <a:pt x="33124" y="126144"/>
                  </a:lnTo>
                  <a:lnTo>
                    <a:pt x="33882" y="124315"/>
                  </a:lnTo>
                  <a:lnTo>
                    <a:pt x="34642" y="122487"/>
                  </a:lnTo>
                  <a:lnTo>
                    <a:pt x="35408" y="120659"/>
                  </a:lnTo>
                  <a:lnTo>
                    <a:pt x="36175" y="118831"/>
                  </a:lnTo>
                  <a:lnTo>
                    <a:pt x="36948" y="117003"/>
                  </a:lnTo>
                  <a:lnTo>
                    <a:pt x="37721" y="115175"/>
                  </a:lnTo>
                  <a:lnTo>
                    <a:pt x="38500" y="113346"/>
                  </a:lnTo>
                  <a:lnTo>
                    <a:pt x="39279" y="111518"/>
                  </a:lnTo>
                  <a:lnTo>
                    <a:pt x="40062" y="109690"/>
                  </a:lnTo>
                  <a:lnTo>
                    <a:pt x="40846" y="107862"/>
                  </a:lnTo>
                  <a:lnTo>
                    <a:pt x="41633" y="106034"/>
                  </a:lnTo>
                  <a:lnTo>
                    <a:pt x="42421" y="104205"/>
                  </a:lnTo>
                  <a:lnTo>
                    <a:pt x="43211" y="102377"/>
                  </a:lnTo>
                  <a:lnTo>
                    <a:pt x="44002" y="100549"/>
                  </a:lnTo>
                  <a:lnTo>
                    <a:pt x="44795" y="98721"/>
                  </a:lnTo>
                  <a:lnTo>
                    <a:pt x="45588" y="96893"/>
                  </a:lnTo>
                  <a:lnTo>
                    <a:pt x="46382" y="95065"/>
                  </a:lnTo>
                  <a:lnTo>
                    <a:pt x="47177" y="93236"/>
                  </a:lnTo>
                  <a:lnTo>
                    <a:pt x="47972" y="91408"/>
                  </a:lnTo>
                  <a:lnTo>
                    <a:pt x="48768" y="89580"/>
                  </a:lnTo>
                  <a:lnTo>
                    <a:pt x="49563" y="87752"/>
                  </a:lnTo>
                  <a:lnTo>
                    <a:pt x="50359" y="85924"/>
                  </a:lnTo>
                  <a:lnTo>
                    <a:pt x="51154" y="84096"/>
                  </a:lnTo>
                  <a:lnTo>
                    <a:pt x="51949" y="82267"/>
                  </a:lnTo>
                  <a:lnTo>
                    <a:pt x="52743" y="80439"/>
                  </a:lnTo>
                  <a:lnTo>
                    <a:pt x="53537" y="78611"/>
                  </a:lnTo>
                  <a:lnTo>
                    <a:pt x="54330" y="76783"/>
                  </a:lnTo>
                  <a:lnTo>
                    <a:pt x="55121" y="74955"/>
                  </a:lnTo>
                  <a:lnTo>
                    <a:pt x="55912" y="73126"/>
                  </a:lnTo>
                  <a:lnTo>
                    <a:pt x="56701" y="71298"/>
                  </a:lnTo>
                  <a:lnTo>
                    <a:pt x="57489" y="69470"/>
                  </a:lnTo>
                  <a:lnTo>
                    <a:pt x="58276" y="67642"/>
                  </a:lnTo>
                  <a:lnTo>
                    <a:pt x="59061" y="65814"/>
                  </a:lnTo>
                  <a:lnTo>
                    <a:pt x="59844" y="63986"/>
                  </a:lnTo>
                  <a:lnTo>
                    <a:pt x="60625" y="62157"/>
                  </a:lnTo>
                  <a:lnTo>
                    <a:pt x="61406" y="60329"/>
                  </a:lnTo>
                  <a:lnTo>
                    <a:pt x="62182" y="58501"/>
                  </a:lnTo>
                  <a:lnTo>
                    <a:pt x="62959" y="56673"/>
                  </a:lnTo>
                  <a:lnTo>
                    <a:pt x="63731" y="54845"/>
                  </a:lnTo>
                  <a:lnTo>
                    <a:pt x="64503" y="53017"/>
                  </a:lnTo>
                  <a:lnTo>
                    <a:pt x="65270" y="51188"/>
                  </a:lnTo>
                  <a:lnTo>
                    <a:pt x="66037" y="49360"/>
                  </a:lnTo>
                  <a:lnTo>
                    <a:pt x="66800" y="47532"/>
                  </a:lnTo>
                  <a:lnTo>
                    <a:pt x="67562" y="45704"/>
                  </a:lnTo>
                  <a:lnTo>
                    <a:pt x="68319" y="43876"/>
                  </a:lnTo>
                  <a:lnTo>
                    <a:pt x="69075" y="42048"/>
                  </a:lnTo>
                  <a:lnTo>
                    <a:pt x="69828" y="40219"/>
                  </a:lnTo>
                  <a:lnTo>
                    <a:pt x="70579" y="38391"/>
                  </a:lnTo>
                  <a:lnTo>
                    <a:pt x="71326" y="36563"/>
                  </a:lnTo>
                  <a:lnTo>
                    <a:pt x="72070" y="34735"/>
                  </a:lnTo>
                  <a:lnTo>
                    <a:pt x="72813" y="32907"/>
                  </a:lnTo>
                  <a:lnTo>
                    <a:pt x="73551" y="31078"/>
                  </a:lnTo>
                  <a:lnTo>
                    <a:pt x="74288" y="29250"/>
                  </a:lnTo>
                  <a:lnTo>
                    <a:pt x="75019" y="27422"/>
                  </a:lnTo>
                  <a:lnTo>
                    <a:pt x="75751" y="25594"/>
                  </a:lnTo>
                  <a:lnTo>
                    <a:pt x="76476" y="23766"/>
                  </a:lnTo>
                  <a:lnTo>
                    <a:pt x="77201" y="21938"/>
                  </a:lnTo>
                  <a:lnTo>
                    <a:pt x="77921" y="20109"/>
                  </a:lnTo>
                  <a:lnTo>
                    <a:pt x="78639" y="18281"/>
                  </a:lnTo>
                  <a:lnTo>
                    <a:pt x="79353" y="16453"/>
                  </a:lnTo>
                  <a:lnTo>
                    <a:pt x="80065" y="14625"/>
                  </a:lnTo>
                  <a:lnTo>
                    <a:pt x="80773" y="12797"/>
                  </a:lnTo>
                  <a:lnTo>
                    <a:pt x="81479" y="10969"/>
                  </a:lnTo>
                  <a:lnTo>
                    <a:pt x="82181" y="9140"/>
                  </a:lnTo>
                  <a:lnTo>
                    <a:pt x="82880" y="7312"/>
                  </a:lnTo>
                  <a:lnTo>
                    <a:pt x="83576" y="5484"/>
                  </a:lnTo>
                  <a:lnTo>
                    <a:pt x="84269" y="3656"/>
                  </a:lnTo>
                  <a:lnTo>
                    <a:pt x="84960" y="1828"/>
                  </a:lnTo>
                  <a:lnTo>
                    <a:pt x="85646" y="0"/>
                  </a:lnTo>
                  <a:lnTo>
                    <a:pt x="226273" y="0"/>
                  </a:lnTo>
                  <a:lnTo>
                    <a:pt x="226959" y="1828"/>
                  </a:lnTo>
                  <a:lnTo>
                    <a:pt x="227650" y="3656"/>
                  </a:lnTo>
                  <a:lnTo>
                    <a:pt x="228343" y="5484"/>
                  </a:lnTo>
                  <a:lnTo>
                    <a:pt x="229039" y="7312"/>
                  </a:lnTo>
                  <a:lnTo>
                    <a:pt x="229738" y="9140"/>
                  </a:lnTo>
                  <a:lnTo>
                    <a:pt x="230441" y="10969"/>
                  </a:lnTo>
                  <a:lnTo>
                    <a:pt x="231146" y="12797"/>
                  </a:lnTo>
                  <a:lnTo>
                    <a:pt x="231854" y="14625"/>
                  </a:lnTo>
                  <a:lnTo>
                    <a:pt x="232566" y="16453"/>
                  </a:lnTo>
                  <a:lnTo>
                    <a:pt x="233280" y="18281"/>
                  </a:lnTo>
                  <a:lnTo>
                    <a:pt x="233999" y="20109"/>
                  </a:lnTo>
                  <a:lnTo>
                    <a:pt x="234718" y="21938"/>
                  </a:lnTo>
                  <a:lnTo>
                    <a:pt x="235443" y="23766"/>
                  </a:lnTo>
                  <a:lnTo>
                    <a:pt x="236168" y="25594"/>
                  </a:lnTo>
                  <a:lnTo>
                    <a:pt x="236900" y="27422"/>
                  </a:lnTo>
                  <a:lnTo>
                    <a:pt x="237631" y="29250"/>
                  </a:lnTo>
                  <a:lnTo>
                    <a:pt x="238368" y="31078"/>
                  </a:lnTo>
                  <a:lnTo>
                    <a:pt x="239106" y="32907"/>
                  </a:lnTo>
                  <a:lnTo>
                    <a:pt x="239849" y="34735"/>
                  </a:lnTo>
                  <a:lnTo>
                    <a:pt x="240593" y="36563"/>
                  </a:lnTo>
                  <a:lnTo>
                    <a:pt x="241341" y="38391"/>
                  </a:lnTo>
                  <a:lnTo>
                    <a:pt x="242091" y="40219"/>
                  </a:lnTo>
                  <a:lnTo>
                    <a:pt x="242844" y="42048"/>
                  </a:lnTo>
                  <a:lnTo>
                    <a:pt x="243600" y="43876"/>
                  </a:lnTo>
                  <a:lnTo>
                    <a:pt x="244358" y="45704"/>
                  </a:lnTo>
                  <a:lnTo>
                    <a:pt x="245119" y="47532"/>
                  </a:lnTo>
                  <a:lnTo>
                    <a:pt x="245882" y="49360"/>
                  </a:lnTo>
                  <a:lnTo>
                    <a:pt x="246649" y="51188"/>
                  </a:lnTo>
                  <a:lnTo>
                    <a:pt x="247417" y="53017"/>
                  </a:lnTo>
                  <a:lnTo>
                    <a:pt x="248189" y="54845"/>
                  </a:lnTo>
                  <a:lnTo>
                    <a:pt x="248961" y="56673"/>
                  </a:lnTo>
                  <a:lnTo>
                    <a:pt x="249737" y="58501"/>
                  </a:lnTo>
                  <a:lnTo>
                    <a:pt x="250514" y="60329"/>
                  </a:lnTo>
                  <a:lnTo>
                    <a:pt x="251294" y="62157"/>
                  </a:lnTo>
                  <a:lnTo>
                    <a:pt x="252075" y="63986"/>
                  </a:lnTo>
                  <a:lnTo>
                    <a:pt x="252858" y="65814"/>
                  </a:lnTo>
                  <a:lnTo>
                    <a:pt x="253643" y="67642"/>
                  </a:lnTo>
                  <a:lnTo>
                    <a:pt x="254430" y="69470"/>
                  </a:lnTo>
                  <a:lnTo>
                    <a:pt x="255218" y="71298"/>
                  </a:lnTo>
                  <a:lnTo>
                    <a:pt x="256007" y="73126"/>
                  </a:lnTo>
                  <a:lnTo>
                    <a:pt x="256798" y="74955"/>
                  </a:lnTo>
                  <a:lnTo>
                    <a:pt x="257589" y="76783"/>
                  </a:lnTo>
                  <a:lnTo>
                    <a:pt x="258382" y="78611"/>
                  </a:lnTo>
                  <a:lnTo>
                    <a:pt x="259176" y="80439"/>
                  </a:lnTo>
                  <a:lnTo>
                    <a:pt x="259970" y="82267"/>
                  </a:lnTo>
                  <a:lnTo>
                    <a:pt x="260765" y="84096"/>
                  </a:lnTo>
                  <a:lnTo>
                    <a:pt x="261560" y="85924"/>
                  </a:lnTo>
                  <a:lnTo>
                    <a:pt x="262356" y="87752"/>
                  </a:lnTo>
                  <a:lnTo>
                    <a:pt x="263151" y="89580"/>
                  </a:lnTo>
                  <a:lnTo>
                    <a:pt x="263947" y="91408"/>
                  </a:lnTo>
                  <a:lnTo>
                    <a:pt x="264742" y="93236"/>
                  </a:lnTo>
                  <a:lnTo>
                    <a:pt x="265537" y="95065"/>
                  </a:lnTo>
                  <a:lnTo>
                    <a:pt x="266331" y="96893"/>
                  </a:lnTo>
                  <a:lnTo>
                    <a:pt x="267125" y="98721"/>
                  </a:lnTo>
                  <a:lnTo>
                    <a:pt x="267917" y="100549"/>
                  </a:lnTo>
                  <a:lnTo>
                    <a:pt x="268708" y="102377"/>
                  </a:lnTo>
                  <a:lnTo>
                    <a:pt x="269498" y="104205"/>
                  </a:lnTo>
                  <a:lnTo>
                    <a:pt x="270286" y="106034"/>
                  </a:lnTo>
                  <a:lnTo>
                    <a:pt x="271073" y="107862"/>
                  </a:lnTo>
                  <a:lnTo>
                    <a:pt x="271857" y="109690"/>
                  </a:lnTo>
                  <a:lnTo>
                    <a:pt x="272641" y="111518"/>
                  </a:lnTo>
                  <a:lnTo>
                    <a:pt x="273420" y="113346"/>
                  </a:lnTo>
                  <a:lnTo>
                    <a:pt x="274198" y="115175"/>
                  </a:lnTo>
                  <a:lnTo>
                    <a:pt x="274972" y="117003"/>
                  </a:lnTo>
                  <a:lnTo>
                    <a:pt x="275745" y="118831"/>
                  </a:lnTo>
                  <a:lnTo>
                    <a:pt x="276511" y="120659"/>
                  </a:lnTo>
                  <a:lnTo>
                    <a:pt x="277278" y="122487"/>
                  </a:lnTo>
                  <a:lnTo>
                    <a:pt x="278037" y="124315"/>
                  </a:lnTo>
                  <a:lnTo>
                    <a:pt x="278796" y="126144"/>
                  </a:lnTo>
                  <a:lnTo>
                    <a:pt x="279548" y="127972"/>
                  </a:lnTo>
                  <a:lnTo>
                    <a:pt x="280297" y="129800"/>
                  </a:lnTo>
                  <a:lnTo>
                    <a:pt x="281041" y="131628"/>
                  </a:lnTo>
                  <a:lnTo>
                    <a:pt x="281780" y="133456"/>
                  </a:lnTo>
                  <a:lnTo>
                    <a:pt x="282515" y="135284"/>
                  </a:lnTo>
                  <a:lnTo>
                    <a:pt x="283243" y="137113"/>
                  </a:lnTo>
                  <a:lnTo>
                    <a:pt x="283968" y="138941"/>
                  </a:lnTo>
                  <a:lnTo>
                    <a:pt x="284684" y="140769"/>
                  </a:lnTo>
                  <a:lnTo>
                    <a:pt x="285398" y="142597"/>
                  </a:lnTo>
                  <a:lnTo>
                    <a:pt x="286101" y="144425"/>
                  </a:lnTo>
                  <a:lnTo>
                    <a:pt x="286804" y="146253"/>
                  </a:lnTo>
                  <a:lnTo>
                    <a:pt x="287493" y="148082"/>
                  </a:lnTo>
                  <a:lnTo>
                    <a:pt x="288182" y="149910"/>
                  </a:lnTo>
                  <a:lnTo>
                    <a:pt x="288857" y="151738"/>
                  </a:lnTo>
                  <a:lnTo>
                    <a:pt x="289531" y="153566"/>
                  </a:lnTo>
                  <a:lnTo>
                    <a:pt x="290193" y="155394"/>
                  </a:lnTo>
                  <a:lnTo>
                    <a:pt x="290850" y="157223"/>
                  </a:lnTo>
                  <a:lnTo>
                    <a:pt x="291497" y="159051"/>
                  </a:lnTo>
                  <a:lnTo>
                    <a:pt x="292138" y="160879"/>
                  </a:lnTo>
                  <a:lnTo>
                    <a:pt x="292770" y="162707"/>
                  </a:lnTo>
                  <a:lnTo>
                    <a:pt x="293393" y="164535"/>
                  </a:lnTo>
                  <a:lnTo>
                    <a:pt x="294009" y="166363"/>
                  </a:lnTo>
                  <a:lnTo>
                    <a:pt x="294613" y="168192"/>
                  </a:lnTo>
                  <a:lnTo>
                    <a:pt x="295212" y="170020"/>
                  </a:lnTo>
                  <a:lnTo>
                    <a:pt x="295797" y="171848"/>
                  </a:lnTo>
                  <a:lnTo>
                    <a:pt x="296379" y="173676"/>
                  </a:lnTo>
                  <a:lnTo>
                    <a:pt x="296943" y="175504"/>
                  </a:lnTo>
                  <a:lnTo>
                    <a:pt x="297508" y="177332"/>
                  </a:lnTo>
                  <a:lnTo>
                    <a:pt x="298051" y="179161"/>
                  </a:lnTo>
                  <a:lnTo>
                    <a:pt x="298595" y="180989"/>
                  </a:lnTo>
                  <a:lnTo>
                    <a:pt x="299119" y="182817"/>
                  </a:lnTo>
                  <a:lnTo>
                    <a:pt x="299641" y="184645"/>
                  </a:lnTo>
                  <a:lnTo>
                    <a:pt x="300146" y="186473"/>
                  </a:lnTo>
                  <a:lnTo>
                    <a:pt x="300646" y="188302"/>
                  </a:lnTo>
                  <a:lnTo>
                    <a:pt x="301131" y="190130"/>
                  </a:lnTo>
                  <a:lnTo>
                    <a:pt x="301608" y="191958"/>
                  </a:lnTo>
                  <a:lnTo>
                    <a:pt x="302074" y="193786"/>
                  </a:lnTo>
                  <a:lnTo>
                    <a:pt x="302528" y="195614"/>
                  </a:lnTo>
                  <a:lnTo>
                    <a:pt x="302973" y="197442"/>
                  </a:lnTo>
                  <a:lnTo>
                    <a:pt x="303403" y="199271"/>
                  </a:lnTo>
                  <a:lnTo>
                    <a:pt x="303828" y="201099"/>
                  </a:lnTo>
                  <a:lnTo>
                    <a:pt x="304234" y="202927"/>
                  </a:lnTo>
                  <a:lnTo>
                    <a:pt x="304638" y="204755"/>
                  </a:lnTo>
                  <a:lnTo>
                    <a:pt x="305021" y="206583"/>
                  </a:lnTo>
                  <a:lnTo>
                    <a:pt x="305403" y="208411"/>
                  </a:lnTo>
                  <a:lnTo>
                    <a:pt x="305762" y="210240"/>
                  </a:lnTo>
                  <a:lnTo>
                    <a:pt x="306120" y="212068"/>
                  </a:lnTo>
                  <a:lnTo>
                    <a:pt x="306458" y="213896"/>
                  </a:lnTo>
                  <a:lnTo>
                    <a:pt x="306793" y="215724"/>
                  </a:lnTo>
                  <a:lnTo>
                    <a:pt x="307110" y="217552"/>
                  </a:lnTo>
                  <a:lnTo>
                    <a:pt x="307420" y="219380"/>
                  </a:lnTo>
                  <a:lnTo>
                    <a:pt x="307716" y="221209"/>
                  </a:lnTo>
                  <a:lnTo>
                    <a:pt x="308002" y="223037"/>
                  </a:lnTo>
                  <a:lnTo>
                    <a:pt x="308278" y="224865"/>
                  </a:lnTo>
                  <a:lnTo>
                    <a:pt x="308540" y="226693"/>
                  </a:lnTo>
                  <a:lnTo>
                    <a:pt x="308795" y="228521"/>
                  </a:lnTo>
                  <a:lnTo>
                    <a:pt x="309034" y="230350"/>
                  </a:lnTo>
                  <a:lnTo>
                    <a:pt x="309269" y="232178"/>
                  </a:lnTo>
                  <a:lnTo>
                    <a:pt x="309485" y="234006"/>
                  </a:lnTo>
                  <a:lnTo>
                    <a:pt x="309700" y="235834"/>
                  </a:lnTo>
                  <a:lnTo>
                    <a:pt x="309893" y="237662"/>
                  </a:lnTo>
                  <a:lnTo>
                    <a:pt x="310087" y="239490"/>
                  </a:lnTo>
                  <a:lnTo>
                    <a:pt x="310260" y="241319"/>
                  </a:lnTo>
                  <a:lnTo>
                    <a:pt x="310432" y="243147"/>
                  </a:lnTo>
                  <a:lnTo>
                    <a:pt x="310586" y="244975"/>
                  </a:lnTo>
                  <a:lnTo>
                    <a:pt x="310737" y="246803"/>
                  </a:lnTo>
                  <a:lnTo>
                    <a:pt x="310873" y="248631"/>
                  </a:lnTo>
                  <a:lnTo>
                    <a:pt x="311003" y="250459"/>
                  </a:lnTo>
                  <a:lnTo>
                    <a:pt x="311122" y="252288"/>
                  </a:lnTo>
                  <a:lnTo>
                    <a:pt x="311232" y="254116"/>
                  </a:lnTo>
                  <a:lnTo>
                    <a:pt x="311334" y="255944"/>
                  </a:lnTo>
                  <a:lnTo>
                    <a:pt x="311425" y="257772"/>
                  </a:lnTo>
                  <a:lnTo>
                    <a:pt x="311511" y="259600"/>
                  </a:lnTo>
                  <a:lnTo>
                    <a:pt x="311584" y="261429"/>
                  </a:lnTo>
                  <a:lnTo>
                    <a:pt x="311654" y="263257"/>
                  </a:lnTo>
                  <a:lnTo>
                    <a:pt x="311710" y="265085"/>
                  </a:lnTo>
                  <a:lnTo>
                    <a:pt x="311764" y="266913"/>
                  </a:lnTo>
                  <a:lnTo>
                    <a:pt x="311804" y="268741"/>
                  </a:lnTo>
                  <a:lnTo>
                    <a:pt x="311844" y="270569"/>
                  </a:lnTo>
                  <a:lnTo>
                    <a:pt x="311870" y="272398"/>
                  </a:lnTo>
                  <a:lnTo>
                    <a:pt x="311894" y="274226"/>
                  </a:lnTo>
                  <a:lnTo>
                    <a:pt x="311907" y="276054"/>
                  </a:lnTo>
                  <a:lnTo>
                    <a:pt x="311918" y="277882"/>
                  </a:lnTo>
                  <a:lnTo>
                    <a:pt x="311920" y="279710"/>
                  </a:lnTo>
                  <a:lnTo>
                    <a:pt x="311917" y="281538"/>
                  </a:lnTo>
                  <a:lnTo>
                    <a:pt x="311908" y="283367"/>
                  </a:lnTo>
                  <a:lnTo>
                    <a:pt x="311894" y="285195"/>
                  </a:lnTo>
                  <a:lnTo>
                    <a:pt x="311875" y="287023"/>
                  </a:lnTo>
                  <a:lnTo>
                    <a:pt x="311850" y="288851"/>
                  </a:lnTo>
                  <a:lnTo>
                    <a:pt x="311822" y="290679"/>
                  </a:lnTo>
                  <a:lnTo>
                    <a:pt x="311787" y="292507"/>
                  </a:lnTo>
                  <a:lnTo>
                    <a:pt x="311751" y="294336"/>
                  </a:lnTo>
                  <a:lnTo>
                    <a:pt x="311708" y="296164"/>
                  </a:lnTo>
                  <a:lnTo>
                    <a:pt x="311664" y="297992"/>
                  </a:lnTo>
                  <a:lnTo>
                    <a:pt x="311613" y="299820"/>
                  </a:lnTo>
                  <a:lnTo>
                    <a:pt x="311563" y="301648"/>
                  </a:lnTo>
                  <a:lnTo>
                    <a:pt x="311506" y="303477"/>
                  </a:lnTo>
                  <a:lnTo>
                    <a:pt x="311449" y="305305"/>
                  </a:lnTo>
                  <a:lnTo>
                    <a:pt x="311388" y="307133"/>
                  </a:lnTo>
                  <a:lnTo>
                    <a:pt x="311326" y="308961"/>
                  </a:lnTo>
                  <a:lnTo>
                    <a:pt x="311261" y="310789"/>
                  </a:lnTo>
                  <a:lnTo>
                    <a:pt x="311195" y="312617"/>
                  </a:lnTo>
                  <a:lnTo>
                    <a:pt x="311127" y="314446"/>
                  </a:lnTo>
                  <a:lnTo>
                    <a:pt x="311057" y="316274"/>
                  </a:lnTo>
                  <a:lnTo>
                    <a:pt x="310987" y="318102"/>
                  </a:lnTo>
                  <a:lnTo>
                    <a:pt x="310915" y="319930"/>
                  </a:lnTo>
                  <a:lnTo>
                    <a:pt x="310843" y="321758"/>
                  </a:lnTo>
                  <a:lnTo>
                    <a:pt x="310770" y="323586"/>
                  </a:lnTo>
                  <a:lnTo>
                    <a:pt x="310697" y="325415"/>
                  </a:lnTo>
                  <a:lnTo>
                    <a:pt x="310624" y="327243"/>
                  </a:lnTo>
                  <a:lnTo>
                    <a:pt x="310551" y="329071"/>
                  </a:lnTo>
                  <a:lnTo>
                    <a:pt x="310478" y="330899"/>
                  </a:lnTo>
                  <a:lnTo>
                    <a:pt x="310405" y="332727"/>
                  </a:lnTo>
                  <a:lnTo>
                    <a:pt x="310333" y="334556"/>
                  </a:lnTo>
                  <a:lnTo>
                    <a:pt x="310261" y="336384"/>
                  </a:lnTo>
                  <a:lnTo>
                    <a:pt x="310191" y="338212"/>
                  </a:lnTo>
                  <a:lnTo>
                    <a:pt x="310120" y="340040"/>
                  </a:lnTo>
                  <a:lnTo>
                    <a:pt x="310052" y="341868"/>
                  </a:lnTo>
                  <a:lnTo>
                    <a:pt x="309984" y="343696"/>
                  </a:lnTo>
                  <a:lnTo>
                    <a:pt x="309918" y="345525"/>
                  </a:lnTo>
                  <a:lnTo>
                    <a:pt x="309853" y="347353"/>
                  </a:lnTo>
                  <a:lnTo>
                    <a:pt x="309790" y="349181"/>
                  </a:lnTo>
                  <a:lnTo>
                    <a:pt x="309729" y="351009"/>
                  </a:lnTo>
                  <a:lnTo>
                    <a:pt x="309668" y="352837"/>
                  </a:lnTo>
                  <a:lnTo>
                    <a:pt x="309610" y="354665"/>
                  </a:lnTo>
                  <a:lnTo>
                    <a:pt x="309553" y="356494"/>
                  </a:lnTo>
                  <a:lnTo>
                    <a:pt x="309500" y="358322"/>
                  </a:lnTo>
                  <a:lnTo>
                    <a:pt x="309446" y="360150"/>
                  </a:lnTo>
                  <a:lnTo>
                    <a:pt x="309396" y="361978"/>
                  </a:lnTo>
                  <a:lnTo>
                    <a:pt x="309347" y="363806"/>
                  </a:lnTo>
                  <a:lnTo>
                    <a:pt x="309301" y="365634"/>
                  </a:lnTo>
                  <a:lnTo>
                    <a:pt x="309255" y="367463"/>
                  </a:lnTo>
                  <a:lnTo>
                    <a:pt x="309213" y="369291"/>
                  </a:lnTo>
                  <a:lnTo>
                    <a:pt x="309172" y="371119"/>
                  </a:lnTo>
                  <a:lnTo>
                    <a:pt x="309134" y="372947"/>
                  </a:lnTo>
                  <a:lnTo>
                    <a:pt x="309097" y="374775"/>
                  </a:lnTo>
                  <a:lnTo>
                    <a:pt x="309062" y="376604"/>
                  </a:lnTo>
                  <a:lnTo>
                    <a:pt x="309029" y="378432"/>
                  </a:lnTo>
                  <a:lnTo>
                    <a:pt x="308997" y="380260"/>
                  </a:lnTo>
                  <a:lnTo>
                    <a:pt x="308968" y="382088"/>
                  </a:lnTo>
                  <a:lnTo>
                    <a:pt x="308940" y="383916"/>
                  </a:lnTo>
                  <a:lnTo>
                    <a:pt x="308914" y="385744"/>
                  </a:lnTo>
                  <a:lnTo>
                    <a:pt x="308888" y="387573"/>
                  </a:lnTo>
                  <a:lnTo>
                    <a:pt x="308866" y="389401"/>
                  </a:lnTo>
                  <a:lnTo>
                    <a:pt x="308843" y="391229"/>
                  </a:lnTo>
                  <a:lnTo>
                    <a:pt x="308823" y="393057"/>
                  </a:lnTo>
                  <a:lnTo>
                    <a:pt x="308802" y="394885"/>
                  </a:lnTo>
                  <a:lnTo>
                    <a:pt x="308784" y="396713"/>
                  </a:lnTo>
                  <a:lnTo>
                    <a:pt x="308766" y="398542"/>
                  </a:lnTo>
                  <a:lnTo>
                    <a:pt x="308748" y="400370"/>
                  </a:lnTo>
                  <a:lnTo>
                    <a:pt x="308732" y="402198"/>
                  </a:lnTo>
                  <a:lnTo>
                    <a:pt x="308715" y="404026"/>
                  </a:lnTo>
                  <a:lnTo>
                    <a:pt x="308699" y="405854"/>
                  </a:lnTo>
                  <a:lnTo>
                    <a:pt x="308683" y="407683"/>
                  </a:lnTo>
                  <a:lnTo>
                    <a:pt x="308667" y="409511"/>
                  </a:lnTo>
                  <a:lnTo>
                    <a:pt x="308650" y="411339"/>
                  </a:lnTo>
                  <a:lnTo>
                    <a:pt x="308633" y="413167"/>
                  </a:lnTo>
                  <a:lnTo>
                    <a:pt x="308616" y="414995"/>
                  </a:lnTo>
                  <a:lnTo>
                    <a:pt x="308597" y="416823"/>
                  </a:lnTo>
                  <a:lnTo>
                    <a:pt x="308578" y="418652"/>
                  </a:lnTo>
                  <a:lnTo>
                    <a:pt x="308557" y="420480"/>
                  </a:lnTo>
                  <a:lnTo>
                    <a:pt x="308536" y="422308"/>
                  </a:lnTo>
                  <a:lnTo>
                    <a:pt x="308511" y="424136"/>
                  </a:lnTo>
                  <a:lnTo>
                    <a:pt x="308487" y="425964"/>
                  </a:lnTo>
                  <a:lnTo>
                    <a:pt x="308459" y="427792"/>
                  </a:lnTo>
                  <a:lnTo>
                    <a:pt x="308430" y="429621"/>
                  </a:lnTo>
                  <a:lnTo>
                    <a:pt x="308397" y="431449"/>
                  </a:lnTo>
                  <a:lnTo>
                    <a:pt x="308363" y="433277"/>
                  </a:lnTo>
                  <a:lnTo>
                    <a:pt x="308325" y="435105"/>
                  </a:lnTo>
                  <a:lnTo>
                    <a:pt x="308284" y="436933"/>
                  </a:lnTo>
                  <a:lnTo>
                    <a:pt x="308240" y="438761"/>
                  </a:lnTo>
                  <a:lnTo>
                    <a:pt x="308193" y="440590"/>
                  </a:lnTo>
                  <a:lnTo>
                    <a:pt x="308142" y="442418"/>
                  </a:lnTo>
                  <a:lnTo>
                    <a:pt x="308086" y="444246"/>
                  </a:lnTo>
                  <a:lnTo>
                    <a:pt x="308029" y="446074"/>
                  </a:lnTo>
                  <a:lnTo>
                    <a:pt x="307964" y="447902"/>
                  </a:lnTo>
                  <a:lnTo>
                    <a:pt x="307898" y="449731"/>
                  </a:lnTo>
                  <a:lnTo>
                    <a:pt x="307823" y="451559"/>
                  </a:lnTo>
                  <a:lnTo>
                    <a:pt x="307748" y="453387"/>
                  </a:lnTo>
                  <a:lnTo>
                    <a:pt x="307662" y="455215"/>
                  </a:lnTo>
                  <a:lnTo>
                    <a:pt x="307576" y="457043"/>
                  </a:lnTo>
                  <a:lnTo>
                    <a:pt x="307480" y="458871"/>
                  </a:lnTo>
                  <a:lnTo>
                    <a:pt x="307382" y="460700"/>
                  </a:lnTo>
                  <a:lnTo>
                    <a:pt x="307275" y="462528"/>
                  </a:lnTo>
                  <a:lnTo>
                    <a:pt x="307165" y="464356"/>
                  </a:lnTo>
                  <a:lnTo>
                    <a:pt x="307046" y="466184"/>
                  </a:lnTo>
                  <a:lnTo>
                    <a:pt x="306922" y="468012"/>
                  </a:lnTo>
                  <a:lnTo>
                    <a:pt x="306791" y="469840"/>
                  </a:lnTo>
                  <a:lnTo>
                    <a:pt x="306653" y="471669"/>
                  </a:lnTo>
                  <a:lnTo>
                    <a:pt x="306509" y="473497"/>
                  </a:lnTo>
                  <a:lnTo>
                    <a:pt x="306355" y="475325"/>
                  </a:lnTo>
                  <a:lnTo>
                    <a:pt x="306199" y="477153"/>
                  </a:lnTo>
                  <a:lnTo>
                    <a:pt x="306029" y="478981"/>
                  </a:lnTo>
                  <a:lnTo>
                    <a:pt x="305859" y="480810"/>
                  </a:lnTo>
                  <a:lnTo>
                    <a:pt x="305673" y="482638"/>
                  </a:lnTo>
                  <a:lnTo>
                    <a:pt x="305487" y="484466"/>
                  </a:lnTo>
                  <a:lnTo>
                    <a:pt x="305285" y="486294"/>
                  </a:lnTo>
                  <a:lnTo>
                    <a:pt x="305082" y="488122"/>
                  </a:lnTo>
                  <a:lnTo>
                    <a:pt x="304866" y="489950"/>
                  </a:lnTo>
                  <a:lnTo>
                    <a:pt x="304645" y="491779"/>
                  </a:lnTo>
                  <a:lnTo>
                    <a:pt x="304413" y="493607"/>
                  </a:lnTo>
                  <a:lnTo>
                    <a:pt x="304175" y="495435"/>
                  </a:lnTo>
                  <a:lnTo>
                    <a:pt x="303927" y="497263"/>
                  </a:lnTo>
                  <a:lnTo>
                    <a:pt x="303670" y="499091"/>
                  </a:lnTo>
                  <a:lnTo>
                    <a:pt x="303406" y="500919"/>
                  </a:lnTo>
                  <a:lnTo>
                    <a:pt x="303131" y="502748"/>
                  </a:lnTo>
                  <a:lnTo>
                    <a:pt x="302850" y="504576"/>
                  </a:lnTo>
                  <a:lnTo>
                    <a:pt x="302557" y="506404"/>
                  </a:lnTo>
                  <a:lnTo>
                    <a:pt x="302260" y="508232"/>
                  </a:lnTo>
                  <a:lnTo>
                    <a:pt x="301947" y="510060"/>
                  </a:lnTo>
                  <a:lnTo>
                    <a:pt x="301634" y="511888"/>
                  </a:lnTo>
                  <a:lnTo>
                    <a:pt x="301303" y="513717"/>
                  </a:lnTo>
                  <a:lnTo>
                    <a:pt x="300971" y="515545"/>
                  </a:lnTo>
                  <a:lnTo>
                    <a:pt x="300622" y="517373"/>
                  </a:lnTo>
                  <a:lnTo>
                    <a:pt x="300272" y="519201"/>
                  </a:lnTo>
                  <a:lnTo>
                    <a:pt x="299907" y="521029"/>
                  </a:lnTo>
                  <a:lnTo>
                    <a:pt x="299537" y="522858"/>
                  </a:lnTo>
                  <a:lnTo>
                    <a:pt x="299156" y="524686"/>
                  </a:lnTo>
                  <a:lnTo>
                    <a:pt x="298768" y="526514"/>
                  </a:lnTo>
                  <a:lnTo>
                    <a:pt x="298370" y="528342"/>
                  </a:lnTo>
                  <a:lnTo>
                    <a:pt x="297963" y="530170"/>
                  </a:lnTo>
                  <a:lnTo>
                    <a:pt x="297549" y="531998"/>
                  </a:lnTo>
                  <a:lnTo>
                    <a:pt x="297125" y="533827"/>
                  </a:lnTo>
                  <a:lnTo>
                    <a:pt x="296695" y="535655"/>
                  </a:lnTo>
                  <a:lnTo>
                    <a:pt x="296252" y="537483"/>
                  </a:lnTo>
                  <a:lnTo>
                    <a:pt x="295807" y="539311"/>
                  </a:lnTo>
                  <a:lnTo>
                    <a:pt x="295347" y="541139"/>
                  </a:lnTo>
                  <a:lnTo>
                    <a:pt x="294887" y="542967"/>
                  </a:lnTo>
                  <a:lnTo>
                    <a:pt x="294410" y="544796"/>
                  </a:lnTo>
                  <a:lnTo>
                    <a:pt x="293933" y="546624"/>
                  </a:lnTo>
                  <a:lnTo>
                    <a:pt x="293442" y="548452"/>
                  </a:lnTo>
                  <a:lnTo>
                    <a:pt x="292949" y="550280"/>
                  </a:lnTo>
                  <a:lnTo>
                    <a:pt x="292443" y="552108"/>
                  </a:lnTo>
                  <a:lnTo>
                    <a:pt x="291934" y="553937"/>
                  </a:lnTo>
                  <a:lnTo>
                    <a:pt x="291416" y="555765"/>
                  </a:lnTo>
                  <a:lnTo>
                    <a:pt x="290892" y="557593"/>
                  </a:lnTo>
                  <a:lnTo>
                    <a:pt x="290360" y="559421"/>
                  </a:lnTo>
                  <a:lnTo>
                    <a:pt x="289822" y="561249"/>
                  </a:lnTo>
                  <a:lnTo>
                    <a:pt x="289278" y="563077"/>
                  </a:lnTo>
                  <a:lnTo>
                    <a:pt x="288726" y="564906"/>
                  </a:lnTo>
                  <a:lnTo>
                    <a:pt x="288170" y="566734"/>
                  </a:lnTo>
                  <a:lnTo>
                    <a:pt x="287605" y="568562"/>
                  </a:lnTo>
                  <a:lnTo>
                    <a:pt x="287039" y="570390"/>
                  </a:lnTo>
                  <a:lnTo>
                    <a:pt x="286462" y="572218"/>
                  </a:lnTo>
                  <a:lnTo>
                    <a:pt x="285885" y="574046"/>
                  </a:lnTo>
                  <a:lnTo>
                    <a:pt x="285296" y="575875"/>
                  </a:lnTo>
                  <a:lnTo>
                    <a:pt x="284708" y="577703"/>
                  </a:lnTo>
                  <a:lnTo>
                    <a:pt x="284111" y="579531"/>
                  </a:lnTo>
                  <a:lnTo>
                    <a:pt x="283512" y="581359"/>
                  </a:lnTo>
                  <a:lnTo>
                    <a:pt x="282907" y="583187"/>
                  </a:lnTo>
                  <a:lnTo>
                    <a:pt x="282299" y="585015"/>
                  </a:lnTo>
                  <a:lnTo>
                    <a:pt x="281685" y="586844"/>
                  </a:lnTo>
                  <a:lnTo>
                    <a:pt x="281069" y="588672"/>
                  </a:lnTo>
                  <a:lnTo>
                    <a:pt x="280449" y="590500"/>
                  </a:lnTo>
                  <a:lnTo>
                    <a:pt x="279825" y="592328"/>
                  </a:lnTo>
                  <a:lnTo>
                    <a:pt x="279198" y="594156"/>
                  </a:lnTo>
                  <a:lnTo>
                    <a:pt x="278568" y="595985"/>
                  </a:lnTo>
                  <a:lnTo>
                    <a:pt x="277936" y="597813"/>
                  </a:lnTo>
                  <a:lnTo>
                    <a:pt x="277299" y="599641"/>
                  </a:lnTo>
                  <a:lnTo>
                    <a:pt x="276663" y="601469"/>
                  </a:lnTo>
                  <a:lnTo>
                    <a:pt x="276022" y="603297"/>
                  </a:lnTo>
                  <a:lnTo>
                    <a:pt x="275381" y="605125"/>
                  </a:lnTo>
                  <a:lnTo>
                    <a:pt x="274736" y="606954"/>
                  </a:lnTo>
                  <a:lnTo>
                    <a:pt x="274091" y="608782"/>
                  </a:lnTo>
                  <a:lnTo>
                    <a:pt x="273444" y="610610"/>
                  </a:lnTo>
                  <a:lnTo>
                    <a:pt x="272796" y="612438"/>
                  </a:lnTo>
                  <a:lnTo>
                    <a:pt x="272147" y="614266"/>
                  </a:lnTo>
                  <a:lnTo>
                    <a:pt x="271498" y="616094"/>
                  </a:lnTo>
                  <a:lnTo>
                    <a:pt x="270848" y="617923"/>
                  </a:lnTo>
                  <a:lnTo>
                    <a:pt x="270197" y="619751"/>
                  </a:lnTo>
                  <a:lnTo>
                    <a:pt x="269546" y="621579"/>
                  </a:lnTo>
                  <a:lnTo>
                    <a:pt x="268896" y="623407"/>
                  </a:lnTo>
                  <a:lnTo>
                    <a:pt x="268245" y="625235"/>
                  </a:lnTo>
                  <a:lnTo>
                    <a:pt x="267596" y="627064"/>
                  </a:lnTo>
                  <a:lnTo>
                    <a:pt x="266946" y="628892"/>
                  </a:lnTo>
                  <a:lnTo>
                    <a:pt x="266298" y="630720"/>
                  </a:lnTo>
                  <a:lnTo>
                    <a:pt x="265650" y="632548"/>
                  </a:lnTo>
                  <a:lnTo>
                    <a:pt x="265004" y="634376"/>
                  </a:lnTo>
                  <a:lnTo>
                    <a:pt x="264358" y="636204"/>
                  </a:lnTo>
                  <a:lnTo>
                    <a:pt x="263716" y="638033"/>
                  </a:lnTo>
                  <a:lnTo>
                    <a:pt x="263073" y="639861"/>
                  </a:lnTo>
                  <a:lnTo>
                    <a:pt x="262434" y="641689"/>
                  </a:lnTo>
                  <a:lnTo>
                    <a:pt x="261795" y="643517"/>
                  </a:lnTo>
                  <a:lnTo>
                    <a:pt x="261160" y="645345"/>
                  </a:lnTo>
                  <a:lnTo>
                    <a:pt x="260526" y="647173"/>
                  </a:lnTo>
                  <a:lnTo>
                    <a:pt x="259896" y="649002"/>
                  </a:lnTo>
                  <a:lnTo>
                    <a:pt x="259268" y="650830"/>
                  </a:lnTo>
                  <a:lnTo>
                    <a:pt x="258642" y="652658"/>
                  </a:lnTo>
                  <a:lnTo>
                    <a:pt x="258020" y="654486"/>
                  </a:lnTo>
                  <a:lnTo>
                    <a:pt x="257400" y="656314"/>
                  </a:lnTo>
                  <a:lnTo>
                    <a:pt x="256784" y="658142"/>
                  </a:lnTo>
                  <a:lnTo>
                    <a:pt x="256170" y="659971"/>
                  </a:lnTo>
                  <a:lnTo>
                    <a:pt x="255562" y="661799"/>
                  </a:lnTo>
                  <a:lnTo>
                    <a:pt x="254955" y="663627"/>
                  </a:lnTo>
                  <a:lnTo>
                    <a:pt x="254355" y="665455"/>
                  </a:lnTo>
                  <a:lnTo>
                    <a:pt x="253755" y="667283"/>
                  </a:lnTo>
                  <a:lnTo>
                    <a:pt x="253162" y="669112"/>
                  </a:lnTo>
                  <a:lnTo>
                    <a:pt x="252571" y="670940"/>
                  </a:lnTo>
                  <a:lnTo>
                    <a:pt x="251986" y="672768"/>
                  </a:lnTo>
                  <a:lnTo>
                    <a:pt x="251403" y="674596"/>
                  </a:lnTo>
                  <a:lnTo>
                    <a:pt x="250827" y="676424"/>
                  </a:lnTo>
                  <a:lnTo>
                    <a:pt x="250254" y="678252"/>
                  </a:lnTo>
                  <a:lnTo>
                    <a:pt x="249686" y="680081"/>
                  </a:lnTo>
                  <a:lnTo>
                    <a:pt x="249122" y="681909"/>
                  </a:lnTo>
                  <a:lnTo>
                    <a:pt x="248563" y="683737"/>
                  </a:lnTo>
                  <a:lnTo>
                    <a:pt x="248009" y="685565"/>
                  </a:lnTo>
                  <a:lnTo>
                    <a:pt x="247459" y="687393"/>
                  </a:lnTo>
                  <a:lnTo>
                    <a:pt x="246916" y="689221"/>
                  </a:lnTo>
                  <a:lnTo>
                    <a:pt x="246375" y="691050"/>
                  </a:lnTo>
                  <a:lnTo>
                    <a:pt x="245843" y="692878"/>
                  </a:lnTo>
                  <a:lnTo>
                    <a:pt x="245311" y="694706"/>
                  </a:lnTo>
                  <a:lnTo>
                    <a:pt x="244790" y="696534"/>
                  </a:lnTo>
                  <a:lnTo>
                    <a:pt x="244269" y="698362"/>
                  </a:lnTo>
                  <a:lnTo>
                    <a:pt x="243758" y="700191"/>
                  </a:lnTo>
                  <a:lnTo>
                    <a:pt x="243248" y="702019"/>
                  </a:lnTo>
                  <a:lnTo>
                    <a:pt x="242747" y="703847"/>
                  </a:lnTo>
                  <a:lnTo>
                    <a:pt x="242249" y="705675"/>
                  </a:lnTo>
                  <a:lnTo>
                    <a:pt x="241758" y="707503"/>
                  </a:lnTo>
                  <a:lnTo>
                    <a:pt x="241271" y="709331"/>
                  </a:lnTo>
                  <a:lnTo>
                    <a:pt x="240791" y="711160"/>
                  </a:lnTo>
                  <a:lnTo>
                    <a:pt x="240316" y="712988"/>
                  </a:lnTo>
                  <a:lnTo>
                    <a:pt x="239845" y="714816"/>
                  </a:lnTo>
                  <a:lnTo>
                    <a:pt x="239382" y="716644"/>
                  </a:lnTo>
                  <a:lnTo>
                    <a:pt x="238922" y="718472"/>
                  </a:lnTo>
                  <a:lnTo>
                    <a:pt x="238471" y="720300"/>
                  </a:lnTo>
                  <a:lnTo>
                    <a:pt x="238021" y="722129"/>
                  </a:lnTo>
                  <a:lnTo>
                    <a:pt x="237582" y="723957"/>
                  </a:lnTo>
                  <a:lnTo>
                    <a:pt x="237143" y="725785"/>
                  </a:lnTo>
                  <a:lnTo>
                    <a:pt x="236715" y="727613"/>
                  </a:lnTo>
                  <a:lnTo>
                    <a:pt x="236288" y="729441"/>
                  </a:lnTo>
                  <a:lnTo>
                    <a:pt x="235871" y="731269"/>
                  </a:lnTo>
                  <a:lnTo>
                    <a:pt x="235455" y="733098"/>
                  </a:lnTo>
                  <a:lnTo>
                    <a:pt x="235048" y="734926"/>
                  </a:lnTo>
                  <a:lnTo>
                    <a:pt x="234645" y="736754"/>
                  </a:lnTo>
                  <a:lnTo>
                    <a:pt x="234248" y="738582"/>
                  </a:lnTo>
                  <a:lnTo>
                    <a:pt x="233856" y="740410"/>
                  </a:lnTo>
                  <a:lnTo>
                    <a:pt x="233470" y="742239"/>
                  </a:lnTo>
                  <a:lnTo>
                    <a:pt x="233090" y="744067"/>
                  </a:lnTo>
                  <a:lnTo>
                    <a:pt x="232714" y="745895"/>
                  </a:lnTo>
                  <a:lnTo>
                    <a:pt x="232345" y="747723"/>
                  </a:lnTo>
                  <a:lnTo>
                    <a:pt x="231979" y="749551"/>
                  </a:lnTo>
                  <a:lnTo>
                    <a:pt x="231621" y="751379"/>
                  </a:lnTo>
                  <a:lnTo>
                    <a:pt x="231265" y="753208"/>
                  </a:lnTo>
                  <a:lnTo>
                    <a:pt x="230919" y="755036"/>
                  </a:lnTo>
                  <a:lnTo>
                    <a:pt x="230572" y="756864"/>
                  </a:lnTo>
                  <a:lnTo>
                    <a:pt x="230237" y="758692"/>
                  </a:lnTo>
                  <a:lnTo>
                    <a:pt x="229902" y="760520"/>
                  </a:lnTo>
                  <a:lnTo>
                    <a:pt x="229575" y="762348"/>
                  </a:lnTo>
                  <a:lnTo>
                    <a:pt x="229251" y="764177"/>
                  </a:lnTo>
                  <a:lnTo>
                    <a:pt x="228934" y="766005"/>
                  </a:lnTo>
                  <a:lnTo>
                    <a:pt x="228620" y="767833"/>
                  </a:lnTo>
                  <a:lnTo>
                    <a:pt x="228312" y="769661"/>
                  </a:lnTo>
                  <a:lnTo>
                    <a:pt x="228008" y="771489"/>
                  </a:lnTo>
                  <a:lnTo>
                    <a:pt x="227708" y="773318"/>
                  </a:lnTo>
                  <a:lnTo>
                    <a:pt x="227414" y="775146"/>
                  </a:lnTo>
                  <a:lnTo>
                    <a:pt x="227124" y="776974"/>
                  </a:lnTo>
                  <a:lnTo>
                    <a:pt x="226839" y="778802"/>
                  </a:lnTo>
                  <a:lnTo>
                    <a:pt x="226557" y="780630"/>
                  </a:lnTo>
                  <a:lnTo>
                    <a:pt x="226281" y="782458"/>
                  </a:lnTo>
                  <a:lnTo>
                    <a:pt x="226007" y="784287"/>
                  </a:lnTo>
                  <a:lnTo>
                    <a:pt x="225741" y="786115"/>
                  </a:lnTo>
                  <a:lnTo>
                    <a:pt x="225474" y="787943"/>
                  </a:lnTo>
                  <a:lnTo>
                    <a:pt x="225216" y="789771"/>
                  </a:lnTo>
                  <a:lnTo>
                    <a:pt x="224959" y="791599"/>
                  </a:lnTo>
                  <a:lnTo>
                    <a:pt x="224708" y="793427"/>
                  </a:lnTo>
                  <a:lnTo>
                    <a:pt x="224458" y="795256"/>
                  </a:lnTo>
                  <a:lnTo>
                    <a:pt x="224214" y="797084"/>
                  </a:lnTo>
                  <a:lnTo>
                    <a:pt x="223972" y="798912"/>
                  </a:lnTo>
                  <a:lnTo>
                    <a:pt x="223735" y="800740"/>
                  </a:lnTo>
                  <a:lnTo>
                    <a:pt x="223500" y="802568"/>
                  </a:lnTo>
                  <a:lnTo>
                    <a:pt x="223269" y="804396"/>
                  </a:lnTo>
                  <a:lnTo>
                    <a:pt x="223041" y="806225"/>
                  </a:lnTo>
                  <a:lnTo>
                    <a:pt x="222816" y="808053"/>
                  </a:lnTo>
                  <a:lnTo>
                    <a:pt x="222595" y="809881"/>
                  </a:lnTo>
                  <a:lnTo>
                    <a:pt x="222375" y="811709"/>
                  </a:lnTo>
                  <a:lnTo>
                    <a:pt x="222160" y="813537"/>
                  </a:lnTo>
                  <a:lnTo>
                    <a:pt x="221945" y="815366"/>
                  </a:lnTo>
                  <a:lnTo>
                    <a:pt x="221736" y="817194"/>
                  </a:lnTo>
                  <a:lnTo>
                    <a:pt x="221526" y="819022"/>
                  </a:lnTo>
                  <a:lnTo>
                    <a:pt x="221322" y="820850"/>
                  </a:lnTo>
                  <a:lnTo>
                    <a:pt x="221117" y="822678"/>
                  </a:lnTo>
                  <a:lnTo>
                    <a:pt x="220917" y="824506"/>
                  </a:lnTo>
                  <a:lnTo>
                    <a:pt x="220717" y="826335"/>
                  </a:lnTo>
                  <a:lnTo>
                    <a:pt x="220520" y="828163"/>
                  </a:lnTo>
                  <a:lnTo>
                    <a:pt x="220324" y="829991"/>
                  </a:lnTo>
                  <a:lnTo>
                    <a:pt x="220131" y="831819"/>
                  </a:lnTo>
                  <a:lnTo>
                    <a:pt x="219939" y="833647"/>
                  </a:lnTo>
                  <a:lnTo>
                    <a:pt x="219748" y="835475"/>
                  </a:lnTo>
                  <a:lnTo>
                    <a:pt x="219559" y="837304"/>
                  </a:lnTo>
                  <a:lnTo>
                    <a:pt x="219370" y="839132"/>
                  </a:lnTo>
                  <a:lnTo>
                    <a:pt x="219184" y="840960"/>
                  </a:lnTo>
                  <a:lnTo>
                    <a:pt x="218998" y="842788"/>
                  </a:lnTo>
                  <a:lnTo>
                    <a:pt x="218813" y="844616"/>
                  </a:lnTo>
                  <a:lnTo>
                    <a:pt x="218629" y="846445"/>
                  </a:lnTo>
                  <a:lnTo>
                    <a:pt x="218446" y="848273"/>
                  </a:lnTo>
                  <a:lnTo>
                    <a:pt x="218263" y="850101"/>
                  </a:lnTo>
                  <a:lnTo>
                    <a:pt x="218081" y="851929"/>
                  </a:lnTo>
                  <a:lnTo>
                    <a:pt x="217899" y="853757"/>
                  </a:lnTo>
                  <a:lnTo>
                    <a:pt x="217718" y="855585"/>
                  </a:lnTo>
                  <a:lnTo>
                    <a:pt x="217536" y="857414"/>
                  </a:lnTo>
                  <a:lnTo>
                    <a:pt x="217355" y="859242"/>
                  </a:lnTo>
                  <a:lnTo>
                    <a:pt x="217173" y="861070"/>
                  </a:lnTo>
                  <a:lnTo>
                    <a:pt x="216991" y="862898"/>
                  </a:lnTo>
                  <a:lnTo>
                    <a:pt x="216809" y="864726"/>
                  </a:lnTo>
                  <a:lnTo>
                    <a:pt x="216626" y="866554"/>
                  </a:lnTo>
                  <a:lnTo>
                    <a:pt x="216443" y="868383"/>
                  </a:lnTo>
                  <a:lnTo>
                    <a:pt x="216260" y="870211"/>
                  </a:lnTo>
                  <a:lnTo>
                    <a:pt x="216075" y="872039"/>
                  </a:lnTo>
                  <a:lnTo>
                    <a:pt x="215890" y="873867"/>
                  </a:lnTo>
                  <a:lnTo>
                    <a:pt x="215703" y="875695"/>
                  </a:lnTo>
                  <a:lnTo>
                    <a:pt x="215516" y="877523"/>
                  </a:lnTo>
                  <a:lnTo>
                    <a:pt x="215327" y="879352"/>
                  </a:lnTo>
                  <a:lnTo>
                    <a:pt x="215137" y="881180"/>
                  </a:lnTo>
                  <a:lnTo>
                    <a:pt x="214945" y="883008"/>
                  </a:lnTo>
                  <a:lnTo>
                    <a:pt x="214753" y="884836"/>
                  </a:lnTo>
                  <a:lnTo>
                    <a:pt x="214557" y="886664"/>
                  </a:lnTo>
                  <a:lnTo>
                    <a:pt x="214362" y="888493"/>
                  </a:lnTo>
                  <a:lnTo>
                    <a:pt x="214163" y="890321"/>
                  </a:lnTo>
                  <a:lnTo>
                    <a:pt x="213963" y="892149"/>
                  </a:lnTo>
                  <a:lnTo>
                    <a:pt x="213761" y="893977"/>
                  </a:lnTo>
                  <a:lnTo>
                    <a:pt x="213557" y="895805"/>
                  </a:lnTo>
                  <a:lnTo>
                    <a:pt x="213351" y="897633"/>
                  </a:lnTo>
                  <a:lnTo>
                    <a:pt x="213142" y="899462"/>
                  </a:lnTo>
                  <a:lnTo>
                    <a:pt x="212932" y="901290"/>
                  </a:lnTo>
                  <a:lnTo>
                    <a:pt x="212718" y="903118"/>
                  </a:lnTo>
                  <a:lnTo>
                    <a:pt x="212503" y="904946"/>
                  </a:lnTo>
                  <a:lnTo>
                    <a:pt x="212283" y="906774"/>
                  </a:lnTo>
                  <a:lnTo>
                    <a:pt x="212064" y="908602"/>
                  </a:lnTo>
                  <a:lnTo>
                    <a:pt x="211838" y="910431"/>
                  </a:lnTo>
                  <a:lnTo>
                    <a:pt x="211613" y="912259"/>
                  </a:lnTo>
                  <a:lnTo>
                    <a:pt x="211382" y="914087"/>
                  </a:lnTo>
                  <a:lnTo>
                    <a:pt x="211151" y="915915"/>
                  </a:lnTo>
                  <a:lnTo>
                    <a:pt x="210915" y="917743"/>
                  </a:lnTo>
                  <a:lnTo>
                    <a:pt x="210677" y="919572"/>
                  </a:lnTo>
                  <a:lnTo>
                    <a:pt x="210435" y="921400"/>
                  </a:lnTo>
                  <a:lnTo>
                    <a:pt x="210191" y="923228"/>
                  </a:lnTo>
                  <a:lnTo>
                    <a:pt x="209943" y="925056"/>
                  </a:lnTo>
                  <a:lnTo>
                    <a:pt x="209691" y="926884"/>
                  </a:lnTo>
                  <a:lnTo>
                    <a:pt x="209437" y="928712"/>
                  </a:lnTo>
                  <a:lnTo>
                    <a:pt x="209179" y="930541"/>
                  </a:lnTo>
                  <a:lnTo>
                    <a:pt x="208919" y="932369"/>
                  </a:lnTo>
                  <a:lnTo>
                    <a:pt x="208653" y="93419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621197" y="1076505"/>
              <a:ext cx="305454" cy="0"/>
            </a:xfrm>
            <a:custGeom>
              <a:avLst/>
              <a:pathLst>
                <a:path w="305454" h="0">
                  <a:moveTo>
                    <a:pt x="0" y="0"/>
                  </a:moveTo>
                  <a:lnTo>
                    <a:pt x="30545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409296" y="16651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409296" y="24360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409296" y="2461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409296" y="15892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409296" y="1865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409296" y="2517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056458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755874" y="8691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755874" y="11064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755874" y="11841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755874" y="11388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755874" y="8863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755874" y="15854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755874" y="13653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755874" y="65121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755874" y="8799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4051460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103447" y="2535503"/>
              <a:ext cx="311920" cy="0"/>
            </a:xfrm>
            <a:custGeom>
              <a:avLst/>
              <a:pathLst>
                <a:path w="311920" h="0">
                  <a:moveTo>
                    <a:pt x="0" y="0"/>
                  </a:moveTo>
                  <a:lnTo>
                    <a:pt x="311920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450025" y="413707"/>
              <a:ext cx="311920" cy="2121796"/>
            </a:xfrm>
            <a:custGeom>
              <a:avLst/>
              <a:pathLst>
                <a:path w="311920" h="2121796">
                  <a:moveTo>
                    <a:pt x="0" y="2121796"/>
                  </a:moveTo>
                  <a:lnTo>
                    <a:pt x="0" y="2117644"/>
                  </a:lnTo>
                  <a:lnTo>
                    <a:pt x="1" y="2113491"/>
                  </a:lnTo>
                  <a:lnTo>
                    <a:pt x="2" y="2109339"/>
                  </a:lnTo>
                  <a:lnTo>
                    <a:pt x="17" y="2105187"/>
                  </a:lnTo>
                  <a:lnTo>
                    <a:pt x="41" y="2101035"/>
                  </a:lnTo>
                  <a:lnTo>
                    <a:pt x="65" y="2096882"/>
                  </a:lnTo>
                  <a:lnTo>
                    <a:pt x="94" y="2092730"/>
                  </a:lnTo>
                  <a:lnTo>
                    <a:pt x="140" y="2088578"/>
                  </a:lnTo>
                  <a:lnTo>
                    <a:pt x="186" y="2084426"/>
                  </a:lnTo>
                  <a:lnTo>
                    <a:pt x="232" y="2080273"/>
                  </a:lnTo>
                  <a:lnTo>
                    <a:pt x="299" y="2076121"/>
                  </a:lnTo>
                  <a:lnTo>
                    <a:pt x="367" y="2071969"/>
                  </a:lnTo>
                  <a:lnTo>
                    <a:pt x="435" y="2067817"/>
                  </a:lnTo>
                  <a:lnTo>
                    <a:pt x="516" y="2063664"/>
                  </a:lnTo>
                  <a:lnTo>
                    <a:pt x="607" y="2059512"/>
                  </a:lnTo>
                  <a:lnTo>
                    <a:pt x="697" y="2055360"/>
                  </a:lnTo>
                  <a:lnTo>
                    <a:pt x="792" y="2051208"/>
                  </a:lnTo>
                  <a:lnTo>
                    <a:pt x="904" y="2047056"/>
                  </a:lnTo>
                  <a:lnTo>
                    <a:pt x="1017" y="2042903"/>
                  </a:lnTo>
                  <a:lnTo>
                    <a:pt x="1129" y="2038751"/>
                  </a:lnTo>
                  <a:lnTo>
                    <a:pt x="1260" y="2034599"/>
                  </a:lnTo>
                  <a:lnTo>
                    <a:pt x="1394" y="2030447"/>
                  </a:lnTo>
                  <a:lnTo>
                    <a:pt x="1528" y="2026294"/>
                  </a:lnTo>
                  <a:lnTo>
                    <a:pt x="1673" y="2022142"/>
                  </a:lnTo>
                  <a:lnTo>
                    <a:pt x="1828" y="2017990"/>
                  </a:lnTo>
                  <a:lnTo>
                    <a:pt x="1983" y="2013838"/>
                  </a:lnTo>
                  <a:lnTo>
                    <a:pt x="2142" y="2009685"/>
                  </a:lnTo>
                  <a:lnTo>
                    <a:pt x="2318" y="2005533"/>
                  </a:lnTo>
                  <a:lnTo>
                    <a:pt x="2494" y="2001381"/>
                  </a:lnTo>
                  <a:lnTo>
                    <a:pt x="2670" y="1997229"/>
                  </a:lnTo>
                  <a:lnTo>
                    <a:pt x="2864" y="1993076"/>
                  </a:lnTo>
                  <a:lnTo>
                    <a:pt x="3061" y="1988924"/>
                  </a:lnTo>
                  <a:lnTo>
                    <a:pt x="3257" y="1984772"/>
                  </a:lnTo>
                  <a:lnTo>
                    <a:pt x="3465" y="1980620"/>
                  </a:lnTo>
                  <a:lnTo>
                    <a:pt x="3681" y="1976467"/>
                  </a:lnTo>
                  <a:lnTo>
                    <a:pt x="3898" y="1972315"/>
                  </a:lnTo>
                  <a:lnTo>
                    <a:pt x="4119" y="1968163"/>
                  </a:lnTo>
                  <a:lnTo>
                    <a:pt x="4355" y="1964011"/>
                  </a:lnTo>
                  <a:lnTo>
                    <a:pt x="4592" y="1959858"/>
                  </a:lnTo>
                  <a:lnTo>
                    <a:pt x="4828" y="1955706"/>
                  </a:lnTo>
                  <a:lnTo>
                    <a:pt x="5081" y="1951554"/>
                  </a:lnTo>
                  <a:lnTo>
                    <a:pt x="5337" y="1947402"/>
                  </a:lnTo>
                  <a:lnTo>
                    <a:pt x="5593" y="1943249"/>
                  </a:lnTo>
                  <a:lnTo>
                    <a:pt x="5859" y="1939097"/>
                  </a:lnTo>
                  <a:lnTo>
                    <a:pt x="6133" y="1934945"/>
                  </a:lnTo>
                  <a:lnTo>
                    <a:pt x="6408" y="1930793"/>
                  </a:lnTo>
                  <a:lnTo>
                    <a:pt x="6686" y="1926640"/>
                  </a:lnTo>
                  <a:lnTo>
                    <a:pt x="6979" y="1922488"/>
                  </a:lnTo>
                  <a:lnTo>
                    <a:pt x="7272" y="1918336"/>
                  </a:lnTo>
                  <a:lnTo>
                    <a:pt x="7565" y="1914184"/>
                  </a:lnTo>
                  <a:lnTo>
                    <a:pt x="7873" y="1910031"/>
                  </a:lnTo>
                  <a:lnTo>
                    <a:pt x="8184" y="1905879"/>
                  </a:lnTo>
                  <a:lnTo>
                    <a:pt x="8494" y="1901727"/>
                  </a:lnTo>
                  <a:lnTo>
                    <a:pt x="8814" y="1897575"/>
                  </a:lnTo>
                  <a:lnTo>
                    <a:pt x="9142" y="1893423"/>
                  </a:lnTo>
                  <a:lnTo>
                    <a:pt x="9470" y="1889270"/>
                  </a:lnTo>
                  <a:lnTo>
                    <a:pt x="9800" y="1885118"/>
                  </a:lnTo>
                  <a:lnTo>
                    <a:pt x="10145" y="1880966"/>
                  </a:lnTo>
                  <a:lnTo>
                    <a:pt x="10489" y="1876814"/>
                  </a:lnTo>
                  <a:lnTo>
                    <a:pt x="10834" y="1872661"/>
                  </a:lnTo>
                  <a:lnTo>
                    <a:pt x="11192" y="1868509"/>
                  </a:lnTo>
                  <a:lnTo>
                    <a:pt x="11552" y="1864357"/>
                  </a:lnTo>
                  <a:lnTo>
                    <a:pt x="11913" y="1860205"/>
                  </a:lnTo>
                  <a:lnTo>
                    <a:pt x="12280" y="1856052"/>
                  </a:lnTo>
                  <a:lnTo>
                    <a:pt x="12656" y="1851900"/>
                  </a:lnTo>
                  <a:lnTo>
                    <a:pt x="13032" y="1847748"/>
                  </a:lnTo>
                  <a:lnTo>
                    <a:pt x="13410" y="1843596"/>
                  </a:lnTo>
                  <a:lnTo>
                    <a:pt x="13800" y="1839443"/>
                  </a:lnTo>
                  <a:lnTo>
                    <a:pt x="14191" y="1835291"/>
                  </a:lnTo>
                  <a:lnTo>
                    <a:pt x="14581" y="1831139"/>
                  </a:lnTo>
                  <a:lnTo>
                    <a:pt x="14983" y="1826987"/>
                  </a:lnTo>
                  <a:lnTo>
                    <a:pt x="15387" y="1822834"/>
                  </a:lnTo>
                  <a:lnTo>
                    <a:pt x="15791" y="1818682"/>
                  </a:lnTo>
                  <a:lnTo>
                    <a:pt x="16202" y="1814530"/>
                  </a:lnTo>
                  <a:lnTo>
                    <a:pt x="16619" y="1810378"/>
                  </a:lnTo>
                  <a:lnTo>
                    <a:pt x="17037" y="1806225"/>
                  </a:lnTo>
                  <a:lnTo>
                    <a:pt x="17456" y="1802073"/>
                  </a:lnTo>
                  <a:lnTo>
                    <a:pt x="17885" y="1797921"/>
                  </a:lnTo>
                  <a:lnTo>
                    <a:pt x="18315" y="1793769"/>
                  </a:lnTo>
                  <a:lnTo>
                    <a:pt x="18745" y="1789616"/>
                  </a:lnTo>
                  <a:lnTo>
                    <a:pt x="19184" y="1785464"/>
                  </a:lnTo>
                  <a:lnTo>
                    <a:pt x="19626" y="1781312"/>
                  </a:lnTo>
                  <a:lnTo>
                    <a:pt x="20067" y="1777160"/>
                  </a:lnTo>
                  <a:lnTo>
                    <a:pt x="20514" y="1773007"/>
                  </a:lnTo>
                  <a:lnTo>
                    <a:pt x="20966" y="1768855"/>
                  </a:lnTo>
                  <a:lnTo>
                    <a:pt x="21418" y="1764703"/>
                  </a:lnTo>
                  <a:lnTo>
                    <a:pt x="21872" y="1760551"/>
                  </a:lnTo>
                  <a:lnTo>
                    <a:pt x="22334" y="1756398"/>
                  </a:lnTo>
                  <a:lnTo>
                    <a:pt x="22797" y="1752246"/>
                  </a:lnTo>
                  <a:lnTo>
                    <a:pt x="23259" y="1748094"/>
                  </a:lnTo>
                  <a:lnTo>
                    <a:pt x="23729" y="1743942"/>
                  </a:lnTo>
                  <a:lnTo>
                    <a:pt x="24200" y="1739789"/>
                  </a:lnTo>
                  <a:lnTo>
                    <a:pt x="24672" y="1735637"/>
                  </a:lnTo>
                  <a:lnTo>
                    <a:pt x="25147" y="1731485"/>
                  </a:lnTo>
                  <a:lnTo>
                    <a:pt x="25628" y="1727333"/>
                  </a:lnTo>
                  <a:lnTo>
                    <a:pt x="26108" y="1723181"/>
                  </a:lnTo>
                  <a:lnTo>
                    <a:pt x="26588" y="1719028"/>
                  </a:lnTo>
                  <a:lnTo>
                    <a:pt x="27076" y="1714876"/>
                  </a:lnTo>
                  <a:lnTo>
                    <a:pt x="27564" y="1710724"/>
                  </a:lnTo>
                  <a:lnTo>
                    <a:pt x="28051" y="1706572"/>
                  </a:lnTo>
                  <a:lnTo>
                    <a:pt x="28544" y="1702419"/>
                  </a:lnTo>
                  <a:lnTo>
                    <a:pt x="29038" y="1698267"/>
                  </a:lnTo>
                  <a:lnTo>
                    <a:pt x="29533" y="1694115"/>
                  </a:lnTo>
                  <a:lnTo>
                    <a:pt x="30030" y="1689963"/>
                  </a:lnTo>
                  <a:lnTo>
                    <a:pt x="30530" y="1685810"/>
                  </a:lnTo>
                  <a:lnTo>
                    <a:pt x="31030" y="1681658"/>
                  </a:lnTo>
                  <a:lnTo>
                    <a:pt x="31531" y="1677506"/>
                  </a:lnTo>
                  <a:lnTo>
                    <a:pt x="32036" y="1673354"/>
                  </a:lnTo>
                  <a:lnTo>
                    <a:pt x="32541" y="1669201"/>
                  </a:lnTo>
                  <a:lnTo>
                    <a:pt x="33046" y="1665049"/>
                  </a:lnTo>
                  <a:lnTo>
                    <a:pt x="33555" y="1660897"/>
                  </a:lnTo>
                  <a:lnTo>
                    <a:pt x="34064" y="1656745"/>
                  </a:lnTo>
                  <a:lnTo>
                    <a:pt x="34573" y="1652592"/>
                  </a:lnTo>
                  <a:lnTo>
                    <a:pt x="35084" y="1648440"/>
                  </a:lnTo>
                  <a:lnTo>
                    <a:pt x="35597" y="1644288"/>
                  </a:lnTo>
                  <a:lnTo>
                    <a:pt x="36109" y="1640136"/>
                  </a:lnTo>
                  <a:lnTo>
                    <a:pt x="36622" y="1635983"/>
                  </a:lnTo>
                  <a:lnTo>
                    <a:pt x="37137" y="1631831"/>
                  </a:lnTo>
                  <a:lnTo>
                    <a:pt x="37652" y="1627679"/>
                  </a:lnTo>
                  <a:lnTo>
                    <a:pt x="38167" y="1623527"/>
                  </a:lnTo>
                  <a:lnTo>
                    <a:pt x="38683" y="1619374"/>
                  </a:lnTo>
                  <a:lnTo>
                    <a:pt x="39199" y="1615222"/>
                  </a:lnTo>
                  <a:lnTo>
                    <a:pt x="39715" y="1611070"/>
                  </a:lnTo>
                  <a:lnTo>
                    <a:pt x="40232" y="1606918"/>
                  </a:lnTo>
                  <a:lnTo>
                    <a:pt x="40749" y="1602765"/>
                  </a:lnTo>
                  <a:lnTo>
                    <a:pt x="41266" y="1598613"/>
                  </a:lnTo>
                  <a:lnTo>
                    <a:pt x="41783" y="1594461"/>
                  </a:lnTo>
                  <a:lnTo>
                    <a:pt x="42300" y="1590309"/>
                  </a:lnTo>
                  <a:lnTo>
                    <a:pt x="42817" y="1586156"/>
                  </a:lnTo>
                  <a:lnTo>
                    <a:pt x="43333" y="1582004"/>
                  </a:lnTo>
                  <a:lnTo>
                    <a:pt x="43849" y="1577852"/>
                  </a:lnTo>
                  <a:lnTo>
                    <a:pt x="44365" y="1573700"/>
                  </a:lnTo>
                  <a:lnTo>
                    <a:pt x="44880" y="1569548"/>
                  </a:lnTo>
                  <a:lnTo>
                    <a:pt x="45395" y="1565395"/>
                  </a:lnTo>
                  <a:lnTo>
                    <a:pt x="45909" y="1561243"/>
                  </a:lnTo>
                  <a:lnTo>
                    <a:pt x="46422" y="1557091"/>
                  </a:lnTo>
                  <a:lnTo>
                    <a:pt x="46936" y="1552939"/>
                  </a:lnTo>
                  <a:lnTo>
                    <a:pt x="47446" y="1548786"/>
                  </a:lnTo>
                  <a:lnTo>
                    <a:pt x="47957" y="1544634"/>
                  </a:lnTo>
                  <a:lnTo>
                    <a:pt x="48468" y="1540482"/>
                  </a:lnTo>
                  <a:lnTo>
                    <a:pt x="48976" y="1536330"/>
                  </a:lnTo>
                  <a:lnTo>
                    <a:pt x="49483" y="1532177"/>
                  </a:lnTo>
                  <a:lnTo>
                    <a:pt x="49990" y="1528025"/>
                  </a:lnTo>
                  <a:lnTo>
                    <a:pt x="50495" y="1523873"/>
                  </a:lnTo>
                  <a:lnTo>
                    <a:pt x="50997" y="1519721"/>
                  </a:lnTo>
                  <a:lnTo>
                    <a:pt x="51500" y="1515568"/>
                  </a:lnTo>
                  <a:lnTo>
                    <a:pt x="52002" y="1511416"/>
                  </a:lnTo>
                  <a:lnTo>
                    <a:pt x="52499" y="1507264"/>
                  </a:lnTo>
                  <a:lnTo>
                    <a:pt x="52996" y="1503112"/>
                  </a:lnTo>
                  <a:lnTo>
                    <a:pt x="53492" y="1498959"/>
                  </a:lnTo>
                  <a:lnTo>
                    <a:pt x="53985" y="1494807"/>
                  </a:lnTo>
                  <a:lnTo>
                    <a:pt x="54476" y="1490655"/>
                  </a:lnTo>
                  <a:lnTo>
                    <a:pt x="54966" y="1486503"/>
                  </a:lnTo>
                  <a:lnTo>
                    <a:pt x="55455" y="1482350"/>
                  </a:lnTo>
                  <a:lnTo>
                    <a:pt x="55938" y="1478198"/>
                  </a:lnTo>
                  <a:lnTo>
                    <a:pt x="56422" y="1474046"/>
                  </a:lnTo>
                  <a:lnTo>
                    <a:pt x="56906" y="1469894"/>
                  </a:lnTo>
                  <a:lnTo>
                    <a:pt x="57381" y="1465741"/>
                  </a:lnTo>
                  <a:lnTo>
                    <a:pt x="57857" y="1461589"/>
                  </a:lnTo>
                  <a:lnTo>
                    <a:pt x="58333" y="1457437"/>
                  </a:lnTo>
                  <a:lnTo>
                    <a:pt x="58803" y="1453285"/>
                  </a:lnTo>
                  <a:lnTo>
                    <a:pt x="59270" y="1449132"/>
                  </a:lnTo>
                  <a:lnTo>
                    <a:pt x="59737" y="1444980"/>
                  </a:lnTo>
                  <a:lnTo>
                    <a:pt x="60201" y="1440828"/>
                  </a:lnTo>
                  <a:lnTo>
                    <a:pt x="60659" y="1436676"/>
                  </a:lnTo>
                  <a:lnTo>
                    <a:pt x="61117" y="1432523"/>
                  </a:lnTo>
                  <a:lnTo>
                    <a:pt x="61574" y="1428371"/>
                  </a:lnTo>
                  <a:lnTo>
                    <a:pt x="62022" y="1424219"/>
                  </a:lnTo>
                  <a:lnTo>
                    <a:pt x="62470" y="1420067"/>
                  </a:lnTo>
                  <a:lnTo>
                    <a:pt x="62917" y="1415915"/>
                  </a:lnTo>
                  <a:lnTo>
                    <a:pt x="63358" y="1411762"/>
                  </a:lnTo>
                  <a:lnTo>
                    <a:pt x="63794" y="1407610"/>
                  </a:lnTo>
                  <a:lnTo>
                    <a:pt x="64231" y="1403458"/>
                  </a:lnTo>
                  <a:lnTo>
                    <a:pt x="64664" y="1399306"/>
                  </a:lnTo>
                  <a:lnTo>
                    <a:pt x="65089" y="1395153"/>
                  </a:lnTo>
                  <a:lnTo>
                    <a:pt x="65514" y="1391001"/>
                  </a:lnTo>
                  <a:lnTo>
                    <a:pt x="65939" y="1386849"/>
                  </a:lnTo>
                  <a:lnTo>
                    <a:pt x="66353" y="1382697"/>
                  </a:lnTo>
                  <a:lnTo>
                    <a:pt x="66766" y="1378544"/>
                  </a:lnTo>
                  <a:lnTo>
                    <a:pt x="67178" y="1374392"/>
                  </a:lnTo>
                  <a:lnTo>
                    <a:pt x="67583" y="1370240"/>
                  </a:lnTo>
                  <a:lnTo>
                    <a:pt x="67983" y="1366088"/>
                  </a:lnTo>
                  <a:lnTo>
                    <a:pt x="68383" y="1361935"/>
                  </a:lnTo>
                  <a:lnTo>
                    <a:pt x="68779" y="1357783"/>
                  </a:lnTo>
                  <a:lnTo>
                    <a:pt x="69165" y="1353631"/>
                  </a:lnTo>
                  <a:lnTo>
                    <a:pt x="69551" y="1349479"/>
                  </a:lnTo>
                  <a:lnTo>
                    <a:pt x="69938" y="1345326"/>
                  </a:lnTo>
                  <a:lnTo>
                    <a:pt x="70311" y="1341174"/>
                  </a:lnTo>
                  <a:lnTo>
                    <a:pt x="70683" y="1337022"/>
                  </a:lnTo>
                  <a:lnTo>
                    <a:pt x="71055" y="1332870"/>
                  </a:lnTo>
                  <a:lnTo>
                    <a:pt x="71418" y="1328717"/>
                  </a:lnTo>
                  <a:lnTo>
                    <a:pt x="71775" y="1324565"/>
                  </a:lnTo>
                  <a:lnTo>
                    <a:pt x="72133" y="1320413"/>
                  </a:lnTo>
                  <a:lnTo>
                    <a:pt x="72486" y="1316261"/>
                  </a:lnTo>
                  <a:lnTo>
                    <a:pt x="72828" y="1312108"/>
                  </a:lnTo>
                  <a:lnTo>
                    <a:pt x="73170" y="1307956"/>
                  </a:lnTo>
                  <a:lnTo>
                    <a:pt x="73511" y="1303804"/>
                  </a:lnTo>
                  <a:lnTo>
                    <a:pt x="73839" y="1299652"/>
                  </a:lnTo>
                  <a:lnTo>
                    <a:pt x="74165" y="1295499"/>
                  </a:lnTo>
                  <a:lnTo>
                    <a:pt x="74491" y="1291347"/>
                  </a:lnTo>
                  <a:lnTo>
                    <a:pt x="74807" y="1287195"/>
                  </a:lnTo>
                  <a:lnTo>
                    <a:pt x="75117" y="1283043"/>
                  </a:lnTo>
                  <a:lnTo>
                    <a:pt x="75426" y="1278890"/>
                  </a:lnTo>
                  <a:lnTo>
                    <a:pt x="75731" y="1274738"/>
                  </a:lnTo>
                  <a:lnTo>
                    <a:pt x="76024" y="1270586"/>
                  </a:lnTo>
                  <a:lnTo>
                    <a:pt x="76317" y="1266434"/>
                  </a:lnTo>
                  <a:lnTo>
                    <a:pt x="76610" y="1262282"/>
                  </a:lnTo>
                  <a:lnTo>
                    <a:pt x="76886" y="1258129"/>
                  </a:lnTo>
                  <a:lnTo>
                    <a:pt x="77162" y="1253977"/>
                  </a:lnTo>
                  <a:lnTo>
                    <a:pt x="77437" y="1249825"/>
                  </a:lnTo>
                  <a:lnTo>
                    <a:pt x="77702" y="1245673"/>
                  </a:lnTo>
                  <a:lnTo>
                    <a:pt x="77959" y="1241520"/>
                  </a:lnTo>
                  <a:lnTo>
                    <a:pt x="78217" y="1237368"/>
                  </a:lnTo>
                  <a:lnTo>
                    <a:pt x="78470" y="1233216"/>
                  </a:lnTo>
                  <a:lnTo>
                    <a:pt x="78709" y="1229064"/>
                  </a:lnTo>
                  <a:lnTo>
                    <a:pt x="78949" y="1224911"/>
                  </a:lnTo>
                  <a:lnTo>
                    <a:pt x="79188" y="1220759"/>
                  </a:lnTo>
                  <a:lnTo>
                    <a:pt x="79410" y="1216607"/>
                  </a:lnTo>
                  <a:lnTo>
                    <a:pt x="79631" y="1212455"/>
                  </a:lnTo>
                  <a:lnTo>
                    <a:pt x="79852" y="1208302"/>
                  </a:lnTo>
                  <a:lnTo>
                    <a:pt x="80062" y="1204150"/>
                  </a:lnTo>
                  <a:lnTo>
                    <a:pt x="80264" y="1199998"/>
                  </a:lnTo>
                  <a:lnTo>
                    <a:pt x="80465" y="1195846"/>
                  </a:lnTo>
                  <a:lnTo>
                    <a:pt x="80663" y="1191693"/>
                  </a:lnTo>
                  <a:lnTo>
                    <a:pt x="80845" y="1187541"/>
                  </a:lnTo>
                  <a:lnTo>
                    <a:pt x="81028" y="1183389"/>
                  </a:lnTo>
                  <a:lnTo>
                    <a:pt x="81210" y="1179237"/>
                  </a:lnTo>
                  <a:lnTo>
                    <a:pt x="81375" y="1175084"/>
                  </a:lnTo>
                  <a:lnTo>
                    <a:pt x="81538" y="1170932"/>
                  </a:lnTo>
                  <a:lnTo>
                    <a:pt x="81701" y="1166780"/>
                  </a:lnTo>
                  <a:lnTo>
                    <a:pt x="81853" y="1162628"/>
                  </a:lnTo>
                  <a:lnTo>
                    <a:pt x="81996" y="1158475"/>
                  </a:lnTo>
                  <a:lnTo>
                    <a:pt x="82139" y="1154323"/>
                  </a:lnTo>
                  <a:lnTo>
                    <a:pt x="82278" y="1150171"/>
                  </a:lnTo>
                  <a:lnTo>
                    <a:pt x="82402" y="1146019"/>
                  </a:lnTo>
                  <a:lnTo>
                    <a:pt x="82525" y="1141866"/>
                  </a:lnTo>
                  <a:lnTo>
                    <a:pt x="82648" y="1137714"/>
                  </a:lnTo>
                  <a:lnTo>
                    <a:pt x="82753" y="1133562"/>
                  </a:lnTo>
                  <a:lnTo>
                    <a:pt x="82856" y="1129410"/>
                  </a:lnTo>
                  <a:lnTo>
                    <a:pt x="82959" y="1125257"/>
                  </a:lnTo>
                  <a:lnTo>
                    <a:pt x="83051" y="1121105"/>
                  </a:lnTo>
                  <a:lnTo>
                    <a:pt x="83134" y="1116953"/>
                  </a:lnTo>
                  <a:lnTo>
                    <a:pt x="83216" y="1112801"/>
                  </a:lnTo>
                  <a:lnTo>
                    <a:pt x="83295" y="1108648"/>
                  </a:lnTo>
                  <a:lnTo>
                    <a:pt x="83357" y="1104496"/>
                  </a:lnTo>
                  <a:lnTo>
                    <a:pt x="83419" y="1100344"/>
                  </a:lnTo>
                  <a:lnTo>
                    <a:pt x="83481" y="1096192"/>
                  </a:lnTo>
                  <a:lnTo>
                    <a:pt x="83525" y="1092040"/>
                  </a:lnTo>
                  <a:lnTo>
                    <a:pt x="83567" y="1087887"/>
                  </a:lnTo>
                  <a:lnTo>
                    <a:pt x="83608" y="1083735"/>
                  </a:lnTo>
                  <a:lnTo>
                    <a:pt x="83639" y="1079583"/>
                  </a:lnTo>
                  <a:lnTo>
                    <a:pt x="83660" y="1075431"/>
                  </a:lnTo>
                  <a:lnTo>
                    <a:pt x="83680" y="1071278"/>
                  </a:lnTo>
                  <a:lnTo>
                    <a:pt x="83697" y="1067126"/>
                  </a:lnTo>
                  <a:lnTo>
                    <a:pt x="83697" y="1062974"/>
                  </a:lnTo>
                  <a:lnTo>
                    <a:pt x="83697" y="1058822"/>
                  </a:lnTo>
                  <a:lnTo>
                    <a:pt x="83697" y="1054669"/>
                  </a:lnTo>
                  <a:lnTo>
                    <a:pt x="83680" y="1050517"/>
                  </a:lnTo>
                  <a:lnTo>
                    <a:pt x="83660" y="1046365"/>
                  </a:lnTo>
                  <a:lnTo>
                    <a:pt x="83639" y="1042213"/>
                  </a:lnTo>
                  <a:lnTo>
                    <a:pt x="83608" y="1038060"/>
                  </a:lnTo>
                  <a:lnTo>
                    <a:pt x="83567" y="1033908"/>
                  </a:lnTo>
                  <a:lnTo>
                    <a:pt x="83525" y="1029756"/>
                  </a:lnTo>
                  <a:lnTo>
                    <a:pt x="83481" y="1025604"/>
                  </a:lnTo>
                  <a:lnTo>
                    <a:pt x="83419" y="1021451"/>
                  </a:lnTo>
                  <a:lnTo>
                    <a:pt x="83357" y="1017299"/>
                  </a:lnTo>
                  <a:lnTo>
                    <a:pt x="83295" y="1013147"/>
                  </a:lnTo>
                  <a:lnTo>
                    <a:pt x="83216" y="1008995"/>
                  </a:lnTo>
                  <a:lnTo>
                    <a:pt x="83134" y="1004842"/>
                  </a:lnTo>
                  <a:lnTo>
                    <a:pt x="83051" y="1000690"/>
                  </a:lnTo>
                  <a:lnTo>
                    <a:pt x="82959" y="996538"/>
                  </a:lnTo>
                  <a:lnTo>
                    <a:pt x="82856" y="992386"/>
                  </a:lnTo>
                  <a:lnTo>
                    <a:pt x="82753" y="988233"/>
                  </a:lnTo>
                  <a:lnTo>
                    <a:pt x="82648" y="984081"/>
                  </a:lnTo>
                  <a:lnTo>
                    <a:pt x="82525" y="979929"/>
                  </a:lnTo>
                  <a:lnTo>
                    <a:pt x="82402" y="975777"/>
                  </a:lnTo>
                  <a:lnTo>
                    <a:pt x="82278" y="971624"/>
                  </a:lnTo>
                  <a:lnTo>
                    <a:pt x="82139" y="967472"/>
                  </a:lnTo>
                  <a:lnTo>
                    <a:pt x="81996" y="963320"/>
                  </a:lnTo>
                  <a:lnTo>
                    <a:pt x="81853" y="959168"/>
                  </a:lnTo>
                  <a:lnTo>
                    <a:pt x="81701" y="955015"/>
                  </a:lnTo>
                  <a:lnTo>
                    <a:pt x="81538" y="950863"/>
                  </a:lnTo>
                  <a:lnTo>
                    <a:pt x="81375" y="946711"/>
                  </a:lnTo>
                  <a:lnTo>
                    <a:pt x="81210" y="942559"/>
                  </a:lnTo>
                  <a:lnTo>
                    <a:pt x="81028" y="938407"/>
                  </a:lnTo>
                  <a:lnTo>
                    <a:pt x="80845" y="934254"/>
                  </a:lnTo>
                  <a:lnTo>
                    <a:pt x="80663" y="930102"/>
                  </a:lnTo>
                  <a:lnTo>
                    <a:pt x="80465" y="925950"/>
                  </a:lnTo>
                  <a:lnTo>
                    <a:pt x="80264" y="921798"/>
                  </a:lnTo>
                  <a:lnTo>
                    <a:pt x="80062" y="917645"/>
                  </a:lnTo>
                  <a:lnTo>
                    <a:pt x="79852" y="913493"/>
                  </a:lnTo>
                  <a:lnTo>
                    <a:pt x="79631" y="909341"/>
                  </a:lnTo>
                  <a:lnTo>
                    <a:pt x="79410" y="905189"/>
                  </a:lnTo>
                  <a:lnTo>
                    <a:pt x="79188" y="901036"/>
                  </a:lnTo>
                  <a:lnTo>
                    <a:pt x="78949" y="896884"/>
                  </a:lnTo>
                  <a:lnTo>
                    <a:pt x="78709" y="892732"/>
                  </a:lnTo>
                  <a:lnTo>
                    <a:pt x="78470" y="888580"/>
                  </a:lnTo>
                  <a:lnTo>
                    <a:pt x="78217" y="884427"/>
                  </a:lnTo>
                  <a:lnTo>
                    <a:pt x="77959" y="880275"/>
                  </a:lnTo>
                  <a:lnTo>
                    <a:pt x="77702" y="876123"/>
                  </a:lnTo>
                  <a:lnTo>
                    <a:pt x="77437" y="871971"/>
                  </a:lnTo>
                  <a:lnTo>
                    <a:pt x="77162" y="867818"/>
                  </a:lnTo>
                  <a:lnTo>
                    <a:pt x="76886" y="863666"/>
                  </a:lnTo>
                  <a:lnTo>
                    <a:pt x="76610" y="859514"/>
                  </a:lnTo>
                  <a:lnTo>
                    <a:pt x="76317" y="855362"/>
                  </a:lnTo>
                  <a:lnTo>
                    <a:pt x="76024" y="851209"/>
                  </a:lnTo>
                  <a:lnTo>
                    <a:pt x="75731" y="847057"/>
                  </a:lnTo>
                  <a:lnTo>
                    <a:pt x="75426" y="842905"/>
                  </a:lnTo>
                  <a:lnTo>
                    <a:pt x="75117" y="838753"/>
                  </a:lnTo>
                  <a:lnTo>
                    <a:pt x="74807" y="834600"/>
                  </a:lnTo>
                  <a:lnTo>
                    <a:pt x="74491" y="830448"/>
                  </a:lnTo>
                  <a:lnTo>
                    <a:pt x="74165" y="826296"/>
                  </a:lnTo>
                  <a:lnTo>
                    <a:pt x="73839" y="822144"/>
                  </a:lnTo>
                  <a:lnTo>
                    <a:pt x="73511" y="817991"/>
                  </a:lnTo>
                  <a:lnTo>
                    <a:pt x="73170" y="813839"/>
                  </a:lnTo>
                  <a:lnTo>
                    <a:pt x="72828" y="809687"/>
                  </a:lnTo>
                  <a:lnTo>
                    <a:pt x="72486" y="805535"/>
                  </a:lnTo>
                  <a:lnTo>
                    <a:pt x="72133" y="801382"/>
                  </a:lnTo>
                  <a:lnTo>
                    <a:pt x="71775" y="797230"/>
                  </a:lnTo>
                  <a:lnTo>
                    <a:pt x="71418" y="793078"/>
                  </a:lnTo>
                  <a:lnTo>
                    <a:pt x="71055" y="788926"/>
                  </a:lnTo>
                  <a:lnTo>
                    <a:pt x="70683" y="784774"/>
                  </a:lnTo>
                  <a:lnTo>
                    <a:pt x="70311" y="780621"/>
                  </a:lnTo>
                  <a:lnTo>
                    <a:pt x="69938" y="776469"/>
                  </a:lnTo>
                  <a:lnTo>
                    <a:pt x="69551" y="772317"/>
                  </a:lnTo>
                  <a:lnTo>
                    <a:pt x="69165" y="768165"/>
                  </a:lnTo>
                  <a:lnTo>
                    <a:pt x="68779" y="764012"/>
                  </a:lnTo>
                  <a:lnTo>
                    <a:pt x="68383" y="759860"/>
                  </a:lnTo>
                  <a:lnTo>
                    <a:pt x="67983" y="755708"/>
                  </a:lnTo>
                  <a:lnTo>
                    <a:pt x="67583" y="751556"/>
                  </a:lnTo>
                  <a:lnTo>
                    <a:pt x="67178" y="747403"/>
                  </a:lnTo>
                  <a:lnTo>
                    <a:pt x="66766" y="743251"/>
                  </a:lnTo>
                  <a:lnTo>
                    <a:pt x="66353" y="739099"/>
                  </a:lnTo>
                  <a:lnTo>
                    <a:pt x="65939" y="734947"/>
                  </a:lnTo>
                  <a:lnTo>
                    <a:pt x="65514" y="730794"/>
                  </a:lnTo>
                  <a:lnTo>
                    <a:pt x="65089" y="726642"/>
                  </a:lnTo>
                  <a:lnTo>
                    <a:pt x="64664" y="722490"/>
                  </a:lnTo>
                  <a:lnTo>
                    <a:pt x="64231" y="718338"/>
                  </a:lnTo>
                  <a:lnTo>
                    <a:pt x="63794" y="714185"/>
                  </a:lnTo>
                  <a:lnTo>
                    <a:pt x="63358" y="710033"/>
                  </a:lnTo>
                  <a:lnTo>
                    <a:pt x="62917" y="705881"/>
                  </a:lnTo>
                  <a:lnTo>
                    <a:pt x="62470" y="701729"/>
                  </a:lnTo>
                  <a:lnTo>
                    <a:pt x="62022" y="697576"/>
                  </a:lnTo>
                  <a:lnTo>
                    <a:pt x="61574" y="693424"/>
                  </a:lnTo>
                  <a:lnTo>
                    <a:pt x="61117" y="689272"/>
                  </a:lnTo>
                  <a:lnTo>
                    <a:pt x="60659" y="685120"/>
                  </a:lnTo>
                  <a:lnTo>
                    <a:pt x="60201" y="680967"/>
                  </a:lnTo>
                  <a:lnTo>
                    <a:pt x="59737" y="676815"/>
                  </a:lnTo>
                  <a:lnTo>
                    <a:pt x="59270" y="672663"/>
                  </a:lnTo>
                  <a:lnTo>
                    <a:pt x="58803" y="668511"/>
                  </a:lnTo>
                  <a:lnTo>
                    <a:pt x="58333" y="664358"/>
                  </a:lnTo>
                  <a:lnTo>
                    <a:pt x="57857" y="660206"/>
                  </a:lnTo>
                  <a:lnTo>
                    <a:pt x="57381" y="656054"/>
                  </a:lnTo>
                  <a:lnTo>
                    <a:pt x="56906" y="651902"/>
                  </a:lnTo>
                  <a:lnTo>
                    <a:pt x="56422" y="647749"/>
                  </a:lnTo>
                  <a:lnTo>
                    <a:pt x="55938" y="643597"/>
                  </a:lnTo>
                  <a:lnTo>
                    <a:pt x="55455" y="639445"/>
                  </a:lnTo>
                  <a:lnTo>
                    <a:pt x="54966" y="635293"/>
                  </a:lnTo>
                  <a:lnTo>
                    <a:pt x="54476" y="631141"/>
                  </a:lnTo>
                  <a:lnTo>
                    <a:pt x="53985" y="626988"/>
                  </a:lnTo>
                  <a:lnTo>
                    <a:pt x="53492" y="622836"/>
                  </a:lnTo>
                  <a:lnTo>
                    <a:pt x="52996" y="618684"/>
                  </a:lnTo>
                  <a:lnTo>
                    <a:pt x="52499" y="614532"/>
                  </a:lnTo>
                  <a:lnTo>
                    <a:pt x="52002" y="610379"/>
                  </a:lnTo>
                  <a:lnTo>
                    <a:pt x="51500" y="606227"/>
                  </a:lnTo>
                  <a:lnTo>
                    <a:pt x="50997" y="602075"/>
                  </a:lnTo>
                  <a:lnTo>
                    <a:pt x="50495" y="597923"/>
                  </a:lnTo>
                  <a:lnTo>
                    <a:pt x="49990" y="593770"/>
                  </a:lnTo>
                  <a:lnTo>
                    <a:pt x="49483" y="589618"/>
                  </a:lnTo>
                  <a:lnTo>
                    <a:pt x="48976" y="585466"/>
                  </a:lnTo>
                  <a:lnTo>
                    <a:pt x="48468" y="581314"/>
                  </a:lnTo>
                  <a:lnTo>
                    <a:pt x="47957" y="577161"/>
                  </a:lnTo>
                  <a:lnTo>
                    <a:pt x="47446" y="573009"/>
                  </a:lnTo>
                  <a:lnTo>
                    <a:pt x="46936" y="568857"/>
                  </a:lnTo>
                  <a:lnTo>
                    <a:pt x="46422" y="564705"/>
                  </a:lnTo>
                  <a:lnTo>
                    <a:pt x="45909" y="560552"/>
                  </a:lnTo>
                  <a:lnTo>
                    <a:pt x="45395" y="556400"/>
                  </a:lnTo>
                  <a:lnTo>
                    <a:pt x="44880" y="552248"/>
                  </a:lnTo>
                  <a:lnTo>
                    <a:pt x="44365" y="548096"/>
                  </a:lnTo>
                  <a:lnTo>
                    <a:pt x="43849" y="543943"/>
                  </a:lnTo>
                  <a:lnTo>
                    <a:pt x="43333" y="539791"/>
                  </a:lnTo>
                  <a:lnTo>
                    <a:pt x="42817" y="535639"/>
                  </a:lnTo>
                  <a:lnTo>
                    <a:pt x="42300" y="531487"/>
                  </a:lnTo>
                  <a:lnTo>
                    <a:pt x="41783" y="527334"/>
                  </a:lnTo>
                  <a:lnTo>
                    <a:pt x="41266" y="523182"/>
                  </a:lnTo>
                  <a:lnTo>
                    <a:pt x="40749" y="519030"/>
                  </a:lnTo>
                  <a:lnTo>
                    <a:pt x="40232" y="514878"/>
                  </a:lnTo>
                  <a:lnTo>
                    <a:pt x="39715" y="510725"/>
                  </a:lnTo>
                  <a:lnTo>
                    <a:pt x="39199" y="506573"/>
                  </a:lnTo>
                  <a:lnTo>
                    <a:pt x="38683" y="502421"/>
                  </a:lnTo>
                  <a:lnTo>
                    <a:pt x="38167" y="498269"/>
                  </a:lnTo>
                  <a:lnTo>
                    <a:pt x="37652" y="494116"/>
                  </a:lnTo>
                  <a:lnTo>
                    <a:pt x="37137" y="489964"/>
                  </a:lnTo>
                  <a:lnTo>
                    <a:pt x="36622" y="485812"/>
                  </a:lnTo>
                  <a:lnTo>
                    <a:pt x="36109" y="481660"/>
                  </a:lnTo>
                  <a:lnTo>
                    <a:pt x="35597" y="477507"/>
                  </a:lnTo>
                  <a:lnTo>
                    <a:pt x="35084" y="473355"/>
                  </a:lnTo>
                  <a:lnTo>
                    <a:pt x="34573" y="469203"/>
                  </a:lnTo>
                  <a:lnTo>
                    <a:pt x="34064" y="465051"/>
                  </a:lnTo>
                  <a:lnTo>
                    <a:pt x="33555" y="460899"/>
                  </a:lnTo>
                  <a:lnTo>
                    <a:pt x="33046" y="456746"/>
                  </a:lnTo>
                  <a:lnTo>
                    <a:pt x="32541" y="452594"/>
                  </a:lnTo>
                  <a:lnTo>
                    <a:pt x="32036" y="448442"/>
                  </a:lnTo>
                  <a:lnTo>
                    <a:pt x="31531" y="444290"/>
                  </a:lnTo>
                  <a:lnTo>
                    <a:pt x="31030" y="440137"/>
                  </a:lnTo>
                  <a:lnTo>
                    <a:pt x="30530" y="435985"/>
                  </a:lnTo>
                  <a:lnTo>
                    <a:pt x="30030" y="431833"/>
                  </a:lnTo>
                  <a:lnTo>
                    <a:pt x="29533" y="427681"/>
                  </a:lnTo>
                  <a:lnTo>
                    <a:pt x="29038" y="423528"/>
                  </a:lnTo>
                  <a:lnTo>
                    <a:pt x="28544" y="419376"/>
                  </a:lnTo>
                  <a:lnTo>
                    <a:pt x="28051" y="415224"/>
                  </a:lnTo>
                  <a:lnTo>
                    <a:pt x="27564" y="411072"/>
                  </a:lnTo>
                  <a:lnTo>
                    <a:pt x="27076" y="406919"/>
                  </a:lnTo>
                  <a:lnTo>
                    <a:pt x="26588" y="402767"/>
                  </a:lnTo>
                  <a:lnTo>
                    <a:pt x="26108" y="398615"/>
                  </a:lnTo>
                  <a:lnTo>
                    <a:pt x="25628" y="394463"/>
                  </a:lnTo>
                  <a:lnTo>
                    <a:pt x="25147" y="390310"/>
                  </a:lnTo>
                  <a:lnTo>
                    <a:pt x="24672" y="386158"/>
                  </a:lnTo>
                  <a:lnTo>
                    <a:pt x="24200" y="382006"/>
                  </a:lnTo>
                  <a:lnTo>
                    <a:pt x="23729" y="377854"/>
                  </a:lnTo>
                  <a:lnTo>
                    <a:pt x="23259" y="373701"/>
                  </a:lnTo>
                  <a:lnTo>
                    <a:pt x="22797" y="369549"/>
                  </a:lnTo>
                  <a:lnTo>
                    <a:pt x="22334" y="365397"/>
                  </a:lnTo>
                  <a:lnTo>
                    <a:pt x="21872" y="361245"/>
                  </a:lnTo>
                  <a:lnTo>
                    <a:pt x="21418" y="357092"/>
                  </a:lnTo>
                  <a:lnTo>
                    <a:pt x="20966" y="352940"/>
                  </a:lnTo>
                  <a:lnTo>
                    <a:pt x="20514" y="348788"/>
                  </a:lnTo>
                  <a:lnTo>
                    <a:pt x="20067" y="344636"/>
                  </a:lnTo>
                  <a:lnTo>
                    <a:pt x="19626" y="340483"/>
                  </a:lnTo>
                  <a:lnTo>
                    <a:pt x="19184" y="336331"/>
                  </a:lnTo>
                  <a:lnTo>
                    <a:pt x="18745" y="332179"/>
                  </a:lnTo>
                  <a:lnTo>
                    <a:pt x="18315" y="328027"/>
                  </a:lnTo>
                  <a:lnTo>
                    <a:pt x="17885" y="323874"/>
                  </a:lnTo>
                  <a:lnTo>
                    <a:pt x="17456" y="319722"/>
                  </a:lnTo>
                  <a:lnTo>
                    <a:pt x="17037" y="315570"/>
                  </a:lnTo>
                  <a:lnTo>
                    <a:pt x="16619" y="311418"/>
                  </a:lnTo>
                  <a:lnTo>
                    <a:pt x="16202" y="307266"/>
                  </a:lnTo>
                  <a:lnTo>
                    <a:pt x="15791" y="303113"/>
                  </a:lnTo>
                  <a:lnTo>
                    <a:pt x="15387" y="298961"/>
                  </a:lnTo>
                  <a:lnTo>
                    <a:pt x="14983" y="294809"/>
                  </a:lnTo>
                  <a:lnTo>
                    <a:pt x="14581" y="290657"/>
                  </a:lnTo>
                  <a:lnTo>
                    <a:pt x="14191" y="286504"/>
                  </a:lnTo>
                  <a:lnTo>
                    <a:pt x="13800" y="282352"/>
                  </a:lnTo>
                  <a:lnTo>
                    <a:pt x="13410" y="278200"/>
                  </a:lnTo>
                  <a:lnTo>
                    <a:pt x="13032" y="274048"/>
                  </a:lnTo>
                  <a:lnTo>
                    <a:pt x="12656" y="269895"/>
                  </a:lnTo>
                  <a:lnTo>
                    <a:pt x="12280" y="265743"/>
                  </a:lnTo>
                  <a:lnTo>
                    <a:pt x="11913" y="261591"/>
                  </a:lnTo>
                  <a:lnTo>
                    <a:pt x="11552" y="257439"/>
                  </a:lnTo>
                  <a:lnTo>
                    <a:pt x="11192" y="253286"/>
                  </a:lnTo>
                  <a:lnTo>
                    <a:pt x="10834" y="249134"/>
                  </a:lnTo>
                  <a:lnTo>
                    <a:pt x="10489" y="244982"/>
                  </a:lnTo>
                  <a:lnTo>
                    <a:pt x="10145" y="240830"/>
                  </a:lnTo>
                  <a:lnTo>
                    <a:pt x="9800" y="236677"/>
                  </a:lnTo>
                  <a:lnTo>
                    <a:pt x="9470" y="232525"/>
                  </a:lnTo>
                  <a:lnTo>
                    <a:pt x="9142" y="228373"/>
                  </a:lnTo>
                  <a:lnTo>
                    <a:pt x="8814" y="224221"/>
                  </a:lnTo>
                  <a:lnTo>
                    <a:pt x="8494" y="220068"/>
                  </a:lnTo>
                  <a:lnTo>
                    <a:pt x="8184" y="215916"/>
                  </a:lnTo>
                  <a:lnTo>
                    <a:pt x="7873" y="211764"/>
                  </a:lnTo>
                  <a:lnTo>
                    <a:pt x="7565" y="207612"/>
                  </a:lnTo>
                  <a:lnTo>
                    <a:pt x="7272" y="203459"/>
                  </a:lnTo>
                  <a:lnTo>
                    <a:pt x="6979" y="199307"/>
                  </a:lnTo>
                  <a:lnTo>
                    <a:pt x="6686" y="195155"/>
                  </a:lnTo>
                  <a:lnTo>
                    <a:pt x="6408" y="191003"/>
                  </a:lnTo>
                  <a:lnTo>
                    <a:pt x="6133" y="186850"/>
                  </a:lnTo>
                  <a:lnTo>
                    <a:pt x="5859" y="182698"/>
                  </a:lnTo>
                  <a:lnTo>
                    <a:pt x="5593" y="178546"/>
                  </a:lnTo>
                  <a:lnTo>
                    <a:pt x="5337" y="174394"/>
                  </a:lnTo>
                  <a:lnTo>
                    <a:pt x="5081" y="170241"/>
                  </a:lnTo>
                  <a:lnTo>
                    <a:pt x="4828" y="166089"/>
                  </a:lnTo>
                  <a:lnTo>
                    <a:pt x="4592" y="161937"/>
                  </a:lnTo>
                  <a:lnTo>
                    <a:pt x="4355" y="157785"/>
                  </a:lnTo>
                  <a:lnTo>
                    <a:pt x="4119" y="153633"/>
                  </a:lnTo>
                  <a:lnTo>
                    <a:pt x="3898" y="149480"/>
                  </a:lnTo>
                  <a:lnTo>
                    <a:pt x="3681" y="145328"/>
                  </a:lnTo>
                  <a:lnTo>
                    <a:pt x="3465" y="141176"/>
                  </a:lnTo>
                  <a:lnTo>
                    <a:pt x="3257" y="137024"/>
                  </a:lnTo>
                  <a:lnTo>
                    <a:pt x="3061" y="132871"/>
                  </a:lnTo>
                  <a:lnTo>
                    <a:pt x="2864" y="128719"/>
                  </a:lnTo>
                  <a:lnTo>
                    <a:pt x="2670" y="124567"/>
                  </a:lnTo>
                  <a:lnTo>
                    <a:pt x="2494" y="120415"/>
                  </a:lnTo>
                  <a:lnTo>
                    <a:pt x="2318" y="116262"/>
                  </a:lnTo>
                  <a:lnTo>
                    <a:pt x="2142" y="112110"/>
                  </a:lnTo>
                  <a:lnTo>
                    <a:pt x="1983" y="107958"/>
                  </a:lnTo>
                  <a:lnTo>
                    <a:pt x="1828" y="103806"/>
                  </a:lnTo>
                  <a:lnTo>
                    <a:pt x="1673" y="99653"/>
                  </a:lnTo>
                  <a:lnTo>
                    <a:pt x="1528" y="95501"/>
                  </a:lnTo>
                  <a:lnTo>
                    <a:pt x="1394" y="91349"/>
                  </a:lnTo>
                  <a:lnTo>
                    <a:pt x="1260" y="87197"/>
                  </a:lnTo>
                  <a:lnTo>
                    <a:pt x="1129" y="83044"/>
                  </a:lnTo>
                  <a:lnTo>
                    <a:pt x="1017" y="78892"/>
                  </a:lnTo>
                  <a:lnTo>
                    <a:pt x="904" y="74740"/>
                  </a:lnTo>
                  <a:lnTo>
                    <a:pt x="792" y="70588"/>
                  </a:lnTo>
                  <a:lnTo>
                    <a:pt x="697" y="66435"/>
                  </a:lnTo>
                  <a:lnTo>
                    <a:pt x="607" y="62283"/>
                  </a:lnTo>
                  <a:lnTo>
                    <a:pt x="516" y="58131"/>
                  </a:lnTo>
                  <a:lnTo>
                    <a:pt x="435" y="53979"/>
                  </a:lnTo>
                  <a:lnTo>
                    <a:pt x="367" y="49826"/>
                  </a:lnTo>
                  <a:lnTo>
                    <a:pt x="299" y="45674"/>
                  </a:lnTo>
                  <a:lnTo>
                    <a:pt x="232" y="41522"/>
                  </a:lnTo>
                  <a:lnTo>
                    <a:pt x="186" y="37370"/>
                  </a:lnTo>
                  <a:lnTo>
                    <a:pt x="140" y="33217"/>
                  </a:lnTo>
                  <a:lnTo>
                    <a:pt x="94" y="29065"/>
                  </a:lnTo>
                  <a:lnTo>
                    <a:pt x="65" y="24913"/>
                  </a:lnTo>
                  <a:lnTo>
                    <a:pt x="41" y="20761"/>
                  </a:lnTo>
                  <a:lnTo>
                    <a:pt x="17" y="16608"/>
                  </a:lnTo>
                  <a:lnTo>
                    <a:pt x="2" y="12456"/>
                  </a:lnTo>
                  <a:lnTo>
                    <a:pt x="1" y="8304"/>
                  </a:lnTo>
                  <a:lnTo>
                    <a:pt x="0" y="4152"/>
                  </a:lnTo>
                  <a:lnTo>
                    <a:pt x="0" y="0"/>
                  </a:lnTo>
                  <a:lnTo>
                    <a:pt x="311919" y="0"/>
                  </a:lnTo>
                  <a:lnTo>
                    <a:pt x="311920" y="4152"/>
                  </a:lnTo>
                  <a:lnTo>
                    <a:pt x="311918" y="8304"/>
                  </a:lnTo>
                  <a:lnTo>
                    <a:pt x="311917" y="12456"/>
                  </a:lnTo>
                  <a:lnTo>
                    <a:pt x="311902" y="16608"/>
                  </a:lnTo>
                  <a:lnTo>
                    <a:pt x="311879" y="20761"/>
                  </a:lnTo>
                  <a:lnTo>
                    <a:pt x="311855" y="24913"/>
                  </a:lnTo>
                  <a:lnTo>
                    <a:pt x="311825" y="29065"/>
                  </a:lnTo>
                  <a:lnTo>
                    <a:pt x="311779" y="33217"/>
                  </a:lnTo>
                  <a:lnTo>
                    <a:pt x="311733" y="37370"/>
                  </a:lnTo>
                  <a:lnTo>
                    <a:pt x="311687" y="41522"/>
                  </a:lnTo>
                  <a:lnTo>
                    <a:pt x="311621" y="45674"/>
                  </a:lnTo>
                  <a:lnTo>
                    <a:pt x="311552" y="49826"/>
                  </a:lnTo>
                  <a:lnTo>
                    <a:pt x="311484" y="53979"/>
                  </a:lnTo>
                  <a:lnTo>
                    <a:pt x="311403" y="58131"/>
                  </a:lnTo>
                  <a:lnTo>
                    <a:pt x="311313" y="62283"/>
                  </a:lnTo>
                  <a:lnTo>
                    <a:pt x="311222" y="66435"/>
                  </a:lnTo>
                  <a:lnTo>
                    <a:pt x="311127" y="70588"/>
                  </a:lnTo>
                  <a:lnTo>
                    <a:pt x="311015" y="74740"/>
                  </a:lnTo>
                  <a:lnTo>
                    <a:pt x="310903" y="78892"/>
                  </a:lnTo>
                  <a:lnTo>
                    <a:pt x="310790" y="83044"/>
                  </a:lnTo>
                  <a:lnTo>
                    <a:pt x="310659" y="87197"/>
                  </a:lnTo>
                  <a:lnTo>
                    <a:pt x="310525" y="91349"/>
                  </a:lnTo>
                  <a:lnTo>
                    <a:pt x="310392" y="95501"/>
                  </a:lnTo>
                  <a:lnTo>
                    <a:pt x="310246" y="99653"/>
                  </a:lnTo>
                  <a:lnTo>
                    <a:pt x="310091" y="103806"/>
                  </a:lnTo>
                  <a:lnTo>
                    <a:pt x="309936" y="107958"/>
                  </a:lnTo>
                  <a:lnTo>
                    <a:pt x="309777" y="112110"/>
                  </a:lnTo>
                  <a:lnTo>
                    <a:pt x="309601" y="116262"/>
                  </a:lnTo>
                  <a:lnTo>
                    <a:pt x="309425" y="120415"/>
                  </a:lnTo>
                  <a:lnTo>
                    <a:pt x="309249" y="124567"/>
                  </a:lnTo>
                  <a:lnTo>
                    <a:pt x="309055" y="128719"/>
                  </a:lnTo>
                  <a:lnTo>
                    <a:pt x="308859" y="132871"/>
                  </a:lnTo>
                  <a:lnTo>
                    <a:pt x="308662" y="137024"/>
                  </a:lnTo>
                  <a:lnTo>
                    <a:pt x="308455" y="141176"/>
                  </a:lnTo>
                  <a:lnTo>
                    <a:pt x="308238" y="145328"/>
                  </a:lnTo>
                  <a:lnTo>
                    <a:pt x="308021" y="149480"/>
                  </a:lnTo>
                  <a:lnTo>
                    <a:pt x="307801" y="153633"/>
                  </a:lnTo>
                  <a:lnTo>
                    <a:pt x="307564" y="157785"/>
                  </a:lnTo>
                  <a:lnTo>
                    <a:pt x="307328" y="161937"/>
                  </a:lnTo>
                  <a:lnTo>
                    <a:pt x="307091" y="166089"/>
                  </a:lnTo>
                  <a:lnTo>
                    <a:pt x="306838" y="170241"/>
                  </a:lnTo>
                  <a:lnTo>
                    <a:pt x="306582" y="174394"/>
                  </a:lnTo>
                  <a:lnTo>
                    <a:pt x="306326" y="178546"/>
                  </a:lnTo>
                  <a:lnTo>
                    <a:pt x="306061" y="182698"/>
                  </a:lnTo>
                  <a:lnTo>
                    <a:pt x="305786" y="186850"/>
                  </a:lnTo>
                  <a:lnTo>
                    <a:pt x="305511" y="191003"/>
                  </a:lnTo>
                  <a:lnTo>
                    <a:pt x="305233" y="195155"/>
                  </a:lnTo>
                  <a:lnTo>
                    <a:pt x="304940" y="199307"/>
                  </a:lnTo>
                  <a:lnTo>
                    <a:pt x="304647" y="203459"/>
                  </a:lnTo>
                  <a:lnTo>
                    <a:pt x="304354" y="207612"/>
                  </a:lnTo>
                  <a:lnTo>
                    <a:pt x="304046" y="211764"/>
                  </a:lnTo>
                  <a:lnTo>
                    <a:pt x="303736" y="215916"/>
                  </a:lnTo>
                  <a:lnTo>
                    <a:pt x="303425" y="220068"/>
                  </a:lnTo>
                  <a:lnTo>
                    <a:pt x="303106" y="224221"/>
                  </a:lnTo>
                  <a:lnTo>
                    <a:pt x="302778" y="228373"/>
                  </a:lnTo>
                  <a:lnTo>
                    <a:pt x="302450" y="232525"/>
                  </a:lnTo>
                  <a:lnTo>
                    <a:pt x="302119" y="236677"/>
                  </a:lnTo>
                  <a:lnTo>
                    <a:pt x="301774" y="240830"/>
                  </a:lnTo>
                  <a:lnTo>
                    <a:pt x="301430" y="244982"/>
                  </a:lnTo>
                  <a:lnTo>
                    <a:pt x="301085" y="249134"/>
                  </a:lnTo>
                  <a:lnTo>
                    <a:pt x="300728" y="253286"/>
                  </a:lnTo>
                  <a:lnTo>
                    <a:pt x="300367" y="257439"/>
                  </a:lnTo>
                  <a:lnTo>
                    <a:pt x="300007" y="261591"/>
                  </a:lnTo>
                  <a:lnTo>
                    <a:pt x="299639" y="265743"/>
                  </a:lnTo>
                  <a:lnTo>
                    <a:pt x="299263" y="269895"/>
                  </a:lnTo>
                  <a:lnTo>
                    <a:pt x="298887" y="274048"/>
                  </a:lnTo>
                  <a:lnTo>
                    <a:pt x="298509" y="278200"/>
                  </a:lnTo>
                  <a:lnTo>
                    <a:pt x="298119" y="282352"/>
                  </a:lnTo>
                  <a:lnTo>
                    <a:pt x="297729" y="286504"/>
                  </a:lnTo>
                  <a:lnTo>
                    <a:pt x="297338" y="290657"/>
                  </a:lnTo>
                  <a:lnTo>
                    <a:pt x="296937" y="294809"/>
                  </a:lnTo>
                  <a:lnTo>
                    <a:pt x="296532" y="298961"/>
                  </a:lnTo>
                  <a:lnTo>
                    <a:pt x="296128" y="303113"/>
                  </a:lnTo>
                  <a:lnTo>
                    <a:pt x="295718" y="307266"/>
                  </a:lnTo>
                  <a:lnTo>
                    <a:pt x="295300" y="311418"/>
                  </a:lnTo>
                  <a:lnTo>
                    <a:pt x="294883" y="315570"/>
                  </a:lnTo>
                  <a:lnTo>
                    <a:pt x="294464" y="319722"/>
                  </a:lnTo>
                  <a:lnTo>
                    <a:pt x="294034" y="323874"/>
                  </a:lnTo>
                  <a:lnTo>
                    <a:pt x="293604" y="328027"/>
                  </a:lnTo>
                  <a:lnTo>
                    <a:pt x="293174" y="332179"/>
                  </a:lnTo>
                  <a:lnTo>
                    <a:pt x="292735" y="336331"/>
                  </a:lnTo>
                  <a:lnTo>
                    <a:pt x="292293" y="340483"/>
                  </a:lnTo>
                  <a:lnTo>
                    <a:pt x="291852" y="344636"/>
                  </a:lnTo>
                  <a:lnTo>
                    <a:pt x="291406" y="348788"/>
                  </a:lnTo>
                  <a:lnTo>
                    <a:pt x="290953" y="352940"/>
                  </a:lnTo>
                  <a:lnTo>
                    <a:pt x="290501" y="357092"/>
                  </a:lnTo>
                  <a:lnTo>
                    <a:pt x="290047" y="361245"/>
                  </a:lnTo>
                  <a:lnTo>
                    <a:pt x="289585" y="365397"/>
                  </a:lnTo>
                  <a:lnTo>
                    <a:pt x="289122" y="369549"/>
                  </a:lnTo>
                  <a:lnTo>
                    <a:pt x="288660" y="373701"/>
                  </a:lnTo>
                  <a:lnTo>
                    <a:pt x="288190" y="377854"/>
                  </a:lnTo>
                  <a:lnTo>
                    <a:pt x="287719" y="382006"/>
                  </a:lnTo>
                  <a:lnTo>
                    <a:pt x="287247" y="386158"/>
                  </a:lnTo>
                  <a:lnTo>
                    <a:pt x="286772" y="390310"/>
                  </a:lnTo>
                  <a:lnTo>
                    <a:pt x="286292" y="394463"/>
                  </a:lnTo>
                  <a:lnTo>
                    <a:pt x="285812" y="398615"/>
                  </a:lnTo>
                  <a:lnTo>
                    <a:pt x="285331" y="402767"/>
                  </a:lnTo>
                  <a:lnTo>
                    <a:pt x="284843" y="406919"/>
                  </a:lnTo>
                  <a:lnTo>
                    <a:pt x="284355" y="411072"/>
                  </a:lnTo>
                  <a:lnTo>
                    <a:pt x="283868" y="415224"/>
                  </a:lnTo>
                  <a:lnTo>
                    <a:pt x="283375" y="419376"/>
                  </a:lnTo>
                  <a:lnTo>
                    <a:pt x="282881" y="423528"/>
                  </a:lnTo>
                  <a:lnTo>
                    <a:pt x="282386" y="427681"/>
                  </a:lnTo>
                  <a:lnTo>
                    <a:pt x="281890" y="431833"/>
                  </a:lnTo>
                  <a:lnTo>
                    <a:pt x="281389" y="435985"/>
                  </a:lnTo>
                  <a:lnTo>
                    <a:pt x="280889" y="440137"/>
                  </a:lnTo>
                  <a:lnTo>
                    <a:pt x="280388" y="444290"/>
                  </a:lnTo>
                  <a:lnTo>
                    <a:pt x="279883" y="448442"/>
                  </a:lnTo>
                  <a:lnTo>
                    <a:pt x="279378" y="452594"/>
                  </a:lnTo>
                  <a:lnTo>
                    <a:pt x="278873" y="456746"/>
                  </a:lnTo>
                  <a:lnTo>
                    <a:pt x="278365" y="460899"/>
                  </a:lnTo>
                  <a:lnTo>
                    <a:pt x="277855" y="465051"/>
                  </a:lnTo>
                  <a:lnTo>
                    <a:pt x="277346" y="469203"/>
                  </a:lnTo>
                  <a:lnTo>
                    <a:pt x="276835" y="473355"/>
                  </a:lnTo>
                  <a:lnTo>
                    <a:pt x="276323" y="477507"/>
                  </a:lnTo>
                  <a:lnTo>
                    <a:pt x="275810" y="481660"/>
                  </a:lnTo>
                  <a:lnTo>
                    <a:pt x="275297" y="485812"/>
                  </a:lnTo>
                  <a:lnTo>
                    <a:pt x="274782" y="489964"/>
                  </a:lnTo>
                  <a:lnTo>
                    <a:pt x="274268" y="494116"/>
                  </a:lnTo>
                  <a:lnTo>
                    <a:pt x="273753" y="498269"/>
                  </a:lnTo>
                  <a:lnTo>
                    <a:pt x="273237" y="502421"/>
                  </a:lnTo>
                  <a:lnTo>
                    <a:pt x="272720" y="506573"/>
                  </a:lnTo>
                  <a:lnTo>
                    <a:pt x="272204" y="510725"/>
                  </a:lnTo>
                  <a:lnTo>
                    <a:pt x="271687" y="514878"/>
                  </a:lnTo>
                  <a:lnTo>
                    <a:pt x="271170" y="519030"/>
                  </a:lnTo>
                  <a:lnTo>
                    <a:pt x="270653" y="523182"/>
                  </a:lnTo>
                  <a:lnTo>
                    <a:pt x="270136" y="527334"/>
                  </a:lnTo>
                  <a:lnTo>
                    <a:pt x="269619" y="531487"/>
                  </a:lnTo>
                  <a:lnTo>
                    <a:pt x="269103" y="535639"/>
                  </a:lnTo>
                  <a:lnTo>
                    <a:pt x="268586" y="539791"/>
                  </a:lnTo>
                  <a:lnTo>
                    <a:pt x="268070" y="543943"/>
                  </a:lnTo>
                  <a:lnTo>
                    <a:pt x="267554" y="548096"/>
                  </a:lnTo>
                  <a:lnTo>
                    <a:pt x="267039" y="552248"/>
                  </a:lnTo>
                  <a:lnTo>
                    <a:pt x="266524" y="556400"/>
                  </a:lnTo>
                  <a:lnTo>
                    <a:pt x="266011" y="560552"/>
                  </a:lnTo>
                  <a:lnTo>
                    <a:pt x="265497" y="564705"/>
                  </a:lnTo>
                  <a:lnTo>
                    <a:pt x="264984" y="568857"/>
                  </a:lnTo>
                  <a:lnTo>
                    <a:pt x="264473" y="573009"/>
                  </a:lnTo>
                  <a:lnTo>
                    <a:pt x="263962" y="577161"/>
                  </a:lnTo>
                  <a:lnTo>
                    <a:pt x="263452" y="581314"/>
                  </a:lnTo>
                  <a:lnTo>
                    <a:pt x="262944" y="585466"/>
                  </a:lnTo>
                  <a:lnTo>
                    <a:pt x="262437" y="589618"/>
                  </a:lnTo>
                  <a:lnTo>
                    <a:pt x="261930" y="593770"/>
                  </a:lnTo>
                  <a:lnTo>
                    <a:pt x="261424" y="597923"/>
                  </a:lnTo>
                  <a:lnTo>
                    <a:pt x="260922" y="602075"/>
                  </a:lnTo>
                  <a:lnTo>
                    <a:pt x="260420" y="606227"/>
                  </a:lnTo>
                  <a:lnTo>
                    <a:pt x="259917" y="610379"/>
                  </a:lnTo>
                  <a:lnTo>
                    <a:pt x="259421" y="614532"/>
                  </a:lnTo>
                  <a:lnTo>
                    <a:pt x="258924" y="618684"/>
                  </a:lnTo>
                  <a:lnTo>
                    <a:pt x="258427" y="622836"/>
                  </a:lnTo>
                  <a:lnTo>
                    <a:pt x="257934" y="626988"/>
                  </a:lnTo>
                  <a:lnTo>
                    <a:pt x="257443" y="631141"/>
                  </a:lnTo>
                  <a:lnTo>
                    <a:pt x="256953" y="635293"/>
                  </a:lnTo>
                  <a:lnTo>
                    <a:pt x="256464" y="639445"/>
                  </a:lnTo>
                  <a:lnTo>
                    <a:pt x="255981" y="643597"/>
                  </a:lnTo>
                  <a:lnTo>
                    <a:pt x="255497" y="647749"/>
                  </a:lnTo>
                  <a:lnTo>
                    <a:pt x="255014" y="651902"/>
                  </a:lnTo>
                  <a:lnTo>
                    <a:pt x="254538" y="656054"/>
                  </a:lnTo>
                  <a:lnTo>
                    <a:pt x="254062" y="660206"/>
                  </a:lnTo>
                  <a:lnTo>
                    <a:pt x="253586" y="664358"/>
                  </a:lnTo>
                  <a:lnTo>
                    <a:pt x="253116" y="668511"/>
                  </a:lnTo>
                  <a:lnTo>
                    <a:pt x="252649" y="672663"/>
                  </a:lnTo>
                  <a:lnTo>
                    <a:pt x="252182" y="676815"/>
                  </a:lnTo>
                  <a:lnTo>
                    <a:pt x="251718" y="680967"/>
                  </a:lnTo>
                  <a:lnTo>
                    <a:pt x="251260" y="685120"/>
                  </a:lnTo>
                  <a:lnTo>
                    <a:pt x="250803" y="689272"/>
                  </a:lnTo>
                  <a:lnTo>
                    <a:pt x="250345" y="693424"/>
                  </a:lnTo>
                  <a:lnTo>
                    <a:pt x="249897" y="697576"/>
                  </a:lnTo>
                  <a:lnTo>
                    <a:pt x="249450" y="701729"/>
                  </a:lnTo>
                  <a:lnTo>
                    <a:pt x="249002" y="705881"/>
                  </a:lnTo>
                  <a:lnTo>
                    <a:pt x="248562" y="710033"/>
                  </a:lnTo>
                  <a:lnTo>
                    <a:pt x="248125" y="714185"/>
                  </a:lnTo>
                  <a:lnTo>
                    <a:pt x="247688" y="718338"/>
                  </a:lnTo>
                  <a:lnTo>
                    <a:pt x="247255" y="722490"/>
                  </a:lnTo>
                  <a:lnTo>
                    <a:pt x="246830" y="726642"/>
                  </a:lnTo>
                  <a:lnTo>
                    <a:pt x="246405" y="730794"/>
                  </a:lnTo>
                  <a:lnTo>
                    <a:pt x="245980" y="734947"/>
                  </a:lnTo>
                  <a:lnTo>
                    <a:pt x="245566" y="739099"/>
                  </a:lnTo>
                  <a:lnTo>
                    <a:pt x="245154" y="743251"/>
                  </a:lnTo>
                  <a:lnTo>
                    <a:pt x="244741" y="747403"/>
                  </a:lnTo>
                  <a:lnTo>
                    <a:pt x="244336" y="751556"/>
                  </a:lnTo>
                  <a:lnTo>
                    <a:pt x="243936" y="755708"/>
                  </a:lnTo>
                  <a:lnTo>
                    <a:pt x="243536" y="759860"/>
                  </a:lnTo>
                  <a:lnTo>
                    <a:pt x="243140" y="764012"/>
                  </a:lnTo>
                  <a:lnTo>
                    <a:pt x="242754" y="768165"/>
                  </a:lnTo>
                  <a:lnTo>
                    <a:pt x="242368" y="772317"/>
                  </a:lnTo>
                  <a:lnTo>
                    <a:pt x="241981" y="776469"/>
                  </a:lnTo>
                  <a:lnTo>
                    <a:pt x="241609" y="780621"/>
                  </a:lnTo>
                  <a:lnTo>
                    <a:pt x="241237" y="784774"/>
                  </a:lnTo>
                  <a:lnTo>
                    <a:pt x="240864" y="788926"/>
                  </a:lnTo>
                  <a:lnTo>
                    <a:pt x="240501" y="793078"/>
                  </a:lnTo>
                  <a:lnTo>
                    <a:pt x="240144" y="797230"/>
                  </a:lnTo>
                  <a:lnTo>
                    <a:pt x="239787" y="801382"/>
                  </a:lnTo>
                  <a:lnTo>
                    <a:pt x="239434" y="805535"/>
                  </a:lnTo>
                  <a:lnTo>
                    <a:pt x="239092" y="809687"/>
                  </a:lnTo>
                  <a:lnTo>
                    <a:pt x="238750" y="813839"/>
                  </a:lnTo>
                  <a:lnTo>
                    <a:pt x="238408" y="817991"/>
                  </a:lnTo>
                  <a:lnTo>
                    <a:pt x="238081" y="822144"/>
                  </a:lnTo>
                  <a:lnTo>
                    <a:pt x="237755" y="826296"/>
                  </a:lnTo>
                  <a:lnTo>
                    <a:pt x="237429" y="830448"/>
                  </a:lnTo>
                  <a:lnTo>
                    <a:pt x="237112" y="834600"/>
                  </a:lnTo>
                  <a:lnTo>
                    <a:pt x="236803" y="838753"/>
                  </a:lnTo>
                  <a:lnTo>
                    <a:pt x="236493" y="842905"/>
                  </a:lnTo>
                  <a:lnTo>
                    <a:pt x="236188" y="847057"/>
                  </a:lnTo>
                  <a:lnTo>
                    <a:pt x="235895" y="851209"/>
                  </a:lnTo>
                  <a:lnTo>
                    <a:pt x="235602" y="855362"/>
                  </a:lnTo>
                  <a:lnTo>
                    <a:pt x="235310" y="859514"/>
                  </a:lnTo>
                  <a:lnTo>
                    <a:pt x="235033" y="863666"/>
                  </a:lnTo>
                  <a:lnTo>
                    <a:pt x="234758" y="867818"/>
                  </a:lnTo>
                  <a:lnTo>
                    <a:pt x="234482" y="871971"/>
                  </a:lnTo>
                  <a:lnTo>
                    <a:pt x="234217" y="876123"/>
                  </a:lnTo>
                  <a:lnTo>
                    <a:pt x="233960" y="880275"/>
                  </a:lnTo>
                  <a:lnTo>
                    <a:pt x="233702" y="884427"/>
                  </a:lnTo>
                  <a:lnTo>
                    <a:pt x="233449" y="888580"/>
                  </a:lnTo>
                  <a:lnTo>
                    <a:pt x="233210" y="892732"/>
                  </a:lnTo>
                  <a:lnTo>
                    <a:pt x="232971" y="896884"/>
                  </a:lnTo>
                  <a:lnTo>
                    <a:pt x="232731" y="901036"/>
                  </a:lnTo>
                  <a:lnTo>
                    <a:pt x="232509" y="905189"/>
                  </a:lnTo>
                  <a:lnTo>
                    <a:pt x="232288" y="909341"/>
                  </a:lnTo>
                  <a:lnTo>
                    <a:pt x="232068" y="913493"/>
                  </a:lnTo>
                  <a:lnTo>
                    <a:pt x="231857" y="917645"/>
                  </a:lnTo>
                  <a:lnTo>
                    <a:pt x="231656" y="921798"/>
                  </a:lnTo>
                  <a:lnTo>
                    <a:pt x="231454" y="925950"/>
                  </a:lnTo>
                  <a:lnTo>
                    <a:pt x="231257" y="930102"/>
                  </a:lnTo>
                  <a:lnTo>
                    <a:pt x="231074" y="934254"/>
                  </a:lnTo>
                  <a:lnTo>
                    <a:pt x="230892" y="938407"/>
                  </a:lnTo>
                  <a:lnTo>
                    <a:pt x="230709" y="942559"/>
                  </a:lnTo>
                  <a:lnTo>
                    <a:pt x="230544" y="946711"/>
                  </a:lnTo>
                  <a:lnTo>
                    <a:pt x="230381" y="950863"/>
                  </a:lnTo>
                  <a:lnTo>
                    <a:pt x="230218" y="955015"/>
                  </a:lnTo>
                  <a:lnTo>
                    <a:pt x="230066" y="959168"/>
                  </a:lnTo>
                  <a:lnTo>
                    <a:pt x="229923" y="963320"/>
                  </a:lnTo>
                  <a:lnTo>
                    <a:pt x="229780" y="967472"/>
                  </a:lnTo>
                  <a:lnTo>
                    <a:pt x="229641" y="971624"/>
                  </a:lnTo>
                  <a:lnTo>
                    <a:pt x="229518" y="975777"/>
                  </a:lnTo>
                  <a:lnTo>
                    <a:pt x="229395" y="979929"/>
                  </a:lnTo>
                  <a:lnTo>
                    <a:pt x="229272" y="984081"/>
                  </a:lnTo>
                  <a:lnTo>
                    <a:pt x="229166" y="988233"/>
                  </a:lnTo>
                  <a:lnTo>
                    <a:pt x="229063" y="992386"/>
                  </a:lnTo>
                  <a:lnTo>
                    <a:pt x="228960" y="996538"/>
                  </a:lnTo>
                  <a:lnTo>
                    <a:pt x="228868" y="1000690"/>
                  </a:lnTo>
                  <a:lnTo>
                    <a:pt x="228786" y="1004842"/>
                  </a:lnTo>
                  <a:lnTo>
                    <a:pt x="228703" y="1008995"/>
                  </a:lnTo>
                  <a:lnTo>
                    <a:pt x="228624" y="1013147"/>
                  </a:lnTo>
                  <a:lnTo>
                    <a:pt x="228562" y="1017299"/>
                  </a:lnTo>
                  <a:lnTo>
                    <a:pt x="228500" y="1021451"/>
                  </a:lnTo>
                  <a:lnTo>
                    <a:pt x="228439" y="1025604"/>
                  </a:lnTo>
                  <a:lnTo>
                    <a:pt x="228394" y="1029756"/>
                  </a:lnTo>
                  <a:lnTo>
                    <a:pt x="228353" y="1033908"/>
                  </a:lnTo>
                  <a:lnTo>
                    <a:pt x="228311" y="1038060"/>
                  </a:lnTo>
                  <a:lnTo>
                    <a:pt x="228280" y="1042213"/>
                  </a:lnTo>
                  <a:lnTo>
                    <a:pt x="228260" y="1046365"/>
                  </a:lnTo>
                  <a:lnTo>
                    <a:pt x="228239" y="1050517"/>
                  </a:lnTo>
                  <a:lnTo>
                    <a:pt x="228222" y="1054669"/>
                  </a:lnTo>
                  <a:lnTo>
                    <a:pt x="228222" y="1058822"/>
                  </a:lnTo>
                  <a:lnTo>
                    <a:pt x="228222" y="1062974"/>
                  </a:lnTo>
                  <a:lnTo>
                    <a:pt x="228222" y="1067126"/>
                  </a:lnTo>
                  <a:lnTo>
                    <a:pt x="228239" y="1071278"/>
                  </a:lnTo>
                  <a:lnTo>
                    <a:pt x="228260" y="1075431"/>
                  </a:lnTo>
                  <a:lnTo>
                    <a:pt x="228280" y="1079583"/>
                  </a:lnTo>
                  <a:lnTo>
                    <a:pt x="228311" y="1083735"/>
                  </a:lnTo>
                  <a:lnTo>
                    <a:pt x="228353" y="1087887"/>
                  </a:lnTo>
                  <a:lnTo>
                    <a:pt x="228394" y="1092040"/>
                  </a:lnTo>
                  <a:lnTo>
                    <a:pt x="228439" y="1096192"/>
                  </a:lnTo>
                  <a:lnTo>
                    <a:pt x="228500" y="1100344"/>
                  </a:lnTo>
                  <a:lnTo>
                    <a:pt x="228562" y="1104496"/>
                  </a:lnTo>
                  <a:lnTo>
                    <a:pt x="228624" y="1108648"/>
                  </a:lnTo>
                  <a:lnTo>
                    <a:pt x="228703" y="1112801"/>
                  </a:lnTo>
                  <a:lnTo>
                    <a:pt x="228786" y="1116953"/>
                  </a:lnTo>
                  <a:lnTo>
                    <a:pt x="228868" y="1121105"/>
                  </a:lnTo>
                  <a:lnTo>
                    <a:pt x="228960" y="1125257"/>
                  </a:lnTo>
                  <a:lnTo>
                    <a:pt x="229063" y="1129410"/>
                  </a:lnTo>
                  <a:lnTo>
                    <a:pt x="229166" y="1133562"/>
                  </a:lnTo>
                  <a:lnTo>
                    <a:pt x="229272" y="1137714"/>
                  </a:lnTo>
                  <a:lnTo>
                    <a:pt x="229395" y="1141866"/>
                  </a:lnTo>
                  <a:lnTo>
                    <a:pt x="229518" y="1146019"/>
                  </a:lnTo>
                  <a:lnTo>
                    <a:pt x="229641" y="1150171"/>
                  </a:lnTo>
                  <a:lnTo>
                    <a:pt x="229780" y="1154323"/>
                  </a:lnTo>
                  <a:lnTo>
                    <a:pt x="229923" y="1158475"/>
                  </a:lnTo>
                  <a:lnTo>
                    <a:pt x="230066" y="1162628"/>
                  </a:lnTo>
                  <a:lnTo>
                    <a:pt x="230218" y="1166780"/>
                  </a:lnTo>
                  <a:lnTo>
                    <a:pt x="230381" y="1170932"/>
                  </a:lnTo>
                  <a:lnTo>
                    <a:pt x="230544" y="1175084"/>
                  </a:lnTo>
                  <a:lnTo>
                    <a:pt x="230709" y="1179237"/>
                  </a:lnTo>
                  <a:lnTo>
                    <a:pt x="230892" y="1183389"/>
                  </a:lnTo>
                  <a:lnTo>
                    <a:pt x="231074" y="1187541"/>
                  </a:lnTo>
                  <a:lnTo>
                    <a:pt x="231257" y="1191693"/>
                  </a:lnTo>
                  <a:lnTo>
                    <a:pt x="231454" y="1195846"/>
                  </a:lnTo>
                  <a:lnTo>
                    <a:pt x="231656" y="1199998"/>
                  </a:lnTo>
                  <a:lnTo>
                    <a:pt x="231857" y="1204150"/>
                  </a:lnTo>
                  <a:lnTo>
                    <a:pt x="232068" y="1208302"/>
                  </a:lnTo>
                  <a:lnTo>
                    <a:pt x="232288" y="1212455"/>
                  </a:lnTo>
                  <a:lnTo>
                    <a:pt x="232509" y="1216607"/>
                  </a:lnTo>
                  <a:lnTo>
                    <a:pt x="232731" y="1220759"/>
                  </a:lnTo>
                  <a:lnTo>
                    <a:pt x="232971" y="1224911"/>
                  </a:lnTo>
                  <a:lnTo>
                    <a:pt x="233210" y="1229064"/>
                  </a:lnTo>
                  <a:lnTo>
                    <a:pt x="233449" y="1233216"/>
                  </a:lnTo>
                  <a:lnTo>
                    <a:pt x="233702" y="1237368"/>
                  </a:lnTo>
                  <a:lnTo>
                    <a:pt x="233960" y="1241520"/>
                  </a:lnTo>
                  <a:lnTo>
                    <a:pt x="234217" y="1245673"/>
                  </a:lnTo>
                  <a:lnTo>
                    <a:pt x="234482" y="1249825"/>
                  </a:lnTo>
                  <a:lnTo>
                    <a:pt x="234758" y="1253977"/>
                  </a:lnTo>
                  <a:lnTo>
                    <a:pt x="235033" y="1258129"/>
                  </a:lnTo>
                  <a:lnTo>
                    <a:pt x="235310" y="1262282"/>
                  </a:lnTo>
                  <a:lnTo>
                    <a:pt x="235602" y="1266434"/>
                  </a:lnTo>
                  <a:lnTo>
                    <a:pt x="235895" y="1270586"/>
                  </a:lnTo>
                  <a:lnTo>
                    <a:pt x="236188" y="1274738"/>
                  </a:lnTo>
                  <a:lnTo>
                    <a:pt x="236493" y="1278890"/>
                  </a:lnTo>
                  <a:lnTo>
                    <a:pt x="236803" y="1283043"/>
                  </a:lnTo>
                  <a:lnTo>
                    <a:pt x="237112" y="1287195"/>
                  </a:lnTo>
                  <a:lnTo>
                    <a:pt x="237429" y="1291347"/>
                  </a:lnTo>
                  <a:lnTo>
                    <a:pt x="237755" y="1295499"/>
                  </a:lnTo>
                  <a:lnTo>
                    <a:pt x="238081" y="1299652"/>
                  </a:lnTo>
                  <a:lnTo>
                    <a:pt x="238408" y="1303804"/>
                  </a:lnTo>
                  <a:lnTo>
                    <a:pt x="238750" y="1307956"/>
                  </a:lnTo>
                  <a:lnTo>
                    <a:pt x="239092" y="1312108"/>
                  </a:lnTo>
                  <a:lnTo>
                    <a:pt x="239434" y="1316261"/>
                  </a:lnTo>
                  <a:lnTo>
                    <a:pt x="239787" y="1320413"/>
                  </a:lnTo>
                  <a:lnTo>
                    <a:pt x="240144" y="1324565"/>
                  </a:lnTo>
                  <a:lnTo>
                    <a:pt x="240501" y="1328717"/>
                  </a:lnTo>
                  <a:lnTo>
                    <a:pt x="240864" y="1332870"/>
                  </a:lnTo>
                  <a:lnTo>
                    <a:pt x="241237" y="1337022"/>
                  </a:lnTo>
                  <a:lnTo>
                    <a:pt x="241609" y="1341174"/>
                  </a:lnTo>
                  <a:lnTo>
                    <a:pt x="241981" y="1345326"/>
                  </a:lnTo>
                  <a:lnTo>
                    <a:pt x="242368" y="1349479"/>
                  </a:lnTo>
                  <a:lnTo>
                    <a:pt x="242754" y="1353631"/>
                  </a:lnTo>
                  <a:lnTo>
                    <a:pt x="243140" y="1357783"/>
                  </a:lnTo>
                  <a:lnTo>
                    <a:pt x="243536" y="1361935"/>
                  </a:lnTo>
                  <a:lnTo>
                    <a:pt x="243936" y="1366088"/>
                  </a:lnTo>
                  <a:lnTo>
                    <a:pt x="244336" y="1370240"/>
                  </a:lnTo>
                  <a:lnTo>
                    <a:pt x="244741" y="1374392"/>
                  </a:lnTo>
                  <a:lnTo>
                    <a:pt x="245154" y="1378544"/>
                  </a:lnTo>
                  <a:lnTo>
                    <a:pt x="245566" y="1382697"/>
                  </a:lnTo>
                  <a:lnTo>
                    <a:pt x="245980" y="1386849"/>
                  </a:lnTo>
                  <a:lnTo>
                    <a:pt x="246405" y="1391001"/>
                  </a:lnTo>
                  <a:lnTo>
                    <a:pt x="246830" y="1395153"/>
                  </a:lnTo>
                  <a:lnTo>
                    <a:pt x="247255" y="1399306"/>
                  </a:lnTo>
                  <a:lnTo>
                    <a:pt x="247688" y="1403458"/>
                  </a:lnTo>
                  <a:lnTo>
                    <a:pt x="248125" y="1407610"/>
                  </a:lnTo>
                  <a:lnTo>
                    <a:pt x="248562" y="1411762"/>
                  </a:lnTo>
                  <a:lnTo>
                    <a:pt x="249002" y="1415915"/>
                  </a:lnTo>
                  <a:lnTo>
                    <a:pt x="249450" y="1420067"/>
                  </a:lnTo>
                  <a:lnTo>
                    <a:pt x="249897" y="1424219"/>
                  </a:lnTo>
                  <a:lnTo>
                    <a:pt x="250345" y="1428371"/>
                  </a:lnTo>
                  <a:lnTo>
                    <a:pt x="250803" y="1432523"/>
                  </a:lnTo>
                  <a:lnTo>
                    <a:pt x="251260" y="1436676"/>
                  </a:lnTo>
                  <a:lnTo>
                    <a:pt x="251718" y="1440828"/>
                  </a:lnTo>
                  <a:lnTo>
                    <a:pt x="252182" y="1444980"/>
                  </a:lnTo>
                  <a:lnTo>
                    <a:pt x="252649" y="1449132"/>
                  </a:lnTo>
                  <a:lnTo>
                    <a:pt x="253116" y="1453285"/>
                  </a:lnTo>
                  <a:lnTo>
                    <a:pt x="253586" y="1457437"/>
                  </a:lnTo>
                  <a:lnTo>
                    <a:pt x="254062" y="1461589"/>
                  </a:lnTo>
                  <a:lnTo>
                    <a:pt x="254538" y="1465741"/>
                  </a:lnTo>
                  <a:lnTo>
                    <a:pt x="255014" y="1469894"/>
                  </a:lnTo>
                  <a:lnTo>
                    <a:pt x="255497" y="1474046"/>
                  </a:lnTo>
                  <a:lnTo>
                    <a:pt x="255981" y="1478198"/>
                  </a:lnTo>
                  <a:lnTo>
                    <a:pt x="256464" y="1482350"/>
                  </a:lnTo>
                  <a:lnTo>
                    <a:pt x="256953" y="1486503"/>
                  </a:lnTo>
                  <a:lnTo>
                    <a:pt x="257443" y="1490655"/>
                  </a:lnTo>
                  <a:lnTo>
                    <a:pt x="257934" y="1494807"/>
                  </a:lnTo>
                  <a:lnTo>
                    <a:pt x="258427" y="1498959"/>
                  </a:lnTo>
                  <a:lnTo>
                    <a:pt x="258924" y="1503112"/>
                  </a:lnTo>
                  <a:lnTo>
                    <a:pt x="259421" y="1507264"/>
                  </a:lnTo>
                  <a:lnTo>
                    <a:pt x="259917" y="1511416"/>
                  </a:lnTo>
                  <a:lnTo>
                    <a:pt x="260420" y="1515568"/>
                  </a:lnTo>
                  <a:lnTo>
                    <a:pt x="260922" y="1519721"/>
                  </a:lnTo>
                  <a:lnTo>
                    <a:pt x="261424" y="1523873"/>
                  </a:lnTo>
                  <a:lnTo>
                    <a:pt x="261930" y="1528025"/>
                  </a:lnTo>
                  <a:lnTo>
                    <a:pt x="262437" y="1532177"/>
                  </a:lnTo>
                  <a:lnTo>
                    <a:pt x="262944" y="1536330"/>
                  </a:lnTo>
                  <a:lnTo>
                    <a:pt x="263452" y="1540482"/>
                  </a:lnTo>
                  <a:lnTo>
                    <a:pt x="263962" y="1544634"/>
                  </a:lnTo>
                  <a:lnTo>
                    <a:pt x="264473" y="1548786"/>
                  </a:lnTo>
                  <a:lnTo>
                    <a:pt x="264984" y="1552939"/>
                  </a:lnTo>
                  <a:lnTo>
                    <a:pt x="265497" y="1557091"/>
                  </a:lnTo>
                  <a:lnTo>
                    <a:pt x="266011" y="1561243"/>
                  </a:lnTo>
                  <a:lnTo>
                    <a:pt x="266524" y="1565395"/>
                  </a:lnTo>
                  <a:lnTo>
                    <a:pt x="267039" y="1569548"/>
                  </a:lnTo>
                  <a:lnTo>
                    <a:pt x="267554" y="1573700"/>
                  </a:lnTo>
                  <a:lnTo>
                    <a:pt x="268070" y="1577852"/>
                  </a:lnTo>
                  <a:lnTo>
                    <a:pt x="268586" y="1582004"/>
                  </a:lnTo>
                  <a:lnTo>
                    <a:pt x="269103" y="1586156"/>
                  </a:lnTo>
                  <a:lnTo>
                    <a:pt x="269619" y="1590309"/>
                  </a:lnTo>
                  <a:lnTo>
                    <a:pt x="270136" y="1594461"/>
                  </a:lnTo>
                  <a:lnTo>
                    <a:pt x="270653" y="1598613"/>
                  </a:lnTo>
                  <a:lnTo>
                    <a:pt x="271170" y="1602765"/>
                  </a:lnTo>
                  <a:lnTo>
                    <a:pt x="271687" y="1606918"/>
                  </a:lnTo>
                  <a:lnTo>
                    <a:pt x="272204" y="1611070"/>
                  </a:lnTo>
                  <a:lnTo>
                    <a:pt x="272720" y="1615222"/>
                  </a:lnTo>
                  <a:lnTo>
                    <a:pt x="273237" y="1619374"/>
                  </a:lnTo>
                  <a:lnTo>
                    <a:pt x="273753" y="1623527"/>
                  </a:lnTo>
                  <a:lnTo>
                    <a:pt x="274268" y="1627679"/>
                  </a:lnTo>
                  <a:lnTo>
                    <a:pt x="274782" y="1631831"/>
                  </a:lnTo>
                  <a:lnTo>
                    <a:pt x="275297" y="1635983"/>
                  </a:lnTo>
                  <a:lnTo>
                    <a:pt x="275810" y="1640136"/>
                  </a:lnTo>
                  <a:lnTo>
                    <a:pt x="276323" y="1644288"/>
                  </a:lnTo>
                  <a:lnTo>
                    <a:pt x="276835" y="1648440"/>
                  </a:lnTo>
                  <a:lnTo>
                    <a:pt x="277346" y="1652592"/>
                  </a:lnTo>
                  <a:lnTo>
                    <a:pt x="277855" y="1656745"/>
                  </a:lnTo>
                  <a:lnTo>
                    <a:pt x="278365" y="1660897"/>
                  </a:lnTo>
                  <a:lnTo>
                    <a:pt x="278873" y="1665049"/>
                  </a:lnTo>
                  <a:lnTo>
                    <a:pt x="279378" y="1669201"/>
                  </a:lnTo>
                  <a:lnTo>
                    <a:pt x="279883" y="1673354"/>
                  </a:lnTo>
                  <a:lnTo>
                    <a:pt x="280388" y="1677506"/>
                  </a:lnTo>
                  <a:lnTo>
                    <a:pt x="280889" y="1681658"/>
                  </a:lnTo>
                  <a:lnTo>
                    <a:pt x="281389" y="1685810"/>
                  </a:lnTo>
                  <a:lnTo>
                    <a:pt x="281890" y="1689963"/>
                  </a:lnTo>
                  <a:lnTo>
                    <a:pt x="282386" y="1694115"/>
                  </a:lnTo>
                  <a:lnTo>
                    <a:pt x="282881" y="1698267"/>
                  </a:lnTo>
                  <a:lnTo>
                    <a:pt x="283375" y="1702419"/>
                  </a:lnTo>
                  <a:lnTo>
                    <a:pt x="283868" y="1706572"/>
                  </a:lnTo>
                  <a:lnTo>
                    <a:pt x="284355" y="1710724"/>
                  </a:lnTo>
                  <a:lnTo>
                    <a:pt x="284843" y="1714876"/>
                  </a:lnTo>
                  <a:lnTo>
                    <a:pt x="285331" y="1719028"/>
                  </a:lnTo>
                  <a:lnTo>
                    <a:pt x="285812" y="1723181"/>
                  </a:lnTo>
                  <a:lnTo>
                    <a:pt x="286292" y="1727333"/>
                  </a:lnTo>
                  <a:lnTo>
                    <a:pt x="286772" y="1731485"/>
                  </a:lnTo>
                  <a:lnTo>
                    <a:pt x="287247" y="1735637"/>
                  </a:lnTo>
                  <a:lnTo>
                    <a:pt x="287719" y="1739789"/>
                  </a:lnTo>
                  <a:lnTo>
                    <a:pt x="288190" y="1743942"/>
                  </a:lnTo>
                  <a:lnTo>
                    <a:pt x="288660" y="1748094"/>
                  </a:lnTo>
                  <a:lnTo>
                    <a:pt x="289122" y="1752246"/>
                  </a:lnTo>
                  <a:lnTo>
                    <a:pt x="289585" y="1756398"/>
                  </a:lnTo>
                  <a:lnTo>
                    <a:pt x="290047" y="1760551"/>
                  </a:lnTo>
                  <a:lnTo>
                    <a:pt x="290501" y="1764703"/>
                  </a:lnTo>
                  <a:lnTo>
                    <a:pt x="290953" y="1768855"/>
                  </a:lnTo>
                  <a:lnTo>
                    <a:pt x="291406" y="1773007"/>
                  </a:lnTo>
                  <a:lnTo>
                    <a:pt x="291852" y="1777160"/>
                  </a:lnTo>
                  <a:lnTo>
                    <a:pt x="292293" y="1781312"/>
                  </a:lnTo>
                  <a:lnTo>
                    <a:pt x="292735" y="1785464"/>
                  </a:lnTo>
                  <a:lnTo>
                    <a:pt x="293174" y="1789616"/>
                  </a:lnTo>
                  <a:lnTo>
                    <a:pt x="293604" y="1793769"/>
                  </a:lnTo>
                  <a:lnTo>
                    <a:pt x="294034" y="1797921"/>
                  </a:lnTo>
                  <a:lnTo>
                    <a:pt x="294464" y="1802073"/>
                  </a:lnTo>
                  <a:lnTo>
                    <a:pt x="294883" y="1806225"/>
                  </a:lnTo>
                  <a:lnTo>
                    <a:pt x="295300" y="1810378"/>
                  </a:lnTo>
                  <a:lnTo>
                    <a:pt x="295718" y="1814530"/>
                  </a:lnTo>
                  <a:lnTo>
                    <a:pt x="296128" y="1818682"/>
                  </a:lnTo>
                  <a:lnTo>
                    <a:pt x="296532" y="1822834"/>
                  </a:lnTo>
                  <a:lnTo>
                    <a:pt x="296937" y="1826987"/>
                  </a:lnTo>
                  <a:lnTo>
                    <a:pt x="297338" y="1831139"/>
                  </a:lnTo>
                  <a:lnTo>
                    <a:pt x="297729" y="1835291"/>
                  </a:lnTo>
                  <a:lnTo>
                    <a:pt x="298119" y="1839443"/>
                  </a:lnTo>
                  <a:lnTo>
                    <a:pt x="298509" y="1843596"/>
                  </a:lnTo>
                  <a:lnTo>
                    <a:pt x="298887" y="1847748"/>
                  </a:lnTo>
                  <a:lnTo>
                    <a:pt x="299263" y="1851900"/>
                  </a:lnTo>
                  <a:lnTo>
                    <a:pt x="299639" y="1856052"/>
                  </a:lnTo>
                  <a:lnTo>
                    <a:pt x="300007" y="1860205"/>
                  </a:lnTo>
                  <a:lnTo>
                    <a:pt x="300367" y="1864357"/>
                  </a:lnTo>
                  <a:lnTo>
                    <a:pt x="300728" y="1868509"/>
                  </a:lnTo>
                  <a:lnTo>
                    <a:pt x="301085" y="1872661"/>
                  </a:lnTo>
                  <a:lnTo>
                    <a:pt x="301430" y="1876814"/>
                  </a:lnTo>
                  <a:lnTo>
                    <a:pt x="301774" y="1880966"/>
                  </a:lnTo>
                  <a:lnTo>
                    <a:pt x="302119" y="1885118"/>
                  </a:lnTo>
                  <a:lnTo>
                    <a:pt x="302450" y="1889270"/>
                  </a:lnTo>
                  <a:lnTo>
                    <a:pt x="302778" y="1893423"/>
                  </a:lnTo>
                  <a:lnTo>
                    <a:pt x="303106" y="1897575"/>
                  </a:lnTo>
                  <a:lnTo>
                    <a:pt x="303425" y="1901727"/>
                  </a:lnTo>
                  <a:lnTo>
                    <a:pt x="303736" y="1905879"/>
                  </a:lnTo>
                  <a:lnTo>
                    <a:pt x="304046" y="1910031"/>
                  </a:lnTo>
                  <a:lnTo>
                    <a:pt x="304354" y="1914184"/>
                  </a:lnTo>
                  <a:lnTo>
                    <a:pt x="304647" y="1918336"/>
                  </a:lnTo>
                  <a:lnTo>
                    <a:pt x="304940" y="1922488"/>
                  </a:lnTo>
                  <a:lnTo>
                    <a:pt x="305233" y="1926640"/>
                  </a:lnTo>
                  <a:lnTo>
                    <a:pt x="305511" y="1930793"/>
                  </a:lnTo>
                  <a:lnTo>
                    <a:pt x="305786" y="1934945"/>
                  </a:lnTo>
                  <a:lnTo>
                    <a:pt x="306061" y="1939097"/>
                  </a:lnTo>
                  <a:lnTo>
                    <a:pt x="306326" y="1943249"/>
                  </a:lnTo>
                  <a:lnTo>
                    <a:pt x="306582" y="1947402"/>
                  </a:lnTo>
                  <a:lnTo>
                    <a:pt x="306838" y="1951554"/>
                  </a:lnTo>
                  <a:lnTo>
                    <a:pt x="307091" y="1955706"/>
                  </a:lnTo>
                  <a:lnTo>
                    <a:pt x="307328" y="1959858"/>
                  </a:lnTo>
                  <a:lnTo>
                    <a:pt x="307564" y="1964011"/>
                  </a:lnTo>
                  <a:lnTo>
                    <a:pt x="307801" y="1968163"/>
                  </a:lnTo>
                  <a:lnTo>
                    <a:pt x="308021" y="1972315"/>
                  </a:lnTo>
                  <a:lnTo>
                    <a:pt x="308238" y="1976467"/>
                  </a:lnTo>
                  <a:lnTo>
                    <a:pt x="308455" y="1980620"/>
                  </a:lnTo>
                  <a:lnTo>
                    <a:pt x="308662" y="1984772"/>
                  </a:lnTo>
                  <a:lnTo>
                    <a:pt x="308859" y="1988924"/>
                  </a:lnTo>
                  <a:lnTo>
                    <a:pt x="309055" y="1993076"/>
                  </a:lnTo>
                  <a:lnTo>
                    <a:pt x="309249" y="1997229"/>
                  </a:lnTo>
                  <a:lnTo>
                    <a:pt x="309425" y="2001381"/>
                  </a:lnTo>
                  <a:lnTo>
                    <a:pt x="309601" y="2005533"/>
                  </a:lnTo>
                  <a:lnTo>
                    <a:pt x="309777" y="2009685"/>
                  </a:lnTo>
                  <a:lnTo>
                    <a:pt x="309936" y="2013838"/>
                  </a:lnTo>
                  <a:lnTo>
                    <a:pt x="310091" y="2017990"/>
                  </a:lnTo>
                  <a:lnTo>
                    <a:pt x="310246" y="2022142"/>
                  </a:lnTo>
                  <a:lnTo>
                    <a:pt x="310392" y="2026294"/>
                  </a:lnTo>
                  <a:lnTo>
                    <a:pt x="310525" y="2030447"/>
                  </a:lnTo>
                  <a:lnTo>
                    <a:pt x="310659" y="2034599"/>
                  </a:lnTo>
                  <a:lnTo>
                    <a:pt x="310790" y="2038751"/>
                  </a:lnTo>
                  <a:lnTo>
                    <a:pt x="310903" y="2042903"/>
                  </a:lnTo>
                  <a:lnTo>
                    <a:pt x="311015" y="2047056"/>
                  </a:lnTo>
                  <a:lnTo>
                    <a:pt x="311127" y="2051208"/>
                  </a:lnTo>
                  <a:lnTo>
                    <a:pt x="311222" y="2055360"/>
                  </a:lnTo>
                  <a:lnTo>
                    <a:pt x="311313" y="2059512"/>
                  </a:lnTo>
                  <a:lnTo>
                    <a:pt x="311403" y="2063664"/>
                  </a:lnTo>
                  <a:lnTo>
                    <a:pt x="311484" y="2067817"/>
                  </a:lnTo>
                  <a:lnTo>
                    <a:pt x="311552" y="2071969"/>
                  </a:lnTo>
                  <a:lnTo>
                    <a:pt x="311621" y="2076121"/>
                  </a:lnTo>
                  <a:lnTo>
                    <a:pt x="311687" y="2080273"/>
                  </a:lnTo>
                  <a:lnTo>
                    <a:pt x="311733" y="2084426"/>
                  </a:lnTo>
                  <a:lnTo>
                    <a:pt x="311779" y="2088578"/>
                  </a:lnTo>
                  <a:lnTo>
                    <a:pt x="311825" y="2092730"/>
                  </a:lnTo>
                  <a:lnTo>
                    <a:pt x="311855" y="2096882"/>
                  </a:lnTo>
                  <a:lnTo>
                    <a:pt x="311879" y="2101035"/>
                  </a:lnTo>
                  <a:lnTo>
                    <a:pt x="311902" y="2105187"/>
                  </a:lnTo>
                  <a:lnTo>
                    <a:pt x="311917" y="2109339"/>
                  </a:lnTo>
                  <a:lnTo>
                    <a:pt x="311918" y="2113491"/>
                  </a:lnTo>
                  <a:lnTo>
                    <a:pt x="311920" y="2117644"/>
                  </a:lnTo>
                  <a:lnTo>
                    <a:pt x="311919" y="2121796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533723" y="1476681"/>
              <a:ext cx="144524" cy="0"/>
            </a:xfrm>
            <a:custGeom>
              <a:avLst/>
              <a:pathLst>
                <a:path w="144524" h="0">
                  <a:moveTo>
                    <a:pt x="0" y="0"/>
                  </a:moveTo>
                  <a:lnTo>
                    <a:pt x="14452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796603" y="593754"/>
              <a:ext cx="311920" cy="1941749"/>
            </a:xfrm>
            <a:custGeom>
              <a:avLst/>
              <a:pathLst>
                <a:path w="311920" h="1941749">
                  <a:moveTo>
                    <a:pt x="3" y="1941749"/>
                  </a:moveTo>
                  <a:lnTo>
                    <a:pt x="0" y="1937949"/>
                  </a:lnTo>
                  <a:lnTo>
                    <a:pt x="11" y="1934149"/>
                  </a:lnTo>
                  <a:lnTo>
                    <a:pt x="33" y="1930350"/>
                  </a:lnTo>
                  <a:lnTo>
                    <a:pt x="55" y="1926550"/>
                  </a:lnTo>
                  <a:lnTo>
                    <a:pt x="89" y="1922750"/>
                  </a:lnTo>
                  <a:lnTo>
                    <a:pt x="137" y="1918950"/>
                  </a:lnTo>
                  <a:lnTo>
                    <a:pt x="184" y="1915150"/>
                  </a:lnTo>
                  <a:lnTo>
                    <a:pt x="239" y="1911350"/>
                  </a:lnTo>
                  <a:lnTo>
                    <a:pt x="313" y="1907550"/>
                  </a:lnTo>
                  <a:lnTo>
                    <a:pt x="386" y="1903750"/>
                  </a:lnTo>
                  <a:lnTo>
                    <a:pt x="462" y="1899950"/>
                  </a:lnTo>
                  <a:lnTo>
                    <a:pt x="561" y="1896150"/>
                  </a:lnTo>
                  <a:lnTo>
                    <a:pt x="660" y="1892351"/>
                  </a:lnTo>
                  <a:lnTo>
                    <a:pt x="758" y="1888551"/>
                  </a:lnTo>
                  <a:lnTo>
                    <a:pt x="882" y="1884751"/>
                  </a:lnTo>
                  <a:lnTo>
                    <a:pt x="1005" y="1880951"/>
                  </a:lnTo>
                  <a:lnTo>
                    <a:pt x="1129" y="1877151"/>
                  </a:lnTo>
                  <a:lnTo>
                    <a:pt x="1274" y="1873351"/>
                  </a:lnTo>
                  <a:lnTo>
                    <a:pt x="1423" y="1869551"/>
                  </a:lnTo>
                  <a:lnTo>
                    <a:pt x="1571" y="1865751"/>
                  </a:lnTo>
                  <a:lnTo>
                    <a:pt x="1737" y="1861951"/>
                  </a:lnTo>
                  <a:lnTo>
                    <a:pt x="1910" y="1858151"/>
                  </a:lnTo>
                  <a:lnTo>
                    <a:pt x="2084" y="1854352"/>
                  </a:lnTo>
                  <a:lnTo>
                    <a:pt x="2270" y="1850552"/>
                  </a:lnTo>
                  <a:lnTo>
                    <a:pt x="2468" y="1846752"/>
                  </a:lnTo>
                  <a:lnTo>
                    <a:pt x="2666" y="1842952"/>
                  </a:lnTo>
                  <a:lnTo>
                    <a:pt x="2873" y="1839152"/>
                  </a:lnTo>
                  <a:lnTo>
                    <a:pt x="3095" y="1835352"/>
                  </a:lnTo>
                  <a:lnTo>
                    <a:pt x="3318" y="1831552"/>
                  </a:lnTo>
                  <a:lnTo>
                    <a:pt x="3545" y="1827752"/>
                  </a:lnTo>
                  <a:lnTo>
                    <a:pt x="3791" y="1823952"/>
                  </a:lnTo>
                  <a:lnTo>
                    <a:pt x="4037" y="1820152"/>
                  </a:lnTo>
                  <a:lnTo>
                    <a:pt x="4284" y="1816353"/>
                  </a:lnTo>
                  <a:lnTo>
                    <a:pt x="4553" y="1812553"/>
                  </a:lnTo>
                  <a:lnTo>
                    <a:pt x="4822" y="1808753"/>
                  </a:lnTo>
                  <a:lnTo>
                    <a:pt x="5092" y="1804953"/>
                  </a:lnTo>
                  <a:lnTo>
                    <a:pt x="5381" y="1801153"/>
                  </a:lnTo>
                  <a:lnTo>
                    <a:pt x="5674" y="1797353"/>
                  </a:lnTo>
                  <a:lnTo>
                    <a:pt x="5966" y="1793553"/>
                  </a:lnTo>
                  <a:lnTo>
                    <a:pt x="6274" y="1789753"/>
                  </a:lnTo>
                  <a:lnTo>
                    <a:pt x="6589" y="1785953"/>
                  </a:lnTo>
                  <a:lnTo>
                    <a:pt x="6904" y="1782153"/>
                  </a:lnTo>
                  <a:lnTo>
                    <a:pt x="7231" y="1778354"/>
                  </a:lnTo>
                  <a:lnTo>
                    <a:pt x="7568" y="1774554"/>
                  </a:lnTo>
                  <a:lnTo>
                    <a:pt x="7904" y="1770754"/>
                  </a:lnTo>
                  <a:lnTo>
                    <a:pt x="8250" y="1766954"/>
                  </a:lnTo>
                  <a:lnTo>
                    <a:pt x="8608" y="1763154"/>
                  </a:lnTo>
                  <a:lnTo>
                    <a:pt x="8966" y="1759354"/>
                  </a:lnTo>
                  <a:lnTo>
                    <a:pt x="9329" y="1755554"/>
                  </a:lnTo>
                  <a:lnTo>
                    <a:pt x="9708" y="1751754"/>
                  </a:lnTo>
                  <a:lnTo>
                    <a:pt x="10087" y="1747954"/>
                  </a:lnTo>
                  <a:lnTo>
                    <a:pt x="10468" y="1744154"/>
                  </a:lnTo>
                  <a:lnTo>
                    <a:pt x="10867" y="1740355"/>
                  </a:lnTo>
                  <a:lnTo>
                    <a:pt x="11266" y="1736555"/>
                  </a:lnTo>
                  <a:lnTo>
                    <a:pt x="11665" y="1732755"/>
                  </a:lnTo>
                  <a:lnTo>
                    <a:pt x="12082" y="1728955"/>
                  </a:lnTo>
                  <a:lnTo>
                    <a:pt x="12501" y="1725155"/>
                  </a:lnTo>
                  <a:lnTo>
                    <a:pt x="12919" y="1721355"/>
                  </a:lnTo>
                  <a:lnTo>
                    <a:pt x="13352" y="1717555"/>
                  </a:lnTo>
                  <a:lnTo>
                    <a:pt x="13790" y="1713755"/>
                  </a:lnTo>
                  <a:lnTo>
                    <a:pt x="14227" y="1709955"/>
                  </a:lnTo>
                  <a:lnTo>
                    <a:pt x="14676" y="1706155"/>
                  </a:lnTo>
                  <a:lnTo>
                    <a:pt x="15132" y="1702355"/>
                  </a:lnTo>
                  <a:lnTo>
                    <a:pt x="15587" y="1698556"/>
                  </a:lnTo>
                  <a:lnTo>
                    <a:pt x="16051" y="1694756"/>
                  </a:lnTo>
                  <a:lnTo>
                    <a:pt x="16524" y="1690956"/>
                  </a:lnTo>
                  <a:lnTo>
                    <a:pt x="16997" y="1687156"/>
                  </a:lnTo>
                  <a:lnTo>
                    <a:pt x="17476" y="1683356"/>
                  </a:lnTo>
                  <a:lnTo>
                    <a:pt x="17965" y="1679556"/>
                  </a:lnTo>
                  <a:lnTo>
                    <a:pt x="18455" y="1675756"/>
                  </a:lnTo>
                  <a:lnTo>
                    <a:pt x="18947" y="1671956"/>
                  </a:lnTo>
                  <a:lnTo>
                    <a:pt x="19453" y="1668156"/>
                  </a:lnTo>
                  <a:lnTo>
                    <a:pt x="19959" y="1664356"/>
                  </a:lnTo>
                  <a:lnTo>
                    <a:pt x="20465" y="1660557"/>
                  </a:lnTo>
                  <a:lnTo>
                    <a:pt x="20985" y="1656757"/>
                  </a:lnTo>
                  <a:lnTo>
                    <a:pt x="21506" y="1652957"/>
                  </a:lnTo>
                  <a:lnTo>
                    <a:pt x="22027" y="1649157"/>
                  </a:lnTo>
                  <a:lnTo>
                    <a:pt x="22560" y="1645357"/>
                  </a:lnTo>
                  <a:lnTo>
                    <a:pt x="23096" y="1641557"/>
                  </a:lnTo>
                  <a:lnTo>
                    <a:pt x="23631" y="1637757"/>
                  </a:lnTo>
                  <a:lnTo>
                    <a:pt x="24176" y="1633957"/>
                  </a:lnTo>
                  <a:lnTo>
                    <a:pt x="24724" y="1630157"/>
                  </a:lnTo>
                  <a:lnTo>
                    <a:pt x="25273" y="1626357"/>
                  </a:lnTo>
                  <a:lnTo>
                    <a:pt x="25829" y="1622558"/>
                  </a:lnTo>
                  <a:lnTo>
                    <a:pt x="26391" y="1618758"/>
                  </a:lnTo>
                  <a:lnTo>
                    <a:pt x="26952" y="1614958"/>
                  </a:lnTo>
                  <a:lnTo>
                    <a:pt x="27518" y="1611158"/>
                  </a:lnTo>
                  <a:lnTo>
                    <a:pt x="28092" y="1607358"/>
                  </a:lnTo>
                  <a:lnTo>
                    <a:pt x="28665" y="1603558"/>
                  </a:lnTo>
                  <a:lnTo>
                    <a:pt x="29241" y="1599758"/>
                  </a:lnTo>
                  <a:lnTo>
                    <a:pt x="29826" y="1595958"/>
                  </a:lnTo>
                  <a:lnTo>
                    <a:pt x="30410" y="1592158"/>
                  </a:lnTo>
                  <a:lnTo>
                    <a:pt x="30995" y="1588358"/>
                  </a:lnTo>
                  <a:lnTo>
                    <a:pt x="31590" y="1584559"/>
                  </a:lnTo>
                  <a:lnTo>
                    <a:pt x="32185" y="1580759"/>
                  </a:lnTo>
                  <a:lnTo>
                    <a:pt x="32780" y="1576959"/>
                  </a:lnTo>
                  <a:lnTo>
                    <a:pt x="33383" y="1573159"/>
                  </a:lnTo>
                  <a:lnTo>
                    <a:pt x="33987" y="1569359"/>
                  </a:lnTo>
                  <a:lnTo>
                    <a:pt x="34591" y="1565559"/>
                  </a:lnTo>
                  <a:lnTo>
                    <a:pt x="35201" y="1561759"/>
                  </a:lnTo>
                  <a:lnTo>
                    <a:pt x="35814" y="1557959"/>
                  </a:lnTo>
                  <a:lnTo>
                    <a:pt x="36426" y="1554159"/>
                  </a:lnTo>
                  <a:lnTo>
                    <a:pt x="37043" y="1550359"/>
                  </a:lnTo>
                  <a:lnTo>
                    <a:pt x="37663" y="1546560"/>
                  </a:lnTo>
                  <a:lnTo>
                    <a:pt x="38283" y="1542760"/>
                  </a:lnTo>
                  <a:lnTo>
                    <a:pt x="38906" y="1538960"/>
                  </a:lnTo>
                  <a:lnTo>
                    <a:pt x="39533" y="1535160"/>
                  </a:lnTo>
                  <a:lnTo>
                    <a:pt x="40160" y="1531360"/>
                  </a:lnTo>
                  <a:lnTo>
                    <a:pt x="40788" y="1527560"/>
                  </a:lnTo>
                  <a:lnTo>
                    <a:pt x="41421" y="1523760"/>
                  </a:lnTo>
                  <a:lnTo>
                    <a:pt x="42053" y="1519960"/>
                  </a:lnTo>
                  <a:lnTo>
                    <a:pt x="42686" y="1516160"/>
                  </a:lnTo>
                  <a:lnTo>
                    <a:pt x="43324" y="1512360"/>
                  </a:lnTo>
                  <a:lnTo>
                    <a:pt x="43961" y="1508560"/>
                  </a:lnTo>
                  <a:lnTo>
                    <a:pt x="44598" y="1504761"/>
                  </a:lnTo>
                  <a:lnTo>
                    <a:pt x="45240" y="1500961"/>
                  </a:lnTo>
                  <a:lnTo>
                    <a:pt x="45881" y="1497161"/>
                  </a:lnTo>
                  <a:lnTo>
                    <a:pt x="46523" y="1493361"/>
                  </a:lnTo>
                  <a:lnTo>
                    <a:pt x="47167" y="1489561"/>
                  </a:lnTo>
                  <a:lnTo>
                    <a:pt x="47811" y="1485761"/>
                  </a:lnTo>
                  <a:lnTo>
                    <a:pt x="48456" y="1481961"/>
                  </a:lnTo>
                  <a:lnTo>
                    <a:pt x="49102" y="1478161"/>
                  </a:lnTo>
                  <a:lnTo>
                    <a:pt x="49749" y="1474361"/>
                  </a:lnTo>
                  <a:lnTo>
                    <a:pt x="50396" y="1470561"/>
                  </a:lnTo>
                  <a:lnTo>
                    <a:pt x="51044" y="1466762"/>
                  </a:lnTo>
                  <a:lnTo>
                    <a:pt x="51692" y="1462962"/>
                  </a:lnTo>
                  <a:lnTo>
                    <a:pt x="52340" y="1459162"/>
                  </a:lnTo>
                  <a:lnTo>
                    <a:pt x="52989" y="1455362"/>
                  </a:lnTo>
                  <a:lnTo>
                    <a:pt x="53638" y="1451562"/>
                  </a:lnTo>
                  <a:lnTo>
                    <a:pt x="54287" y="1447762"/>
                  </a:lnTo>
                  <a:lnTo>
                    <a:pt x="54936" y="1443962"/>
                  </a:lnTo>
                  <a:lnTo>
                    <a:pt x="55585" y="1440162"/>
                  </a:lnTo>
                  <a:lnTo>
                    <a:pt x="56233" y="1436362"/>
                  </a:lnTo>
                  <a:lnTo>
                    <a:pt x="56882" y="1432562"/>
                  </a:lnTo>
                  <a:lnTo>
                    <a:pt x="57530" y="1428763"/>
                  </a:lnTo>
                  <a:lnTo>
                    <a:pt x="58177" y="1424963"/>
                  </a:lnTo>
                  <a:lnTo>
                    <a:pt x="58825" y="1421163"/>
                  </a:lnTo>
                  <a:lnTo>
                    <a:pt x="59471" y="1417363"/>
                  </a:lnTo>
                  <a:lnTo>
                    <a:pt x="60116" y="1413563"/>
                  </a:lnTo>
                  <a:lnTo>
                    <a:pt x="60762" y="1409763"/>
                  </a:lnTo>
                  <a:lnTo>
                    <a:pt x="61406" y="1405963"/>
                  </a:lnTo>
                  <a:lnTo>
                    <a:pt x="62049" y="1402163"/>
                  </a:lnTo>
                  <a:lnTo>
                    <a:pt x="62692" y="1398363"/>
                  </a:lnTo>
                  <a:lnTo>
                    <a:pt x="63333" y="1394563"/>
                  </a:lnTo>
                  <a:lnTo>
                    <a:pt x="63972" y="1390764"/>
                  </a:lnTo>
                  <a:lnTo>
                    <a:pt x="64612" y="1386964"/>
                  </a:lnTo>
                  <a:lnTo>
                    <a:pt x="65250" y="1383164"/>
                  </a:lnTo>
                  <a:lnTo>
                    <a:pt x="65885" y="1379364"/>
                  </a:lnTo>
                  <a:lnTo>
                    <a:pt x="66520" y="1375564"/>
                  </a:lnTo>
                  <a:lnTo>
                    <a:pt x="67154" y="1371764"/>
                  </a:lnTo>
                  <a:lnTo>
                    <a:pt x="67784" y="1367964"/>
                  </a:lnTo>
                  <a:lnTo>
                    <a:pt x="68415" y="1364164"/>
                  </a:lnTo>
                  <a:lnTo>
                    <a:pt x="69044" y="1360364"/>
                  </a:lnTo>
                  <a:lnTo>
                    <a:pt x="69669" y="1356564"/>
                  </a:lnTo>
                  <a:lnTo>
                    <a:pt x="70293" y="1352765"/>
                  </a:lnTo>
                  <a:lnTo>
                    <a:pt x="70918" y="1348965"/>
                  </a:lnTo>
                  <a:lnTo>
                    <a:pt x="71536" y="1345165"/>
                  </a:lnTo>
                  <a:lnTo>
                    <a:pt x="72154" y="1341365"/>
                  </a:lnTo>
                  <a:lnTo>
                    <a:pt x="72772" y="1337565"/>
                  </a:lnTo>
                  <a:lnTo>
                    <a:pt x="73384" y="1333765"/>
                  </a:lnTo>
                  <a:lnTo>
                    <a:pt x="73995" y="1329965"/>
                  </a:lnTo>
                  <a:lnTo>
                    <a:pt x="74606" y="1326165"/>
                  </a:lnTo>
                  <a:lnTo>
                    <a:pt x="75212" y="1322365"/>
                  </a:lnTo>
                  <a:lnTo>
                    <a:pt x="75815" y="1318565"/>
                  </a:lnTo>
                  <a:lnTo>
                    <a:pt x="76418" y="1314766"/>
                  </a:lnTo>
                  <a:lnTo>
                    <a:pt x="77017" y="1310966"/>
                  </a:lnTo>
                  <a:lnTo>
                    <a:pt x="77611" y="1307166"/>
                  </a:lnTo>
                  <a:lnTo>
                    <a:pt x="78205" y="1303366"/>
                  </a:lnTo>
                  <a:lnTo>
                    <a:pt x="78797" y="1299566"/>
                  </a:lnTo>
                  <a:lnTo>
                    <a:pt x="79382" y="1295766"/>
                  </a:lnTo>
                  <a:lnTo>
                    <a:pt x="79968" y="1291966"/>
                  </a:lnTo>
                  <a:lnTo>
                    <a:pt x="80551" y="1288166"/>
                  </a:lnTo>
                  <a:lnTo>
                    <a:pt x="81127" y="1284366"/>
                  </a:lnTo>
                  <a:lnTo>
                    <a:pt x="81702" y="1280566"/>
                  </a:lnTo>
                  <a:lnTo>
                    <a:pt x="82278" y="1276766"/>
                  </a:lnTo>
                  <a:lnTo>
                    <a:pt x="82843" y="1272967"/>
                  </a:lnTo>
                  <a:lnTo>
                    <a:pt x="83408" y="1269167"/>
                  </a:lnTo>
                  <a:lnTo>
                    <a:pt x="83974" y="1265367"/>
                  </a:lnTo>
                  <a:lnTo>
                    <a:pt x="84530" y="1261567"/>
                  </a:lnTo>
                  <a:lnTo>
                    <a:pt x="85084" y="1257767"/>
                  </a:lnTo>
                  <a:lnTo>
                    <a:pt x="85638" y="1253967"/>
                  </a:lnTo>
                  <a:lnTo>
                    <a:pt x="86185" y="1250167"/>
                  </a:lnTo>
                  <a:lnTo>
                    <a:pt x="86727" y="1246367"/>
                  </a:lnTo>
                  <a:lnTo>
                    <a:pt x="87270" y="1242567"/>
                  </a:lnTo>
                  <a:lnTo>
                    <a:pt x="87807" y="1238767"/>
                  </a:lnTo>
                  <a:lnTo>
                    <a:pt x="88338" y="1234968"/>
                  </a:lnTo>
                  <a:lnTo>
                    <a:pt x="88869" y="1231168"/>
                  </a:lnTo>
                  <a:lnTo>
                    <a:pt x="89395" y="1227368"/>
                  </a:lnTo>
                  <a:lnTo>
                    <a:pt x="89913" y="1223568"/>
                  </a:lnTo>
                  <a:lnTo>
                    <a:pt x="90432" y="1219768"/>
                  </a:lnTo>
                  <a:lnTo>
                    <a:pt x="90947" y="1215968"/>
                  </a:lnTo>
                  <a:lnTo>
                    <a:pt x="91453" y="1212168"/>
                  </a:lnTo>
                  <a:lnTo>
                    <a:pt x="91958" y="1208368"/>
                  </a:lnTo>
                  <a:lnTo>
                    <a:pt x="92463" y="1204568"/>
                  </a:lnTo>
                  <a:lnTo>
                    <a:pt x="92955" y="1200768"/>
                  </a:lnTo>
                  <a:lnTo>
                    <a:pt x="93447" y="1196969"/>
                  </a:lnTo>
                  <a:lnTo>
                    <a:pt x="93940" y="1193169"/>
                  </a:lnTo>
                  <a:lnTo>
                    <a:pt x="94419" y="1189369"/>
                  </a:lnTo>
                  <a:lnTo>
                    <a:pt x="94898" y="1185569"/>
                  </a:lnTo>
                  <a:lnTo>
                    <a:pt x="95376" y="1181769"/>
                  </a:lnTo>
                  <a:lnTo>
                    <a:pt x="95844" y="1177969"/>
                  </a:lnTo>
                  <a:lnTo>
                    <a:pt x="96308" y="1174169"/>
                  </a:lnTo>
                  <a:lnTo>
                    <a:pt x="96772" y="1170369"/>
                  </a:lnTo>
                  <a:lnTo>
                    <a:pt x="97228" y="1166569"/>
                  </a:lnTo>
                  <a:lnTo>
                    <a:pt x="97678" y="1162769"/>
                  </a:lnTo>
                  <a:lnTo>
                    <a:pt x="98127" y="1158970"/>
                  </a:lnTo>
                  <a:lnTo>
                    <a:pt x="98571" y="1155170"/>
                  </a:lnTo>
                  <a:lnTo>
                    <a:pt x="99006" y="1151370"/>
                  </a:lnTo>
                  <a:lnTo>
                    <a:pt x="99440" y="1147570"/>
                  </a:lnTo>
                  <a:lnTo>
                    <a:pt x="99871" y="1143770"/>
                  </a:lnTo>
                  <a:lnTo>
                    <a:pt x="100291" y="1139970"/>
                  </a:lnTo>
                  <a:lnTo>
                    <a:pt x="100710" y="1136170"/>
                  </a:lnTo>
                  <a:lnTo>
                    <a:pt x="101128" y="1132370"/>
                  </a:lnTo>
                  <a:lnTo>
                    <a:pt x="101532" y="1128570"/>
                  </a:lnTo>
                  <a:lnTo>
                    <a:pt x="101937" y="1124770"/>
                  </a:lnTo>
                  <a:lnTo>
                    <a:pt x="102341" y="1120971"/>
                  </a:lnTo>
                  <a:lnTo>
                    <a:pt x="102730" y="1117171"/>
                  </a:lnTo>
                  <a:lnTo>
                    <a:pt x="103118" y="1113371"/>
                  </a:lnTo>
                  <a:lnTo>
                    <a:pt x="103507" y="1109571"/>
                  </a:lnTo>
                  <a:lnTo>
                    <a:pt x="103883" y="1105771"/>
                  </a:lnTo>
                  <a:lnTo>
                    <a:pt x="104255" y="1101971"/>
                  </a:lnTo>
                  <a:lnTo>
                    <a:pt x="104628" y="1098171"/>
                  </a:lnTo>
                  <a:lnTo>
                    <a:pt x="104990" y="1094371"/>
                  </a:lnTo>
                  <a:lnTo>
                    <a:pt x="105346" y="1090571"/>
                  </a:lnTo>
                  <a:lnTo>
                    <a:pt x="105702" y="1086771"/>
                  </a:lnTo>
                  <a:lnTo>
                    <a:pt x="106051" y="1082971"/>
                  </a:lnTo>
                  <a:lnTo>
                    <a:pt x="106391" y="1079172"/>
                  </a:lnTo>
                  <a:lnTo>
                    <a:pt x="106731" y="1075372"/>
                  </a:lnTo>
                  <a:lnTo>
                    <a:pt x="107065" y="1071572"/>
                  </a:lnTo>
                  <a:lnTo>
                    <a:pt x="107388" y="1067772"/>
                  </a:lnTo>
                  <a:lnTo>
                    <a:pt x="107712" y="1063972"/>
                  </a:lnTo>
                  <a:lnTo>
                    <a:pt x="108032" y="1060172"/>
                  </a:lnTo>
                  <a:lnTo>
                    <a:pt x="108339" y="1056372"/>
                  </a:lnTo>
                  <a:lnTo>
                    <a:pt x="108646" y="1052572"/>
                  </a:lnTo>
                  <a:lnTo>
                    <a:pt x="108952" y="1048772"/>
                  </a:lnTo>
                  <a:lnTo>
                    <a:pt x="109242" y="1044972"/>
                  </a:lnTo>
                  <a:lnTo>
                    <a:pt x="109532" y="1041173"/>
                  </a:lnTo>
                  <a:lnTo>
                    <a:pt x="109822" y="1037373"/>
                  </a:lnTo>
                  <a:lnTo>
                    <a:pt x="110098" y="1033573"/>
                  </a:lnTo>
                  <a:lnTo>
                    <a:pt x="110371" y="1029773"/>
                  </a:lnTo>
                  <a:lnTo>
                    <a:pt x="110644" y="1025973"/>
                  </a:lnTo>
                  <a:lnTo>
                    <a:pt x="110905" y="1022173"/>
                  </a:lnTo>
                  <a:lnTo>
                    <a:pt x="111161" y="1018373"/>
                  </a:lnTo>
                  <a:lnTo>
                    <a:pt x="111418" y="1014573"/>
                  </a:lnTo>
                  <a:lnTo>
                    <a:pt x="111664" y="1010773"/>
                  </a:lnTo>
                  <a:lnTo>
                    <a:pt x="111904" y="1006973"/>
                  </a:lnTo>
                  <a:lnTo>
                    <a:pt x="112143" y="1003174"/>
                  </a:lnTo>
                  <a:lnTo>
                    <a:pt x="112375" y="999374"/>
                  </a:lnTo>
                  <a:lnTo>
                    <a:pt x="112598" y="995574"/>
                  </a:lnTo>
                  <a:lnTo>
                    <a:pt x="112820" y="991774"/>
                  </a:lnTo>
                  <a:lnTo>
                    <a:pt x="113038" y="987974"/>
                  </a:lnTo>
                  <a:lnTo>
                    <a:pt x="113243" y="984174"/>
                  </a:lnTo>
                  <a:lnTo>
                    <a:pt x="113448" y="980374"/>
                  </a:lnTo>
                  <a:lnTo>
                    <a:pt x="113652" y="976574"/>
                  </a:lnTo>
                  <a:lnTo>
                    <a:pt x="113840" y="972774"/>
                  </a:lnTo>
                  <a:lnTo>
                    <a:pt x="114029" y="968974"/>
                  </a:lnTo>
                  <a:lnTo>
                    <a:pt x="114217" y="965175"/>
                  </a:lnTo>
                  <a:lnTo>
                    <a:pt x="114389" y="961375"/>
                  </a:lnTo>
                  <a:lnTo>
                    <a:pt x="114561" y="957575"/>
                  </a:lnTo>
                  <a:lnTo>
                    <a:pt x="114732" y="953775"/>
                  </a:lnTo>
                  <a:lnTo>
                    <a:pt x="114890" y="949975"/>
                  </a:lnTo>
                  <a:lnTo>
                    <a:pt x="115044" y="946175"/>
                  </a:lnTo>
                  <a:lnTo>
                    <a:pt x="115199" y="942375"/>
                  </a:lnTo>
                  <a:lnTo>
                    <a:pt x="115343" y="938575"/>
                  </a:lnTo>
                  <a:lnTo>
                    <a:pt x="115481" y="934775"/>
                  </a:lnTo>
                  <a:lnTo>
                    <a:pt x="115618" y="930975"/>
                  </a:lnTo>
                  <a:lnTo>
                    <a:pt x="115748" y="927176"/>
                  </a:lnTo>
                  <a:lnTo>
                    <a:pt x="115869" y="923376"/>
                  </a:lnTo>
                  <a:lnTo>
                    <a:pt x="115990" y="919576"/>
                  </a:lnTo>
                  <a:lnTo>
                    <a:pt x="116106" y="915776"/>
                  </a:lnTo>
                  <a:lnTo>
                    <a:pt x="116210" y="911976"/>
                  </a:lnTo>
                  <a:lnTo>
                    <a:pt x="116315" y="908176"/>
                  </a:lnTo>
                  <a:lnTo>
                    <a:pt x="116417" y="904376"/>
                  </a:lnTo>
                  <a:lnTo>
                    <a:pt x="116504" y="900576"/>
                  </a:lnTo>
                  <a:lnTo>
                    <a:pt x="116592" y="896776"/>
                  </a:lnTo>
                  <a:lnTo>
                    <a:pt x="116680" y="892976"/>
                  </a:lnTo>
                  <a:lnTo>
                    <a:pt x="116752" y="889177"/>
                  </a:lnTo>
                  <a:lnTo>
                    <a:pt x="116824" y="885377"/>
                  </a:lnTo>
                  <a:lnTo>
                    <a:pt x="116895" y="881577"/>
                  </a:lnTo>
                  <a:lnTo>
                    <a:pt x="116954" y="877777"/>
                  </a:lnTo>
                  <a:lnTo>
                    <a:pt x="117009" y="873977"/>
                  </a:lnTo>
                  <a:lnTo>
                    <a:pt x="117065" y="870177"/>
                  </a:lnTo>
                  <a:lnTo>
                    <a:pt x="117110" y="866377"/>
                  </a:lnTo>
                  <a:lnTo>
                    <a:pt x="117149" y="862577"/>
                  </a:lnTo>
                  <a:lnTo>
                    <a:pt x="117189" y="858777"/>
                  </a:lnTo>
                  <a:lnTo>
                    <a:pt x="117221" y="854977"/>
                  </a:lnTo>
                  <a:lnTo>
                    <a:pt x="117245" y="851177"/>
                  </a:lnTo>
                  <a:lnTo>
                    <a:pt x="117269" y="847378"/>
                  </a:lnTo>
                  <a:lnTo>
                    <a:pt x="117287" y="843578"/>
                  </a:lnTo>
                  <a:lnTo>
                    <a:pt x="117296" y="839778"/>
                  </a:lnTo>
                  <a:lnTo>
                    <a:pt x="117305" y="835978"/>
                  </a:lnTo>
                  <a:lnTo>
                    <a:pt x="117310" y="832178"/>
                  </a:lnTo>
                  <a:lnTo>
                    <a:pt x="117303" y="828378"/>
                  </a:lnTo>
                  <a:lnTo>
                    <a:pt x="117297" y="824578"/>
                  </a:lnTo>
                  <a:lnTo>
                    <a:pt x="117290" y="820778"/>
                  </a:lnTo>
                  <a:lnTo>
                    <a:pt x="117268" y="816978"/>
                  </a:lnTo>
                  <a:lnTo>
                    <a:pt x="117247" y="813178"/>
                  </a:lnTo>
                  <a:lnTo>
                    <a:pt x="117225" y="809379"/>
                  </a:lnTo>
                  <a:lnTo>
                    <a:pt x="117191" y="805579"/>
                  </a:lnTo>
                  <a:lnTo>
                    <a:pt x="117155" y="801779"/>
                  </a:lnTo>
                  <a:lnTo>
                    <a:pt x="117118" y="797979"/>
                  </a:lnTo>
                  <a:lnTo>
                    <a:pt x="117072" y="794179"/>
                  </a:lnTo>
                  <a:lnTo>
                    <a:pt x="117021" y="790379"/>
                  </a:lnTo>
                  <a:lnTo>
                    <a:pt x="116971" y="786579"/>
                  </a:lnTo>
                  <a:lnTo>
                    <a:pt x="116913" y="782779"/>
                  </a:lnTo>
                  <a:lnTo>
                    <a:pt x="116848" y="778979"/>
                  </a:lnTo>
                  <a:lnTo>
                    <a:pt x="116784" y="775179"/>
                  </a:lnTo>
                  <a:lnTo>
                    <a:pt x="116714" y="771380"/>
                  </a:lnTo>
                  <a:lnTo>
                    <a:pt x="116635" y="767580"/>
                  </a:lnTo>
                  <a:lnTo>
                    <a:pt x="116557" y="763780"/>
                  </a:lnTo>
                  <a:lnTo>
                    <a:pt x="116476" y="759980"/>
                  </a:lnTo>
                  <a:lnTo>
                    <a:pt x="116384" y="756180"/>
                  </a:lnTo>
                  <a:lnTo>
                    <a:pt x="116293" y="752380"/>
                  </a:lnTo>
                  <a:lnTo>
                    <a:pt x="116200" y="748580"/>
                  </a:lnTo>
                  <a:lnTo>
                    <a:pt x="116096" y="744780"/>
                  </a:lnTo>
                  <a:lnTo>
                    <a:pt x="115991" y="740980"/>
                  </a:lnTo>
                  <a:lnTo>
                    <a:pt x="115887" y="737180"/>
                  </a:lnTo>
                  <a:lnTo>
                    <a:pt x="115771" y="733381"/>
                  </a:lnTo>
                  <a:lnTo>
                    <a:pt x="115654" y="729581"/>
                  </a:lnTo>
                  <a:lnTo>
                    <a:pt x="115537" y="725781"/>
                  </a:lnTo>
                  <a:lnTo>
                    <a:pt x="115410" y="721981"/>
                  </a:lnTo>
                  <a:lnTo>
                    <a:pt x="115281" y="718181"/>
                  </a:lnTo>
                  <a:lnTo>
                    <a:pt x="115151" y="714381"/>
                  </a:lnTo>
                  <a:lnTo>
                    <a:pt x="115015" y="710581"/>
                  </a:lnTo>
                  <a:lnTo>
                    <a:pt x="114874" y="706781"/>
                  </a:lnTo>
                  <a:lnTo>
                    <a:pt x="114733" y="702981"/>
                  </a:lnTo>
                  <a:lnTo>
                    <a:pt x="114586" y="699181"/>
                  </a:lnTo>
                  <a:lnTo>
                    <a:pt x="114434" y="695382"/>
                  </a:lnTo>
                  <a:lnTo>
                    <a:pt x="114281" y="691582"/>
                  </a:lnTo>
                  <a:lnTo>
                    <a:pt x="114125" y="687782"/>
                  </a:lnTo>
                  <a:lnTo>
                    <a:pt x="113962" y="683982"/>
                  </a:lnTo>
                  <a:lnTo>
                    <a:pt x="113799" y="680182"/>
                  </a:lnTo>
                  <a:lnTo>
                    <a:pt x="113633" y="676382"/>
                  </a:lnTo>
                  <a:lnTo>
                    <a:pt x="113460" y="672582"/>
                  </a:lnTo>
                  <a:lnTo>
                    <a:pt x="113286" y="668782"/>
                  </a:lnTo>
                  <a:lnTo>
                    <a:pt x="113112" y="664982"/>
                  </a:lnTo>
                  <a:lnTo>
                    <a:pt x="112928" y="661182"/>
                  </a:lnTo>
                  <a:lnTo>
                    <a:pt x="112744" y="657383"/>
                  </a:lnTo>
                  <a:lnTo>
                    <a:pt x="112559" y="653583"/>
                  </a:lnTo>
                  <a:lnTo>
                    <a:pt x="112367" y="649783"/>
                  </a:lnTo>
                  <a:lnTo>
                    <a:pt x="112174" y="645983"/>
                  </a:lnTo>
                  <a:lnTo>
                    <a:pt x="111980" y="642183"/>
                  </a:lnTo>
                  <a:lnTo>
                    <a:pt x="111780" y="638383"/>
                  </a:lnTo>
                  <a:lnTo>
                    <a:pt x="111577" y="634583"/>
                  </a:lnTo>
                  <a:lnTo>
                    <a:pt x="111374" y="630783"/>
                  </a:lnTo>
                  <a:lnTo>
                    <a:pt x="111167" y="626983"/>
                  </a:lnTo>
                  <a:lnTo>
                    <a:pt x="110955" y="623183"/>
                  </a:lnTo>
                  <a:lnTo>
                    <a:pt x="110744" y="619383"/>
                  </a:lnTo>
                  <a:lnTo>
                    <a:pt x="110529" y="615584"/>
                  </a:lnTo>
                  <a:lnTo>
                    <a:pt x="110309" y="611784"/>
                  </a:lnTo>
                  <a:lnTo>
                    <a:pt x="110089" y="607984"/>
                  </a:lnTo>
                  <a:lnTo>
                    <a:pt x="109868" y="604184"/>
                  </a:lnTo>
                  <a:lnTo>
                    <a:pt x="109640" y="600384"/>
                  </a:lnTo>
                  <a:lnTo>
                    <a:pt x="109413" y="596584"/>
                  </a:lnTo>
                  <a:lnTo>
                    <a:pt x="109185" y="592784"/>
                  </a:lnTo>
                  <a:lnTo>
                    <a:pt x="108950" y="588984"/>
                  </a:lnTo>
                  <a:lnTo>
                    <a:pt x="108716" y="585184"/>
                  </a:lnTo>
                  <a:lnTo>
                    <a:pt x="108481" y="581384"/>
                  </a:lnTo>
                  <a:lnTo>
                    <a:pt x="108240" y="577585"/>
                  </a:lnTo>
                  <a:lnTo>
                    <a:pt x="107999" y="573785"/>
                  </a:lnTo>
                  <a:lnTo>
                    <a:pt x="107757" y="569985"/>
                  </a:lnTo>
                  <a:lnTo>
                    <a:pt x="107511" y="566185"/>
                  </a:lnTo>
                  <a:lnTo>
                    <a:pt x="107264" y="562385"/>
                  </a:lnTo>
                  <a:lnTo>
                    <a:pt x="107016" y="558585"/>
                  </a:lnTo>
                  <a:lnTo>
                    <a:pt x="106765" y="554785"/>
                  </a:lnTo>
                  <a:lnTo>
                    <a:pt x="106512" y="550985"/>
                  </a:lnTo>
                  <a:lnTo>
                    <a:pt x="106259" y="547185"/>
                  </a:lnTo>
                  <a:lnTo>
                    <a:pt x="106003" y="543385"/>
                  </a:lnTo>
                  <a:lnTo>
                    <a:pt x="105745" y="539586"/>
                  </a:lnTo>
                  <a:lnTo>
                    <a:pt x="105486" y="535786"/>
                  </a:lnTo>
                  <a:lnTo>
                    <a:pt x="105226" y="531986"/>
                  </a:lnTo>
                  <a:lnTo>
                    <a:pt x="104963" y="528186"/>
                  </a:lnTo>
                  <a:lnTo>
                    <a:pt x="104700" y="524386"/>
                  </a:lnTo>
                  <a:lnTo>
                    <a:pt x="104437" y="520586"/>
                  </a:lnTo>
                  <a:lnTo>
                    <a:pt x="104170" y="516786"/>
                  </a:lnTo>
                  <a:lnTo>
                    <a:pt x="103903" y="512986"/>
                  </a:lnTo>
                  <a:lnTo>
                    <a:pt x="103636" y="509186"/>
                  </a:lnTo>
                  <a:lnTo>
                    <a:pt x="103365" y="505386"/>
                  </a:lnTo>
                  <a:lnTo>
                    <a:pt x="103094" y="501587"/>
                  </a:lnTo>
                  <a:lnTo>
                    <a:pt x="102824" y="497787"/>
                  </a:lnTo>
                  <a:lnTo>
                    <a:pt x="102551" y="493987"/>
                  </a:lnTo>
                  <a:lnTo>
                    <a:pt x="102277" y="490187"/>
                  </a:lnTo>
                  <a:lnTo>
                    <a:pt x="102003" y="486387"/>
                  </a:lnTo>
                  <a:lnTo>
                    <a:pt x="101728" y="482587"/>
                  </a:lnTo>
                  <a:lnTo>
                    <a:pt x="101452" y="478787"/>
                  </a:lnTo>
                  <a:lnTo>
                    <a:pt x="101176" y="474987"/>
                  </a:lnTo>
                  <a:lnTo>
                    <a:pt x="100899" y="471187"/>
                  </a:lnTo>
                  <a:lnTo>
                    <a:pt x="100621" y="467387"/>
                  </a:lnTo>
                  <a:lnTo>
                    <a:pt x="100343" y="463588"/>
                  </a:lnTo>
                  <a:lnTo>
                    <a:pt x="100065" y="459788"/>
                  </a:lnTo>
                  <a:lnTo>
                    <a:pt x="99785" y="455988"/>
                  </a:lnTo>
                  <a:lnTo>
                    <a:pt x="99506" y="452188"/>
                  </a:lnTo>
                  <a:lnTo>
                    <a:pt x="99226" y="448388"/>
                  </a:lnTo>
                  <a:lnTo>
                    <a:pt x="98946" y="444588"/>
                  </a:lnTo>
                  <a:lnTo>
                    <a:pt x="98666" y="440788"/>
                  </a:lnTo>
                  <a:lnTo>
                    <a:pt x="98386" y="436988"/>
                  </a:lnTo>
                  <a:lnTo>
                    <a:pt x="98106" y="433188"/>
                  </a:lnTo>
                  <a:lnTo>
                    <a:pt x="97825" y="429388"/>
                  </a:lnTo>
                  <a:lnTo>
                    <a:pt x="97545" y="425588"/>
                  </a:lnTo>
                  <a:lnTo>
                    <a:pt x="97265" y="421789"/>
                  </a:lnTo>
                  <a:lnTo>
                    <a:pt x="96985" y="417989"/>
                  </a:lnTo>
                  <a:lnTo>
                    <a:pt x="96705" y="414189"/>
                  </a:lnTo>
                  <a:lnTo>
                    <a:pt x="96425" y="410389"/>
                  </a:lnTo>
                  <a:lnTo>
                    <a:pt x="96146" y="406589"/>
                  </a:lnTo>
                  <a:lnTo>
                    <a:pt x="95866" y="402789"/>
                  </a:lnTo>
                  <a:lnTo>
                    <a:pt x="95588" y="398989"/>
                  </a:lnTo>
                  <a:lnTo>
                    <a:pt x="95310" y="395189"/>
                  </a:lnTo>
                  <a:lnTo>
                    <a:pt x="95032" y="391389"/>
                  </a:lnTo>
                  <a:lnTo>
                    <a:pt x="94755" y="387589"/>
                  </a:lnTo>
                  <a:lnTo>
                    <a:pt x="94479" y="383790"/>
                  </a:lnTo>
                  <a:lnTo>
                    <a:pt x="94203" y="379990"/>
                  </a:lnTo>
                  <a:lnTo>
                    <a:pt x="93928" y="376190"/>
                  </a:lnTo>
                  <a:lnTo>
                    <a:pt x="93654" y="372390"/>
                  </a:lnTo>
                  <a:lnTo>
                    <a:pt x="93381" y="368590"/>
                  </a:lnTo>
                  <a:lnTo>
                    <a:pt x="93107" y="364790"/>
                  </a:lnTo>
                  <a:lnTo>
                    <a:pt x="92837" y="360990"/>
                  </a:lnTo>
                  <a:lnTo>
                    <a:pt x="92566" y="357190"/>
                  </a:lnTo>
                  <a:lnTo>
                    <a:pt x="92295" y="353390"/>
                  </a:lnTo>
                  <a:lnTo>
                    <a:pt x="92028" y="349590"/>
                  </a:lnTo>
                  <a:lnTo>
                    <a:pt x="91761" y="345791"/>
                  </a:lnTo>
                  <a:lnTo>
                    <a:pt x="91494" y="341991"/>
                  </a:lnTo>
                  <a:lnTo>
                    <a:pt x="91230" y="338191"/>
                  </a:lnTo>
                  <a:lnTo>
                    <a:pt x="90967" y="334391"/>
                  </a:lnTo>
                  <a:lnTo>
                    <a:pt x="90704" y="330591"/>
                  </a:lnTo>
                  <a:lnTo>
                    <a:pt x="90443" y="326791"/>
                  </a:lnTo>
                  <a:lnTo>
                    <a:pt x="90185" y="322991"/>
                  </a:lnTo>
                  <a:lnTo>
                    <a:pt x="89926" y="319191"/>
                  </a:lnTo>
                  <a:lnTo>
                    <a:pt x="89670" y="315391"/>
                  </a:lnTo>
                  <a:lnTo>
                    <a:pt x="89416" y="311591"/>
                  </a:lnTo>
                  <a:lnTo>
                    <a:pt x="89163" y="307792"/>
                  </a:lnTo>
                  <a:lnTo>
                    <a:pt x="88911" y="303992"/>
                  </a:lnTo>
                  <a:lnTo>
                    <a:pt x="88663" y="300192"/>
                  </a:lnTo>
                  <a:lnTo>
                    <a:pt x="88415" y="296392"/>
                  </a:lnTo>
                  <a:lnTo>
                    <a:pt x="88167" y="292592"/>
                  </a:lnTo>
                  <a:lnTo>
                    <a:pt x="87925" y="288792"/>
                  </a:lnTo>
                  <a:lnTo>
                    <a:pt x="87683" y="284992"/>
                  </a:lnTo>
                  <a:lnTo>
                    <a:pt x="87441" y="281192"/>
                  </a:lnTo>
                  <a:lnTo>
                    <a:pt x="87205" y="277392"/>
                  </a:lnTo>
                  <a:lnTo>
                    <a:pt x="86970" y="273592"/>
                  </a:lnTo>
                  <a:lnTo>
                    <a:pt x="86734" y="269793"/>
                  </a:lnTo>
                  <a:lnTo>
                    <a:pt x="86504" y="265993"/>
                  </a:lnTo>
                  <a:lnTo>
                    <a:pt x="86275" y="262193"/>
                  </a:lnTo>
                  <a:lnTo>
                    <a:pt x="86046" y="258393"/>
                  </a:lnTo>
                  <a:lnTo>
                    <a:pt x="85822" y="254593"/>
                  </a:lnTo>
                  <a:lnTo>
                    <a:pt x="85601" y="250793"/>
                  </a:lnTo>
                  <a:lnTo>
                    <a:pt x="85379" y="246993"/>
                  </a:lnTo>
                  <a:lnTo>
                    <a:pt x="85162" y="243193"/>
                  </a:lnTo>
                  <a:lnTo>
                    <a:pt x="84948" y="239393"/>
                  </a:lnTo>
                  <a:lnTo>
                    <a:pt x="84735" y="235593"/>
                  </a:lnTo>
                  <a:lnTo>
                    <a:pt x="84524" y="231794"/>
                  </a:lnTo>
                  <a:lnTo>
                    <a:pt x="84318" y="227994"/>
                  </a:lnTo>
                  <a:lnTo>
                    <a:pt x="84113" y="224194"/>
                  </a:lnTo>
                  <a:lnTo>
                    <a:pt x="83909" y="220394"/>
                  </a:lnTo>
                  <a:lnTo>
                    <a:pt x="83712" y="216594"/>
                  </a:lnTo>
                  <a:lnTo>
                    <a:pt x="83515" y="212794"/>
                  </a:lnTo>
                  <a:lnTo>
                    <a:pt x="83318" y="208994"/>
                  </a:lnTo>
                  <a:lnTo>
                    <a:pt x="83130" y="205194"/>
                  </a:lnTo>
                  <a:lnTo>
                    <a:pt x="82942" y="201394"/>
                  </a:lnTo>
                  <a:lnTo>
                    <a:pt x="82754" y="197594"/>
                  </a:lnTo>
                  <a:lnTo>
                    <a:pt x="82575" y="193794"/>
                  </a:lnTo>
                  <a:lnTo>
                    <a:pt x="82396" y="189995"/>
                  </a:lnTo>
                  <a:lnTo>
                    <a:pt x="82217" y="186195"/>
                  </a:lnTo>
                  <a:lnTo>
                    <a:pt x="82046" y="182395"/>
                  </a:lnTo>
                  <a:lnTo>
                    <a:pt x="81877" y="178595"/>
                  </a:lnTo>
                  <a:lnTo>
                    <a:pt x="81708" y="174795"/>
                  </a:lnTo>
                  <a:lnTo>
                    <a:pt x="81545" y="170995"/>
                  </a:lnTo>
                  <a:lnTo>
                    <a:pt x="81385" y="167195"/>
                  </a:lnTo>
                  <a:lnTo>
                    <a:pt x="81226" y="163395"/>
                  </a:lnTo>
                  <a:lnTo>
                    <a:pt x="81072" y="159595"/>
                  </a:lnTo>
                  <a:lnTo>
                    <a:pt x="80923" y="155795"/>
                  </a:lnTo>
                  <a:lnTo>
                    <a:pt x="80774" y="151996"/>
                  </a:lnTo>
                  <a:lnTo>
                    <a:pt x="80629" y="148196"/>
                  </a:lnTo>
                  <a:lnTo>
                    <a:pt x="80491" y="144396"/>
                  </a:lnTo>
                  <a:lnTo>
                    <a:pt x="80352" y="140596"/>
                  </a:lnTo>
                  <a:lnTo>
                    <a:pt x="80216" y="136796"/>
                  </a:lnTo>
                  <a:lnTo>
                    <a:pt x="80088" y="132996"/>
                  </a:lnTo>
                  <a:lnTo>
                    <a:pt x="79961" y="129196"/>
                  </a:lnTo>
                  <a:lnTo>
                    <a:pt x="79834" y="125396"/>
                  </a:lnTo>
                  <a:lnTo>
                    <a:pt x="79718" y="121596"/>
                  </a:lnTo>
                  <a:lnTo>
                    <a:pt x="79601" y="117796"/>
                  </a:lnTo>
                  <a:lnTo>
                    <a:pt x="79485" y="113997"/>
                  </a:lnTo>
                  <a:lnTo>
                    <a:pt x="79379" y="110197"/>
                  </a:lnTo>
                  <a:lnTo>
                    <a:pt x="79274" y="106397"/>
                  </a:lnTo>
                  <a:lnTo>
                    <a:pt x="79169" y="102597"/>
                  </a:lnTo>
                  <a:lnTo>
                    <a:pt x="79072" y="98797"/>
                  </a:lnTo>
                  <a:lnTo>
                    <a:pt x="78979" y="94997"/>
                  </a:lnTo>
                  <a:lnTo>
                    <a:pt x="78886" y="91197"/>
                  </a:lnTo>
                  <a:lnTo>
                    <a:pt x="78799" y="87397"/>
                  </a:lnTo>
                  <a:lnTo>
                    <a:pt x="78717" y="83597"/>
                  </a:lnTo>
                  <a:lnTo>
                    <a:pt x="78636" y="79797"/>
                  </a:lnTo>
                  <a:lnTo>
                    <a:pt x="78559" y="75998"/>
                  </a:lnTo>
                  <a:lnTo>
                    <a:pt x="78490" y="72198"/>
                  </a:lnTo>
                  <a:lnTo>
                    <a:pt x="78420" y="68398"/>
                  </a:lnTo>
                  <a:lnTo>
                    <a:pt x="78353" y="64598"/>
                  </a:lnTo>
                  <a:lnTo>
                    <a:pt x="78296" y="60798"/>
                  </a:lnTo>
                  <a:lnTo>
                    <a:pt x="78239" y="56998"/>
                  </a:lnTo>
                  <a:lnTo>
                    <a:pt x="78182" y="53198"/>
                  </a:lnTo>
                  <a:lnTo>
                    <a:pt x="78137" y="49398"/>
                  </a:lnTo>
                  <a:lnTo>
                    <a:pt x="78093" y="45598"/>
                  </a:lnTo>
                  <a:lnTo>
                    <a:pt x="78048" y="41798"/>
                  </a:lnTo>
                  <a:lnTo>
                    <a:pt x="78014" y="37999"/>
                  </a:lnTo>
                  <a:lnTo>
                    <a:pt x="77981" y="34199"/>
                  </a:lnTo>
                  <a:lnTo>
                    <a:pt x="77949" y="30399"/>
                  </a:lnTo>
                  <a:lnTo>
                    <a:pt x="77925" y="26599"/>
                  </a:lnTo>
                  <a:lnTo>
                    <a:pt x="77905" y="22799"/>
                  </a:lnTo>
                  <a:lnTo>
                    <a:pt x="77885" y="18999"/>
                  </a:lnTo>
                  <a:lnTo>
                    <a:pt x="77872" y="15199"/>
                  </a:lnTo>
                  <a:lnTo>
                    <a:pt x="77864" y="11399"/>
                  </a:lnTo>
                  <a:lnTo>
                    <a:pt x="77857" y="7599"/>
                  </a:lnTo>
                  <a:lnTo>
                    <a:pt x="77854" y="3799"/>
                  </a:lnTo>
                  <a:lnTo>
                    <a:pt x="77859" y="0"/>
                  </a:lnTo>
                  <a:lnTo>
                    <a:pt x="234060" y="0"/>
                  </a:lnTo>
                  <a:lnTo>
                    <a:pt x="234065" y="3799"/>
                  </a:lnTo>
                  <a:lnTo>
                    <a:pt x="234062" y="7599"/>
                  </a:lnTo>
                  <a:lnTo>
                    <a:pt x="234055" y="11399"/>
                  </a:lnTo>
                  <a:lnTo>
                    <a:pt x="234047" y="15199"/>
                  </a:lnTo>
                  <a:lnTo>
                    <a:pt x="234034" y="18999"/>
                  </a:lnTo>
                  <a:lnTo>
                    <a:pt x="234014" y="22799"/>
                  </a:lnTo>
                  <a:lnTo>
                    <a:pt x="233994" y="26599"/>
                  </a:lnTo>
                  <a:lnTo>
                    <a:pt x="233971" y="30399"/>
                  </a:lnTo>
                  <a:lnTo>
                    <a:pt x="233938" y="34199"/>
                  </a:lnTo>
                  <a:lnTo>
                    <a:pt x="233906" y="37999"/>
                  </a:lnTo>
                  <a:lnTo>
                    <a:pt x="233872" y="41798"/>
                  </a:lnTo>
                  <a:lnTo>
                    <a:pt x="233827" y="45598"/>
                  </a:lnTo>
                  <a:lnTo>
                    <a:pt x="233782" y="49398"/>
                  </a:lnTo>
                  <a:lnTo>
                    <a:pt x="233737" y="53198"/>
                  </a:lnTo>
                  <a:lnTo>
                    <a:pt x="233680" y="56998"/>
                  </a:lnTo>
                  <a:lnTo>
                    <a:pt x="233623" y="60798"/>
                  </a:lnTo>
                  <a:lnTo>
                    <a:pt x="233566" y="64598"/>
                  </a:lnTo>
                  <a:lnTo>
                    <a:pt x="233499" y="68398"/>
                  </a:lnTo>
                  <a:lnTo>
                    <a:pt x="233429" y="72198"/>
                  </a:lnTo>
                  <a:lnTo>
                    <a:pt x="233360" y="75998"/>
                  </a:lnTo>
                  <a:lnTo>
                    <a:pt x="233283" y="79797"/>
                  </a:lnTo>
                  <a:lnTo>
                    <a:pt x="233202" y="83597"/>
                  </a:lnTo>
                  <a:lnTo>
                    <a:pt x="233121" y="87397"/>
                  </a:lnTo>
                  <a:lnTo>
                    <a:pt x="233033" y="91197"/>
                  </a:lnTo>
                  <a:lnTo>
                    <a:pt x="232940" y="94997"/>
                  </a:lnTo>
                  <a:lnTo>
                    <a:pt x="232847" y="98797"/>
                  </a:lnTo>
                  <a:lnTo>
                    <a:pt x="232750" y="102597"/>
                  </a:lnTo>
                  <a:lnTo>
                    <a:pt x="232645" y="106397"/>
                  </a:lnTo>
                  <a:lnTo>
                    <a:pt x="232541" y="110197"/>
                  </a:lnTo>
                  <a:lnTo>
                    <a:pt x="232434" y="113997"/>
                  </a:lnTo>
                  <a:lnTo>
                    <a:pt x="232318" y="117796"/>
                  </a:lnTo>
                  <a:lnTo>
                    <a:pt x="232202" y="121596"/>
                  </a:lnTo>
                  <a:lnTo>
                    <a:pt x="232085" y="125396"/>
                  </a:lnTo>
                  <a:lnTo>
                    <a:pt x="231958" y="129196"/>
                  </a:lnTo>
                  <a:lnTo>
                    <a:pt x="231831" y="132996"/>
                  </a:lnTo>
                  <a:lnTo>
                    <a:pt x="231704" y="136796"/>
                  </a:lnTo>
                  <a:lnTo>
                    <a:pt x="231567" y="140596"/>
                  </a:lnTo>
                  <a:lnTo>
                    <a:pt x="231429" y="144396"/>
                  </a:lnTo>
                  <a:lnTo>
                    <a:pt x="231291" y="148196"/>
                  </a:lnTo>
                  <a:lnTo>
                    <a:pt x="231145" y="151996"/>
                  </a:lnTo>
                  <a:lnTo>
                    <a:pt x="230996" y="155795"/>
                  </a:lnTo>
                  <a:lnTo>
                    <a:pt x="230847" y="159595"/>
                  </a:lnTo>
                  <a:lnTo>
                    <a:pt x="230693" y="163395"/>
                  </a:lnTo>
                  <a:lnTo>
                    <a:pt x="230534" y="167195"/>
                  </a:lnTo>
                  <a:lnTo>
                    <a:pt x="230375" y="170995"/>
                  </a:lnTo>
                  <a:lnTo>
                    <a:pt x="230212" y="174795"/>
                  </a:lnTo>
                  <a:lnTo>
                    <a:pt x="230042" y="178595"/>
                  </a:lnTo>
                  <a:lnTo>
                    <a:pt x="229873" y="182395"/>
                  </a:lnTo>
                  <a:lnTo>
                    <a:pt x="229702" y="186195"/>
                  </a:lnTo>
                  <a:lnTo>
                    <a:pt x="229523" y="189995"/>
                  </a:lnTo>
                  <a:lnTo>
                    <a:pt x="229344" y="193794"/>
                  </a:lnTo>
                  <a:lnTo>
                    <a:pt x="229165" y="197594"/>
                  </a:lnTo>
                  <a:lnTo>
                    <a:pt x="228977" y="201394"/>
                  </a:lnTo>
                  <a:lnTo>
                    <a:pt x="228789" y="205194"/>
                  </a:lnTo>
                  <a:lnTo>
                    <a:pt x="228601" y="208994"/>
                  </a:lnTo>
                  <a:lnTo>
                    <a:pt x="228404" y="212794"/>
                  </a:lnTo>
                  <a:lnTo>
                    <a:pt x="228207" y="216594"/>
                  </a:lnTo>
                  <a:lnTo>
                    <a:pt x="228010" y="220394"/>
                  </a:lnTo>
                  <a:lnTo>
                    <a:pt x="227807" y="224194"/>
                  </a:lnTo>
                  <a:lnTo>
                    <a:pt x="227601" y="227994"/>
                  </a:lnTo>
                  <a:lnTo>
                    <a:pt x="227395" y="231794"/>
                  </a:lnTo>
                  <a:lnTo>
                    <a:pt x="227185" y="235593"/>
                  </a:lnTo>
                  <a:lnTo>
                    <a:pt x="226971" y="239393"/>
                  </a:lnTo>
                  <a:lnTo>
                    <a:pt x="226757" y="243193"/>
                  </a:lnTo>
                  <a:lnTo>
                    <a:pt x="226540" y="246993"/>
                  </a:lnTo>
                  <a:lnTo>
                    <a:pt x="226318" y="250793"/>
                  </a:lnTo>
                  <a:lnTo>
                    <a:pt x="226097" y="254593"/>
                  </a:lnTo>
                  <a:lnTo>
                    <a:pt x="225873" y="258393"/>
                  </a:lnTo>
                  <a:lnTo>
                    <a:pt x="225644" y="262193"/>
                  </a:lnTo>
                  <a:lnTo>
                    <a:pt x="225415" y="265993"/>
                  </a:lnTo>
                  <a:lnTo>
                    <a:pt x="225185" y="269793"/>
                  </a:lnTo>
                  <a:lnTo>
                    <a:pt x="224950" y="273592"/>
                  </a:lnTo>
                  <a:lnTo>
                    <a:pt x="224714" y="277392"/>
                  </a:lnTo>
                  <a:lnTo>
                    <a:pt x="224478" y="281192"/>
                  </a:lnTo>
                  <a:lnTo>
                    <a:pt x="224236" y="284992"/>
                  </a:lnTo>
                  <a:lnTo>
                    <a:pt x="223994" y="288792"/>
                  </a:lnTo>
                  <a:lnTo>
                    <a:pt x="223752" y="292592"/>
                  </a:lnTo>
                  <a:lnTo>
                    <a:pt x="223505" y="296392"/>
                  </a:lnTo>
                  <a:lnTo>
                    <a:pt x="223257" y="300192"/>
                  </a:lnTo>
                  <a:lnTo>
                    <a:pt x="223008" y="303992"/>
                  </a:lnTo>
                  <a:lnTo>
                    <a:pt x="222757" y="307792"/>
                  </a:lnTo>
                  <a:lnTo>
                    <a:pt x="222503" y="311591"/>
                  </a:lnTo>
                  <a:lnTo>
                    <a:pt x="222249" y="315391"/>
                  </a:lnTo>
                  <a:lnTo>
                    <a:pt x="221993" y="319191"/>
                  </a:lnTo>
                  <a:lnTo>
                    <a:pt x="221734" y="322991"/>
                  </a:lnTo>
                  <a:lnTo>
                    <a:pt x="221476" y="326791"/>
                  </a:lnTo>
                  <a:lnTo>
                    <a:pt x="221216" y="330591"/>
                  </a:lnTo>
                  <a:lnTo>
                    <a:pt x="220952" y="334391"/>
                  </a:lnTo>
                  <a:lnTo>
                    <a:pt x="220689" y="338191"/>
                  </a:lnTo>
                  <a:lnTo>
                    <a:pt x="220425" y="341991"/>
                  </a:lnTo>
                  <a:lnTo>
                    <a:pt x="220158" y="345791"/>
                  </a:lnTo>
                  <a:lnTo>
                    <a:pt x="219891" y="349590"/>
                  </a:lnTo>
                  <a:lnTo>
                    <a:pt x="219624" y="353390"/>
                  </a:lnTo>
                  <a:lnTo>
                    <a:pt x="219353" y="357190"/>
                  </a:lnTo>
                  <a:lnTo>
                    <a:pt x="219083" y="360990"/>
                  </a:lnTo>
                  <a:lnTo>
                    <a:pt x="218812" y="364790"/>
                  </a:lnTo>
                  <a:lnTo>
                    <a:pt x="218539" y="368590"/>
                  </a:lnTo>
                  <a:lnTo>
                    <a:pt x="218265" y="372390"/>
                  </a:lnTo>
                  <a:lnTo>
                    <a:pt x="217992" y="376190"/>
                  </a:lnTo>
                  <a:lnTo>
                    <a:pt x="217716" y="379990"/>
                  </a:lnTo>
                  <a:lnTo>
                    <a:pt x="217440" y="383790"/>
                  </a:lnTo>
                  <a:lnTo>
                    <a:pt x="217164" y="387589"/>
                  </a:lnTo>
                  <a:lnTo>
                    <a:pt x="216887" y="391389"/>
                  </a:lnTo>
                  <a:lnTo>
                    <a:pt x="216609" y="395189"/>
                  </a:lnTo>
                  <a:lnTo>
                    <a:pt x="216331" y="398989"/>
                  </a:lnTo>
                  <a:lnTo>
                    <a:pt x="216053" y="402789"/>
                  </a:lnTo>
                  <a:lnTo>
                    <a:pt x="215773" y="406589"/>
                  </a:lnTo>
                  <a:lnTo>
                    <a:pt x="215494" y="410389"/>
                  </a:lnTo>
                  <a:lnTo>
                    <a:pt x="215215" y="414189"/>
                  </a:lnTo>
                  <a:lnTo>
                    <a:pt x="214935" y="417989"/>
                  </a:lnTo>
                  <a:lnTo>
                    <a:pt x="214654" y="421789"/>
                  </a:lnTo>
                  <a:lnTo>
                    <a:pt x="214374" y="425588"/>
                  </a:lnTo>
                  <a:lnTo>
                    <a:pt x="214094" y="429388"/>
                  </a:lnTo>
                  <a:lnTo>
                    <a:pt x="213814" y="433188"/>
                  </a:lnTo>
                  <a:lnTo>
                    <a:pt x="213533" y="436988"/>
                  </a:lnTo>
                  <a:lnTo>
                    <a:pt x="213253" y="440788"/>
                  </a:lnTo>
                  <a:lnTo>
                    <a:pt x="212973" y="444588"/>
                  </a:lnTo>
                  <a:lnTo>
                    <a:pt x="212693" y="448388"/>
                  </a:lnTo>
                  <a:lnTo>
                    <a:pt x="212413" y="452188"/>
                  </a:lnTo>
                  <a:lnTo>
                    <a:pt x="212134" y="455988"/>
                  </a:lnTo>
                  <a:lnTo>
                    <a:pt x="211855" y="459788"/>
                  </a:lnTo>
                  <a:lnTo>
                    <a:pt x="211576" y="463588"/>
                  </a:lnTo>
                  <a:lnTo>
                    <a:pt x="211298" y="467387"/>
                  </a:lnTo>
                  <a:lnTo>
                    <a:pt x="211020" y="471187"/>
                  </a:lnTo>
                  <a:lnTo>
                    <a:pt x="210743" y="474987"/>
                  </a:lnTo>
                  <a:lnTo>
                    <a:pt x="210467" y="478787"/>
                  </a:lnTo>
                  <a:lnTo>
                    <a:pt x="210191" y="482587"/>
                  </a:lnTo>
                  <a:lnTo>
                    <a:pt x="209916" y="486387"/>
                  </a:lnTo>
                  <a:lnTo>
                    <a:pt x="209642" y="490187"/>
                  </a:lnTo>
                  <a:lnTo>
                    <a:pt x="209369" y="493987"/>
                  </a:lnTo>
                  <a:lnTo>
                    <a:pt x="209095" y="497787"/>
                  </a:lnTo>
                  <a:lnTo>
                    <a:pt x="208825" y="501587"/>
                  </a:lnTo>
                  <a:lnTo>
                    <a:pt x="208554" y="505386"/>
                  </a:lnTo>
                  <a:lnTo>
                    <a:pt x="208284" y="509186"/>
                  </a:lnTo>
                  <a:lnTo>
                    <a:pt x="208017" y="512986"/>
                  </a:lnTo>
                  <a:lnTo>
                    <a:pt x="207749" y="516786"/>
                  </a:lnTo>
                  <a:lnTo>
                    <a:pt x="207482" y="520586"/>
                  </a:lnTo>
                  <a:lnTo>
                    <a:pt x="207219" y="524386"/>
                  </a:lnTo>
                  <a:lnTo>
                    <a:pt x="206956" y="528186"/>
                  </a:lnTo>
                  <a:lnTo>
                    <a:pt x="206693" y="531986"/>
                  </a:lnTo>
                  <a:lnTo>
                    <a:pt x="206433" y="535786"/>
                  </a:lnTo>
                  <a:lnTo>
                    <a:pt x="206175" y="539586"/>
                  </a:lnTo>
                  <a:lnTo>
                    <a:pt x="205916" y="543385"/>
                  </a:lnTo>
                  <a:lnTo>
                    <a:pt x="205661" y="547185"/>
                  </a:lnTo>
                  <a:lnTo>
                    <a:pt x="205407" y="550985"/>
                  </a:lnTo>
                  <a:lnTo>
                    <a:pt x="205154" y="554785"/>
                  </a:lnTo>
                  <a:lnTo>
                    <a:pt x="204903" y="558585"/>
                  </a:lnTo>
                  <a:lnTo>
                    <a:pt x="204656" y="562385"/>
                  </a:lnTo>
                  <a:lnTo>
                    <a:pt x="204408" y="566185"/>
                  </a:lnTo>
                  <a:lnTo>
                    <a:pt x="204162" y="569985"/>
                  </a:lnTo>
                  <a:lnTo>
                    <a:pt x="203921" y="573785"/>
                  </a:lnTo>
                  <a:lnTo>
                    <a:pt x="203679" y="577585"/>
                  </a:lnTo>
                  <a:lnTo>
                    <a:pt x="203438" y="581384"/>
                  </a:lnTo>
                  <a:lnTo>
                    <a:pt x="203204" y="585184"/>
                  </a:lnTo>
                  <a:lnTo>
                    <a:pt x="202969" y="588984"/>
                  </a:lnTo>
                  <a:lnTo>
                    <a:pt x="202734" y="592784"/>
                  </a:lnTo>
                  <a:lnTo>
                    <a:pt x="202506" y="596584"/>
                  </a:lnTo>
                  <a:lnTo>
                    <a:pt x="202279" y="600384"/>
                  </a:lnTo>
                  <a:lnTo>
                    <a:pt x="202051" y="604184"/>
                  </a:lnTo>
                  <a:lnTo>
                    <a:pt x="201830" y="607984"/>
                  </a:lnTo>
                  <a:lnTo>
                    <a:pt x="201610" y="611784"/>
                  </a:lnTo>
                  <a:lnTo>
                    <a:pt x="201390" y="615584"/>
                  </a:lnTo>
                  <a:lnTo>
                    <a:pt x="201176" y="619383"/>
                  </a:lnTo>
                  <a:lnTo>
                    <a:pt x="200964" y="623183"/>
                  </a:lnTo>
                  <a:lnTo>
                    <a:pt x="200753" y="626983"/>
                  </a:lnTo>
                  <a:lnTo>
                    <a:pt x="200545" y="630783"/>
                  </a:lnTo>
                  <a:lnTo>
                    <a:pt x="200342" y="634583"/>
                  </a:lnTo>
                  <a:lnTo>
                    <a:pt x="200139" y="638383"/>
                  </a:lnTo>
                  <a:lnTo>
                    <a:pt x="199939" y="642183"/>
                  </a:lnTo>
                  <a:lnTo>
                    <a:pt x="199746" y="645983"/>
                  </a:lnTo>
                  <a:lnTo>
                    <a:pt x="199552" y="649783"/>
                  </a:lnTo>
                  <a:lnTo>
                    <a:pt x="199360" y="653583"/>
                  </a:lnTo>
                  <a:lnTo>
                    <a:pt x="199176" y="657383"/>
                  </a:lnTo>
                  <a:lnTo>
                    <a:pt x="198992" y="661182"/>
                  </a:lnTo>
                  <a:lnTo>
                    <a:pt x="198808" y="664982"/>
                  </a:lnTo>
                  <a:lnTo>
                    <a:pt x="198634" y="668782"/>
                  </a:lnTo>
                  <a:lnTo>
                    <a:pt x="198460" y="672582"/>
                  </a:lnTo>
                  <a:lnTo>
                    <a:pt x="198286" y="676382"/>
                  </a:lnTo>
                  <a:lnTo>
                    <a:pt x="198121" y="680182"/>
                  </a:lnTo>
                  <a:lnTo>
                    <a:pt x="197957" y="683982"/>
                  </a:lnTo>
                  <a:lnTo>
                    <a:pt x="197794" y="687782"/>
                  </a:lnTo>
                  <a:lnTo>
                    <a:pt x="197638" y="691582"/>
                  </a:lnTo>
                  <a:lnTo>
                    <a:pt x="197485" y="695382"/>
                  </a:lnTo>
                  <a:lnTo>
                    <a:pt x="197333" y="699181"/>
                  </a:lnTo>
                  <a:lnTo>
                    <a:pt x="197187" y="702981"/>
                  </a:lnTo>
                  <a:lnTo>
                    <a:pt x="197046" y="706781"/>
                  </a:lnTo>
                  <a:lnTo>
                    <a:pt x="196904" y="710581"/>
                  </a:lnTo>
                  <a:lnTo>
                    <a:pt x="196768" y="714381"/>
                  </a:lnTo>
                  <a:lnTo>
                    <a:pt x="196639" y="718181"/>
                  </a:lnTo>
                  <a:lnTo>
                    <a:pt x="196509" y="721981"/>
                  </a:lnTo>
                  <a:lnTo>
                    <a:pt x="196383" y="725781"/>
                  </a:lnTo>
                  <a:lnTo>
                    <a:pt x="196266" y="729581"/>
                  </a:lnTo>
                  <a:lnTo>
                    <a:pt x="196149" y="733381"/>
                  </a:lnTo>
                  <a:lnTo>
                    <a:pt x="196032" y="737180"/>
                  </a:lnTo>
                  <a:lnTo>
                    <a:pt x="195928" y="740980"/>
                  </a:lnTo>
                  <a:lnTo>
                    <a:pt x="195824" y="744780"/>
                  </a:lnTo>
                  <a:lnTo>
                    <a:pt x="195719" y="748580"/>
                  </a:lnTo>
                  <a:lnTo>
                    <a:pt x="195626" y="752380"/>
                  </a:lnTo>
                  <a:lnTo>
                    <a:pt x="195535" y="756180"/>
                  </a:lnTo>
                  <a:lnTo>
                    <a:pt x="195443" y="759980"/>
                  </a:lnTo>
                  <a:lnTo>
                    <a:pt x="195362" y="763780"/>
                  </a:lnTo>
                  <a:lnTo>
                    <a:pt x="195284" y="767580"/>
                  </a:lnTo>
                  <a:lnTo>
                    <a:pt x="195206" y="771380"/>
                  </a:lnTo>
                  <a:lnTo>
                    <a:pt x="195136" y="775179"/>
                  </a:lnTo>
                  <a:lnTo>
                    <a:pt x="195071" y="778979"/>
                  </a:lnTo>
                  <a:lnTo>
                    <a:pt x="195007" y="782779"/>
                  </a:lnTo>
                  <a:lnTo>
                    <a:pt x="194948" y="786579"/>
                  </a:lnTo>
                  <a:lnTo>
                    <a:pt x="194898" y="790379"/>
                  </a:lnTo>
                  <a:lnTo>
                    <a:pt x="194847" y="794179"/>
                  </a:lnTo>
                  <a:lnTo>
                    <a:pt x="194801" y="797979"/>
                  </a:lnTo>
                  <a:lnTo>
                    <a:pt x="194765" y="801779"/>
                  </a:lnTo>
                  <a:lnTo>
                    <a:pt x="194728" y="805579"/>
                  </a:lnTo>
                  <a:lnTo>
                    <a:pt x="194694" y="809379"/>
                  </a:lnTo>
                  <a:lnTo>
                    <a:pt x="194673" y="813178"/>
                  </a:lnTo>
                  <a:lnTo>
                    <a:pt x="194651" y="816978"/>
                  </a:lnTo>
                  <a:lnTo>
                    <a:pt x="194630" y="820778"/>
                  </a:lnTo>
                  <a:lnTo>
                    <a:pt x="194622" y="824578"/>
                  </a:lnTo>
                  <a:lnTo>
                    <a:pt x="194616" y="828378"/>
                  </a:lnTo>
                  <a:lnTo>
                    <a:pt x="194609" y="832178"/>
                  </a:lnTo>
                  <a:lnTo>
                    <a:pt x="194615" y="835978"/>
                  </a:lnTo>
                  <a:lnTo>
                    <a:pt x="194623" y="839778"/>
                  </a:lnTo>
                  <a:lnTo>
                    <a:pt x="194632" y="843578"/>
                  </a:lnTo>
                  <a:lnTo>
                    <a:pt x="194650" y="847378"/>
                  </a:lnTo>
                  <a:lnTo>
                    <a:pt x="194674" y="851177"/>
                  </a:lnTo>
                  <a:lnTo>
                    <a:pt x="194698" y="854977"/>
                  </a:lnTo>
                  <a:lnTo>
                    <a:pt x="194730" y="858777"/>
                  </a:lnTo>
                  <a:lnTo>
                    <a:pt x="194770" y="862577"/>
                  </a:lnTo>
                  <a:lnTo>
                    <a:pt x="194809" y="866377"/>
                  </a:lnTo>
                  <a:lnTo>
                    <a:pt x="194854" y="870177"/>
                  </a:lnTo>
                  <a:lnTo>
                    <a:pt x="194910" y="873977"/>
                  </a:lnTo>
                  <a:lnTo>
                    <a:pt x="194965" y="877777"/>
                  </a:lnTo>
                  <a:lnTo>
                    <a:pt x="195024" y="881577"/>
                  </a:lnTo>
                  <a:lnTo>
                    <a:pt x="195095" y="885377"/>
                  </a:lnTo>
                  <a:lnTo>
                    <a:pt x="195167" y="889177"/>
                  </a:lnTo>
                  <a:lnTo>
                    <a:pt x="195239" y="892976"/>
                  </a:lnTo>
                  <a:lnTo>
                    <a:pt x="195327" y="896776"/>
                  </a:lnTo>
                  <a:lnTo>
                    <a:pt x="195415" y="900576"/>
                  </a:lnTo>
                  <a:lnTo>
                    <a:pt x="195503" y="904376"/>
                  </a:lnTo>
                  <a:lnTo>
                    <a:pt x="195605" y="908176"/>
                  </a:lnTo>
                  <a:lnTo>
                    <a:pt x="195709" y="911976"/>
                  </a:lnTo>
                  <a:lnTo>
                    <a:pt x="195813" y="915776"/>
                  </a:lnTo>
                  <a:lnTo>
                    <a:pt x="195929" y="919576"/>
                  </a:lnTo>
                  <a:lnTo>
                    <a:pt x="196050" y="923376"/>
                  </a:lnTo>
                  <a:lnTo>
                    <a:pt x="196171" y="927176"/>
                  </a:lnTo>
                  <a:lnTo>
                    <a:pt x="196301" y="930975"/>
                  </a:lnTo>
                  <a:lnTo>
                    <a:pt x="196439" y="934775"/>
                  </a:lnTo>
                  <a:lnTo>
                    <a:pt x="196576" y="938575"/>
                  </a:lnTo>
                  <a:lnTo>
                    <a:pt x="196720" y="942375"/>
                  </a:lnTo>
                  <a:lnTo>
                    <a:pt x="196875" y="946175"/>
                  </a:lnTo>
                  <a:lnTo>
                    <a:pt x="197029" y="949975"/>
                  </a:lnTo>
                  <a:lnTo>
                    <a:pt x="197187" y="953775"/>
                  </a:lnTo>
                  <a:lnTo>
                    <a:pt x="197359" y="957575"/>
                  </a:lnTo>
                  <a:lnTo>
                    <a:pt x="197530" y="961375"/>
                  </a:lnTo>
                  <a:lnTo>
                    <a:pt x="197702" y="965175"/>
                  </a:lnTo>
                  <a:lnTo>
                    <a:pt x="197891" y="968974"/>
                  </a:lnTo>
                  <a:lnTo>
                    <a:pt x="198079" y="972774"/>
                  </a:lnTo>
                  <a:lnTo>
                    <a:pt x="198267" y="976574"/>
                  </a:lnTo>
                  <a:lnTo>
                    <a:pt x="198471" y="980374"/>
                  </a:lnTo>
                  <a:lnTo>
                    <a:pt x="198676" y="984174"/>
                  </a:lnTo>
                  <a:lnTo>
                    <a:pt x="198881" y="987974"/>
                  </a:lnTo>
                  <a:lnTo>
                    <a:pt x="199099" y="991774"/>
                  </a:lnTo>
                  <a:lnTo>
                    <a:pt x="199322" y="995574"/>
                  </a:lnTo>
                  <a:lnTo>
                    <a:pt x="199544" y="999374"/>
                  </a:lnTo>
                  <a:lnTo>
                    <a:pt x="199776" y="1003174"/>
                  </a:lnTo>
                  <a:lnTo>
                    <a:pt x="200016" y="1006973"/>
                  </a:lnTo>
                  <a:lnTo>
                    <a:pt x="200255" y="1010773"/>
                  </a:lnTo>
                  <a:lnTo>
                    <a:pt x="200502" y="1014573"/>
                  </a:lnTo>
                  <a:lnTo>
                    <a:pt x="200758" y="1018373"/>
                  </a:lnTo>
                  <a:lnTo>
                    <a:pt x="201014" y="1022173"/>
                  </a:lnTo>
                  <a:lnTo>
                    <a:pt x="201275" y="1025973"/>
                  </a:lnTo>
                  <a:lnTo>
                    <a:pt x="201548" y="1029773"/>
                  </a:lnTo>
                  <a:lnTo>
                    <a:pt x="201821" y="1033573"/>
                  </a:lnTo>
                  <a:lnTo>
                    <a:pt x="202097" y="1037373"/>
                  </a:lnTo>
                  <a:lnTo>
                    <a:pt x="202387" y="1041173"/>
                  </a:lnTo>
                  <a:lnTo>
                    <a:pt x="202677" y="1044972"/>
                  </a:lnTo>
                  <a:lnTo>
                    <a:pt x="202967" y="1048772"/>
                  </a:lnTo>
                  <a:lnTo>
                    <a:pt x="203273" y="1052572"/>
                  </a:lnTo>
                  <a:lnTo>
                    <a:pt x="203580" y="1056372"/>
                  </a:lnTo>
                  <a:lnTo>
                    <a:pt x="203887" y="1060172"/>
                  </a:lnTo>
                  <a:lnTo>
                    <a:pt x="204207" y="1063972"/>
                  </a:lnTo>
                  <a:lnTo>
                    <a:pt x="204531" y="1067772"/>
                  </a:lnTo>
                  <a:lnTo>
                    <a:pt x="204854" y="1071572"/>
                  </a:lnTo>
                  <a:lnTo>
                    <a:pt x="205189" y="1075372"/>
                  </a:lnTo>
                  <a:lnTo>
                    <a:pt x="205529" y="1079172"/>
                  </a:lnTo>
                  <a:lnTo>
                    <a:pt x="205869" y="1082971"/>
                  </a:lnTo>
                  <a:lnTo>
                    <a:pt x="206217" y="1086771"/>
                  </a:lnTo>
                  <a:lnTo>
                    <a:pt x="206573" y="1090571"/>
                  </a:lnTo>
                  <a:lnTo>
                    <a:pt x="206930" y="1094371"/>
                  </a:lnTo>
                  <a:lnTo>
                    <a:pt x="207292" y="1098171"/>
                  </a:lnTo>
                  <a:lnTo>
                    <a:pt x="207664" y="1101971"/>
                  </a:lnTo>
                  <a:lnTo>
                    <a:pt x="208037" y="1105771"/>
                  </a:lnTo>
                  <a:lnTo>
                    <a:pt x="208412" y="1109571"/>
                  </a:lnTo>
                  <a:lnTo>
                    <a:pt x="208801" y="1113371"/>
                  </a:lnTo>
                  <a:lnTo>
                    <a:pt x="209189" y="1117171"/>
                  </a:lnTo>
                  <a:lnTo>
                    <a:pt x="209578" y="1120971"/>
                  </a:lnTo>
                  <a:lnTo>
                    <a:pt x="209983" y="1124770"/>
                  </a:lnTo>
                  <a:lnTo>
                    <a:pt x="210387" y="1128570"/>
                  </a:lnTo>
                  <a:lnTo>
                    <a:pt x="210791" y="1132370"/>
                  </a:lnTo>
                  <a:lnTo>
                    <a:pt x="211209" y="1136170"/>
                  </a:lnTo>
                  <a:lnTo>
                    <a:pt x="211628" y="1139970"/>
                  </a:lnTo>
                  <a:lnTo>
                    <a:pt x="212048" y="1143770"/>
                  </a:lnTo>
                  <a:lnTo>
                    <a:pt x="212479" y="1147570"/>
                  </a:lnTo>
                  <a:lnTo>
                    <a:pt x="212914" y="1151370"/>
                  </a:lnTo>
                  <a:lnTo>
                    <a:pt x="213348" y="1155170"/>
                  </a:lnTo>
                  <a:lnTo>
                    <a:pt x="213792" y="1158970"/>
                  </a:lnTo>
                  <a:lnTo>
                    <a:pt x="214241" y="1162769"/>
                  </a:lnTo>
                  <a:lnTo>
                    <a:pt x="214691" y="1166569"/>
                  </a:lnTo>
                  <a:lnTo>
                    <a:pt x="215147" y="1170369"/>
                  </a:lnTo>
                  <a:lnTo>
                    <a:pt x="215611" y="1174169"/>
                  </a:lnTo>
                  <a:lnTo>
                    <a:pt x="216075" y="1177969"/>
                  </a:lnTo>
                  <a:lnTo>
                    <a:pt x="216543" y="1181769"/>
                  </a:lnTo>
                  <a:lnTo>
                    <a:pt x="217022" y="1185569"/>
                  </a:lnTo>
                  <a:lnTo>
                    <a:pt x="217500" y="1189369"/>
                  </a:lnTo>
                  <a:lnTo>
                    <a:pt x="217980" y="1193169"/>
                  </a:lnTo>
                  <a:lnTo>
                    <a:pt x="218472" y="1196969"/>
                  </a:lnTo>
                  <a:lnTo>
                    <a:pt x="218964" y="1200768"/>
                  </a:lnTo>
                  <a:lnTo>
                    <a:pt x="219456" y="1204568"/>
                  </a:lnTo>
                  <a:lnTo>
                    <a:pt x="219961" y="1208368"/>
                  </a:lnTo>
                  <a:lnTo>
                    <a:pt x="220466" y="1212168"/>
                  </a:lnTo>
                  <a:lnTo>
                    <a:pt x="220972" y="1215968"/>
                  </a:lnTo>
                  <a:lnTo>
                    <a:pt x="221488" y="1219768"/>
                  </a:lnTo>
                  <a:lnTo>
                    <a:pt x="222006" y="1223568"/>
                  </a:lnTo>
                  <a:lnTo>
                    <a:pt x="222524" y="1227368"/>
                  </a:lnTo>
                  <a:lnTo>
                    <a:pt x="223051" y="1231168"/>
                  </a:lnTo>
                  <a:lnTo>
                    <a:pt x="223582" y="1234968"/>
                  </a:lnTo>
                  <a:lnTo>
                    <a:pt x="224112" y="1238767"/>
                  </a:lnTo>
                  <a:lnTo>
                    <a:pt x="224649" y="1242567"/>
                  </a:lnTo>
                  <a:lnTo>
                    <a:pt x="225192" y="1246367"/>
                  </a:lnTo>
                  <a:lnTo>
                    <a:pt x="225735" y="1250167"/>
                  </a:lnTo>
                  <a:lnTo>
                    <a:pt x="226281" y="1253967"/>
                  </a:lnTo>
                  <a:lnTo>
                    <a:pt x="226835" y="1257767"/>
                  </a:lnTo>
                  <a:lnTo>
                    <a:pt x="227390" y="1261567"/>
                  </a:lnTo>
                  <a:lnTo>
                    <a:pt x="227946" y="1265367"/>
                  </a:lnTo>
                  <a:lnTo>
                    <a:pt x="228511" y="1269167"/>
                  </a:lnTo>
                  <a:lnTo>
                    <a:pt x="229076" y="1272967"/>
                  </a:lnTo>
                  <a:lnTo>
                    <a:pt x="229641" y="1276766"/>
                  </a:lnTo>
                  <a:lnTo>
                    <a:pt x="230217" y="1280566"/>
                  </a:lnTo>
                  <a:lnTo>
                    <a:pt x="230792" y="1284366"/>
                  </a:lnTo>
                  <a:lnTo>
                    <a:pt x="231368" y="1288166"/>
                  </a:lnTo>
                  <a:lnTo>
                    <a:pt x="231952" y="1291966"/>
                  </a:lnTo>
                  <a:lnTo>
                    <a:pt x="232537" y="1295766"/>
                  </a:lnTo>
                  <a:lnTo>
                    <a:pt x="233122" y="1299566"/>
                  </a:lnTo>
                  <a:lnTo>
                    <a:pt x="233714" y="1303366"/>
                  </a:lnTo>
                  <a:lnTo>
                    <a:pt x="234308" y="1307166"/>
                  </a:lnTo>
                  <a:lnTo>
                    <a:pt x="234903" y="1310966"/>
                  </a:lnTo>
                  <a:lnTo>
                    <a:pt x="235502" y="1314766"/>
                  </a:lnTo>
                  <a:lnTo>
                    <a:pt x="236105" y="1318565"/>
                  </a:lnTo>
                  <a:lnTo>
                    <a:pt x="236707" y="1322365"/>
                  </a:lnTo>
                  <a:lnTo>
                    <a:pt x="237313" y="1326165"/>
                  </a:lnTo>
                  <a:lnTo>
                    <a:pt x="237924" y="1329965"/>
                  </a:lnTo>
                  <a:lnTo>
                    <a:pt x="238535" y="1333765"/>
                  </a:lnTo>
                  <a:lnTo>
                    <a:pt x="239147" y="1337565"/>
                  </a:lnTo>
                  <a:lnTo>
                    <a:pt x="239765" y="1341365"/>
                  </a:lnTo>
                  <a:lnTo>
                    <a:pt x="240383" y="1345165"/>
                  </a:lnTo>
                  <a:lnTo>
                    <a:pt x="241002" y="1348965"/>
                  </a:lnTo>
                  <a:lnTo>
                    <a:pt x="241626" y="1352765"/>
                  </a:lnTo>
                  <a:lnTo>
                    <a:pt x="242251" y="1356564"/>
                  </a:lnTo>
                  <a:lnTo>
                    <a:pt x="242875" y="1360364"/>
                  </a:lnTo>
                  <a:lnTo>
                    <a:pt x="243505" y="1364164"/>
                  </a:lnTo>
                  <a:lnTo>
                    <a:pt x="244135" y="1367964"/>
                  </a:lnTo>
                  <a:lnTo>
                    <a:pt x="244765" y="1371764"/>
                  </a:lnTo>
                  <a:lnTo>
                    <a:pt x="245399" y="1375564"/>
                  </a:lnTo>
                  <a:lnTo>
                    <a:pt x="246034" y="1379364"/>
                  </a:lnTo>
                  <a:lnTo>
                    <a:pt x="246670" y="1383164"/>
                  </a:lnTo>
                  <a:lnTo>
                    <a:pt x="247307" y="1386964"/>
                  </a:lnTo>
                  <a:lnTo>
                    <a:pt x="247947" y="1390764"/>
                  </a:lnTo>
                  <a:lnTo>
                    <a:pt x="248586" y="1394563"/>
                  </a:lnTo>
                  <a:lnTo>
                    <a:pt x="249227" y="1398363"/>
                  </a:lnTo>
                  <a:lnTo>
                    <a:pt x="249870" y="1402163"/>
                  </a:lnTo>
                  <a:lnTo>
                    <a:pt x="250513" y="1405963"/>
                  </a:lnTo>
                  <a:lnTo>
                    <a:pt x="251157" y="1409763"/>
                  </a:lnTo>
                  <a:lnTo>
                    <a:pt x="251803" y="1413563"/>
                  </a:lnTo>
                  <a:lnTo>
                    <a:pt x="252449" y="1417363"/>
                  </a:lnTo>
                  <a:lnTo>
                    <a:pt x="253094" y="1421163"/>
                  </a:lnTo>
                  <a:lnTo>
                    <a:pt x="253742" y="1424963"/>
                  </a:lnTo>
                  <a:lnTo>
                    <a:pt x="254390" y="1428763"/>
                  </a:lnTo>
                  <a:lnTo>
                    <a:pt x="255037" y="1432562"/>
                  </a:lnTo>
                  <a:lnTo>
                    <a:pt x="255686" y="1436362"/>
                  </a:lnTo>
                  <a:lnTo>
                    <a:pt x="256335" y="1440162"/>
                  </a:lnTo>
                  <a:lnTo>
                    <a:pt x="256983" y="1443962"/>
                  </a:lnTo>
                  <a:lnTo>
                    <a:pt x="257632" y="1447762"/>
                  </a:lnTo>
                  <a:lnTo>
                    <a:pt x="258281" y="1451562"/>
                  </a:lnTo>
                  <a:lnTo>
                    <a:pt x="258930" y="1455362"/>
                  </a:lnTo>
                  <a:lnTo>
                    <a:pt x="259579" y="1459162"/>
                  </a:lnTo>
                  <a:lnTo>
                    <a:pt x="260227" y="1462962"/>
                  </a:lnTo>
                  <a:lnTo>
                    <a:pt x="260875" y="1466762"/>
                  </a:lnTo>
                  <a:lnTo>
                    <a:pt x="261523" y="1470561"/>
                  </a:lnTo>
                  <a:lnTo>
                    <a:pt x="262170" y="1474361"/>
                  </a:lnTo>
                  <a:lnTo>
                    <a:pt x="262817" y="1478161"/>
                  </a:lnTo>
                  <a:lnTo>
                    <a:pt x="263463" y="1481961"/>
                  </a:lnTo>
                  <a:lnTo>
                    <a:pt x="264108" y="1485761"/>
                  </a:lnTo>
                  <a:lnTo>
                    <a:pt x="264752" y="1489561"/>
                  </a:lnTo>
                  <a:lnTo>
                    <a:pt x="265396" y="1493361"/>
                  </a:lnTo>
                  <a:lnTo>
                    <a:pt x="266038" y="1497161"/>
                  </a:lnTo>
                  <a:lnTo>
                    <a:pt x="266679" y="1500961"/>
                  </a:lnTo>
                  <a:lnTo>
                    <a:pt x="267321" y="1504761"/>
                  </a:lnTo>
                  <a:lnTo>
                    <a:pt x="267958" y="1508560"/>
                  </a:lnTo>
                  <a:lnTo>
                    <a:pt x="268596" y="1512360"/>
                  </a:lnTo>
                  <a:lnTo>
                    <a:pt x="269233" y="1516160"/>
                  </a:lnTo>
                  <a:lnTo>
                    <a:pt x="269866" y="1519960"/>
                  </a:lnTo>
                  <a:lnTo>
                    <a:pt x="270499" y="1523760"/>
                  </a:lnTo>
                  <a:lnTo>
                    <a:pt x="271131" y="1527560"/>
                  </a:lnTo>
                  <a:lnTo>
                    <a:pt x="271760" y="1531360"/>
                  </a:lnTo>
                  <a:lnTo>
                    <a:pt x="272386" y="1535160"/>
                  </a:lnTo>
                  <a:lnTo>
                    <a:pt x="273013" y="1538960"/>
                  </a:lnTo>
                  <a:lnTo>
                    <a:pt x="273636" y="1542760"/>
                  </a:lnTo>
                  <a:lnTo>
                    <a:pt x="274256" y="1546560"/>
                  </a:lnTo>
                  <a:lnTo>
                    <a:pt x="274876" y="1550359"/>
                  </a:lnTo>
                  <a:lnTo>
                    <a:pt x="275493" y="1554159"/>
                  </a:lnTo>
                  <a:lnTo>
                    <a:pt x="276105" y="1557959"/>
                  </a:lnTo>
                  <a:lnTo>
                    <a:pt x="276718" y="1561759"/>
                  </a:lnTo>
                  <a:lnTo>
                    <a:pt x="277328" y="1565559"/>
                  </a:lnTo>
                  <a:lnTo>
                    <a:pt x="277932" y="1569359"/>
                  </a:lnTo>
                  <a:lnTo>
                    <a:pt x="278536" y="1573159"/>
                  </a:lnTo>
                  <a:lnTo>
                    <a:pt x="279140" y="1576959"/>
                  </a:lnTo>
                  <a:lnTo>
                    <a:pt x="279734" y="1580759"/>
                  </a:lnTo>
                  <a:lnTo>
                    <a:pt x="280329" y="1584559"/>
                  </a:lnTo>
                  <a:lnTo>
                    <a:pt x="280924" y="1588358"/>
                  </a:lnTo>
                  <a:lnTo>
                    <a:pt x="281509" y="1592158"/>
                  </a:lnTo>
                  <a:lnTo>
                    <a:pt x="282093" y="1595958"/>
                  </a:lnTo>
                  <a:lnTo>
                    <a:pt x="282678" y="1599758"/>
                  </a:lnTo>
                  <a:lnTo>
                    <a:pt x="283254" y="1603558"/>
                  </a:lnTo>
                  <a:lnTo>
                    <a:pt x="283827" y="1607358"/>
                  </a:lnTo>
                  <a:lnTo>
                    <a:pt x="284401" y="1611158"/>
                  </a:lnTo>
                  <a:lnTo>
                    <a:pt x="284967" y="1614958"/>
                  </a:lnTo>
                  <a:lnTo>
                    <a:pt x="285529" y="1618758"/>
                  </a:lnTo>
                  <a:lnTo>
                    <a:pt x="286090" y="1622558"/>
                  </a:lnTo>
                  <a:lnTo>
                    <a:pt x="286646" y="1626357"/>
                  </a:lnTo>
                  <a:lnTo>
                    <a:pt x="287195" y="1630157"/>
                  </a:lnTo>
                  <a:lnTo>
                    <a:pt x="287744" y="1633957"/>
                  </a:lnTo>
                  <a:lnTo>
                    <a:pt x="288288" y="1637757"/>
                  </a:lnTo>
                  <a:lnTo>
                    <a:pt x="288824" y="1641557"/>
                  </a:lnTo>
                  <a:lnTo>
                    <a:pt x="289359" y="1645357"/>
                  </a:lnTo>
                  <a:lnTo>
                    <a:pt x="289892" y="1649157"/>
                  </a:lnTo>
                  <a:lnTo>
                    <a:pt x="290413" y="1652957"/>
                  </a:lnTo>
                  <a:lnTo>
                    <a:pt x="290934" y="1656757"/>
                  </a:lnTo>
                  <a:lnTo>
                    <a:pt x="291455" y="1660557"/>
                  </a:lnTo>
                  <a:lnTo>
                    <a:pt x="291960" y="1664356"/>
                  </a:lnTo>
                  <a:lnTo>
                    <a:pt x="292466" y="1668156"/>
                  </a:lnTo>
                  <a:lnTo>
                    <a:pt x="292972" y="1671956"/>
                  </a:lnTo>
                  <a:lnTo>
                    <a:pt x="293464" y="1675756"/>
                  </a:lnTo>
                  <a:lnTo>
                    <a:pt x="293954" y="1679556"/>
                  </a:lnTo>
                  <a:lnTo>
                    <a:pt x="294444" y="1683356"/>
                  </a:lnTo>
                  <a:lnTo>
                    <a:pt x="294922" y="1687156"/>
                  </a:lnTo>
                  <a:lnTo>
                    <a:pt x="295395" y="1690956"/>
                  </a:lnTo>
                  <a:lnTo>
                    <a:pt x="295868" y="1694756"/>
                  </a:lnTo>
                  <a:lnTo>
                    <a:pt x="296332" y="1698556"/>
                  </a:lnTo>
                  <a:lnTo>
                    <a:pt x="296788" y="1702355"/>
                  </a:lnTo>
                  <a:lnTo>
                    <a:pt x="297243" y="1706155"/>
                  </a:lnTo>
                  <a:lnTo>
                    <a:pt x="297692" y="1709955"/>
                  </a:lnTo>
                  <a:lnTo>
                    <a:pt x="298129" y="1713755"/>
                  </a:lnTo>
                  <a:lnTo>
                    <a:pt x="298567" y="1717555"/>
                  </a:lnTo>
                  <a:lnTo>
                    <a:pt x="299000" y="1721355"/>
                  </a:lnTo>
                  <a:lnTo>
                    <a:pt x="299419" y="1725155"/>
                  </a:lnTo>
                  <a:lnTo>
                    <a:pt x="299837" y="1728955"/>
                  </a:lnTo>
                  <a:lnTo>
                    <a:pt x="300255" y="1732755"/>
                  </a:lnTo>
                  <a:lnTo>
                    <a:pt x="300654" y="1736555"/>
                  </a:lnTo>
                  <a:lnTo>
                    <a:pt x="301053" y="1740355"/>
                  </a:lnTo>
                  <a:lnTo>
                    <a:pt x="301452" y="1744154"/>
                  </a:lnTo>
                  <a:lnTo>
                    <a:pt x="301832" y="1747954"/>
                  </a:lnTo>
                  <a:lnTo>
                    <a:pt x="302211" y="1751754"/>
                  </a:lnTo>
                  <a:lnTo>
                    <a:pt x="302590" y="1755554"/>
                  </a:lnTo>
                  <a:lnTo>
                    <a:pt x="302953" y="1759354"/>
                  </a:lnTo>
                  <a:lnTo>
                    <a:pt x="303311" y="1763154"/>
                  </a:lnTo>
                  <a:lnTo>
                    <a:pt x="303669" y="1766954"/>
                  </a:lnTo>
                  <a:lnTo>
                    <a:pt x="304015" y="1770754"/>
                  </a:lnTo>
                  <a:lnTo>
                    <a:pt x="304351" y="1774554"/>
                  </a:lnTo>
                  <a:lnTo>
                    <a:pt x="304688" y="1778354"/>
                  </a:lnTo>
                  <a:lnTo>
                    <a:pt x="305015" y="1782153"/>
                  </a:lnTo>
                  <a:lnTo>
                    <a:pt x="305330" y="1785953"/>
                  </a:lnTo>
                  <a:lnTo>
                    <a:pt x="305645" y="1789753"/>
                  </a:lnTo>
                  <a:lnTo>
                    <a:pt x="305953" y="1793553"/>
                  </a:lnTo>
                  <a:lnTo>
                    <a:pt x="306246" y="1797353"/>
                  </a:lnTo>
                  <a:lnTo>
                    <a:pt x="306538" y="1801153"/>
                  </a:lnTo>
                  <a:lnTo>
                    <a:pt x="306828" y="1804953"/>
                  </a:lnTo>
                  <a:lnTo>
                    <a:pt x="307097" y="1808753"/>
                  </a:lnTo>
                  <a:lnTo>
                    <a:pt x="307366" y="1812553"/>
                  </a:lnTo>
                  <a:lnTo>
                    <a:pt x="307636" y="1816353"/>
                  </a:lnTo>
                  <a:lnTo>
                    <a:pt x="307883" y="1820152"/>
                  </a:lnTo>
                  <a:lnTo>
                    <a:pt x="308129" y="1823952"/>
                  </a:lnTo>
                  <a:lnTo>
                    <a:pt x="308375" y="1827752"/>
                  </a:lnTo>
                  <a:lnTo>
                    <a:pt x="308602" y="1831552"/>
                  </a:lnTo>
                  <a:lnTo>
                    <a:pt x="308824" y="1835352"/>
                  </a:lnTo>
                  <a:lnTo>
                    <a:pt x="309046" y="1839152"/>
                  </a:lnTo>
                  <a:lnTo>
                    <a:pt x="309253" y="1842952"/>
                  </a:lnTo>
                  <a:lnTo>
                    <a:pt x="309451" y="1846752"/>
                  </a:lnTo>
                  <a:lnTo>
                    <a:pt x="309649" y="1850552"/>
                  </a:lnTo>
                  <a:lnTo>
                    <a:pt x="309835" y="1854352"/>
                  </a:lnTo>
                  <a:lnTo>
                    <a:pt x="310009" y="1858151"/>
                  </a:lnTo>
                  <a:lnTo>
                    <a:pt x="310182" y="1861951"/>
                  </a:lnTo>
                  <a:lnTo>
                    <a:pt x="310348" y="1865751"/>
                  </a:lnTo>
                  <a:lnTo>
                    <a:pt x="310497" y="1869551"/>
                  </a:lnTo>
                  <a:lnTo>
                    <a:pt x="310645" y="1873351"/>
                  </a:lnTo>
                  <a:lnTo>
                    <a:pt x="310790" y="1877151"/>
                  </a:lnTo>
                  <a:lnTo>
                    <a:pt x="310914" y="1880951"/>
                  </a:lnTo>
                  <a:lnTo>
                    <a:pt x="311038" y="1884751"/>
                  </a:lnTo>
                  <a:lnTo>
                    <a:pt x="311161" y="1888551"/>
                  </a:lnTo>
                  <a:lnTo>
                    <a:pt x="311260" y="1892351"/>
                  </a:lnTo>
                  <a:lnTo>
                    <a:pt x="311358" y="1896150"/>
                  </a:lnTo>
                  <a:lnTo>
                    <a:pt x="311457" y="1899950"/>
                  </a:lnTo>
                  <a:lnTo>
                    <a:pt x="311533" y="1903750"/>
                  </a:lnTo>
                  <a:lnTo>
                    <a:pt x="311607" y="1907550"/>
                  </a:lnTo>
                  <a:lnTo>
                    <a:pt x="311680" y="1911350"/>
                  </a:lnTo>
                  <a:lnTo>
                    <a:pt x="311735" y="1915150"/>
                  </a:lnTo>
                  <a:lnTo>
                    <a:pt x="311783" y="1918950"/>
                  </a:lnTo>
                  <a:lnTo>
                    <a:pt x="311830" y="1922750"/>
                  </a:lnTo>
                  <a:lnTo>
                    <a:pt x="311864" y="1926550"/>
                  </a:lnTo>
                  <a:lnTo>
                    <a:pt x="311886" y="1930350"/>
                  </a:lnTo>
                  <a:lnTo>
                    <a:pt x="311908" y="1934149"/>
                  </a:lnTo>
                  <a:lnTo>
                    <a:pt x="311920" y="1937949"/>
                  </a:lnTo>
                  <a:lnTo>
                    <a:pt x="311916" y="194174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867637" y="1942007"/>
              <a:ext cx="169852" cy="0"/>
            </a:xfrm>
            <a:custGeom>
              <a:avLst/>
              <a:pathLst>
                <a:path w="169852" h="0">
                  <a:moveTo>
                    <a:pt x="0" y="0"/>
                  </a:moveTo>
                  <a:lnTo>
                    <a:pt x="16985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587934" y="3956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587934" y="2517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235097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235097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235097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235097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235097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934512" y="2517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934512" y="2517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934512" y="5757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5230099" y="270129"/>
              <a:ext cx="1109049" cy="2373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269708" y="2535503"/>
              <a:ext cx="237653" cy="0"/>
            </a:xfrm>
            <a:custGeom>
              <a:avLst/>
              <a:pathLst>
                <a:path w="237653" h="0">
                  <a:moveTo>
                    <a:pt x="0" y="0"/>
                  </a:moveTo>
                  <a:lnTo>
                    <a:pt x="237653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797827" y="919536"/>
              <a:ext cx="237653" cy="396979"/>
            </a:xfrm>
            <a:custGeom>
              <a:avLst/>
              <a:pathLst>
                <a:path w="237653" h="396979">
                  <a:moveTo>
                    <a:pt x="0" y="396979"/>
                  </a:moveTo>
                  <a:lnTo>
                    <a:pt x="0" y="396203"/>
                  </a:lnTo>
                  <a:lnTo>
                    <a:pt x="1" y="395426"/>
                  </a:lnTo>
                  <a:lnTo>
                    <a:pt x="2" y="394649"/>
                  </a:lnTo>
                  <a:lnTo>
                    <a:pt x="13" y="393872"/>
                  </a:lnTo>
                  <a:lnTo>
                    <a:pt x="31" y="393095"/>
                  </a:lnTo>
                  <a:lnTo>
                    <a:pt x="49" y="392318"/>
                  </a:lnTo>
                  <a:lnTo>
                    <a:pt x="71" y="391541"/>
                  </a:lnTo>
                  <a:lnTo>
                    <a:pt x="107" y="390765"/>
                  </a:lnTo>
                  <a:lnTo>
                    <a:pt x="142" y="389988"/>
                  </a:lnTo>
                  <a:lnTo>
                    <a:pt x="177" y="389211"/>
                  </a:lnTo>
                  <a:lnTo>
                    <a:pt x="227" y="388434"/>
                  </a:lnTo>
                  <a:lnTo>
                    <a:pt x="279" y="387657"/>
                  </a:lnTo>
                  <a:lnTo>
                    <a:pt x="332" y="386880"/>
                  </a:lnTo>
                  <a:lnTo>
                    <a:pt x="393" y="386103"/>
                  </a:lnTo>
                  <a:lnTo>
                    <a:pt x="462" y="385326"/>
                  </a:lnTo>
                  <a:lnTo>
                    <a:pt x="531" y="384550"/>
                  </a:lnTo>
                  <a:lnTo>
                    <a:pt x="603" y="383773"/>
                  </a:lnTo>
                  <a:lnTo>
                    <a:pt x="689" y="382996"/>
                  </a:lnTo>
                  <a:lnTo>
                    <a:pt x="774" y="382219"/>
                  </a:lnTo>
                  <a:lnTo>
                    <a:pt x="860" y="381442"/>
                  </a:lnTo>
                  <a:lnTo>
                    <a:pt x="960" y="380665"/>
                  </a:lnTo>
                  <a:lnTo>
                    <a:pt x="1062" y="379888"/>
                  </a:lnTo>
                  <a:lnTo>
                    <a:pt x="1164" y="379111"/>
                  </a:lnTo>
                  <a:lnTo>
                    <a:pt x="1275" y="378335"/>
                  </a:lnTo>
                  <a:lnTo>
                    <a:pt x="1393" y="377558"/>
                  </a:lnTo>
                  <a:lnTo>
                    <a:pt x="1511" y="376781"/>
                  </a:lnTo>
                  <a:lnTo>
                    <a:pt x="1632" y="376004"/>
                  </a:lnTo>
                  <a:lnTo>
                    <a:pt x="1766" y="375227"/>
                  </a:lnTo>
                  <a:lnTo>
                    <a:pt x="1900" y="374450"/>
                  </a:lnTo>
                  <a:lnTo>
                    <a:pt x="2034" y="373673"/>
                  </a:lnTo>
                  <a:lnTo>
                    <a:pt x="2182" y="372897"/>
                  </a:lnTo>
                  <a:lnTo>
                    <a:pt x="2332" y="372120"/>
                  </a:lnTo>
                  <a:lnTo>
                    <a:pt x="2482" y="371343"/>
                  </a:lnTo>
                  <a:lnTo>
                    <a:pt x="2640" y="370566"/>
                  </a:lnTo>
                  <a:lnTo>
                    <a:pt x="2805" y="369789"/>
                  </a:lnTo>
                  <a:lnTo>
                    <a:pt x="2970" y="369012"/>
                  </a:lnTo>
                  <a:lnTo>
                    <a:pt x="3138" y="368235"/>
                  </a:lnTo>
                  <a:lnTo>
                    <a:pt x="3318" y="367458"/>
                  </a:lnTo>
                  <a:lnTo>
                    <a:pt x="3498" y="366682"/>
                  </a:lnTo>
                  <a:lnTo>
                    <a:pt x="3679" y="365905"/>
                  </a:lnTo>
                  <a:lnTo>
                    <a:pt x="3871" y="365128"/>
                  </a:lnTo>
                  <a:lnTo>
                    <a:pt x="4066" y="364351"/>
                  </a:lnTo>
                  <a:lnTo>
                    <a:pt x="4261" y="363574"/>
                  </a:lnTo>
                  <a:lnTo>
                    <a:pt x="4464" y="362797"/>
                  </a:lnTo>
                  <a:lnTo>
                    <a:pt x="4673" y="362020"/>
                  </a:lnTo>
                  <a:lnTo>
                    <a:pt x="4882" y="361243"/>
                  </a:lnTo>
                  <a:lnTo>
                    <a:pt x="5094" y="360467"/>
                  </a:lnTo>
                  <a:lnTo>
                    <a:pt x="5317" y="359690"/>
                  </a:lnTo>
                  <a:lnTo>
                    <a:pt x="5540" y="358913"/>
                  </a:lnTo>
                  <a:lnTo>
                    <a:pt x="5764" y="358136"/>
                  </a:lnTo>
                  <a:lnTo>
                    <a:pt x="5998" y="357359"/>
                  </a:lnTo>
                  <a:lnTo>
                    <a:pt x="6235" y="356582"/>
                  </a:lnTo>
                  <a:lnTo>
                    <a:pt x="6472" y="355805"/>
                  </a:lnTo>
                  <a:lnTo>
                    <a:pt x="6715" y="355029"/>
                  </a:lnTo>
                  <a:lnTo>
                    <a:pt x="6965" y="354252"/>
                  </a:lnTo>
                  <a:lnTo>
                    <a:pt x="7215" y="353475"/>
                  </a:lnTo>
                  <a:lnTo>
                    <a:pt x="7467" y="352698"/>
                  </a:lnTo>
                  <a:lnTo>
                    <a:pt x="7729" y="351921"/>
                  </a:lnTo>
                  <a:lnTo>
                    <a:pt x="7992" y="351144"/>
                  </a:lnTo>
                  <a:lnTo>
                    <a:pt x="8254" y="350367"/>
                  </a:lnTo>
                  <a:lnTo>
                    <a:pt x="8527" y="349590"/>
                  </a:lnTo>
                  <a:lnTo>
                    <a:pt x="8801" y="348814"/>
                  </a:lnTo>
                  <a:lnTo>
                    <a:pt x="9076" y="348037"/>
                  </a:lnTo>
                  <a:lnTo>
                    <a:pt x="9356" y="347260"/>
                  </a:lnTo>
                  <a:lnTo>
                    <a:pt x="9643" y="346483"/>
                  </a:lnTo>
                  <a:lnTo>
                    <a:pt x="9929" y="345706"/>
                  </a:lnTo>
                  <a:lnTo>
                    <a:pt x="10217" y="344929"/>
                  </a:lnTo>
                  <a:lnTo>
                    <a:pt x="10514" y="344152"/>
                  </a:lnTo>
                  <a:lnTo>
                    <a:pt x="10812" y="343376"/>
                  </a:lnTo>
                  <a:lnTo>
                    <a:pt x="11109" y="342599"/>
                  </a:lnTo>
                  <a:lnTo>
                    <a:pt x="11415" y="341822"/>
                  </a:lnTo>
                  <a:lnTo>
                    <a:pt x="11723" y="341045"/>
                  </a:lnTo>
                  <a:lnTo>
                    <a:pt x="12031" y="340268"/>
                  </a:lnTo>
                  <a:lnTo>
                    <a:pt x="12344" y="339491"/>
                  </a:lnTo>
                  <a:lnTo>
                    <a:pt x="12662" y="338714"/>
                  </a:lnTo>
                  <a:lnTo>
                    <a:pt x="12980" y="337937"/>
                  </a:lnTo>
                  <a:lnTo>
                    <a:pt x="13299" y="337161"/>
                  </a:lnTo>
                  <a:lnTo>
                    <a:pt x="13627" y="336384"/>
                  </a:lnTo>
                  <a:lnTo>
                    <a:pt x="13954" y="335607"/>
                  </a:lnTo>
                  <a:lnTo>
                    <a:pt x="14282" y="334830"/>
                  </a:lnTo>
                  <a:lnTo>
                    <a:pt x="14616" y="334053"/>
                  </a:lnTo>
                  <a:lnTo>
                    <a:pt x="14953" y="333276"/>
                  </a:lnTo>
                  <a:lnTo>
                    <a:pt x="15289" y="332499"/>
                  </a:lnTo>
                  <a:lnTo>
                    <a:pt x="15629" y="331722"/>
                  </a:lnTo>
                  <a:lnTo>
                    <a:pt x="15974" y="330946"/>
                  </a:lnTo>
                  <a:lnTo>
                    <a:pt x="16319" y="330169"/>
                  </a:lnTo>
                  <a:lnTo>
                    <a:pt x="16664" y="329392"/>
                  </a:lnTo>
                  <a:lnTo>
                    <a:pt x="17017" y="328615"/>
                  </a:lnTo>
                  <a:lnTo>
                    <a:pt x="17369" y="327838"/>
                  </a:lnTo>
                  <a:lnTo>
                    <a:pt x="17721" y="327061"/>
                  </a:lnTo>
                  <a:lnTo>
                    <a:pt x="18079" y="326284"/>
                  </a:lnTo>
                  <a:lnTo>
                    <a:pt x="18438" y="325508"/>
                  </a:lnTo>
                  <a:lnTo>
                    <a:pt x="18798" y="324731"/>
                  </a:lnTo>
                  <a:lnTo>
                    <a:pt x="19160" y="323954"/>
                  </a:lnTo>
                  <a:lnTo>
                    <a:pt x="19526" y="323177"/>
                  </a:lnTo>
                  <a:lnTo>
                    <a:pt x="19891" y="322400"/>
                  </a:lnTo>
                  <a:lnTo>
                    <a:pt x="20258" y="321623"/>
                  </a:lnTo>
                  <a:lnTo>
                    <a:pt x="20629" y="320846"/>
                  </a:lnTo>
                  <a:lnTo>
                    <a:pt x="21001" y="320069"/>
                  </a:lnTo>
                  <a:lnTo>
                    <a:pt x="21372" y="319293"/>
                  </a:lnTo>
                  <a:lnTo>
                    <a:pt x="21748" y="318516"/>
                  </a:lnTo>
                  <a:lnTo>
                    <a:pt x="22124" y="317739"/>
                  </a:lnTo>
                  <a:lnTo>
                    <a:pt x="22501" y="316962"/>
                  </a:lnTo>
                  <a:lnTo>
                    <a:pt x="22880" y="316185"/>
                  </a:lnTo>
                  <a:lnTo>
                    <a:pt x="23261" y="315408"/>
                  </a:lnTo>
                  <a:lnTo>
                    <a:pt x="23642" y="314631"/>
                  </a:lnTo>
                  <a:lnTo>
                    <a:pt x="24023" y="313854"/>
                  </a:lnTo>
                  <a:lnTo>
                    <a:pt x="24408" y="313078"/>
                  </a:lnTo>
                  <a:lnTo>
                    <a:pt x="24793" y="312301"/>
                  </a:lnTo>
                  <a:lnTo>
                    <a:pt x="25178" y="311524"/>
                  </a:lnTo>
                  <a:lnTo>
                    <a:pt x="25565" y="310747"/>
                  </a:lnTo>
                  <a:lnTo>
                    <a:pt x="25953" y="309970"/>
                  </a:lnTo>
                  <a:lnTo>
                    <a:pt x="26341" y="309193"/>
                  </a:lnTo>
                  <a:lnTo>
                    <a:pt x="26731" y="308416"/>
                  </a:lnTo>
                  <a:lnTo>
                    <a:pt x="27121" y="307640"/>
                  </a:lnTo>
                  <a:lnTo>
                    <a:pt x="27512" y="306863"/>
                  </a:lnTo>
                  <a:lnTo>
                    <a:pt x="27902" y="306086"/>
                  </a:lnTo>
                  <a:lnTo>
                    <a:pt x="28295" y="305309"/>
                  </a:lnTo>
                  <a:lnTo>
                    <a:pt x="28687" y="304532"/>
                  </a:lnTo>
                  <a:lnTo>
                    <a:pt x="29079" y="303755"/>
                  </a:lnTo>
                  <a:lnTo>
                    <a:pt x="29472" y="302978"/>
                  </a:lnTo>
                  <a:lnTo>
                    <a:pt x="29866" y="302201"/>
                  </a:lnTo>
                  <a:lnTo>
                    <a:pt x="30259" y="301425"/>
                  </a:lnTo>
                  <a:lnTo>
                    <a:pt x="30653" y="300648"/>
                  </a:lnTo>
                  <a:lnTo>
                    <a:pt x="31047" y="299871"/>
                  </a:lnTo>
                  <a:lnTo>
                    <a:pt x="31441" y="299094"/>
                  </a:lnTo>
                  <a:lnTo>
                    <a:pt x="31835" y="298317"/>
                  </a:lnTo>
                  <a:lnTo>
                    <a:pt x="32228" y="297540"/>
                  </a:lnTo>
                  <a:lnTo>
                    <a:pt x="32622" y="296763"/>
                  </a:lnTo>
                  <a:lnTo>
                    <a:pt x="33016" y="295987"/>
                  </a:lnTo>
                  <a:lnTo>
                    <a:pt x="33409" y="295210"/>
                  </a:lnTo>
                  <a:lnTo>
                    <a:pt x="33802" y="294433"/>
                  </a:lnTo>
                  <a:lnTo>
                    <a:pt x="34194" y="293656"/>
                  </a:lnTo>
                  <a:lnTo>
                    <a:pt x="34587" y="292879"/>
                  </a:lnTo>
                  <a:lnTo>
                    <a:pt x="34978" y="292102"/>
                  </a:lnTo>
                  <a:lnTo>
                    <a:pt x="35369" y="291325"/>
                  </a:lnTo>
                  <a:lnTo>
                    <a:pt x="35760" y="290548"/>
                  </a:lnTo>
                  <a:lnTo>
                    <a:pt x="36149" y="289772"/>
                  </a:lnTo>
                  <a:lnTo>
                    <a:pt x="36539" y="288995"/>
                  </a:lnTo>
                  <a:lnTo>
                    <a:pt x="36928" y="288218"/>
                  </a:lnTo>
                  <a:lnTo>
                    <a:pt x="37315" y="287441"/>
                  </a:lnTo>
                  <a:lnTo>
                    <a:pt x="37701" y="286664"/>
                  </a:lnTo>
                  <a:lnTo>
                    <a:pt x="38087" y="285887"/>
                  </a:lnTo>
                  <a:lnTo>
                    <a:pt x="38472" y="285110"/>
                  </a:lnTo>
                  <a:lnTo>
                    <a:pt x="38855" y="284333"/>
                  </a:lnTo>
                  <a:lnTo>
                    <a:pt x="39238" y="283557"/>
                  </a:lnTo>
                  <a:lnTo>
                    <a:pt x="39620" y="282780"/>
                  </a:lnTo>
                  <a:lnTo>
                    <a:pt x="39999" y="282003"/>
                  </a:lnTo>
                  <a:lnTo>
                    <a:pt x="40377" y="281226"/>
                  </a:lnTo>
                  <a:lnTo>
                    <a:pt x="40756" y="280449"/>
                  </a:lnTo>
                  <a:lnTo>
                    <a:pt x="41131" y="279672"/>
                  </a:lnTo>
                  <a:lnTo>
                    <a:pt x="41505" y="278895"/>
                  </a:lnTo>
                  <a:lnTo>
                    <a:pt x="41879" y="278119"/>
                  </a:lnTo>
                  <a:lnTo>
                    <a:pt x="42251" y="277342"/>
                  </a:lnTo>
                  <a:lnTo>
                    <a:pt x="42620" y="276565"/>
                  </a:lnTo>
                  <a:lnTo>
                    <a:pt x="42988" y="275788"/>
                  </a:lnTo>
                  <a:lnTo>
                    <a:pt x="43356" y="275011"/>
                  </a:lnTo>
                  <a:lnTo>
                    <a:pt x="43719" y="274234"/>
                  </a:lnTo>
                  <a:lnTo>
                    <a:pt x="44081" y="273457"/>
                  </a:lnTo>
                  <a:lnTo>
                    <a:pt x="44444" y="272680"/>
                  </a:lnTo>
                  <a:lnTo>
                    <a:pt x="44802" y="271904"/>
                  </a:lnTo>
                  <a:lnTo>
                    <a:pt x="45158" y="271127"/>
                  </a:lnTo>
                  <a:lnTo>
                    <a:pt x="45514" y="270350"/>
                  </a:lnTo>
                  <a:lnTo>
                    <a:pt x="45867" y="269573"/>
                  </a:lnTo>
                  <a:lnTo>
                    <a:pt x="46216" y="268796"/>
                  </a:lnTo>
                  <a:lnTo>
                    <a:pt x="46565" y="268019"/>
                  </a:lnTo>
                  <a:lnTo>
                    <a:pt x="46914" y="267242"/>
                  </a:lnTo>
                  <a:lnTo>
                    <a:pt x="47255" y="266465"/>
                  </a:lnTo>
                  <a:lnTo>
                    <a:pt x="47596" y="265689"/>
                  </a:lnTo>
                  <a:lnTo>
                    <a:pt x="47937" y="264912"/>
                  </a:lnTo>
                  <a:lnTo>
                    <a:pt x="48272" y="264135"/>
                  </a:lnTo>
                  <a:lnTo>
                    <a:pt x="48605" y="263358"/>
                  </a:lnTo>
                  <a:lnTo>
                    <a:pt x="48938" y="262581"/>
                  </a:lnTo>
                  <a:lnTo>
                    <a:pt x="49268" y="261804"/>
                  </a:lnTo>
                  <a:lnTo>
                    <a:pt x="49592" y="261027"/>
                  </a:lnTo>
                  <a:lnTo>
                    <a:pt x="49916" y="260251"/>
                  </a:lnTo>
                  <a:lnTo>
                    <a:pt x="50239" y="259474"/>
                  </a:lnTo>
                  <a:lnTo>
                    <a:pt x="50554" y="258697"/>
                  </a:lnTo>
                  <a:lnTo>
                    <a:pt x="50869" y="257920"/>
                  </a:lnTo>
                  <a:lnTo>
                    <a:pt x="51183" y="257143"/>
                  </a:lnTo>
                  <a:lnTo>
                    <a:pt x="51492" y="256366"/>
                  </a:lnTo>
                  <a:lnTo>
                    <a:pt x="51796" y="255589"/>
                  </a:lnTo>
                  <a:lnTo>
                    <a:pt x="52101" y="254812"/>
                  </a:lnTo>
                  <a:lnTo>
                    <a:pt x="52403" y="254036"/>
                  </a:lnTo>
                  <a:lnTo>
                    <a:pt x="52697" y="253259"/>
                  </a:lnTo>
                  <a:lnTo>
                    <a:pt x="52991" y="252482"/>
                  </a:lnTo>
                  <a:lnTo>
                    <a:pt x="53286" y="251705"/>
                  </a:lnTo>
                  <a:lnTo>
                    <a:pt x="53570" y="250928"/>
                  </a:lnTo>
                  <a:lnTo>
                    <a:pt x="53853" y="250151"/>
                  </a:lnTo>
                  <a:lnTo>
                    <a:pt x="54137" y="249374"/>
                  </a:lnTo>
                  <a:lnTo>
                    <a:pt x="54414" y="248598"/>
                  </a:lnTo>
                  <a:lnTo>
                    <a:pt x="54686" y="247821"/>
                  </a:lnTo>
                  <a:lnTo>
                    <a:pt x="54958" y="247044"/>
                  </a:lnTo>
                  <a:lnTo>
                    <a:pt x="55227" y="246267"/>
                  </a:lnTo>
                  <a:lnTo>
                    <a:pt x="55488" y="245490"/>
                  </a:lnTo>
                  <a:lnTo>
                    <a:pt x="55748" y="244713"/>
                  </a:lnTo>
                  <a:lnTo>
                    <a:pt x="56009" y="243936"/>
                  </a:lnTo>
                  <a:lnTo>
                    <a:pt x="56258" y="243159"/>
                  </a:lnTo>
                  <a:lnTo>
                    <a:pt x="56506" y="242383"/>
                  </a:lnTo>
                  <a:lnTo>
                    <a:pt x="56755" y="241606"/>
                  </a:lnTo>
                  <a:lnTo>
                    <a:pt x="56996" y="240829"/>
                  </a:lnTo>
                  <a:lnTo>
                    <a:pt x="57232" y="240052"/>
                  </a:lnTo>
                  <a:lnTo>
                    <a:pt x="57467" y="239275"/>
                  </a:lnTo>
                  <a:lnTo>
                    <a:pt x="57700" y="238498"/>
                  </a:lnTo>
                  <a:lnTo>
                    <a:pt x="57923" y="237721"/>
                  </a:lnTo>
                  <a:lnTo>
                    <a:pt x="58146" y="236944"/>
                  </a:lnTo>
                  <a:lnTo>
                    <a:pt x="58369" y="236168"/>
                  </a:lnTo>
                  <a:lnTo>
                    <a:pt x="58580" y="235391"/>
                  </a:lnTo>
                  <a:lnTo>
                    <a:pt x="58790" y="234614"/>
                  </a:lnTo>
                  <a:lnTo>
                    <a:pt x="58999" y="233837"/>
                  </a:lnTo>
                  <a:lnTo>
                    <a:pt x="59201" y="233060"/>
                  </a:lnTo>
                  <a:lnTo>
                    <a:pt x="59398" y="232283"/>
                  </a:lnTo>
                  <a:lnTo>
                    <a:pt x="59594" y="231506"/>
                  </a:lnTo>
                  <a:lnTo>
                    <a:pt x="59787" y="230730"/>
                  </a:lnTo>
                  <a:lnTo>
                    <a:pt x="59969" y="229953"/>
                  </a:lnTo>
                  <a:lnTo>
                    <a:pt x="60151" y="229176"/>
                  </a:lnTo>
                  <a:lnTo>
                    <a:pt x="60333" y="228399"/>
                  </a:lnTo>
                  <a:lnTo>
                    <a:pt x="60503" y="227622"/>
                  </a:lnTo>
                  <a:lnTo>
                    <a:pt x="60671" y="226845"/>
                  </a:lnTo>
                  <a:lnTo>
                    <a:pt x="60839" y="226068"/>
                  </a:lnTo>
                  <a:lnTo>
                    <a:pt x="60999" y="225291"/>
                  </a:lnTo>
                  <a:lnTo>
                    <a:pt x="61153" y="224515"/>
                  </a:lnTo>
                  <a:lnTo>
                    <a:pt x="61307" y="223738"/>
                  </a:lnTo>
                  <a:lnTo>
                    <a:pt x="61457" y="222961"/>
                  </a:lnTo>
                  <a:lnTo>
                    <a:pt x="61596" y="222184"/>
                  </a:lnTo>
                  <a:lnTo>
                    <a:pt x="61735" y="221407"/>
                  </a:lnTo>
                  <a:lnTo>
                    <a:pt x="61874" y="220630"/>
                  </a:lnTo>
                  <a:lnTo>
                    <a:pt x="62000" y="219853"/>
                  </a:lnTo>
                  <a:lnTo>
                    <a:pt x="62124" y="219077"/>
                  </a:lnTo>
                  <a:lnTo>
                    <a:pt x="62248" y="218300"/>
                  </a:lnTo>
                  <a:lnTo>
                    <a:pt x="62364" y="217523"/>
                  </a:lnTo>
                  <a:lnTo>
                    <a:pt x="62473" y="216746"/>
                  </a:lnTo>
                  <a:lnTo>
                    <a:pt x="62582" y="215969"/>
                  </a:lnTo>
                  <a:lnTo>
                    <a:pt x="62688" y="215192"/>
                  </a:lnTo>
                  <a:lnTo>
                    <a:pt x="62782" y="214415"/>
                  </a:lnTo>
                  <a:lnTo>
                    <a:pt x="62876" y="213638"/>
                  </a:lnTo>
                  <a:lnTo>
                    <a:pt x="62970" y="212862"/>
                  </a:lnTo>
                  <a:lnTo>
                    <a:pt x="63050" y="212085"/>
                  </a:lnTo>
                  <a:lnTo>
                    <a:pt x="63128" y="211308"/>
                  </a:lnTo>
                  <a:lnTo>
                    <a:pt x="63207" y="210531"/>
                  </a:lnTo>
                  <a:lnTo>
                    <a:pt x="63277" y="209754"/>
                  </a:lnTo>
                  <a:lnTo>
                    <a:pt x="63340" y="208977"/>
                  </a:lnTo>
                  <a:lnTo>
                    <a:pt x="63403" y="208200"/>
                  </a:lnTo>
                  <a:lnTo>
                    <a:pt x="63463" y="207423"/>
                  </a:lnTo>
                  <a:lnTo>
                    <a:pt x="63510" y="206647"/>
                  </a:lnTo>
                  <a:lnTo>
                    <a:pt x="63557" y="205870"/>
                  </a:lnTo>
                  <a:lnTo>
                    <a:pt x="63604" y="205093"/>
                  </a:lnTo>
                  <a:lnTo>
                    <a:pt x="63638" y="204316"/>
                  </a:lnTo>
                  <a:lnTo>
                    <a:pt x="63670" y="203539"/>
                  </a:lnTo>
                  <a:lnTo>
                    <a:pt x="63701" y="202762"/>
                  </a:lnTo>
                  <a:lnTo>
                    <a:pt x="63725" y="201985"/>
                  </a:lnTo>
                  <a:lnTo>
                    <a:pt x="63740" y="201209"/>
                  </a:lnTo>
                  <a:lnTo>
                    <a:pt x="63756" y="200432"/>
                  </a:lnTo>
                  <a:lnTo>
                    <a:pt x="63769" y="199655"/>
                  </a:lnTo>
                  <a:lnTo>
                    <a:pt x="63769" y="198878"/>
                  </a:lnTo>
                  <a:lnTo>
                    <a:pt x="63769" y="198101"/>
                  </a:lnTo>
                  <a:lnTo>
                    <a:pt x="63769" y="197324"/>
                  </a:lnTo>
                  <a:lnTo>
                    <a:pt x="63756" y="196547"/>
                  </a:lnTo>
                  <a:lnTo>
                    <a:pt x="63740" y="195770"/>
                  </a:lnTo>
                  <a:lnTo>
                    <a:pt x="63725" y="194994"/>
                  </a:lnTo>
                  <a:lnTo>
                    <a:pt x="63701" y="194217"/>
                  </a:lnTo>
                  <a:lnTo>
                    <a:pt x="63670" y="193440"/>
                  </a:lnTo>
                  <a:lnTo>
                    <a:pt x="63638" y="192663"/>
                  </a:lnTo>
                  <a:lnTo>
                    <a:pt x="63604" y="191886"/>
                  </a:lnTo>
                  <a:lnTo>
                    <a:pt x="63557" y="191109"/>
                  </a:lnTo>
                  <a:lnTo>
                    <a:pt x="63510" y="190332"/>
                  </a:lnTo>
                  <a:lnTo>
                    <a:pt x="63463" y="189555"/>
                  </a:lnTo>
                  <a:lnTo>
                    <a:pt x="63403" y="188779"/>
                  </a:lnTo>
                  <a:lnTo>
                    <a:pt x="63340" y="188002"/>
                  </a:lnTo>
                  <a:lnTo>
                    <a:pt x="63277" y="187225"/>
                  </a:lnTo>
                  <a:lnTo>
                    <a:pt x="63207" y="186448"/>
                  </a:lnTo>
                  <a:lnTo>
                    <a:pt x="63128" y="185671"/>
                  </a:lnTo>
                  <a:lnTo>
                    <a:pt x="63050" y="184894"/>
                  </a:lnTo>
                  <a:lnTo>
                    <a:pt x="62970" y="184117"/>
                  </a:lnTo>
                  <a:lnTo>
                    <a:pt x="62876" y="183341"/>
                  </a:lnTo>
                  <a:lnTo>
                    <a:pt x="62782" y="182564"/>
                  </a:lnTo>
                  <a:lnTo>
                    <a:pt x="62688" y="181787"/>
                  </a:lnTo>
                  <a:lnTo>
                    <a:pt x="62582" y="181010"/>
                  </a:lnTo>
                  <a:lnTo>
                    <a:pt x="62473" y="180233"/>
                  </a:lnTo>
                  <a:lnTo>
                    <a:pt x="62364" y="179456"/>
                  </a:lnTo>
                  <a:lnTo>
                    <a:pt x="62248" y="178679"/>
                  </a:lnTo>
                  <a:lnTo>
                    <a:pt x="62124" y="177902"/>
                  </a:lnTo>
                  <a:lnTo>
                    <a:pt x="62000" y="177126"/>
                  </a:lnTo>
                  <a:lnTo>
                    <a:pt x="61874" y="176349"/>
                  </a:lnTo>
                  <a:lnTo>
                    <a:pt x="61735" y="175572"/>
                  </a:lnTo>
                  <a:lnTo>
                    <a:pt x="61596" y="174795"/>
                  </a:lnTo>
                  <a:lnTo>
                    <a:pt x="61457" y="174018"/>
                  </a:lnTo>
                  <a:lnTo>
                    <a:pt x="61307" y="173241"/>
                  </a:lnTo>
                  <a:lnTo>
                    <a:pt x="61153" y="172464"/>
                  </a:lnTo>
                  <a:lnTo>
                    <a:pt x="60999" y="171688"/>
                  </a:lnTo>
                  <a:lnTo>
                    <a:pt x="60839" y="170911"/>
                  </a:lnTo>
                  <a:lnTo>
                    <a:pt x="60671" y="170134"/>
                  </a:lnTo>
                  <a:lnTo>
                    <a:pt x="60503" y="169357"/>
                  </a:lnTo>
                  <a:lnTo>
                    <a:pt x="60333" y="168580"/>
                  </a:lnTo>
                  <a:lnTo>
                    <a:pt x="60151" y="167803"/>
                  </a:lnTo>
                  <a:lnTo>
                    <a:pt x="59969" y="167026"/>
                  </a:lnTo>
                  <a:lnTo>
                    <a:pt x="59787" y="166249"/>
                  </a:lnTo>
                  <a:lnTo>
                    <a:pt x="59594" y="165473"/>
                  </a:lnTo>
                  <a:lnTo>
                    <a:pt x="59398" y="164696"/>
                  </a:lnTo>
                  <a:lnTo>
                    <a:pt x="59201" y="163919"/>
                  </a:lnTo>
                  <a:lnTo>
                    <a:pt x="58999" y="163142"/>
                  </a:lnTo>
                  <a:lnTo>
                    <a:pt x="58790" y="162365"/>
                  </a:lnTo>
                  <a:lnTo>
                    <a:pt x="58580" y="161588"/>
                  </a:lnTo>
                  <a:lnTo>
                    <a:pt x="58369" y="160811"/>
                  </a:lnTo>
                  <a:lnTo>
                    <a:pt x="58146" y="160034"/>
                  </a:lnTo>
                  <a:lnTo>
                    <a:pt x="57923" y="159258"/>
                  </a:lnTo>
                  <a:lnTo>
                    <a:pt x="57700" y="158481"/>
                  </a:lnTo>
                  <a:lnTo>
                    <a:pt x="57467" y="157704"/>
                  </a:lnTo>
                  <a:lnTo>
                    <a:pt x="57232" y="156927"/>
                  </a:lnTo>
                  <a:lnTo>
                    <a:pt x="56996" y="156150"/>
                  </a:lnTo>
                  <a:lnTo>
                    <a:pt x="56755" y="155373"/>
                  </a:lnTo>
                  <a:lnTo>
                    <a:pt x="56506" y="154596"/>
                  </a:lnTo>
                  <a:lnTo>
                    <a:pt x="56258" y="153820"/>
                  </a:lnTo>
                  <a:lnTo>
                    <a:pt x="56009" y="153043"/>
                  </a:lnTo>
                  <a:lnTo>
                    <a:pt x="55748" y="152266"/>
                  </a:lnTo>
                  <a:lnTo>
                    <a:pt x="55488" y="151489"/>
                  </a:lnTo>
                  <a:lnTo>
                    <a:pt x="55227" y="150712"/>
                  </a:lnTo>
                  <a:lnTo>
                    <a:pt x="54958" y="149935"/>
                  </a:lnTo>
                  <a:lnTo>
                    <a:pt x="54686" y="149158"/>
                  </a:lnTo>
                  <a:lnTo>
                    <a:pt x="54414" y="148381"/>
                  </a:lnTo>
                  <a:lnTo>
                    <a:pt x="54137" y="147605"/>
                  </a:lnTo>
                  <a:lnTo>
                    <a:pt x="53853" y="146828"/>
                  </a:lnTo>
                  <a:lnTo>
                    <a:pt x="53570" y="146051"/>
                  </a:lnTo>
                  <a:lnTo>
                    <a:pt x="53286" y="145274"/>
                  </a:lnTo>
                  <a:lnTo>
                    <a:pt x="52991" y="144497"/>
                  </a:lnTo>
                  <a:lnTo>
                    <a:pt x="52697" y="143720"/>
                  </a:lnTo>
                  <a:lnTo>
                    <a:pt x="52403" y="142943"/>
                  </a:lnTo>
                  <a:lnTo>
                    <a:pt x="52101" y="142166"/>
                  </a:lnTo>
                  <a:lnTo>
                    <a:pt x="51796" y="141390"/>
                  </a:lnTo>
                  <a:lnTo>
                    <a:pt x="51492" y="140613"/>
                  </a:lnTo>
                  <a:lnTo>
                    <a:pt x="51183" y="139836"/>
                  </a:lnTo>
                  <a:lnTo>
                    <a:pt x="50869" y="139059"/>
                  </a:lnTo>
                  <a:lnTo>
                    <a:pt x="50554" y="138282"/>
                  </a:lnTo>
                  <a:lnTo>
                    <a:pt x="50239" y="137505"/>
                  </a:lnTo>
                  <a:lnTo>
                    <a:pt x="49916" y="136728"/>
                  </a:lnTo>
                  <a:lnTo>
                    <a:pt x="49592" y="135952"/>
                  </a:lnTo>
                  <a:lnTo>
                    <a:pt x="49268" y="135175"/>
                  </a:lnTo>
                  <a:lnTo>
                    <a:pt x="48938" y="134398"/>
                  </a:lnTo>
                  <a:lnTo>
                    <a:pt x="48605" y="133621"/>
                  </a:lnTo>
                  <a:lnTo>
                    <a:pt x="48272" y="132844"/>
                  </a:lnTo>
                  <a:lnTo>
                    <a:pt x="47937" y="132067"/>
                  </a:lnTo>
                  <a:lnTo>
                    <a:pt x="47596" y="131290"/>
                  </a:lnTo>
                  <a:lnTo>
                    <a:pt x="47255" y="130513"/>
                  </a:lnTo>
                  <a:lnTo>
                    <a:pt x="46914" y="129737"/>
                  </a:lnTo>
                  <a:lnTo>
                    <a:pt x="46565" y="128960"/>
                  </a:lnTo>
                  <a:lnTo>
                    <a:pt x="46216" y="128183"/>
                  </a:lnTo>
                  <a:lnTo>
                    <a:pt x="45867" y="127406"/>
                  </a:lnTo>
                  <a:lnTo>
                    <a:pt x="45514" y="126629"/>
                  </a:lnTo>
                  <a:lnTo>
                    <a:pt x="45158" y="125852"/>
                  </a:lnTo>
                  <a:lnTo>
                    <a:pt x="44802" y="125075"/>
                  </a:lnTo>
                  <a:lnTo>
                    <a:pt x="44444" y="124299"/>
                  </a:lnTo>
                  <a:lnTo>
                    <a:pt x="44081" y="123522"/>
                  </a:lnTo>
                  <a:lnTo>
                    <a:pt x="43719" y="122745"/>
                  </a:lnTo>
                  <a:lnTo>
                    <a:pt x="43356" y="121968"/>
                  </a:lnTo>
                  <a:lnTo>
                    <a:pt x="42988" y="121191"/>
                  </a:lnTo>
                  <a:lnTo>
                    <a:pt x="42620" y="120414"/>
                  </a:lnTo>
                  <a:lnTo>
                    <a:pt x="42251" y="119637"/>
                  </a:lnTo>
                  <a:lnTo>
                    <a:pt x="41879" y="118860"/>
                  </a:lnTo>
                  <a:lnTo>
                    <a:pt x="41505" y="118084"/>
                  </a:lnTo>
                  <a:lnTo>
                    <a:pt x="41131" y="117307"/>
                  </a:lnTo>
                  <a:lnTo>
                    <a:pt x="40756" y="116530"/>
                  </a:lnTo>
                  <a:lnTo>
                    <a:pt x="40377" y="115753"/>
                  </a:lnTo>
                  <a:lnTo>
                    <a:pt x="39999" y="114976"/>
                  </a:lnTo>
                  <a:lnTo>
                    <a:pt x="39620" y="114199"/>
                  </a:lnTo>
                  <a:lnTo>
                    <a:pt x="39238" y="113422"/>
                  </a:lnTo>
                  <a:lnTo>
                    <a:pt x="38855" y="112645"/>
                  </a:lnTo>
                  <a:lnTo>
                    <a:pt x="38472" y="111869"/>
                  </a:lnTo>
                  <a:lnTo>
                    <a:pt x="38087" y="111092"/>
                  </a:lnTo>
                  <a:lnTo>
                    <a:pt x="37701" y="110315"/>
                  </a:lnTo>
                  <a:lnTo>
                    <a:pt x="37315" y="109538"/>
                  </a:lnTo>
                  <a:lnTo>
                    <a:pt x="36928" y="108761"/>
                  </a:lnTo>
                  <a:lnTo>
                    <a:pt x="36539" y="107984"/>
                  </a:lnTo>
                  <a:lnTo>
                    <a:pt x="36149" y="107207"/>
                  </a:lnTo>
                  <a:lnTo>
                    <a:pt x="35760" y="106431"/>
                  </a:lnTo>
                  <a:lnTo>
                    <a:pt x="35369" y="105654"/>
                  </a:lnTo>
                  <a:lnTo>
                    <a:pt x="34978" y="104877"/>
                  </a:lnTo>
                  <a:lnTo>
                    <a:pt x="34587" y="104100"/>
                  </a:lnTo>
                  <a:lnTo>
                    <a:pt x="34194" y="103323"/>
                  </a:lnTo>
                  <a:lnTo>
                    <a:pt x="33802" y="102546"/>
                  </a:lnTo>
                  <a:lnTo>
                    <a:pt x="33409" y="101769"/>
                  </a:lnTo>
                  <a:lnTo>
                    <a:pt x="33016" y="100992"/>
                  </a:lnTo>
                  <a:lnTo>
                    <a:pt x="32622" y="100216"/>
                  </a:lnTo>
                  <a:lnTo>
                    <a:pt x="32228" y="99439"/>
                  </a:lnTo>
                  <a:lnTo>
                    <a:pt x="31835" y="98662"/>
                  </a:lnTo>
                  <a:lnTo>
                    <a:pt x="31441" y="97885"/>
                  </a:lnTo>
                  <a:lnTo>
                    <a:pt x="31047" y="97108"/>
                  </a:lnTo>
                  <a:lnTo>
                    <a:pt x="30653" y="96331"/>
                  </a:lnTo>
                  <a:lnTo>
                    <a:pt x="30259" y="95554"/>
                  </a:lnTo>
                  <a:lnTo>
                    <a:pt x="29866" y="94777"/>
                  </a:lnTo>
                  <a:lnTo>
                    <a:pt x="29472" y="94001"/>
                  </a:lnTo>
                  <a:lnTo>
                    <a:pt x="29079" y="93224"/>
                  </a:lnTo>
                  <a:lnTo>
                    <a:pt x="28687" y="92447"/>
                  </a:lnTo>
                  <a:lnTo>
                    <a:pt x="28295" y="91670"/>
                  </a:lnTo>
                  <a:lnTo>
                    <a:pt x="27902" y="90893"/>
                  </a:lnTo>
                  <a:lnTo>
                    <a:pt x="27512" y="90116"/>
                  </a:lnTo>
                  <a:lnTo>
                    <a:pt x="27121" y="89339"/>
                  </a:lnTo>
                  <a:lnTo>
                    <a:pt x="26731" y="88563"/>
                  </a:lnTo>
                  <a:lnTo>
                    <a:pt x="26341" y="87786"/>
                  </a:lnTo>
                  <a:lnTo>
                    <a:pt x="25953" y="87009"/>
                  </a:lnTo>
                  <a:lnTo>
                    <a:pt x="25565" y="86232"/>
                  </a:lnTo>
                  <a:lnTo>
                    <a:pt x="25178" y="85455"/>
                  </a:lnTo>
                  <a:lnTo>
                    <a:pt x="24793" y="84678"/>
                  </a:lnTo>
                  <a:lnTo>
                    <a:pt x="24408" y="83901"/>
                  </a:lnTo>
                  <a:lnTo>
                    <a:pt x="24023" y="83124"/>
                  </a:lnTo>
                  <a:lnTo>
                    <a:pt x="23642" y="82348"/>
                  </a:lnTo>
                  <a:lnTo>
                    <a:pt x="23261" y="81571"/>
                  </a:lnTo>
                  <a:lnTo>
                    <a:pt x="22880" y="80794"/>
                  </a:lnTo>
                  <a:lnTo>
                    <a:pt x="22501" y="80017"/>
                  </a:lnTo>
                  <a:lnTo>
                    <a:pt x="22124" y="79240"/>
                  </a:lnTo>
                  <a:lnTo>
                    <a:pt x="21748" y="78463"/>
                  </a:lnTo>
                  <a:lnTo>
                    <a:pt x="21372" y="77686"/>
                  </a:lnTo>
                  <a:lnTo>
                    <a:pt x="21001" y="76910"/>
                  </a:lnTo>
                  <a:lnTo>
                    <a:pt x="20629" y="76133"/>
                  </a:lnTo>
                  <a:lnTo>
                    <a:pt x="20258" y="75356"/>
                  </a:lnTo>
                  <a:lnTo>
                    <a:pt x="19891" y="74579"/>
                  </a:lnTo>
                  <a:lnTo>
                    <a:pt x="19526" y="73802"/>
                  </a:lnTo>
                  <a:lnTo>
                    <a:pt x="19160" y="73025"/>
                  </a:lnTo>
                  <a:lnTo>
                    <a:pt x="18798" y="72248"/>
                  </a:lnTo>
                  <a:lnTo>
                    <a:pt x="18438" y="71471"/>
                  </a:lnTo>
                  <a:lnTo>
                    <a:pt x="18079" y="70695"/>
                  </a:lnTo>
                  <a:lnTo>
                    <a:pt x="17721" y="69918"/>
                  </a:lnTo>
                  <a:lnTo>
                    <a:pt x="17369" y="69141"/>
                  </a:lnTo>
                  <a:lnTo>
                    <a:pt x="17017" y="68364"/>
                  </a:lnTo>
                  <a:lnTo>
                    <a:pt x="16664" y="67587"/>
                  </a:lnTo>
                  <a:lnTo>
                    <a:pt x="16319" y="66810"/>
                  </a:lnTo>
                  <a:lnTo>
                    <a:pt x="15974" y="66033"/>
                  </a:lnTo>
                  <a:lnTo>
                    <a:pt x="15629" y="65256"/>
                  </a:lnTo>
                  <a:lnTo>
                    <a:pt x="15289" y="64480"/>
                  </a:lnTo>
                  <a:lnTo>
                    <a:pt x="14953" y="63703"/>
                  </a:lnTo>
                  <a:lnTo>
                    <a:pt x="14616" y="62926"/>
                  </a:lnTo>
                  <a:lnTo>
                    <a:pt x="14282" y="62149"/>
                  </a:lnTo>
                  <a:lnTo>
                    <a:pt x="13954" y="61372"/>
                  </a:lnTo>
                  <a:lnTo>
                    <a:pt x="13627" y="60595"/>
                  </a:lnTo>
                  <a:lnTo>
                    <a:pt x="13299" y="59818"/>
                  </a:lnTo>
                  <a:lnTo>
                    <a:pt x="12980" y="59042"/>
                  </a:lnTo>
                  <a:lnTo>
                    <a:pt x="12662" y="58265"/>
                  </a:lnTo>
                  <a:lnTo>
                    <a:pt x="12344" y="57488"/>
                  </a:lnTo>
                  <a:lnTo>
                    <a:pt x="12031" y="56711"/>
                  </a:lnTo>
                  <a:lnTo>
                    <a:pt x="11723" y="55934"/>
                  </a:lnTo>
                  <a:lnTo>
                    <a:pt x="11415" y="55157"/>
                  </a:lnTo>
                  <a:lnTo>
                    <a:pt x="11109" y="54380"/>
                  </a:lnTo>
                  <a:lnTo>
                    <a:pt x="10812" y="53603"/>
                  </a:lnTo>
                  <a:lnTo>
                    <a:pt x="10514" y="52827"/>
                  </a:lnTo>
                  <a:lnTo>
                    <a:pt x="10217" y="52050"/>
                  </a:lnTo>
                  <a:lnTo>
                    <a:pt x="9929" y="51273"/>
                  </a:lnTo>
                  <a:lnTo>
                    <a:pt x="9643" y="50496"/>
                  </a:lnTo>
                  <a:lnTo>
                    <a:pt x="9356" y="49719"/>
                  </a:lnTo>
                  <a:lnTo>
                    <a:pt x="9076" y="48942"/>
                  </a:lnTo>
                  <a:lnTo>
                    <a:pt x="8801" y="48165"/>
                  </a:lnTo>
                  <a:lnTo>
                    <a:pt x="8527" y="47388"/>
                  </a:lnTo>
                  <a:lnTo>
                    <a:pt x="8254" y="46612"/>
                  </a:lnTo>
                  <a:lnTo>
                    <a:pt x="7992" y="45835"/>
                  </a:lnTo>
                  <a:lnTo>
                    <a:pt x="7729" y="45058"/>
                  </a:lnTo>
                  <a:lnTo>
                    <a:pt x="7467" y="44281"/>
                  </a:lnTo>
                  <a:lnTo>
                    <a:pt x="7215" y="43504"/>
                  </a:lnTo>
                  <a:lnTo>
                    <a:pt x="6965" y="42727"/>
                  </a:lnTo>
                  <a:lnTo>
                    <a:pt x="6715" y="41950"/>
                  </a:lnTo>
                  <a:lnTo>
                    <a:pt x="6472" y="41174"/>
                  </a:lnTo>
                  <a:lnTo>
                    <a:pt x="6235" y="40397"/>
                  </a:lnTo>
                  <a:lnTo>
                    <a:pt x="5998" y="39620"/>
                  </a:lnTo>
                  <a:lnTo>
                    <a:pt x="5764" y="38843"/>
                  </a:lnTo>
                  <a:lnTo>
                    <a:pt x="5540" y="38066"/>
                  </a:lnTo>
                  <a:lnTo>
                    <a:pt x="5317" y="37289"/>
                  </a:lnTo>
                  <a:lnTo>
                    <a:pt x="5094" y="36512"/>
                  </a:lnTo>
                  <a:lnTo>
                    <a:pt x="4882" y="35735"/>
                  </a:lnTo>
                  <a:lnTo>
                    <a:pt x="4673" y="34959"/>
                  </a:lnTo>
                  <a:lnTo>
                    <a:pt x="4464" y="34182"/>
                  </a:lnTo>
                  <a:lnTo>
                    <a:pt x="4261" y="33405"/>
                  </a:lnTo>
                  <a:lnTo>
                    <a:pt x="4066" y="32628"/>
                  </a:lnTo>
                  <a:lnTo>
                    <a:pt x="3871" y="31851"/>
                  </a:lnTo>
                  <a:lnTo>
                    <a:pt x="3679" y="31074"/>
                  </a:lnTo>
                  <a:lnTo>
                    <a:pt x="3498" y="30297"/>
                  </a:lnTo>
                  <a:lnTo>
                    <a:pt x="3318" y="29521"/>
                  </a:lnTo>
                  <a:lnTo>
                    <a:pt x="3138" y="28744"/>
                  </a:lnTo>
                  <a:lnTo>
                    <a:pt x="2970" y="27967"/>
                  </a:lnTo>
                  <a:lnTo>
                    <a:pt x="2805" y="27190"/>
                  </a:lnTo>
                  <a:lnTo>
                    <a:pt x="2640" y="26413"/>
                  </a:lnTo>
                  <a:lnTo>
                    <a:pt x="2482" y="25636"/>
                  </a:lnTo>
                  <a:lnTo>
                    <a:pt x="2332" y="24859"/>
                  </a:lnTo>
                  <a:lnTo>
                    <a:pt x="2182" y="24082"/>
                  </a:lnTo>
                  <a:lnTo>
                    <a:pt x="2034" y="23306"/>
                  </a:lnTo>
                  <a:lnTo>
                    <a:pt x="1900" y="22529"/>
                  </a:lnTo>
                  <a:lnTo>
                    <a:pt x="1766" y="21752"/>
                  </a:lnTo>
                  <a:lnTo>
                    <a:pt x="1632" y="20975"/>
                  </a:lnTo>
                  <a:lnTo>
                    <a:pt x="1511" y="20198"/>
                  </a:lnTo>
                  <a:lnTo>
                    <a:pt x="1393" y="19421"/>
                  </a:lnTo>
                  <a:lnTo>
                    <a:pt x="1275" y="18644"/>
                  </a:lnTo>
                  <a:lnTo>
                    <a:pt x="1164" y="17867"/>
                  </a:lnTo>
                  <a:lnTo>
                    <a:pt x="1062" y="17091"/>
                  </a:lnTo>
                  <a:lnTo>
                    <a:pt x="960" y="16314"/>
                  </a:lnTo>
                  <a:lnTo>
                    <a:pt x="860" y="15537"/>
                  </a:lnTo>
                  <a:lnTo>
                    <a:pt x="774" y="14760"/>
                  </a:lnTo>
                  <a:lnTo>
                    <a:pt x="689" y="13983"/>
                  </a:lnTo>
                  <a:lnTo>
                    <a:pt x="603" y="13206"/>
                  </a:lnTo>
                  <a:lnTo>
                    <a:pt x="531" y="12429"/>
                  </a:lnTo>
                  <a:lnTo>
                    <a:pt x="462" y="11653"/>
                  </a:lnTo>
                  <a:lnTo>
                    <a:pt x="393" y="10876"/>
                  </a:lnTo>
                  <a:lnTo>
                    <a:pt x="332" y="10099"/>
                  </a:lnTo>
                  <a:lnTo>
                    <a:pt x="279" y="9322"/>
                  </a:lnTo>
                  <a:lnTo>
                    <a:pt x="227" y="8545"/>
                  </a:lnTo>
                  <a:lnTo>
                    <a:pt x="177" y="7768"/>
                  </a:lnTo>
                  <a:lnTo>
                    <a:pt x="142" y="6991"/>
                  </a:lnTo>
                  <a:lnTo>
                    <a:pt x="107" y="6214"/>
                  </a:lnTo>
                  <a:lnTo>
                    <a:pt x="71" y="5438"/>
                  </a:lnTo>
                  <a:lnTo>
                    <a:pt x="49" y="4661"/>
                  </a:lnTo>
                  <a:lnTo>
                    <a:pt x="31" y="3884"/>
                  </a:lnTo>
                  <a:lnTo>
                    <a:pt x="13" y="3107"/>
                  </a:lnTo>
                  <a:lnTo>
                    <a:pt x="2" y="2330"/>
                  </a:lnTo>
                  <a:lnTo>
                    <a:pt x="1" y="1553"/>
                  </a:lnTo>
                  <a:lnTo>
                    <a:pt x="0" y="776"/>
                  </a:lnTo>
                  <a:lnTo>
                    <a:pt x="0" y="0"/>
                  </a:lnTo>
                  <a:lnTo>
                    <a:pt x="237653" y="0"/>
                  </a:lnTo>
                  <a:lnTo>
                    <a:pt x="237653" y="776"/>
                  </a:lnTo>
                  <a:lnTo>
                    <a:pt x="237652" y="1553"/>
                  </a:lnTo>
                  <a:lnTo>
                    <a:pt x="237651" y="2330"/>
                  </a:lnTo>
                  <a:lnTo>
                    <a:pt x="237640" y="3107"/>
                  </a:lnTo>
                  <a:lnTo>
                    <a:pt x="237622" y="3884"/>
                  </a:lnTo>
                  <a:lnTo>
                    <a:pt x="237603" y="4661"/>
                  </a:lnTo>
                  <a:lnTo>
                    <a:pt x="237581" y="5438"/>
                  </a:lnTo>
                  <a:lnTo>
                    <a:pt x="237546" y="6214"/>
                  </a:lnTo>
                  <a:lnTo>
                    <a:pt x="237511" y="6991"/>
                  </a:lnTo>
                  <a:lnTo>
                    <a:pt x="237476" y="7768"/>
                  </a:lnTo>
                  <a:lnTo>
                    <a:pt x="237425" y="8545"/>
                  </a:lnTo>
                  <a:lnTo>
                    <a:pt x="237373" y="9322"/>
                  </a:lnTo>
                  <a:lnTo>
                    <a:pt x="237321" y="10099"/>
                  </a:lnTo>
                  <a:lnTo>
                    <a:pt x="237259" y="10876"/>
                  </a:lnTo>
                  <a:lnTo>
                    <a:pt x="237191" y="11653"/>
                  </a:lnTo>
                  <a:lnTo>
                    <a:pt x="237122" y="12429"/>
                  </a:lnTo>
                  <a:lnTo>
                    <a:pt x="237049" y="13206"/>
                  </a:lnTo>
                  <a:lnTo>
                    <a:pt x="236964" y="13983"/>
                  </a:lnTo>
                  <a:lnTo>
                    <a:pt x="236878" y="14760"/>
                  </a:lnTo>
                  <a:lnTo>
                    <a:pt x="236793" y="15537"/>
                  </a:lnTo>
                  <a:lnTo>
                    <a:pt x="236693" y="16314"/>
                  </a:lnTo>
                  <a:lnTo>
                    <a:pt x="236591" y="17091"/>
                  </a:lnTo>
                  <a:lnTo>
                    <a:pt x="236489" y="17867"/>
                  </a:lnTo>
                  <a:lnTo>
                    <a:pt x="236378" y="18644"/>
                  </a:lnTo>
                  <a:lnTo>
                    <a:pt x="236260" y="19421"/>
                  </a:lnTo>
                  <a:lnTo>
                    <a:pt x="236142" y="20198"/>
                  </a:lnTo>
                  <a:lnTo>
                    <a:pt x="236020" y="20975"/>
                  </a:lnTo>
                  <a:lnTo>
                    <a:pt x="235886" y="21752"/>
                  </a:lnTo>
                  <a:lnTo>
                    <a:pt x="235752" y="22529"/>
                  </a:lnTo>
                  <a:lnTo>
                    <a:pt x="235618" y="23306"/>
                  </a:lnTo>
                  <a:lnTo>
                    <a:pt x="235470" y="24082"/>
                  </a:lnTo>
                  <a:lnTo>
                    <a:pt x="235321" y="24859"/>
                  </a:lnTo>
                  <a:lnTo>
                    <a:pt x="235171" y="25636"/>
                  </a:lnTo>
                  <a:lnTo>
                    <a:pt x="235013" y="26413"/>
                  </a:lnTo>
                  <a:lnTo>
                    <a:pt x="234848" y="27190"/>
                  </a:lnTo>
                  <a:lnTo>
                    <a:pt x="234683" y="27967"/>
                  </a:lnTo>
                  <a:lnTo>
                    <a:pt x="234515" y="28744"/>
                  </a:lnTo>
                  <a:lnTo>
                    <a:pt x="234334" y="29521"/>
                  </a:lnTo>
                  <a:lnTo>
                    <a:pt x="234154" y="30297"/>
                  </a:lnTo>
                  <a:lnTo>
                    <a:pt x="233974" y="31074"/>
                  </a:lnTo>
                  <a:lnTo>
                    <a:pt x="233781" y="31851"/>
                  </a:lnTo>
                  <a:lnTo>
                    <a:pt x="233586" y="32628"/>
                  </a:lnTo>
                  <a:lnTo>
                    <a:pt x="233391" y="33405"/>
                  </a:lnTo>
                  <a:lnTo>
                    <a:pt x="233189" y="34182"/>
                  </a:lnTo>
                  <a:lnTo>
                    <a:pt x="232980" y="34959"/>
                  </a:lnTo>
                  <a:lnTo>
                    <a:pt x="232770" y="35735"/>
                  </a:lnTo>
                  <a:lnTo>
                    <a:pt x="232559" y="36512"/>
                  </a:lnTo>
                  <a:lnTo>
                    <a:pt x="232335" y="37289"/>
                  </a:lnTo>
                  <a:lnTo>
                    <a:pt x="232112" y="38066"/>
                  </a:lnTo>
                  <a:lnTo>
                    <a:pt x="231889" y="38843"/>
                  </a:lnTo>
                  <a:lnTo>
                    <a:pt x="231654" y="39620"/>
                  </a:lnTo>
                  <a:lnTo>
                    <a:pt x="231418" y="40397"/>
                  </a:lnTo>
                  <a:lnTo>
                    <a:pt x="231181" y="41174"/>
                  </a:lnTo>
                  <a:lnTo>
                    <a:pt x="230937" y="41950"/>
                  </a:lnTo>
                  <a:lnTo>
                    <a:pt x="230688" y="42727"/>
                  </a:lnTo>
                  <a:lnTo>
                    <a:pt x="230438" y="43504"/>
                  </a:lnTo>
                  <a:lnTo>
                    <a:pt x="230186" y="44281"/>
                  </a:lnTo>
                  <a:lnTo>
                    <a:pt x="229923" y="45058"/>
                  </a:lnTo>
                  <a:lnTo>
                    <a:pt x="229661" y="45835"/>
                  </a:lnTo>
                  <a:lnTo>
                    <a:pt x="229398" y="46612"/>
                  </a:lnTo>
                  <a:lnTo>
                    <a:pt x="229126" y="47388"/>
                  </a:lnTo>
                  <a:lnTo>
                    <a:pt x="228851" y="48165"/>
                  </a:lnTo>
                  <a:lnTo>
                    <a:pt x="228576" y="48942"/>
                  </a:lnTo>
                  <a:lnTo>
                    <a:pt x="228296" y="49719"/>
                  </a:lnTo>
                  <a:lnTo>
                    <a:pt x="228010" y="50496"/>
                  </a:lnTo>
                  <a:lnTo>
                    <a:pt x="227723" y="51273"/>
                  </a:lnTo>
                  <a:lnTo>
                    <a:pt x="227436" y="52050"/>
                  </a:lnTo>
                  <a:lnTo>
                    <a:pt x="227138" y="52827"/>
                  </a:lnTo>
                  <a:lnTo>
                    <a:pt x="226841" y="53603"/>
                  </a:lnTo>
                  <a:lnTo>
                    <a:pt x="226543" y="54380"/>
                  </a:lnTo>
                  <a:lnTo>
                    <a:pt x="226237" y="55157"/>
                  </a:lnTo>
                  <a:lnTo>
                    <a:pt x="225929" y="55934"/>
                  </a:lnTo>
                  <a:lnTo>
                    <a:pt x="225621" y="56711"/>
                  </a:lnTo>
                  <a:lnTo>
                    <a:pt x="225309" y="57488"/>
                  </a:lnTo>
                  <a:lnTo>
                    <a:pt x="224990" y="58265"/>
                  </a:lnTo>
                  <a:lnTo>
                    <a:pt x="224672" y="59042"/>
                  </a:lnTo>
                  <a:lnTo>
                    <a:pt x="224353" y="59818"/>
                  </a:lnTo>
                  <a:lnTo>
                    <a:pt x="224026" y="60595"/>
                  </a:lnTo>
                  <a:lnTo>
                    <a:pt x="223698" y="61372"/>
                  </a:lnTo>
                  <a:lnTo>
                    <a:pt x="223371" y="62149"/>
                  </a:lnTo>
                  <a:lnTo>
                    <a:pt x="223036" y="62926"/>
                  </a:lnTo>
                  <a:lnTo>
                    <a:pt x="222700" y="63703"/>
                  </a:lnTo>
                  <a:lnTo>
                    <a:pt x="222363" y="64480"/>
                  </a:lnTo>
                  <a:lnTo>
                    <a:pt x="222023" y="65256"/>
                  </a:lnTo>
                  <a:lnTo>
                    <a:pt x="221679" y="66033"/>
                  </a:lnTo>
                  <a:lnTo>
                    <a:pt x="221334" y="66810"/>
                  </a:lnTo>
                  <a:lnTo>
                    <a:pt x="220988" y="67587"/>
                  </a:lnTo>
                  <a:lnTo>
                    <a:pt x="220636" y="68364"/>
                  </a:lnTo>
                  <a:lnTo>
                    <a:pt x="220284" y="69141"/>
                  </a:lnTo>
                  <a:lnTo>
                    <a:pt x="219931" y="69918"/>
                  </a:lnTo>
                  <a:lnTo>
                    <a:pt x="219574" y="70695"/>
                  </a:lnTo>
                  <a:lnTo>
                    <a:pt x="219214" y="71471"/>
                  </a:lnTo>
                  <a:lnTo>
                    <a:pt x="218855" y="72248"/>
                  </a:lnTo>
                  <a:lnTo>
                    <a:pt x="218493" y="73025"/>
                  </a:lnTo>
                  <a:lnTo>
                    <a:pt x="218127" y="73802"/>
                  </a:lnTo>
                  <a:lnTo>
                    <a:pt x="217761" y="74579"/>
                  </a:lnTo>
                  <a:lnTo>
                    <a:pt x="217395" y="75356"/>
                  </a:lnTo>
                  <a:lnTo>
                    <a:pt x="217023" y="76133"/>
                  </a:lnTo>
                  <a:lnTo>
                    <a:pt x="216652" y="76910"/>
                  </a:lnTo>
                  <a:lnTo>
                    <a:pt x="216280" y="77686"/>
                  </a:lnTo>
                  <a:lnTo>
                    <a:pt x="215905" y="78463"/>
                  </a:lnTo>
                  <a:lnTo>
                    <a:pt x="215528" y="79240"/>
                  </a:lnTo>
                  <a:lnTo>
                    <a:pt x="215151" y="80017"/>
                  </a:lnTo>
                  <a:lnTo>
                    <a:pt x="214773" y="80794"/>
                  </a:lnTo>
                  <a:lnTo>
                    <a:pt x="214392" y="81571"/>
                  </a:lnTo>
                  <a:lnTo>
                    <a:pt x="214011" y="82348"/>
                  </a:lnTo>
                  <a:lnTo>
                    <a:pt x="213629" y="83124"/>
                  </a:lnTo>
                  <a:lnTo>
                    <a:pt x="213244" y="83901"/>
                  </a:lnTo>
                  <a:lnTo>
                    <a:pt x="212859" y="84678"/>
                  </a:lnTo>
                  <a:lnTo>
                    <a:pt x="212474" y="85455"/>
                  </a:lnTo>
                  <a:lnTo>
                    <a:pt x="212087" y="86232"/>
                  </a:lnTo>
                  <a:lnTo>
                    <a:pt x="211699" y="87009"/>
                  </a:lnTo>
                  <a:lnTo>
                    <a:pt x="211311" y="87786"/>
                  </a:lnTo>
                  <a:lnTo>
                    <a:pt x="210922" y="88563"/>
                  </a:lnTo>
                  <a:lnTo>
                    <a:pt x="210531" y="89339"/>
                  </a:lnTo>
                  <a:lnTo>
                    <a:pt x="210141" y="90116"/>
                  </a:lnTo>
                  <a:lnTo>
                    <a:pt x="209750" y="90893"/>
                  </a:lnTo>
                  <a:lnTo>
                    <a:pt x="209358" y="91670"/>
                  </a:lnTo>
                  <a:lnTo>
                    <a:pt x="208966" y="92447"/>
                  </a:lnTo>
                  <a:lnTo>
                    <a:pt x="208573" y="93224"/>
                  </a:lnTo>
                  <a:lnTo>
                    <a:pt x="208180" y="94001"/>
                  </a:lnTo>
                  <a:lnTo>
                    <a:pt x="207787" y="94777"/>
                  </a:lnTo>
                  <a:lnTo>
                    <a:pt x="207393" y="95554"/>
                  </a:lnTo>
                  <a:lnTo>
                    <a:pt x="207000" y="96331"/>
                  </a:lnTo>
                  <a:lnTo>
                    <a:pt x="206606" y="97108"/>
                  </a:lnTo>
                  <a:lnTo>
                    <a:pt x="206212" y="97885"/>
                  </a:lnTo>
                  <a:lnTo>
                    <a:pt x="205818" y="98662"/>
                  </a:lnTo>
                  <a:lnTo>
                    <a:pt x="205424" y="99439"/>
                  </a:lnTo>
                  <a:lnTo>
                    <a:pt x="205031" y="100216"/>
                  </a:lnTo>
                  <a:lnTo>
                    <a:pt x="204637" y="100992"/>
                  </a:lnTo>
                  <a:lnTo>
                    <a:pt x="204244" y="101769"/>
                  </a:lnTo>
                  <a:lnTo>
                    <a:pt x="203851" y="102546"/>
                  </a:lnTo>
                  <a:lnTo>
                    <a:pt x="203458" y="103323"/>
                  </a:lnTo>
                  <a:lnTo>
                    <a:pt x="203066" y="104100"/>
                  </a:lnTo>
                  <a:lnTo>
                    <a:pt x="202675" y="104877"/>
                  </a:lnTo>
                  <a:lnTo>
                    <a:pt x="202283" y="105654"/>
                  </a:lnTo>
                  <a:lnTo>
                    <a:pt x="201892" y="106431"/>
                  </a:lnTo>
                  <a:lnTo>
                    <a:pt x="201503" y="107207"/>
                  </a:lnTo>
                  <a:lnTo>
                    <a:pt x="201114" y="107984"/>
                  </a:lnTo>
                  <a:lnTo>
                    <a:pt x="200725" y="108761"/>
                  </a:lnTo>
                  <a:lnTo>
                    <a:pt x="200338" y="109538"/>
                  </a:lnTo>
                  <a:lnTo>
                    <a:pt x="199952" y="110315"/>
                  </a:lnTo>
                  <a:lnTo>
                    <a:pt x="199565" y="111092"/>
                  </a:lnTo>
                  <a:lnTo>
                    <a:pt x="199180" y="111869"/>
                  </a:lnTo>
                  <a:lnTo>
                    <a:pt x="198798" y="112645"/>
                  </a:lnTo>
                  <a:lnTo>
                    <a:pt x="198415" y="113422"/>
                  </a:lnTo>
                  <a:lnTo>
                    <a:pt x="198032" y="114199"/>
                  </a:lnTo>
                  <a:lnTo>
                    <a:pt x="197654" y="114976"/>
                  </a:lnTo>
                  <a:lnTo>
                    <a:pt x="197275" y="115753"/>
                  </a:lnTo>
                  <a:lnTo>
                    <a:pt x="196896" y="116530"/>
                  </a:lnTo>
                  <a:lnTo>
                    <a:pt x="196521" y="117307"/>
                  </a:lnTo>
                  <a:lnTo>
                    <a:pt x="196147" y="118084"/>
                  </a:lnTo>
                  <a:lnTo>
                    <a:pt x="195773" y="118860"/>
                  </a:lnTo>
                  <a:lnTo>
                    <a:pt x="195401" y="119637"/>
                  </a:lnTo>
                  <a:lnTo>
                    <a:pt x="195033" y="120414"/>
                  </a:lnTo>
                  <a:lnTo>
                    <a:pt x="194664" y="121191"/>
                  </a:lnTo>
                  <a:lnTo>
                    <a:pt x="194296" y="121968"/>
                  </a:lnTo>
                  <a:lnTo>
                    <a:pt x="193934" y="122745"/>
                  </a:lnTo>
                  <a:lnTo>
                    <a:pt x="193571" y="123522"/>
                  </a:lnTo>
                  <a:lnTo>
                    <a:pt x="193209" y="124299"/>
                  </a:lnTo>
                  <a:lnTo>
                    <a:pt x="192850" y="125075"/>
                  </a:lnTo>
                  <a:lnTo>
                    <a:pt x="192495" y="125852"/>
                  </a:lnTo>
                  <a:lnTo>
                    <a:pt x="192139" y="126629"/>
                  </a:lnTo>
                  <a:lnTo>
                    <a:pt x="191785" y="127406"/>
                  </a:lnTo>
                  <a:lnTo>
                    <a:pt x="191436" y="128183"/>
                  </a:lnTo>
                  <a:lnTo>
                    <a:pt x="191088" y="128960"/>
                  </a:lnTo>
                  <a:lnTo>
                    <a:pt x="190739" y="129737"/>
                  </a:lnTo>
                  <a:lnTo>
                    <a:pt x="190398" y="130513"/>
                  </a:lnTo>
                  <a:lnTo>
                    <a:pt x="190057" y="131290"/>
                  </a:lnTo>
                  <a:lnTo>
                    <a:pt x="189716" y="132067"/>
                  </a:lnTo>
                  <a:lnTo>
                    <a:pt x="189380" y="132844"/>
                  </a:lnTo>
                  <a:lnTo>
                    <a:pt x="189047" y="133621"/>
                  </a:lnTo>
                  <a:lnTo>
                    <a:pt x="188715" y="134398"/>
                  </a:lnTo>
                  <a:lnTo>
                    <a:pt x="188385" y="135175"/>
                  </a:lnTo>
                  <a:lnTo>
                    <a:pt x="188061" y="135952"/>
                  </a:lnTo>
                  <a:lnTo>
                    <a:pt x="187737" y="136728"/>
                  </a:lnTo>
                  <a:lnTo>
                    <a:pt x="187413" y="137505"/>
                  </a:lnTo>
                  <a:lnTo>
                    <a:pt x="187098" y="138282"/>
                  </a:lnTo>
                  <a:lnTo>
                    <a:pt x="186784" y="139059"/>
                  </a:lnTo>
                  <a:lnTo>
                    <a:pt x="186469" y="139836"/>
                  </a:lnTo>
                  <a:lnTo>
                    <a:pt x="186161" y="140613"/>
                  </a:lnTo>
                  <a:lnTo>
                    <a:pt x="185856" y="141390"/>
                  </a:lnTo>
                  <a:lnTo>
                    <a:pt x="185551" y="142166"/>
                  </a:lnTo>
                  <a:lnTo>
                    <a:pt x="185250" y="142943"/>
                  </a:lnTo>
                  <a:lnTo>
                    <a:pt x="184955" y="143720"/>
                  </a:lnTo>
                  <a:lnTo>
                    <a:pt x="184661" y="144497"/>
                  </a:lnTo>
                  <a:lnTo>
                    <a:pt x="184367" y="145274"/>
                  </a:lnTo>
                  <a:lnTo>
                    <a:pt x="184083" y="146051"/>
                  </a:lnTo>
                  <a:lnTo>
                    <a:pt x="183799" y="146828"/>
                  </a:lnTo>
                  <a:lnTo>
                    <a:pt x="183516" y="147605"/>
                  </a:lnTo>
                  <a:lnTo>
                    <a:pt x="183239" y="148381"/>
                  </a:lnTo>
                  <a:lnTo>
                    <a:pt x="182967" y="149158"/>
                  </a:lnTo>
                  <a:lnTo>
                    <a:pt x="182695" y="149935"/>
                  </a:lnTo>
                  <a:lnTo>
                    <a:pt x="182425" y="150712"/>
                  </a:lnTo>
                  <a:lnTo>
                    <a:pt x="182165" y="151489"/>
                  </a:lnTo>
                  <a:lnTo>
                    <a:pt x="181904" y="152266"/>
                  </a:lnTo>
                  <a:lnTo>
                    <a:pt x="181644" y="153043"/>
                  </a:lnTo>
                  <a:lnTo>
                    <a:pt x="181395" y="153820"/>
                  </a:lnTo>
                  <a:lnTo>
                    <a:pt x="181146" y="154596"/>
                  </a:lnTo>
                  <a:lnTo>
                    <a:pt x="180898" y="155373"/>
                  </a:lnTo>
                  <a:lnTo>
                    <a:pt x="180657" y="156150"/>
                  </a:lnTo>
                  <a:lnTo>
                    <a:pt x="180421" y="156927"/>
                  </a:lnTo>
                  <a:lnTo>
                    <a:pt x="180185" y="157704"/>
                  </a:lnTo>
                  <a:lnTo>
                    <a:pt x="179952" y="158481"/>
                  </a:lnTo>
                  <a:lnTo>
                    <a:pt x="179729" y="159258"/>
                  </a:lnTo>
                  <a:lnTo>
                    <a:pt x="179506" y="160034"/>
                  </a:lnTo>
                  <a:lnTo>
                    <a:pt x="179283" y="160811"/>
                  </a:lnTo>
                  <a:lnTo>
                    <a:pt x="179073" y="161588"/>
                  </a:lnTo>
                  <a:lnTo>
                    <a:pt x="178863" y="162365"/>
                  </a:lnTo>
                  <a:lnTo>
                    <a:pt x="178653" y="163142"/>
                  </a:lnTo>
                  <a:lnTo>
                    <a:pt x="178451" y="163919"/>
                  </a:lnTo>
                  <a:lnTo>
                    <a:pt x="178255" y="164696"/>
                  </a:lnTo>
                  <a:lnTo>
                    <a:pt x="178059" y="165473"/>
                  </a:lnTo>
                  <a:lnTo>
                    <a:pt x="177866" y="166249"/>
                  </a:lnTo>
                  <a:lnTo>
                    <a:pt x="177684" y="167026"/>
                  </a:lnTo>
                  <a:lnTo>
                    <a:pt x="177501" y="167803"/>
                  </a:lnTo>
                  <a:lnTo>
                    <a:pt x="177319" y="168580"/>
                  </a:lnTo>
                  <a:lnTo>
                    <a:pt x="177149" y="169357"/>
                  </a:lnTo>
                  <a:lnTo>
                    <a:pt x="176981" y="170134"/>
                  </a:lnTo>
                  <a:lnTo>
                    <a:pt x="176813" y="170911"/>
                  </a:lnTo>
                  <a:lnTo>
                    <a:pt x="176653" y="171688"/>
                  </a:lnTo>
                  <a:lnTo>
                    <a:pt x="176499" y="172464"/>
                  </a:lnTo>
                  <a:lnTo>
                    <a:pt x="176346" y="173241"/>
                  </a:lnTo>
                  <a:lnTo>
                    <a:pt x="176195" y="174018"/>
                  </a:lnTo>
                  <a:lnTo>
                    <a:pt x="176056" y="174795"/>
                  </a:lnTo>
                  <a:lnTo>
                    <a:pt x="175917" y="175572"/>
                  </a:lnTo>
                  <a:lnTo>
                    <a:pt x="175778" y="176349"/>
                  </a:lnTo>
                  <a:lnTo>
                    <a:pt x="175652" y="177126"/>
                  </a:lnTo>
                  <a:lnTo>
                    <a:pt x="175528" y="177902"/>
                  </a:lnTo>
                  <a:lnTo>
                    <a:pt x="175404" y="178679"/>
                  </a:lnTo>
                  <a:lnTo>
                    <a:pt x="175288" y="179456"/>
                  </a:lnTo>
                  <a:lnTo>
                    <a:pt x="175179" y="180233"/>
                  </a:lnTo>
                  <a:lnTo>
                    <a:pt x="175070" y="181010"/>
                  </a:lnTo>
                  <a:lnTo>
                    <a:pt x="174964" y="181787"/>
                  </a:lnTo>
                  <a:lnTo>
                    <a:pt x="174870" y="182564"/>
                  </a:lnTo>
                  <a:lnTo>
                    <a:pt x="174777" y="183341"/>
                  </a:lnTo>
                  <a:lnTo>
                    <a:pt x="174683" y="184117"/>
                  </a:lnTo>
                  <a:lnTo>
                    <a:pt x="174602" y="184894"/>
                  </a:lnTo>
                  <a:lnTo>
                    <a:pt x="174524" y="185671"/>
                  </a:lnTo>
                  <a:lnTo>
                    <a:pt x="174446" y="186448"/>
                  </a:lnTo>
                  <a:lnTo>
                    <a:pt x="174376" y="187225"/>
                  </a:lnTo>
                  <a:lnTo>
                    <a:pt x="174313" y="188002"/>
                  </a:lnTo>
                  <a:lnTo>
                    <a:pt x="174250" y="188779"/>
                  </a:lnTo>
                  <a:lnTo>
                    <a:pt x="174190" y="189555"/>
                  </a:lnTo>
                  <a:lnTo>
                    <a:pt x="174143" y="190332"/>
                  </a:lnTo>
                  <a:lnTo>
                    <a:pt x="174095" y="191109"/>
                  </a:lnTo>
                  <a:lnTo>
                    <a:pt x="174048" y="191886"/>
                  </a:lnTo>
                  <a:lnTo>
                    <a:pt x="174014" y="192663"/>
                  </a:lnTo>
                  <a:lnTo>
                    <a:pt x="173983" y="193440"/>
                  </a:lnTo>
                  <a:lnTo>
                    <a:pt x="173951" y="194217"/>
                  </a:lnTo>
                  <a:lnTo>
                    <a:pt x="173928" y="194994"/>
                  </a:lnTo>
                  <a:lnTo>
                    <a:pt x="173912" y="195770"/>
                  </a:lnTo>
                  <a:lnTo>
                    <a:pt x="173896" y="196547"/>
                  </a:lnTo>
                  <a:lnTo>
                    <a:pt x="173883" y="197324"/>
                  </a:lnTo>
                  <a:lnTo>
                    <a:pt x="173883" y="198101"/>
                  </a:lnTo>
                  <a:lnTo>
                    <a:pt x="173883" y="198878"/>
                  </a:lnTo>
                  <a:lnTo>
                    <a:pt x="173883" y="199655"/>
                  </a:lnTo>
                  <a:lnTo>
                    <a:pt x="173896" y="200432"/>
                  </a:lnTo>
                  <a:lnTo>
                    <a:pt x="173912" y="201209"/>
                  </a:lnTo>
                  <a:lnTo>
                    <a:pt x="173928" y="201985"/>
                  </a:lnTo>
                  <a:lnTo>
                    <a:pt x="173951" y="202762"/>
                  </a:lnTo>
                  <a:lnTo>
                    <a:pt x="173983" y="203539"/>
                  </a:lnTo>
                  <a:lnTo>
                    <a:pt x="174014" y="204316"/>
                  </a:lnTo>
                  <a:lnTo>
                    <a:pt x="174048" y="205093"/>
                  </a:lnTo>
                  <a:lnTo>
                    <a:pt x="174095" y="205870"/>
                  </a:lnTo>
                  <a:lnTo>
                    <a:pt x="174143" y="206647"/>
                  </a:lnTo>
                  <a:lnTo>
                    <a:pt x="174190" y="207423"/>
                  </a:lnTo>
                  <a:lnTo>
                    <a:pt x="174250" y="208200"/>
                  </a:lnTo>
                  <a:lnTo>
                    <a:pt x="174313" y="208977"/>
                  </a:lnTo>
                  <a:lnTo>
                    <a:pt x="174376" y="209754"/>
                  </a:lnTo>
                  <a:lnTo>
                    <a:pt x="174446" y="210531"/>
                  </a:lnTo>
                  <a:lnTo>
                    <a:pt x="174524" y="211308"/>
                  </a:lnTo>
                  <a:lnTo>
                    <a:pt x="174602" y="212085"/>
                  </a:lnTo>
                  <a:lnTo>
                    <a:pt x="174683" y="212862"/>
                  </a:lnTo>
                  <a:lnTo>
                    <a:pt x="174777" y="213638"/>
                  </a:lnTo>
                  <a:lnTo>
                    <a:pt x="174870" y="214415"/>
                  </a:lnTo>
                  <a:lnTo>
                    <a:pt x="174964" y="215192"/>
                  </a:lnTo>
                  <a:lnTo>
                    <a:pt x="175070" y="215969"/>
                  </a:lnTo>
                  <a:lnTo>
                    <a:pt x="175179" y="216746"/>
                  </a:lnTo>
                  <a:lnTo>
                    <a:pt x="175288" y="217523"/>
                  </a:lnTo>
                  <a:lnTo>
                    <a:pt x="175404" y="218300"/>
                  </a:lnTo>
                  <a:lnTo>
                    <a:pt x="175528" y="219077"/>
                  </a:lnTo>
                  <a:lnTo>
                    <a:pt x="175652" y="219853"/>
                  </a:lnTo>
                  <a:lnTo>
                    <a:pt x="175778" y="220630"/>
                  </a:lnTo>
                  <a:lnTo>
                    <a:pt x="175917" y="221407"/>
                  </a:lnTo>
                  <a:lnTo>
                    <a:pt x="176056" y="222184"/>
                  </a:lnTo>
                  <a:lnTo>
                    <a:pt x="176195" y="222961"/>
                  </a:lnTo>
                  <a:lnTo>
                    <a:pt x="176346" y="223738"/>
                  </a:lnTo>
                  <a:lnTo>
                    <a:pt x="176499" y="224515"/>
                  </a:lnTo>
                  <a:lnTo>
                    <a:pt x="176653" y="225291"/>
                  </a:lnTo>
                  <a:lnTo>
                    <a:pt x="176813" y="226068"/>
                  </a:lnTo>
                  <a:lnTo>
                    <a:pt x="176981" y="226845"/>
                  </a:lnTo>
                  <a:lnTo>
                    <a:pt x="177149" y="227622"/>
                  </a:lnTo>
                  <a:lnTo>
                    <a:pt x="177319" y="228399"/>
                  </a:lnTo>
                  <a:lnTo>
                    <a:pt x="177501" y="229176"/>
                  </a:lnTo>
                  <a:lnTo>
                    <a:pt x="177684" y="229953"/>
                  </a:lnTo>
                  <a:lnTo>
                    <a:pt x="177866" y="230730"/>
                  </a:lnTo>
                  <a:lnTo>
                    <a:pt x="178059" y="231506"/>
                  </a:lnTo>
                  <a:lnTo>
                    <a:pt x="178255" y="232283"/>
                  </a:lnTo>
                  <a:lnTo>
                    <a:pt x="178451" y="233060"/>
                  </a:lnTo>
                  <a:lnTo>
                    <a:pt x="178653" y="233837"/>
                  </a:lnTo>
                  <a:lnTo>
                    <a:pt x="178863" y="234614"/>
                  </a:lnTo>
                  <a:lnTo>
                    <a:pt x="179073" y="235391"/>
                  </a:lnTo>
                  <a:lnTo>
                    <a:pt x="179283" y="236168"/>
                  </a:lnTo>
                  <a:lnTo>
                    <a:pt x="179506" y="236944"/>
                  </a:lnTo>
                  <a:lnTo>
                    <a:pt x="179729" y="237721"/>
                  </a:lnTo>
                  <a:lnTo>
                    <a:pt x="179952" y="238498"/>
                  </a:lnTo>
                  <a:lnTo>
                    <a:pt x="180185" y="239275"/>
                  </a:lnTo>
                  <a:lnTo>
                    <a:pt x="180421" y="240052"/>
                  </a:lnTo>
                  <a:lnTo>
                    <a:pt x="180657" y="240829"/>
                  </a:lnTo>
                  <a:lnTo>
                    <a:pt x="180898" y="241606"/>
                  </a:lnTo>
                  <a:lnTo>
                    <a:pt x="181146" y="242383"/>
                  </a:lnTo>
                  <a:lnTo>
                    <a:pt x="181395" y="243159"/>
                  </a:lnTo>
                  <a:lnTo>
                    <a:pt x="181644" y="243936"/>
                  </a:lnTo>
                  <a:lnTo>
                    <a:pt x="181904" y="244713"/>
                  </a:lnTo>
                  <a:lnTo>
                    <a:pt x="182165" y="245490"/>
                  </a:lnTo>
                  <a:lnTo>
                    <a:pt x="182425" y="246267"/>
                  </a:lnTo>
                  <a:lnTo>
                    <a:pt x="182695" y="247044"/>
                  </a:lnTo>
                  <a:lnTo>
                    <a:pt x="182967" y="247821"/>
                  </a:lnTo>
                  <a:lnTo>
                    <a:pt x="183239" y="248598"/>
                  </a:lnTo>
                  <a:lnTo>
                    <a:pt x="183516" y="249374"/>
                  </a:lnTo>
                  <a:lnTo>
                    <a:pt x="183799" y="250151"/>
                  </a:lnTo>
                  <a:lnTo>
                    <a:pt x="184083" y="250928"/>
                  </a:lnTo>
                  <a:lnTo>
                    <a:pt x="184367" y="251705"/>
                  </a:lnTo>
                  <a:lnTo>
                    <a:pt x="184661" y="252482"/>
                  </a:lnTo>
                  <a:lnTo>
                    <a:pt x="184955" y="253259"/>
                  </a:lnTo>
                  <a:lnTo>
                    <a:pt x="185250" y="254036"/>
                  </a:lnTo>
                  <a:lnTo>
                    <a:pt x="185551" y="254812"/>
                  </a:lnTo>
                  <a:lnTo>
                    <a:pt x="185856" y="255589"/>
                  </a:lnTo>
                  <a:lnTo>
                    <a:pt x="186161" y="256366"/>
                  </a:lnTo>
                  <a:lnTo>
                    <a:pt x="186469" y="257143"/>
                  </a:lnTo>
                  <a:lnTo>
                    <a:pt x="186784" y="257920"/>
                  </a:lnTo>
                  <a:lnTo>
                    <a:pt x="187098" y="258697"/>
                  </a:lnTo>
                  <a:lnTo>
                    <a:pt x="187413" y="259474"/>
                  </a:lnTo>
                  <a:lnTo>
                    <a:pt x="187737" y="260251"/>
                  </a:lnTo>
                  <a:lnTo>
                    <a:pt x="188061" y="261027"/>
                  </a:lnTo>
                  <a:lnTo>
                    <a:pt x="188385" y="261804"/>
                  </a:lnTo>
                  <a:lnTo>
                    <a:pt x="188715" y="262581"/>
                  </a:lnTo>
                  <a:lnTo>
                    <a:pt x="189047" y="263358"/>
                  </a:lnTo>
                  <a:lnTo>
                    <a:pt x="189380" y="264135"/>
                  </a:lnTo>
                  <a:lnTo>
                    <a:pt x="189716" y="264912"/>
                  </a:lnTo>
                  <a:lnTo>
                    <a:pt x="190057" y="265689"/>
                  </a:lnTo>
                  <a:lnTo>
                    <a:pt x="190398" y="266465"/>
                  </a:lnTo>
                  <a:lnTo>
                    <a:pt x="190739" y="267242"/>
                  </a:lnTo>
                  <a:lnTo>
                    <a:pt x="191088" y="268019"/>
                  </a:lnTo>
                  <a:lnTo>
                    <a:pt x="191436" y="268796"/>
                  </a:lnTo>
                  <a:lnTo>
                    <a:pt x="191785" y="269573"/>
                  </a:lnTo>
                  <a:lnTo>
                    <a:pt x="192139" y="270350"/>
                  </a:lnTo>
                  <a:lnTo>
                    <a:pt x="192495" y="271127"/>
                  </a:lnTo>
                  <a:lnTo>
                    <a:pt x="192850" y="271904"/>
                  </a:lnTo>
                  <a:lnTo>
                    <a:pt x="193209" y="272680"/>
                  </a:lnTo>
                  <a:lnTo>
                    <a:pt x="193571" y="273457"/>
                  </a:lnTo>
                  <a:lnTo>
                    <a:pt x="193934" y="274234"/>
                  </a:lnTo>
                  <a:lnTo>
                    <a:pt x="194296" y="275011"/>
                  </a:lnTo>
                  <a:lnTo>
                    <a:pt x="194664" y="275788"/>
                  </a:lnTo>
                  <a:lnTo>
                    <a:pt x="195033" y="276565"/>
                  </a:lnTo>
                  <a:lnTo>
                    <a:pt x="195401" y="277342"/>
                  </a:lnTo>
                  <a:lnTo>
                    <a:pt x="195773" y="278119"/>
                  </a:lnTo>
                  <a:lnTo>
                    <a:pt x="196147" y="278895"/>
                  </a:lnTo>
                  <a:lnTo>
                    <a:pt x="196521" y="279672"/>
                  </a:lnTo>
                  <a:lnTo>
                    <a:pt x="196896" y="280449"/>
                  </a:lnTo>
                  <a:lnTo>
                    <a:pt x="197275" y="281226"/>
                  </a:lnTo>
                  <a:lnTo>
                    <a:pt x="197654" y="282003"/>
                  </a:lnTo>
                  <a:lnTo>
                    <a:pt x="198032" y="282780"/>
                  </a:lnTo>
                  <a:lnTo>
                    <a:pt x="198415" y="283557"/>
                  </a:lnTo>
                  <a:lnTo>
                    <a:pt x="198798" y="284333"/>
                  </a:lnTo>
                  <a:lnTo>
                    <a:pt x="199180" y="285110"/>
                  </a:lnTo>
                  <a:lnTo>
                    <a:pt x="199565" y="285887"/>
                  </a:lnTo>
                  <a:lnTo>
                    <a:pt x="199952" y="286664"/>
                  </a:lnTo>
                  <a:lnTo>
                    <a:pt x="200338" y="287441"/>
                  </a:lnTo>
                  <a:lnTo>
                    <a:pt x="200725" y="288218"/>
                  </a:lnTo>
                  <a:lnTo>
                    <a:pt x="201114" y="288995"/>
                  </a:lnTo>
                  <a:lnTo>
                    <a:pt x="201503" y="289772"/>
                  </a:lnTo>
                  <a:lnTo>
                    <a:pt x="201892" y="290548"/>
                  </a:lnTo>
                  <a:lnTo>
                    <a:pt x="202283" y="291325"/>
                  </a:lnTo>
                  <a:lnTo>
                    <a:pt x="202675" y="292102"/>
                  </a:lnTo>
                  <a:lnTo>
                    <a:pt x="203066" y="292879"/>
                  </a:lnTo>
                  <a:lnTo>
                    <a:pt x="203458" y="293656"/>
                  </a:lnTo>
                  <a:lnTo>
                    <a:pt x="203851" y="294433"/>
                  </a:lnTo>
                  <a:lnTo>
                    <a:pt x="204244" y="295210"/>
                  </a:lnTo>
                  <a:lnTo>
                    <a:pt x="204637" y="295987"/>
                  </a:lnTo>
                  <a:lnTo>
                    <a:pt x="205031" y="296763"/>
                  </a:lnTo>
                  <a:lnTo>
                    <a:pt x="205424" y="297540"/>
                  </a:lnTo>
                  <a:lnTo>
                    <a:pt x="205818" y="298317"/>
                  </a:lnTo>
                  <a:lnTo>
                    <a:pt x="206212" y="299094"/>
                  </a:lnTo>
                  <a:lnTo>
                    <a:pt x="206606" y="299871"/>
                  </a:lnTo>
                  <a:lnTo>
                    <a:pt x="207000" y="300648"/>
                  </a:lnTo>
                  <a:lnTo>
                    <a:pt x="207393" y="301425"/>
                  </a:lnTo>
                  <a:lnTo>
                    <a:pt x="207787" y="302201"/>
                  </a:lnTo>
                  <a:lnTo>
                    <a:pt x="208180" y="302978"/>
                  </a:lnTo>
                  <a:lnTo>
                    <a:pt x="208573" y="303755"/>
                  </a:lnTo>
                  <a:lnTo>
                    <a:pt x="208966" y="304532"/>
                  </a:lnTo>
                  <a:lnTo>
                    <a:pt x="209358" y="305309"/>
                  </a:lnTo>
                  <a:lnTo>
                    <a:pt x="209750" y="306086"/>
                  </a:lnTo>
                  <a:lnTo>
                    <a:pt x="210141" y="306863"/>
                  </a:lnTo>
                  <a:lnTo>
                    <a:pt x="210531" y="307640"/>
                  </a:lnTo>
                  <a:lnTo>
                    <a:pt x="210922" y="308416"/>
                  </a:lnTo>
                  <a:lnTo>
                    <a:pt x="211311" y="309193"/>
                  </a:lnTo>
                  <a:lnTo>
                    <a:pt x="211699" y="309970"/>
                  </a:lnTo>
                  <a:lnTo>
                    <a:pt x="212087" y="310747"/>
                  </a:lnTo>
                  <a:lnTo>
                    <a:pt x="212474" y="311524"/>
                  </a:lnTo>
                  <a:lnTo>
                    <a:pt x="212859" y="312301"/>
                  </a:lnTo>
                  <a:lnTo>
                    <a:pt x="213244" y="313078"/>
                  </a:lnTo>
                  <a:lnTo>
                    <a:pt x="213629" y="313854"/>
                  </a:lnTo>
                  <a:lnTo>
                    <a:pt x="214011" y="314631"/>
                  </a:lnTo>
                  <a:lnTo>
                    <a:pt x="214392" y="315408"/>
                  </a:lnTo>
                  <a:lnTo>
                    <a:pt x="214773" y="316185"/>
                  </a:lnTo>
                  <a:lnTo>
                    <a:pt x="215151" y="316962"/>
                  </a:lnTo>
                  <a:lnTo>
                    <a:pt x="215528" y="317739"/>
                  </a:lnTo>
                  <a:lnTo>
                    <a:pt x="215905" y="318516"/>
                  </a:lnTo>
                  <a:lnTo>
                    <a:pt x="216280" y="319293"/>
                  </a:lnTo>
                  <a:lnTo>
                    <a:pt x="216652" y="320069"/>
                  </a:lnTo>
                  <a:lnTo>
                    <a:pt x="217023" y="320846"/>
                  </a:lnTo>
                  <a:lnTo>
                    <a:pt x="217395" y="321623"/>
                  </a:lnTo>
                  <a:lnTo>
                    <a:pt x="217761" y="322400"/>
                  </a:lnTo>
                  <a:lnTo>
                    <a:pt x="218127" y="323177"/>
                  </a:lnTo>
                  <a:lnTo>
                    <a:pt x="218493" y="323954"/>
                  </a:lnTo>
                  <a:lnTo>
                    <a:pt x="218855" y="324731"/>
                  </a:lnTo>
                  <a:lnTo>
                    <a:pt x="219214" y="325508"/>
                  </a:lnTo>
                  <a:lnTo>
                    <a:pt x="219574" y="326284"/>
                  </a:lnTo>
                  <a:lnTo>
                    <a:pt x="219931" y="327061"/>
                  </a:lnTo>
                  <a:lnTo>
                    <a:pt x="220284" y="327838"/>
                  </a:lnTo>
                  <a:lnTo>
                    <a:pt x="220636" y="328615"/>
                  </a:lnTo>
                  <a:lnTo>
                    <a:pt x="220988" y="329392"/>
                  </a:lnTo>
                  <a:lnTo>
                    <a:pt x="221334" y="330169"/>
                  </a:lnTo>
                  <a:lnTo>
                    <a:pt x="221679" y="330946"/>
                  </a:lnTo>
                  <a:lnTo>
                    <a:pt x="222023" y="331722"/>
                  </a:lnTo>
                  <a:lnTo>
                    <a:pt x="222363" y="332499"/>
                  </a:lnTo>
                  <a:lnTo>
                    <a:pt x="222700" y="333276"/>
                  </a:lnTo>
                  <a:lnTo>
                    <a:pt x="223036" y="334053"/>
                  </a:lnTo>
                  <a:lnTo>
                    <a:pt x="223371" y="334830"/>
                  </a:lnTo>
                  <a:lnTo>
                    <a:pt x="223698" y="335607"/>
                  </a:lnTo>
                  <a:lnTo>
                    <a:pt x="224026" y="336384"/>
                  </a:lnTo>
                  <a:lnTo>
                    <a:pt x="224353" y="337161"/>
                  </a:lnTo>
                  <a:lnTo>
                    <a:pt x="224672" y="337937"/>
                  </a:lnTo>
                  <a:lnTo>
                    <a:pt x="224990" y="338714"/>
                  </a:lnTo>
                  <a:lnTo>
                    <a:pt x="225309" y="339491"/>
                  </a:lnTo>
                  <a:lnTo>
                    <a:pt x="225621" y="340268"/>
                  </a:lnTo>
                  <a:lnTo>
                    <a:pt x="225929" y="341045"/>
                  </a:lnTo>
                  <a:lnTo>
                    <a:pt x="226237" y="341822"/>
                  </a:lnTo>
                  <a:lnTo>
                    <a:pt x="226543" y="342599"/>
                  </a:lnTo>
                  <a:lnTo>
                    <a:pt x="226841" y="343376"/>
                  </a:lnTo>
                  <a:lnTo>
                    <a:pt x="227138" y="344152"/>
                  </a:lnTo>
                  <a:lnTo>
                    <a:pt x="227436" y="344929"/>
                  </a:lnTo>
                  <a:lnTo>
                    <a:pt x="227723" y="345706"/>
                  </a:lnTo>
                  <a:lnTo>
                    <a:pt x="228010" y="346483"/>
                  </a:lnTo>
                  <a:lnTo>
                    <a:pt x="228296" y="347260"/>
                  </a:lnTo>
                  <a:lnTo>
                    <a:pt x="228576" y="348037"/>
                  </a:lnTo>
                  <a:lnTo>
                    <a:pt x="228851" y="348814"/>
                  </a:lnTo>
                  <a:lnTo>
                    <a:pt x="229126" y="349590"/>
                  </a:lnTo>
                  <a:lnTo>
                    <a:pt x="229398" y="350367"/>
                  </a:lnTo>
                  <a:lnTo>
                    <a:pt x="229661" y="351144"/>
                  </a:lnTo>
                  <a:lnTo>
                    <a:pt x="229923" y="351921"/>
                  </a:lnTo>
                  <a:lnTo>
                    <a:pt x="230186" y="352698"/>
                  </a:lnTo>
                  <a:lnTo>
                    <a:pt x="230438" y="353475"/>
                  </a:lnTo>
                  <a:lnTo>
                    <a:pt x="230688" y="354252"/>
                  </a:lnTo>
                  <a:lnTo>
                    <a:pt x="230937" y="355029"/>
                  </a:lnTo>
                  <a:lnTo>
                    <a:pt x="231181" y="355805"/>
                  </a:lnTo>
                  <a:lnTo>
                    <a:pt x="231418" y="356582"/>
                  </a:lnTo>
                  <a:lnTo>
                    <a:pt x="231654" y="357359"/>
                  </a:lnTo>
                  <a:lnTo>
                    <a:pt x="231889" y="358136"/>
                  </a:lnTo>
                  <a:lnTo>
                    <a:pt x="232112" y="358913"/>
                  </a:lnTo>
                  <a:lnTo>
                    <a:pt x="232335" y="359690"/>
                  </a:lnTo>
                  <a:lnTo>
                    <a:pt x="232559" y="360467"/>
                  </a:lnTo>
                  <a:lnTo>
                    <a:pt x="232770" y="361243"/>
                  </a:lnTo>
                  <a:lnTo>
                    <a:pt x="232980" y="362020"/>
                  </a:lnTo>
                  <a:lnTo>
                    <a:pt x="233189" y="362797"/>
                  </a:lnTo>
                  <a:lnTo>
                    <a:pt x="233391" y="363574"/>
                  </a:lnTo>
                  <a:lnTo>
                    <a:pt x="233586" y="364351"/>
                  </a:lnTo>
                  <a:lnTo>
                    <a:pt x="233781" y="365128"/>
                  </a:lnTo>
                  <a:lnTo>
                    <a:pt x="233974" y="365905"/>
                  </a:lnTo>
                  <a:lnTo>
                    <a:pt x="234154" y="366682"/>
                  </a:lnTo>
                  <a:lnTo>
                    <a:pt x="234334" y="367458"/>
                  </a:lnTo>
                  <a:lnTo>
                    <a:pt x="234515" y="368235"/>
                  </a:lnTo>
                  <a:lnTo>
                    <a:pt x="234683" y="369012"/>
                  </a:lnTo>
                  <a:lnTo>
                    <a:pt x="234848" y="369789"/>
                  </a:lnTo>
                  <a:lnTo>
                    <a:pt x="235013" y="370566"/>
                  </a:lnTo>
                  <a:lnTo>
                    <a:pt x="235171" y="371343"/>
                  </a:lnTo>
                  <a:lnTo>
                    <a:pt x="235321" y="372120"/>
                  </a:lnTo>
                  <a:lnTo>
                    <a:pt x="235470" y="372897"/>
                  </a:lnTo>
                  <a:lnTo>
                    <a:pt x="235618" y="373673"/>
                  </a:lnTo>
                  <a:lnTo>
                    <a:pt x="235752" y="374450"/>
                  </a:lnTo>
                  <a:lnTo>
                    <a:pt x="235886" y="375227"/>
                  </a:lnTo>
                  <a:lnTo>
                    <a:pt x="236020" y="376004"/>
                  </a:lnTo>
                  <a:lnTo>
                    <a:pt x="236142" y="376781"/>
                  </a:lnTo>
                  <a:lnTo>
                    <a:pt x="236260" y="377558"/>
                  </a:lnTo>
                  <a:lnTo>
                    <a:pt x="236378" y="378335"/>
                  </a:lnTo>
                  <a:lnTo>
                    <a:pt x="236489" y="379111"/>
                  </a:lnTo>
                  <a:lnTo>
                    <a:pt x="236591" y="379888"/>
                  </a:lnTo>
                  <a:lnTo>
                    <a:pt x="236693" y="380665"/>
                  </a:lnTo>
                  <a:lnTo>
                    <a:pt x="236793" y="381442"/>
                  </a:lnTo>
                  <a:lnTo>
                    <a:pt x="236878" y="382219"/>
                  </a:lnTo>
                  <a:lnTo>
                    <a:pt x="236964" y="382996"/>
                  </a:lnTo>
                  <a:lnTo>
                    <a:pt x="237049" y="383773"/>
                  </a:lnTo>
                  <a:lnTo>
                    <a:pt x="237122" y="384550"/>
                  </a:lnTo>
                  <a:lnTo>
                    <a:pt x="237191" y="385326"/>
                  </a:lnTo>
                  <a:lnTo>
                    <a:pt x="237259" y="386103"/>
                  </a:lnTo>
                  <a:lnTo>
                    <a:pt x="237321" y="386880"/>
                  </a:lnTo>
                  <a:lnTo>
                    <a:pt x="237373" y="387657"/>
                  </a:lnTo>
                  <a:lnTo>
                    <a:pt x="237425" y="388434"/>
                  </a:lnTo>
                  <a:lnTo>
                    <a:pt x="237476" y="389211"/>
                  </a:lnTo>
                  <a:lnTo>
                    <a:pt x="237511" y="389988"/>
                  </a:lnTo>
                  <a:lnTo>
                    <a:pt x="237546" y="390765"/>
                  </a:lnTo>
                  <a:lnTo>
                    <a:pt x="237581" y="391541"/>
                  </a:lnTo>
                  <a:lnTo>
                    <a:pt x="237603" y="392318"/>
                  </a:lnTo>
                  <a:lnTo>
                    <a:pt x="237622" y="393095"/>
                  </a:lnTo>
                  <a:lnTo>
                    <a:pt x="237640" y="393872"/>
                  </a:lnTo>
                  <a:lnTo>
                    <a:pt x="237651" y="394649"/>
                  </a:lnTo>
                  <a:lnTo>
                    <a:pt x="237652" y="395426"/>
                  </a:lnTo>
                  <a:lnTo>
                    <a:pt x="237653" y="396203"/>
                  </a:lnTo>
                  <a:lnTo>
                    <a:pt x="237653" y="39697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861596" y="1118415"/>
              <a:ext cx="110113" cy="0"/>
            </a:xfrm>
            <a:custGeom>
              <a:avLst/>
              <a:pathLst>
                <a:path w="110113" h="0">
                  <a:moveTo>
                    <a:pt x="0" y="0"/>
                  </a:moveTo>
                  <a:lnTo>
                    <a:pt x="11011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634543" y="23621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364224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364224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364224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364224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364224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364224" y="25074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898603" y="12984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898603" y="9014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162662" y="19392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515544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748426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23" name="rc123"/>
            <p:cNvSpPr/>
            <p:nvPr/>
          </p:nvSpPr>
          <p:spPr>
            <a:xfrm>
              <a:off x="1694183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1915754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25" name="rc125"/>
            <p:cNvSpPr/>
            <p:nvPr/>
          </p:nvSpPr>
          <p:spPr>
            <a:xfrm>
              <a:off x="2872821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3125399" y="111022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27" name="rc127"/>
            <p:cNvSpPr/>
            <p:nvPr/>
          </p:nvSpPr>
          <p:spPr>
            <a:xfrm>
              <a:off x="4051460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4284343" y="111022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29" name="rc129"/>
            <p:cNvSpPr/>
            <p:nvPr/>
          </p:nvSpPr>
          <p:spPr>
            <a:xfrm>
              <a:off x="5230099" y="69589"/>
              <a:ext cx="1109049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5451670" y="111022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31" name="pl131"/>
            <p:cNvSpPr/>
            <p:nvPr/>
          </p:nvSpPr>
          <p:spPr>
            <a:xfrm>
              <a:off x="515544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643511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856790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1070069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1283347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1496626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 rot="-600000">
              <a:off x="-519267" y="2788837"/>
              <a:ext cx="117443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AlloEleX(H:BelgiumXCachadas) (10)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600000">
              <a:off x="-163091" y="2776335"/>
              <a:ext cx="103044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SymEleX(H:LaxeXCachadas) (4)</a:t>
              </a:r>
            </a:p>
          </p:txBody>
        </p:sp>
        <p:sp>
          <p:nvSpPr>
            <p:cNvPr id="139" name="tx139"/>
            <p:cNvSpPr/>
            <p:nvPr/>
          </p:nvSpPr>
          <p:spPr>
            <a:xfrm rot="-600000">
              <a:off x="45867" y="2776713"/>
              <a:ext cx="103480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SymEleX(H:LaxeXMontalvo) (3)</a:t>
              </a:r>
            </a:p>
          </p:txBody>
        </p:sp>
        <p:sp>
          <p:nvSpPr>
            <p:cNvPr id="140" name="tx140"/>
            <p:cNvSpPr/>
            <p:nvPr/>
          </p:nvSpPr>
          <p:spPr>
            <a:xfrm rot="-600000">
              <a:off x="242345" y="2778183"/>
              <a:ext cx="105173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SymEleX(H:LouroXCenteans) (1)</a:t>
              </a:r>
            </a:p>
          </p:txBody>
        </p:sp>
        <p:sp>
          <p:nvSpPr>
            <p:cNvPr id="141" name="tx141"/>
            <p:cNvSpPr/>
            <p:nvPr/>
          </p:nvSpPr>
          <p:spPr>
            <a:xfrm rot="-600000">
              <a:off x="438934" y="2779643"/>
              <a:ext cx="106854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SymEleX(H:LouroXLanzada) (11)</a:t>
              </a:r>
            </a:p>
          </p:txBody>
        </p:sp>
        <p:sp>
          <p:nvSpPr>
            <p:cNvPr id="142" name="pl142"/>
            <p:cNvSpPr/>
            <p:nvPr/>
          </p:nvSpPr>
          <p:spPr>
            <a:xfrm>
              <a:off x="1694183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1996651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500764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5"/>
            <p:cNvSpPr/>
            <p:nvPr/>
          </p:nvSpPr>
          <p:spPr>
            <a:xfrm rot="-600000">
              <a:off x="859091" y="2786631"/>
              <a:ext cx="1149027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AlloGraX(H:BelgiumXCachadas) (1)</a:t>
              </a:r>
            </a:p>
          </p:txBody>
        </p:sp>
        <p:sp>
          <p:nvSpPr>
            <p:cNvPr id="146" name="tx146"/>
            <p:cNvSpPr/>
            <p:nvPr/>
          </p:nvSpPr>
          <p:spPr>
            <a:xfrm rot="-600000">
              <a:off x="1463971" y="2777815"/>
              <a:ext cx="104748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SymGraX(H:LaxeXMontalvo) (1)</a:t>
              </a:r>
            </a:p>
          </p:txBody>
        </p:sp>
        <p:sp>
          <p:nvSpPr>
            <p:cNvPr id="147" name="pl147"/>
            <p:cNvSpPr/>
            <p:nvPr/>
          </p:nvSpPr>
          <p:spPr>
            <a:xfrm>
              <a:off x="2872821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080768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427346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773924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 rot="-600000">
              <a:off x="1422389" y="2832197"/>
              <a:ext cx="1673832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(H:BelgiumXCachadas)X(H:BelgiumXCachadas) (24)</a:t>
              </a:r>
            </a:p>
          </p:txBody>
        </p:sp>
        <p:sp>
          <p:nvSpPr>
            <p:cNvPr id="152" name="tx152"/>
            <p:cNvSpPr/>
            <p:nvPr/>
          </p:nvSpPr>
          <p:spPr>
            <a:xfrm rot="-600000">
              <a:off x="2016817" y="2810662"/>
              <a:ext cx="1424099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(H:LaxeXMontalvo)X(H:LaxeXMontalvo) (6)</a:t>
              </a:r>
            </a:p>
          </p:txBody>
        </p:sp>
        <p:sp>
          <p:nvSpPr>
            <p:cNvPr id="153" name="tx153"/>
            <p:cNvSpPr/>
            <p:nvPr/>
          </p:nvSpPr>
          <p:spPr>
            <a:xfrm rot="-600000">
              <a:off x="2372035" y="2809906"/>
              <a:ext cx="1415392" cy="692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(H:LouroXLanzada)X(H:LouroXLanzada) (9)</a:t>
              </a:r>
            </a:p>
          </p:txBody>
        </p:sp>
        <p:sp>
          <p:nvSpPr>
            <p:cNvPr id="154" name="pl154"/>
            <p:cNvSpPr/>
            <p:nvPr/>
          </p:nvSpPr>
          <p:spPr>
            <a:xfrm>
              <a:off x="4051460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259407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605985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952563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 rot="-600000">
              <a:off x="3134438" y="2785529"/>
              <a:ext cx="113633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(H:BelgiumXCachadas)XAlloEle (5)</a:t>
              </a:r>
            </a:p>
          </p:txBody>
        </p:sp>
        <p:sp>
          <p:nvSpPr>
            <p:cNvPr id="159" name="tx159"/>
            <p:cNvSpPr/>
            <p:nvPr/>
          </p:nvSpPr>
          <p:spPr>
            <a:xfrm rot="-600000">
              <a:off x="3581783" y="2776713"/>
              <a:ext cx="1034801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(H:LaxeXMontalvo)XSymEle (2)</a:t>
              </a:r>
            </a:p>
          </p:txBody>
        </p:sp>
        <p:sp>
          <p:nvSpPr>
            <p:cNvPr id="160" name="tx160"/>
            <p:cNvSpPr/>
            <p:nvPr/>
          </p:nvSpPr>
          <p:spPr>
            <a:xfrm rot="-600000">
              <a:off x="3932681" y="2776335"/>
              <a:ext cx="103044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(H:LouroXLanzada)XSymEle (3)</a:t>
              </a:r>
            </a:p>
          </p:txBody>
        </p:sp>
        <p:sp>
          <p:nvSpPr>
            <p:cNvPr id="161" name="pl161"/>
            <p:cNvSpPr/>
            <p:nvPr/>
          </p:nvSpPr>
          <p:spPr>
            <a:xfrm>
              <a:off x="5230099" y="2643378"/>
              <a:ext cx="1109049" cy="0"/>
            </a:xfrm>
            <a:custGeom>
              <a:avLst/>
              <a:pathLst>
                <a:path w="1109049" h="0">
                  <a:moveTo>
                    <a:pt x="0" y="0"/>
                  </a:moveTo>
                  <a:lnTo>
                    <a:pt x="11090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388534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652594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5916653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180713" y="26433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tx166"/>
            <p:cNvSpPr/>
            <p:nvPr/>
          </p:nvSpPr>
          <p:spPr>
            <a:xfrm rot="-600000">
              <a:off x="4250974" y="2786631"/>
              <a:ext cx="1149027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(H:BelgiumXCachadas)XAlloGra (6)</a:t>
              </a:r>
            </a:p>
          </p:txBody>
        </p:sp>
        <p:sp>
          <p:nvSpPr>
            <p:cNvPr id="167" name="tx167"/>
            <p:cNvSpPr/>
            <p:nvPr/>
          </p:nvSpPr>
          <p:spPr>
            <a:xfrm rot="-600000">
              <a:off x="4615801" y="2777815"/>
              <a:ext cx="1047489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(H:LaxeXMontalvo)XSymGra (1)</a:t>
              </a:r>
            </a:p>
          </p:txBody>
        </p:sp>
        <p:sp>
          <p:nvSpPr>
            <p:cNvPr id="168" name="tx168"/>
            <p:cNvSpPr/>
            <p:nvPr/>
          </p:nvSpPr>
          <p:spPr>
            <a:xfrm rot="-600000">
              <a:off x="4863059" y="2779285"/>
              <a:ext cx="1064418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(H:LouroXCenteans)XSymGra (2)</a:t>
              </a:r>
            </a:p>
          </p:txBody>
        </p:sp>
        <p:sp>
          <p:nvSpPr>
            <p:cNvPr id="169" name="tx169"/>
            <p:cNvSpPr/>
            <p:nvPr/>
          </p:nvSpPr>
          <p:spPr>
            <a:xfrm rot="-600000">
              <a:off x="5148240" y="2777437"/>
              <a:ext cx="1043136" cy="69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(H:LouroXLanzada)XSymGra (1)</a:t>
              </a:r>
            </a:p>
          </p:txBody>
        </p:sp>
        <p:sp>
          <p:nvSpPr>
            <p:cNvPr id="170" name="pl170"/>
            <p:cNvSpPr/>
            <p:nvPr/>
          </p:nvSpPr>
          <p:spPr>
            <a:xfrm>
              <a:off x="515544" y="270129"/>
              <a:ext cx="0" cy="2373249"/>
            </a:xfrm>
            <a:custGeom>
              <a:avLst/>
              <a:pathLst>
                <a:path w="0" h="2373249">
                  <a:moveTo>
                    <a:pt x="0" y="23732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317480" y="2497552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266680" y="195817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266680" y="1418802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266680" y="87942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15880" y="340052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76" name="pl176"/>
            <p:cNvSpPr/>
            <p:nvPr/>
          </p:nvSpPr>
          <p:spPr>
            <a:xfrm>
              <a:off x="480749" y="2535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80749" y="1996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480749" y="14567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480749" y="917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80749" y="3780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 rot="-5400000">
              <a:off x="-672970" y="1398959"/>
              <a:ext cx="1537704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2</cp:revision>
  <dcterms:created xsi:type="dcterms:W3CDTF">2022-06-23T18:22:42Z</dcterms:created>
  <dcterms:modified xsi:type="dcterms:W3CDTF">2023-05-17T12:02:59Z</dcterms:modified>
</cp:coreProperties>
</file>