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7"/>
    <p:sldId id="258" r:id="rId8"/>
    <p:sldId id="259" r:id="rId9"/>
    <p:sldId id="260" r:id="rId10"/>
  </p:sldIdLst>
  <p:sldSz cx="28797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7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883861"/>
            <a:ext cx="2447766" cy="1880235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2836605"/>
            <a:ext cx="2159794" cy="1303913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287536"/>
            <a:ext cx="620941" cy="45768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287536"/>
            <a:ext cx="1826826" cy="457682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6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3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1346420"/>
            <a:ext cx="2483763" cy="2246530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3614203"/>
            <a:ext cx="2483763" cy="1181397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1437680"/>
            <a:ext cx="1223883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1437680"/>
            <a:ext cx="1223883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287537"/>
            <a:ext cx="2483763" cy="104388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1323916"/>
            <a:ext cx="1218258" cy="64883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972747"/>
            <a:ext cx="1218258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1323916"/>
            <a:ext cx="1224258" cy="64883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972747"/>
            <a:ext cx="1224258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360045"/>
            <a:ext cx="928786" cy="1260158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777598"/>
            <a:ext cx="1457861" cy="3837980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620202"/>
            <a:ext cx="928786" cy="3001626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360045"/>
            <a:ext cx="928786" cy="1260158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777598"/>
            <a:ext cx="1457861" cy="3837980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620202"/>
            <a:ext cx="928786" cy="3001626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2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287537"/>
            <a:ext cx="2483763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1437680"/>
            <a:ext cx="2483763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5005627"/>
            <a:ext cx="64793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5005627"/>
            <a:ext cx="97190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5005627"/>
            <a:ext cx="64793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43038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726332" y="678488"/>
              <a:ext cx="164964" cy="349213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26332" y="4170627"/>
              <a:ext cx="164964" cy="60732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988380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015874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199168" y="678488"/>
              <a:ext cx="164964" cy="117127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99168" y="1849764"/>
              <a:ext cx="164964" cy="292819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461216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88710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672004" y="678488"/>
              <a:ext cx="164964" cy="191308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672004" y="2591572"/>
              <a:ext cx="164964" cy="218638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934052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61546" y="678488"/>
              <a:ext cx="164964" cy="307460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61546" y="3753088"/>
              <a:ext cx="164964" cy="102486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144840" y="678488"/>
              <a:ext cx="164964" cy="142590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144840" y="2104389"/>
              <a:ext cx="164964" cy="267356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406888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434382" y="678488"/>
              <a:ext cx="164964" cy="351382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434382" y="4192317"/>
              <a:ext cx="164964" cy="5856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17677" y="678488"/>
              <a:ext cx="164964" cy="355287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17677" y="4231359"/>
              <a:ext cx="164964" cy="54659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15544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395525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988380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857050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1461216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360892" y="314407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1934052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814033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2406888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2275559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515544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255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0881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 rot="-1200000">
              <a:off x="115543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(7)</a:t>
              </a:r>
            </a:p>
          </p:txBody>
        </p:sp>
        <p:sp>
          <p:nvSpPr>
            <p:cNvPr id="41" name="tx41"/>
            <p:cNvSpPr/>
            <p:nvPr/>
          </p:nvSpPr>
          <p:spPr>
            <a:xfrm rot="-1200000">
              <a:off x="24403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(27)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988380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09835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281651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 rot="-1200000">
              <a:off x="588379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(2)</a:t>
              </a:r>
            </a:p>
          </p:txBody>
        </p:sp>
        <p:sp>
          <p:nvSpPr>
            <p:cNvPr id="46" name="tx46"/>
            <p:cNvSpPr/>
            <p:nvPr/>
          </p:nvSpPr>
          <p:spPr>
            <a:xfrm rot="-1200000">
              <a:off x="76614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(7)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1461216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57119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75448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 rot="-1200000">
              <a:off x="1011947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(18)</a:t>
              </a:r>
            </a:p>
          </p:txBody>
        </p:sp>
        <p:sp>
          <p:nvSpPr>
            <p:cNvPr id="51" name="tx51"/>
            <p:cNvSpPr/>
            <p:nvPr/>
          </p:nvSpPr>
          <p:spPr>
            <a:xfrm rot="-1200000">
              <a:off x="1189708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(45)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1934052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04402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22732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 rot="-1200000">
              <a:off x="1484783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(12)</a:t>
              </a:r>
            </a:p>
          </p:txBody>
        </p:sp>
        <p:sp>
          <p:nvSpPr>
            <p:cNvPr id="56" name="tx56"/>
            <p:cNvSpPr/>
            <p:nvPr/>
          </p:nvSpPr>
          <p:spPr>
            <a:xfrm rot="-1200000">
              <a:off x="1662544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(23)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2406888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51686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7001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 rot="-1200000">
              <a:off x="1957619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(14)</a:t>
              </a:r>
            </a:p>
          </p:txBody>
        </p:sp>
        <p:sp>
          <p:nvSpPr>
            <p:cNvPr id="61" name="tx61"/>
            <p:cNvSpPr/>
            <p:nvPr/>
          </p:nvSpPr>
          <p:spPr>
            <a:xfrm rot="-1200000">
              <a:off x="2135380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(15)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 rot="-5400000">
              <a:off x="-889608" y="2670426"/>
              <a:ext cx="1970980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15544" y="67282"/>
              <a:ext cx="110058" cy="1032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43038" y="678488"/>
              <a:ext cx="164964" cy="351382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43038" y="4192317"/>
              <a:ext cx="164964" cy="5856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26332" y="678488"/>
              <a:ext cx="164964" cy="374299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26332" y="4421480"/>
              <a:ext cx="164964" cy="35647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988380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015874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99168" y="678488"/>
              <a:ext cx="164964" cy="204973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199168" y="2728221"/>
              <a:ext cx="164964" cy="204973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1216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88710" y="678488"/>
              <a:ext cx="164964" cy="387171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488710" y="4550207"/>
              <a:ext cx="164964" cy="22774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672004" y="678488"/>
              <a:ext cx="164964" cy="37090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672004" y="4387530"/>
              <a:ext cx="164964" cy="39042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34052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61546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144840" y="678488"/>
              <a:ext cx="164964" cy="204973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144840" y="2728221"/>
              <a:ext cx="164964" cy="204973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406888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434382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17677" y="678488"/>
              <a:ext cx="164964" cy="220740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17677" y="2885893"/>
              <a:ext cx="164964" cy="189206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15544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395525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988380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857050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1461216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360892" y="314407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1934052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814033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2406888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2275559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515544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255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0881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 rot="-1200000">
              <a:off x="115543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(7)</a:t>
              </a:r>
            </a:p>
          </p:txBody>
        </p:sp>
        <p:sp>
          <p:nvSpPr>
            <p:cNvPr id="41" name="tx41"/>
            <p:cNvSpPr/>
            <p:nvPr/>
          </p:nvSpPr>
          <p:spPr>
            <a:xfrm rot="-1200000">
              <a:off x="24403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(23)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988380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09835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281651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 rot="-1200000">
              <a:off x="588379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(2)</a:t>
              </a:r>
            </a:p>
          </p:txBody>
        </p:sp>
        <p:sp>
          <p:nvSpPr>
            <p:cNvPr id="46" name="tx46"/>
            <p:cNvSpPr/>
            <p:nvPr/>
          </p:nvSpPr>
          <p:spPr>
            <a:xfrm rot="-1200000">
              <a:off x="76614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(2)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1461216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57119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75448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 rot="-1200000">
              <a:off x="1011947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(18)</a:t>
              </a:r>
            </a:p>
          </p:txBody>
        </p:sp>
        <p:sp>
          <p:nvSpPr>
            <p:cNvPr id="51" name="tx51"/>
            <p:cNvSpPr/>
            <p:nvPr/>
          </p:nvSpPr>
          <p:spPr>
            <a:xfrm rot="-1200000">
              <a:off x="1189708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(21)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1934052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04402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22732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 rot="-1200000">
              <a:off x="1534051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(9)</a:t>
              </a:r>
            </a:p>
          </p:txBody>
        </p:sp>
        <p:sp>
          <p:nvSpPr>
            <p:cNvPr id="56" name="tx56"/>
            <p:cNvSpPr/>
            <p:nvPr/>
          </p:nvSpPr>
          <p:spPr>
            <a:xfrm rot="-1200000">
              <a:off x="1711812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(8)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2406888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51686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7001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 rot="-1200000">
              <a:off x="1957619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(12)</a:t>
              </a:r>
            </a:p>
          </p:txBody>
        </p:sp>
        <p:sp>
          <p:nvSpPr>
            <p:cNvPr id="61" name="tx61"/>
            <p:cNvSpPr/>
            <p:nvPr/>
          </p:nvSpPr>
          <p:spPr>
            <a:xfrm rot="-1200000">
              <a:off x="2135380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(13)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 rot="-5400000">
              <a:off x="-1087022" y="2670426"/>
              <a:ext cx="236580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15544" y="69589"/>
              <a:ext cx="101649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43038" y="678488"/>
              <a:ext cx="164964" cy="372678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43038" y="4405276"/>
              <a:ext cx="164964" cy="37267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26332" y="678488"/>
              <a:ext cx="164964" cy="366023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26332" y="4338726"/>
              <a:ext cx="164964" cy="43922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988380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015874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99168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461216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88710" y="678488"/>
              <a:ext cx="164964" cy="339266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88710" y="4071150"/>
              <a:ext cx="164964" cy="70680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672004" y="678488"/>
              <a:ext cx="164964" cy="367538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672004" y="4353872"/>
              <a:ext cx="164964" cy="42408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34052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61546" y="678488"/>
              <a:ext cx="164964" cy="25621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61546" y="3240655"/>
              <a:ext cx="164964" cy="153730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144840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406888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434382" y="678488"/>
              <a:ext cx="164964" cy="307460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434382" y="3753088"/>
              <a:ext cx="164964" cy="102486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17677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15544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95525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988380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857050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1461216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360892" y="314407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1934052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1814033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2406888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275559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515544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255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0881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 rot="-1200000">
              <a:off x="66275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(11)</a:t>
              </a:r>
            </a:p>
          </p:txBody>
        </p:sp>
        <p:sp>
          <p:nvSpPr>
            <p:cNvPr id="40" name="tx40"/>
            <p:cNvSpPr/>
            <p:nvPr/>
          </p:nvSpPr>
          <p:spPr>
            <a:xfrm rot="-1200000">
              <a:off x="24403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(28)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988380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09835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281651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 rot="-1200000">
              <a:off x="588379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(1)</a:t>
              </a:r>
            </a:p>
          </p:txBody>
        </p:sp>
        <p:sp>
          <p:nvSpPr>
            <p:cNvPr id="45" name="tx45"/>
            <p:cNvSpPr/>
            <p:nvPr/>
          </p:nvSpPr>
          <p:spPr>
            <a:xfrm rot="-1200000">
              <a:off x="76614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(1)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1461216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57119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75448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 rot="-1200000">
              <a:off x="1011947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(29)</a:t>
              </a:r>
            </a:p>
          </p:txBody>
        </p:sp>
        <p:sp>
          <p:nvSpPr>
            <p:cNvPr id="50" name="tx50"/>
            <p:cNvSpPr/>
            <p:nvPr/>
          </p:nvSpPr>
          <p:spPr>
            <a:xfrm rot="-1200000">
              <a:off x="1189708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(29)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1934052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04402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22732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 rot="-1200000">
              <a:off x="1534051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(8)</a:t>
              </a:r>
            </a:p>
          </p:txBody>
        </p:sp>
        <p:sp>
          <p:nvSpPr>
            <p:cNvPr id="55" name="tx55"/>
            <p:cNvSpPr/>
            <p:nvPr/>
          </p:nvSpPr>
          <p:spPr>
            <a:xfrm rot="-1200000">
              <a:off x="1711812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(5)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2406888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51686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7001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 rot="-1200000">
              <a:off x="2006887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(8)</a:t>
              </a:r>
            </a:p>
          </p:txBody>
        </p:sp>
        <p:sp>
          <p:nvSpPr>
            <p:cNvPr id="60" name="tx60"/>
            <p:cNvSpPr/>
            <p:nvPr/>
          </p:nvSpPr>
          <p:spPr>
            <a:xfrm rot="-1200000">
              <a:off x="2184648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(7)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 rot="-5400000">
              <a:off x="-893328" y="2670426"/>
              <a:ext cx="1978421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15544" y="64975"/>
              <a:ext cx="101649" cy="105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4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910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59558" y="3148537"/>
              <a:ext cx="171889" cy="1625714"/>
            </a:xfrm>
            <a:custGeom>
              <a:avLst/>
              <a:pathLst>
                <a:path w="171889" h="1625714">
                  <a:moveTo>
                    <a:pt x="33983" y="1625714"/>
                  </a:moveTo>
                  <a:lnTo>
                    <a:pt x="33652" y="1622533"/>
                  </a:lnTo>
                  <a:lnTo>
                    <a:pt x="33322" y="1619351"/>
                  </a:lnTo>
                  <a:lnTo>
                    <a:pt x="32992" y="1616170"/>
                  </a:lnTo>
                  <a:lnTo>
                    <a:pt x="32663" y="1612988"/>
                  </a:lnTo>
                  <a:lnTo>
                    <a:pt x="32333" y="1609807"/>
                  </a:lnTo>
                  <a:lnTo>
                    <a:pt x="32004" y="1606626"/>
                  </a:lnTo>
                  <a:lnTo>
                    <a:pt x="31675" y="1603444"/>
                  </a:lnTo>
                  <a:lnTo>
                    <a:pt x="31347" y="1600263"/>
                  </a:lnTo>
                  <a:lnTo>
                    <a:pt x="31019" y="1597081"/>
                  </a:lnTo>
                  <a:lnTo>
                    <a:pt x="30692" y="1593900"/>
                  </a:lnTo>
                  <a:lnTo>
                    <a:pt x="30365" y="1590718"/>
                  </a:lnTo>
                  <a:lnTo>
                    <a:pt x="30038" y="1587537"/>
                  </a:lnTo>
                  <a:lnTo>
                    <a:pt x="29712" y="1584356"/>
                  </a:lnTo>
                  <a:lnTo>
                    <a:pt x="29386" y="1581174"/>
                  </a:lnTo>
                  <a:lnTo>
                    <a:pt x="29062" y="1577993"/>
                  </a:lnTo>
                  <a:lnTo>
                    <a:pt x="28737" y="1574811"/>
                  </a:lnTo>
                  <a:lnTo>
                    <a:pt x="28413" y="1571630"/>
                  </a:lnTo>
                  <a:lnTo>
                    <a:pt x="28090" y="1568448"/>
                  </a:lnTo>
                  <a:lnTo>
                    <a:pt x="27767" y="1565267"/>
                  </a:lnTo>
                  <a:lnTo>
                    <a:pt x="27445" y="1562085"/>
                  </a:lnTo>
                  <a:lnTo>
                    <a:pt x="27123" y="1558904"/>
                  </a:lnTo>
                  <a:lnTo>
                    <a:pt x="26802" y="1555723"/>
                  </a:lnTo>
                  <a:lnTo>
                    <a:pt x="26483" y="1552541"/>
                  </a:lnTo>
                  <a:lnTo>
                    <a:pt x="26163" y="1549360"/>
                  </a:lnTo>
                  <a:lnTo>
                    <a:pt x="25845" y="1546178"/>
                  </a:lnTo>
                  <a:lnTo>
                    <a:pt x="25527" y="1542997"/>
                  </a:lnTo>
                  <a:lnTo>
                    <a:pt x="25209" y="1539815"/>
                  </a:lnTo>
                  <a:lnTo>
                    <a:pt x="24894" y="1536634"/>
                  </a:lnTo>
                  <a:lnTo>
                    <a:pt x="24578" y="1533453"/>
                  </a:lnTo>
                  <a:lnTo>
                    <a:pt x="24263" y="1530271"/>
                  </a:lnTo>
                  <a:lnTo>
                    <a:pt x="23950" y="1527090"/>
                  </a:lnTo>
                  <a:lnTo>
                    <a:pt x="23637" y="1523908"/>
                  </a:lnTo>
                  <a:lnTo>
                    <a:pt x="23325" y="1520727"/>
                  </a:lnTo>
                  <a:lnTo>
                    <a:pt x="23014" y="1517545"/>
                  </a:lnTo>
                  <a:lnTo>
                    <a:pt x="22703" y="1514364"/>
                  </a:lnTo>
                  <a:lnTo>
                    <a:pt x="22395" y="1511182"/>
                  </a:lnTo>
                  <a:lnTo>
                    <a:pt x="22087" y="1508001"/>
                  </a:lnTo>
                  <a:lnTo>
                    <a:pt x="21780" y="1504820"/>
                  </a:lnTo>
                  <a:lnTo>
                    <a:pt x="21474" y="1501638"/>
                  </a:lnTo>
                  <a:lnTo>
                    <a:pt x="21169" y="1498457"/>
                  </a:lnTo>
                  <a:lnTo>
                    <a:pt x="20865" y="1495275"/>
                  </a:lnTo>
                  <a:lnTo>
                    <a:pt x="20563" y="1492094"/>
                  </a:lnTo>
                  <a:lnTo>
                    <a:pt x="20260" y="1488912"/>
                  </a:lnTo>
                  <a:lnTo>
                    <a:pt x="19961" y="1485731"/>
                  </a:lnTo>
                  <a:lnTo>
                    <a:pt x="19662" y="1482550"/>
                  </a:lnTo>
                  <a:lnTo>
                    <a:pt x="19363" y="1479368"/>
                  </a:lnTo>
                  <a:lnTo>
                    <a:pt x="19067" y="1476187"/>
                  </a:lnTo>
                  <a:lnTo>
                    <a:pt x="18771" y="1473005"/>
                  </a:lnTo>
                  <a:lnTo>
                    <a:pt x="18477" y="1469824"/>
                  </a:lnTo>
                  <a:lnTo>
                    <a:pt x="18184" y="1466642"/>
                  </a:lnTo>
                  <a:lnTo>
                    <a:pt x="17892" y="1463461"/>
                  </a:lnTo>
                  <a:lnTo>
                    <a:pt x="17603" y="1460279"/>
                  </a:lnTo>
                  <a:lnTo>
                    <a:pt x="17313" y="1457098"/>
                  </a:lnTo>
                  <a:lnTo>
                    <a:pt x="17026" y="1453917"/>
                  </a:lnTo>
                  <a:lnTo>
                    <a:pt x="16740" y="1450735"/>
                  </a:lnTo>
                  <a:lnTo>
                    <a:pt x="16455" y="1447554"/>
                  </a:lnTo>
                  <a:lnTo>
                    <a:pt x="16173" y="1444372"/>
                  </a:lnTo>
                  <a:lnTo>
                    <a:pt x="15891" y="1441191"/>
                  </a:lnTo>
                  <a:lnTo>
                    <a:pt x="15610" y="1438009"/>
                  </a:lnTo>
                  <a:lnTo>
                    <a:pt x="15333" y="1434828"/>
                  </a:lnTo>
                  <a:lnTo>
                    <a:pt x="15055" y="1431647"/>
                  </a:lnTo>
                  <a:lnTo>
                    <a:pt x="14780" y="1428465"/>
                  </a:lnTo>
                  <a:lnTo>
                    <a:pt x="14507" y="1425284"/>
                  </a:lnTo>
                  <a:lnTo>
                    <a:pt x="14234" y="1422102"/>
                  </a:lnTo>
                  <a:lnTo>
                    <a:pt x="13964" y="1418921"/>
                  </a:lnTo>
                  <a:lnTo>
                    <a:pt x="13696" y="1415739"/>
                  </a:lnTo>
                  <a:lnTo>
                    <a:pt x="13428" y="1412558"/>
                  </a:lnTo>
                  <a:lnTo>
                    <a:pt x="13164" y="1409376"/>
                  </a:lnTo>
                  <a:lnTo>
                    <a:pt x="12900" y="1406195"/>
                  </a:lnTo>
                  <a:lnTo>
                    <a:pt x="12639" y="1403014"/>
                  </a:lnTo>
                  <a:lnTo>
                    <a:pt x="12379" y="1399832"/>
                  </a:lnTo>
                  <a:lnTo>
                    <a:pt x="12120" y="1396651"/>
                  </a:lnTo>
                  <a:lnTo>
                    <a:pt x="11866" y="1393469"/>
                  </a:lnTo>
                  <a:lnTo>
                    <a:pt x="11611" y="1390288"/>
                  </a:lnTo>
                  <a:lnTo>
                    <a:pt x="11359" y="1387106"/>
                  </a:lnTo>
                  <a:lnTo>
                    <a:pt x="11110" y="1383925"/>
                  </a:lnTo>
                  <a:lnTo>
                    <a:pt x="10861" y="1380744"/>
                  </a:lnTo>
                  <a:lnTo>
                    <a:pt x="10615" y="1377562"/>
                  </a:lnTo>
                  <a:lnTo>
                    <a:pt x="10372" y="1374381"/>
                  </a:lnTo>
                  <a:lnTo>
                    <a:pt x="10129" y="1371199"/>
                  </a:lnTo>
                  <a:lnTo>
                    <a:pt x="9890" y="1368018"/>
                  </a:lnTo>
                  <a:lnTo>
                    <a:pt x="9652" y="1364836"/>
                  </a:lnTo>
                  <a:lnTo>
                    <a:pt x="9417" y="1361655"/>
                  </a:lnTo>
                  <a:lnTo>
                    <a:pt x="9184" y="1358473"/>
                  </a:lnTo>
                  <a:lnTo>
                    <a:pt x="8952" y="1355292"/>
                  </a:lnTo>
                  <a:lnTo>
                    <a:pt x="8725" y="1352111"/>
                  </a:lnTo>
                  <a:lnTo>
                    <a:pt x="8498" y="1348929"/>
                  </a:lnTo>
                  <a:lnTo>
                    <a:pt x="8273" y="1345748"/>
                  </a:lnTo>
                  <a:lnTo>
                    <a:pt x="8053" y="1342566"/>
                  </a:lnTo>
                  <a:lnTo>
                    <a:pt x="7833" y="1339385"/>
                  </a:lnTo>
                  <a:lnTo>
                    <a:pt x="7616" y="1336203"/>
                  </a:lnTo>
                  <a:lnTo>
                    <a:pt x="7402" y="1333022"/>
                  </a:lnTo>
                  <a:lnTo>
                    <a:pt x="7189" y="1329841"/>
                  </a:lnTo>
                  <a:lnTo>
                    <a:pt x="6981" y="1326659"/>
                  </a:lnTo>
                  <a:lnTo>
                    <a:pt x="6774" y="1323478"/>
                  </a:lnTo>
                  <a:lnTo>
                    <a:pt x="6568" y="1320296"/>
                  </a:lnTo>
                  <a:lnTo>
                    <a:pt x="6368" y="1317115"/>
                  </a:lnTo>
                  <a:lnTo>
                    <a:pt x="6168" y="1313933"/>
                  </a:lnTo>
                  <a:lnTo>
                    <a:pt x="5972" y="1310752"/>
                  </a:lnTo>
                  <a:lnTo>
                    <a:pt x="5778" y="1307570"/>
                  </a:lnTo>
                  <a:lnTo>
                    <a:pt x="5585" y="1304389"/>
                  </a:lnTo>
                  <a:lnTo>
                    <a:pt x="5399" y="1301208"/>
                  </a:lnTo>
                  <a:lnTo>
                    <a:pt x="5213" y="1298026"/>
                  </a:lnTo>
                  <a:lnTo>
                    <a:pt x="5029" y="1294845"/>
                  </a:lnTo>
                  <a:lnTo>
                    <a:pt x="4850" y="1291663"/>
                  </a:lnTo>
                  <a:lnTo>
                    <a:pt x="4672" y="1288482"/>
                  </a:lnTo>
                  <a:lnTo>
                    <a:pt x="4498" y="1285300"/>
                  </a:lnTo>
                  <a:lnTo>
                    <a:pt x="4327" y="1282119"/>
                  </a:lnTo>
                  <a:lnTo>
                    <a:pt x="4157" y="1278938"/>
                  </a:lnTo>
                  <a:lnTo>
                    <a:pt x="3993" y="1275756"/>
                  </a:lnTo>
                  <a:lnTo>
                    <a:pt x="3830" y="1272575"/>
                  </a:lnTo>
                  <a:lnTo>
                    <a:pt x="3670" y="1269393"/>
                  </a:lnTo>
                  <a:lnTo>
                    <a:pt x="3515" y="1266212"/>
                  </a:lnTo>
                  <a:lnTo>
                    <a:pt x="3360" y="1263030"/>
                  </a:lnTo>
                  <a:lnTo>
                    <a:pt x="3211" y="1259849"/>
                  </a:lnTo>
                  <a:lnTo>
                    <a:pt x="3064" y="1256667"/>
                  </a:lnTo>
                  <a:lnTo>
                    <a:pt x="2918" y="1253486"/>
                  </a:lnTo>
                  <a:lnTo>
                    <a:pt x="2779" y="1250305"/>
                  </a:lnTo>
                  <a:lnTo>
                    <a:pt x="2640" y="1247123"/>
                  </a:lnTo>
                  <a:lnTo>
                    <a:pt x="2506" y="1243942"/>
                  </a:lnTo>
                  <a:lnTo>
                    <a:pt x="2376" y="1240760"/>
                  </a:lnTo>
                  <a:lnTo>
                    <a:pt x="2246" y="1237579"/>
                  </a:lnTo>
                  <a:lnTo>
                    <a:pt x="2123" y="1234397"/>
                  </a:lnTo>
                  <a:lnTo>
                    <a:pt x="2001" y="1231216"/>
                  </a:lnTo>
                  <a:lnTo>
                    <a:pt x="1882" y="1228035"/>
                  </a:lnTo>
                  <a:lnTo>
                    <a:pt x="1769" y="1224853"/>
                  </a:lnTo>
                  <a:lnTo>
                    <a:pt x="1657" y="1221672"/>
                  </a:lnTo>
                  <a:lnTo>
                    <a:pt x="1549" y="1218490"/>
                  </a:lnTo>
                  <a:lnTo>
                    <a:pt x="1446" y="1215309"/>
                  </a:lnTo>
                  <a:lnTo>
                    <a:pt x="1343" y="1212127"/>
                  </a:lnTo>
                  <a:lnTo>
                    <a:pt x="1248" y="1208946"/>
                  </a:lnTo>
                  <a:lnTo>
                    <a:pt x="1153" y="1205764"/>
                  </a:lnTo>
                  <a:lnTo>
                    <a:pt x="1062" y="1202583"/>
                  </a:lnTo>
                  <a:lnTo>
                    <a:pt x="977" y="1199402"/>
                  </a:lnTo>
                  <a:lnTo>
                    <a:pt x="892" y="1196220"/>
                  </a:lnTo>
                  <a:lnTo>
                    <a:pt x="813" y="1193039"/>
                  </a:lnTo>
                  <a:lnTo>
                    <a:pt x="738" y="1189857"/>
                  </a:lnTo>
                  <a:lnTo>
                    <a:pt x="663" y="1186676"/>
                  </a:lnTo>
                  <a:lnTo>
                    <a:pt x="597" y="1183494"/>
                  </a:lnTo>
                  <a:lnTo>
                    <a:pt x="531" y="1180313"/>
                  </a:lnTo>
                  <a:lnTo>
                    <a:pt x="469" y="1177132"/>
                  </a:lnTo>
                  <a:lnTo>
                    <a:pt x="413" y="1173950"/>
                  </a:lnTo>
                  <a:lnTo>
                    <a:pt x="357" y="1170769"/>
                  </a:lnTo>
                  <a:lnTo>
                    <a:pt x="308" y="1167587"/>
                  </a:lnTo>
                  <a:lnTo>
                    <a:pt x="262" y="1164406"/>
                  </a:lnTo>
                  <a:lnTo>
                    <a:pt x="217" y="1161224"/>
                  </a:lnTo>
                  <a:lnTo>
                    <a:pt x="181" y="1158043"/>
                  </a:lnTo>
                  <a:lnTo>
                    <a:pt x="144" y="1154861"/>
                  </a:lnTo>
                  <a:lnTo>
                    <a:pt x="113" y="1151680"/>
                  </a:lnTo>
                  <a:lnTo>
                    <a:pt x="86" y="1148499"/>
                  </a:lnTo>
                  <a:lnTo>
                    <a:pt x="60" y="1145317"/>
                  </a:lnTo>
                  <a:lnTo>
                    <a:pt x="42" y="1142136"/>
                  </a:lnTo>
                  <a:lnTo>
                    <a:pt x="26" y="1138954"/>
                  </a:lnTo>
                  <a:lnTo>
                    <a:pt x="12" y="1135773"/>
                  </a:lnTo>
                  <a:lnTo>
                    <a:pt x="6" y="1132591"/>
                  </a:lnTo>
                  <a:lnTo>
                    <a:pt x="0" y="1129410"/>
                  </a:lnTo>
                  <a:lnTo>
                    <a:pt x="0" y="1126229"/>
                  </a:lnTo>
                  <a:lnTo>
                    <a:pt x="4" y="1123047"/>
                  </a:lnTo>
                  <a:lnTo>
                    <a:pt x="8" y="1119866"/>
                  </a:lnTo>
                  <a:lnTo>
                    <a:pt x="22" y="1116684"/>
                  </a:lnTo>
                  <a:lnTo>
                    <a:pt x="36" y="1113503"/>
                  </a:lnTo>
                  <a:lnTo>
                    <a:pt x="53" y="1110321"/>
                  </a:lnTo>
                  <a:lnTo>
                    <a:pt x="78" y="1107140"/>
                  </a:lnTo>
                  <a:lnTo>
                    <a:pt x="103" y="1103958"/>
                  </a:lnTo>
                  <a:lnTo>
                    <a:pt x="134" y="1100777"/>
                  </a:lnTo>
                  <a:lnTo>
                    <a:pt x="169" y="1097596"/>
                  </a:lnTo>
                  <a:lnTo>
                    <a:pt x="204" y="1094414"/>
                  </a:lnTo>
                  <a:lnTo>
                    <a:pt x="249" y="1091233"/>
                  </a:lnTo>
                  <a:lnTo>
                    <a:pt x="294" y="1088051"/>
                  </a:lnTo>
                  <a:lnTo>
                    <a:pt x="343" y="1084870"/>
                  </a:lnTo>
                  <a:lnTo>
                    <a:pt x="398" y="1081688"/>
                  </a:lnTo>
                  <a:lnTo>
                    <a:pt x="454" y="1078507"/>
                  </a:lnTo>
                  <a:lnTo>
                    <a:pt x="516" y="1075325"/>
                  </a:lnTo>
                  <a:lnTo>
                    <a:pt x="582" y="1072144"/>
                  </a:lnTo>
                  <a:lnTo>
                    <a:pt x="648" y="1068963"/>
                  </a:lnTo>
                  <a:lnTo>
                    <a:pt x="724" y="1065781"/>
                  </a:lnTo>
                  <a:lnTo>
                    <a:pt x="800" y="1062600"/>
                  </a:lnTo>
                  <a:lnTo>
                    <a:pt x="880" y="1059418"/>
                  </a:lnTo>
                  <a:lnTo>
                    <a:pt x="966" y="1056237"/>
                  </a:lnTo>
                  <a:lnTo>
                    <a:pt x="1052" y="1053055"/>
                  </a:lnTo>
                  <a:lnTo>
                    <a:pt x="1145" y="1049874"/>
                  </a:lnTo>
                  <a:lnTo>
                    <a:pt x="1241" y="1046693"/>
                  </a:lnTo>
                  <a:lnTo>
                    <a:pt x="1338" y="1043511"/>
                  </a:lnTo>
                  <a:lnTo>
                    <a:pt x="1443" y="1040330"/>
                  </a:lnTo>
                  <a:lnTo>
                    <a:pt x="1549" y="1037148"/>
                  </a:lnTo>
                  <a:lnTo>
                    <a:pt x="1659" y="1033967"/>
                  </a:lnTo>
                  <a:lnTo>
                    <a:pt x="1774" y="1030785"/>
                  </a:lnTo>
                  <a:lnTo>
                    <a:pt x="1890" y="1027604"/>
                  </a:lnTo>
                  <a:lnTo>
                    <a:pt x="2013" y="1024422"/>
                  </a:lnTo>
                  <a:lnTo>
                    <a:pt x="2138" y="1021241"/>
                  </a:lnTo>
                  <a:lnTo>
                    <a:pt x="2265" y="1018060"/>
                  </a:lnTo>
                  <a:lnTo>
                    <a:pt x="2399" y="1014878"/>
                  </a:lnTo>
                  <a:lnTo>
                    <a:pt x="2533" y="1011697"/>
                  </a:lnTo>
                  <a:lnTo>
                    <a:pt x="2672" y="1008515"/>
                  </a:lnTo>
                  <a:lnTo>
                    <a:pt x="2816" y="1005334"/>
                  </a:lnTo>
                  <a:lnTo>
                    <a:pt x="2959" y="1002152"/>
                  </a:lnTo>
                  <a:lnTo>
                    <a:pt x="3111" y="998971"/>
                  </a:lnTo>
                  <a:lnTo>
                    <a:pt x="3263" y="995790"/>
                  </a:lnTo>
                  <a:lnTo>
                    <a:pt x="3418" y="992608"/>
                  </a:lnTo>
                  <a:lnTo>
                    <a:pt x="3579" y="989427"/>
                  </a:lnTo>
                  <a:lnTo>
                    <a:pt x="3740" y="986245"/>
                  </a:lnTo>
                  <a:lnTo>
                    <a:pt x="3907" y="983064"/>
                  </a:lnTo>
                  <a:lnTo>
                    <a:pt x="4077" y="979882"/>
                  </a:lnTo>
                  <a:lnTo>
                    <a:pt x="4246" y="976701"/>
                  </a:lnTo>
                  <a:lnTo>
                    <a:pt x="4424" y="973519"/>
                  </a:lnTo>
                  <a:lnTo>
                    <a:pt x="4602" y="970338"/>
                  </a:lnTo>
                  <a:lnTo>
                    <a:pt x="4783" y="967157"/>
                  </a:lnTo>
                  <a:lnTo>
                    <a:pt x="4969" y="963975"/>
                  </a:lnTo>
                  <a:lnTo>
                    <a:pt x="5155" y="960794"/>
                  </a:lnTo>
                  <a:lnTo>
                    <a:pt x="5347" y="957612"/>
                  </a:lnTo>
                  <a:lnTo>
                    <a:pt x="5540" y="954431"/>
                  </a:lnTo>
                  <a:lnTo>
                    <a:pt x="5735" y="951249"/>
                  </a:lnTo>
                  <a:lnTo>
                    <a:pt x="5936" y="948068"/>
                  </a:lnTo>
                  <a:lnTo>
                    <a:pt x="6137" y="944887"/>
                  </a:lnTo>
                  <a:lnTo>
                    <a:pt x="6341" y="941705"/>
                  </a:lnTo>
                  <a:lnTo>
                    <a:pt x="6550" y="938524"/>
                  </a:lnTo>
                  <a:lnTo>
                    <a:pt x="6758" y="935342"/>
                  </a:lnTo>
                  <a:lnTo>
                    <a:pt x="6972" y="932161"/>
                  </a:lnTo>
                  <a:lnTo>
                    <a:pt x="7187" y="928979"/>
                  </a:lnTo>
                  <a:lnTo>
                    <a:pt x="7403" y="925798"/>
                  </a:lnTo>
                  <a:lnTo>
                    <a:pt x="7625" y="922616"/>
                  </a:lnTo>
                  <a:lnTo>
                    <a:pt x="7846" y="919435"/>
                  </a:lnTo>
                  <a:lnTo>
                    <a:pt x="8071" y="916254"/>
                  </a:lnTo>
                  <a:lnTo>
                    <a:pt x="8299" y="913072"/>
                  </a:lnTo>
                  <a:lnTo>
                    <a:pt x="8526" y="909891"/>
                  </a:lnTo>
                  <a:lnTo>
                    <a:pt x="8759" y="906709"/>
                  </a:lnTo>
                  <a:lnTo>
                    <a:pt x="8992" y="903528"/>
                  </a:lnTo>
                  <a:lnTo>
                    <a:pt x="9227" y="900346"/>
                  </a:lnTo>
                  <a:lnTo>
                    <a:pt x="9466" y="897165"/>
                  </a:lnTo>
                  <a:lnTo>
                    <a:pt x="9705" y="893984"/>
                  </a:lnTo>
                  <a:lnTo>
                    <a:pt x="9946" y="890802"/>
                  </a:lnTo>
                  <a:lnTo>
                    <a:pt x="10190" y="887621"/>
                  </a:lnTo>
                  <a:lnTo>
                    <a:pt x="10434" y="884439"/>
                  </a:lnTo>
                  <a:lnTo>
                    <a:pt x="10682" y="881258"/>
                  </a:lnTo>
                  <a:lnTo>
                    <a:pt x="10930" y="878076"/>
                  </a:lnTo>
                  <a:lnTo>
                    <a:pt x="11180" y="874895"/>
                  </a:lnTo>
                  <a:lnTo>
                    <a:pt x="11432" y="871713"/>
                  </a:lnTo>
                  <a:lnTo>
                    <a:pt x="11685" y="868532"/>
                  </a:lnTo>
                  <a:lnTo>
                    <a:pt x="11940" y="865351"/>
                  </a:lnTo>
                  <a:lnTo>
                    <a:pt x="12196" y="862169"/>
                  </a:lnTo>
                  <a:lnTo>
                    <a:pt x="12453" y="858988"/>
                  </a:lnTo>
                  <a:lnTo>
                    <a:pt x="12712" y="855806"/>
                  </a:lnTo>
                  <a:lnTo>
                    <a:pt x="12972" y="852625"/>
                  </a:lnTo>
                  <a:lnTo>
                    <a:pt x="13232" y="849443"/>
                  </a:lnTo>
                  <a:lnTo>
                    <a:pt x="13495" y="846262"/>
                  </a:lnTo>
                  <a:lnTo>
                    <a:pt x="13757" y="843081"/>
                  </a:lnTo>
                  <a:lnTo>
                    <a:pt x="14021" y="839899"/>
                  </a:lnTo>
                  <a:lnTo>
                    <a:pt x="14286" y="836718"/>
                  </a:lnTo>
                  <a:lnTo>
                    <a:pt x="14551" y="833536"/>
                  </a:lnTo>
                  <a:lnTo>
                    <a:pt x="14818" y="830355"/>
                  </a:lnTo>
                  <a:lnTo>
                    <a:pt x="15085" y="827173"/>
                  </a:lnTo>
                  <a:lnTo>
                    <a:pt x="15353" y="823992"/>
                  </a:lnTo>
                  <a:lnTo>
                    <a:pt x="15621" y="820810"/>
                  </a:lnTo>
                  <a:lnTo>
                    <a:pt x="15890" y="817629"/>
                  </a:lnTo>
                  <a:lnTo>
                    <a:pt x="16159" y="814448"/>
                  </a:lnTo>
                  <a:lnTo>
                    <a:pt x="16428" y="811266"/>
                  </a:lnTo>
                  <a:lnTo>
                    <a:pt x="16698" y="808085"/>
                  </a:lnTo>
                  <a:lnTo>
                    <a:pt x="16968" y="804903"/>
                  </a:lnTo>
                  <a:lnTo>
                    <a:pt x="17238" y="801722"/>
                  </a:lnTo>
                  <a:lnTo>
                    <a:pt x="17509" y="798540"/>
                  </a:lnTo>
                  <a:lnTo>
                    <a:pt x="17779" y="795359"/>
                  </a:lnTo>
                  <a:lnTo>
                    <a:pt x="18050" y="792178"/>
                  </a:lnTo>
                  <a:lnTo>
                    <a:pt x="18320" y="788996"/>
                  </a:lnTo>
                  <a:lnTo>
                    <a:pt x="18590" y="785815"/>
                  </a:lnTo>
                  <a:lnTo>
                    <a:pt x="18860" y="782633"/>
                  </a:lnTo>
                  <a:lnTo>
                    <a:pt x="19129" y="779452"/>
                  </a:lnTo>
                  <a:lnTo>
                    <a:pt x="19399" y="776270"/>
                  </a:lnTo>
                  <a:lnTo>
                    <a:pt x="19667" y="773089"/>
                  </a:lnTo>
                  <a:lnTo>
                    <a:pt x="19936" y="769907"/>
                  </a:lnTo>
                  <a:lnTo>
                    <a:pt x="20204" y="766726"/>
                  </a:lnTo>
                  <a:lnTo>
                    <a:pt x="20471" y="763545"/>
                  </a:lnTo>
                  <a:lnTo>
                    <a:pt x="20737" y="760363"/>
                  </a:lnTo>
                  <a:lnTo>
                    <a:pt x="21003" y="757182"/>
                  </a:lnTo>
                  <a:lnTo>
                    <a:pt x="21268" y="754000"/>
                  </a:lnTo>
                  <a:lnTo>
                    <a:pt x="21533" y="750819"/>
                  </a:lnTo>
                  <a:lnTo>
                    <a:pt x="21796" y="747637"/>
                  </a:lnTo>
                  <a:lnTo>
                    <a:pt x="22058" y="744456"/>
                  </a:lnTo>
                  <a:lnTo>
                    <a:pt x="22320" y="741275"/>
                  </a:lnTo>
                  <a:lnTo>
                    <a:pt x="22579" y="738093"/>
                  </a:lnTo>
                  <a:lnTo>
                    <a:pt x="22839" y="734912"/>
                  </a:lnTo>
                  <a:lnTo>
                    <a:pt x="23097" y="731730"/>
                  </a:lnTo>
                  <a:lnTo>
                    <a:pt x="23353" y="728549"/>
                  </a:lnTo>
                  <a:lnTo>
                    <a:pt x="23609" y="725367"/>
                  </a:lnTo>
                  <a:lnTo>
                    <a:pt x="23862" y="722186"/>
                  </a:lnTo>
                  <a:lnTo>
                    <a:pt x="24114" y="719004"/>
                  </a:lnTo>
                  <a:lnTo>
                    <a:pt x="24366" y="715823"/>
                  </a:lnTo>
                  <a:lnTo>
                    <a:pt x="24614" y="712642"/>
                  </a:lnTo>
                  <a:lnTo>
                    <a:pt x="24863" y="709460"/>
                  </a:lnTo>
                  <a:lnTo>
                    <a:pt x="25109" y="706279"/>
                  </a:lnTo>
                  <a:lnTo>
                    <a:pt x="25352" y="703097"/>
                  </a:lnTo>
                  <a:lnTo>
                    <a:pt x="25596" y="699916"/>
                  </a:lnTo>
                  <a:lnTo>
                    <a:pt x="25836" y="696734"/>
                  </a:lnTo>
                  <a:lnTo>
                    <a:pt x="26074" y="693553"/>
                  </a:lnTo>
                  <a:lnTo>
                    <a:pt x="26312" y="690372"/>
                  </a:lnTo>
                  <a:lnTo>
                    <a:pt x="26546" y="687190"/>
                  </a:lnTo>
                  <a:lnTo>
                    <a:pt x="26780" y="684009"/>
                  </a:lnTo>
                  <a:lnTo>
                    <a:pt x="27010" y="680827"/>
                  </a:lnTo>
                  <a:lnTo>
                    <a:pt x="27238" y="677646"/>
                  </a:lnTo>
                  <a:lnTo>
                    <a:pt x="27466" y="674464"/>
                  </a:lnTo>
                  <a:lnTo>
                    <a:pt x="27689" y="671283"/>
                  </a:lnTo>
                  <a:lnTo>
                    <a:pt x="27911" y="668101"/>
                  </a:lnTo>
                  <a:lnTo>
                    <a:pt x="28131" y="664920"/>
                  </a:lnTo>
                  <a:lnTo>
                    <a:pt x="28347" y="661739"/>
                  </a:lnTo>
                  <a:lnTo>
                    <a:pt x="28563" y="658557"/>
                  </a:lnTo>
                  <a:lnTo>
                    <a:pt x="28775" y="655376"/>
                  </a:lnTo>
                  <a:lnTo>
                    <a:pt x="28985" y="652194"/>
                  </a:lnTo>
                  <a:lnTo>
                    <a:pt x="29194" y="649013"/>
                  </a:lnTo>
                  <a:lnTo>
                    <a:pt x="29397" y="645831"/>
                  </a:lnTo>
                  <a:lnTo>
                    <a:pt x="29599" y="642650"/>
                  </a:lnTo>
                  <a:lnTo>
                    <a:pt x="29800" y="639469"/>
                  </a:lnTo>
                  <a:lnTo>
                    <a:pt x="29995" y="636287"/>
                  </a:lnTo>
                  <a:lnTo>
                    <a:pt x="30191" y="633106"/>
                  </a:lnTo>
                  <a:lnTo>
                    <a:pt x="30381" y="629924"/>
                  </a:lnTo>
                  <a:lnTo>
                    <a:pt x="30570" y="626743"/>
                  </a:lnTo>
                  <a:lnTo>
                    <a:pt x="30757" y="623561"/>
                  </a:lnTo>
                  <a:lnTo>
                    <a:pt x="30938" y="620380"/>
                  </a:lnTo>
                  <a:lnTo>
                    <a:pt x="31119" y="617198"/>
                  </a:lnTo>
                  <a:lnTo>
                    <a:pt x="31296" y="614017"/>
                  </a:lnTo>
                  <a:lnTo>
                    <a:pt x="31470" y="610836"/>
                  </a:lnTo>
                  <a:lnTo>
                    <a:pt x="31643" y="607654"/>
                  </a:lnTo>
                  <a:lnTo>
                    <a:pt x="31810" y="604473"/>
                  </a:lnTo>
                  <a:lnTo>
                    <a:pt x="31975" y="601291"/>
                  </a:lnTo>
                  <a:lnTo>
                    <a:pt x="32139" y="598110"/>
                  </a:lnTo>
                  <a:lnTo>
                    <a:pt x="32296" y="594928"/>
                  </a:lnTo>
                  <a:lnTo>
                    <a:pt x="32453" y="591747"/>
                  </a:lnTo>
                  <a:lnTo>
                    <a:pt x="32606" y="588566"/>
                  </a:lnTo>
                  <a:lnTo>
                    <a:pt x="32755" y="585384"/>
                  </a:lnTo>
                  <a:lnTo>
                    <a:pt x="32904" y="582203"/>
                  </a:lnTo>
                  <a:lnTo>
                    <a:pt x="33046" y="579021"/>
                  </a:lnTo>
                  <a:lnTo>
                    <a:pt x="33187" y="575840"/>
                  </a:lnTo>
                  <a:lnTo>
                    <a:pt x="33326" y="572658"/>
                  </a:lnTo>
                  <a:lnTo>
                    <a:pt x="33458" y="569477"/>
                  </a:lnTo>
                  <a:lnTo>
                    <a:pt x="33590" y="566295"/>
                  </a:lnTo>
                  <a:lnTo>
                    <a:pt x="33718" y="563114"/>
                  </a:lnTo>
                  <a:lnTo>
                    <a:pt x="33842" y="559933"/>
                  </a:lnTo>
                  <a:lnTo>
                    <a:pt x="33966" y="556751"/>
                  </a:lnTo>
                  <a:lnTo>
                    <a:pt x="34081" y="553570"/>
                  </a:lnTo>
                  <a:lnTo>
                    <a:pt x="34197" y="550388"/>
                  </a:lnTo>
                  <a:lnTo>
                    <a:pt x="34309" y="547207"/>
                  </a:lnTo>
                  <a:lnTo>
                    <a:pt x="34416" y="544025"/>
                  </a:lnTo>
                  <a:lnTo>
                    <a:pt x="34523" y="540844"/>
                  </a:lnTo>
                  <a:lnTo>
                    <a:pt x="34624" y="537662"/>
                  </a:lnTo>
                  <a:lnTo>
                    <a:pt x="34723" y="534481"/>
                  </a:lnTo>
                  <a:lnTo>
                    <a:pt x="34821" y="531300"/>
                  </a:lnTo>
                  <a:lnTo>
                    <a:pt x="34911" y="528118"/>
                  </a:lnTo>
                  <a:lnTo>
                    <a:pt x="35001" y="524937"/>
                  </a:lnTo>
                  <a:lnTo>
                    <a:pt x="35087" y="521755"/>
                  </a:lnTo>
                  <a:lnTo>
                    <a:pt x="35169" y="518574"/>
                  </a:lnTo>
                  <a:lnTo>
                    <a:pt x="35251" y="515392"/>
                  </a:lnTo>
                  <a:lnTo>
                    <a:pt x="35326" y="512211"/>
                  </a:lnTo>
                  <a:lnTo>
                    <a:pt x="35399" y="509030"/>
                  </a:lnTo>
                  <a:lnTo>
                    <a:pt x="35471" y="505848"/>
                  </a:lnTo>
                  <a:lnTo>
                    <a:pt x="35536" y="502667"/>
                  </a:lnTo>
                  <a:lnTo>
                    <a:pt x="35601" y="499485"/>
                  </a:lnTo>
                  <a:lnTo>
                    <a:pt x="35662" y="496304"/>
                  </a:lnTo>
                  <a:lnTo>
                    <a:pt x="35719" y="493122"/>
                  </a:lnTo>
                  <a:lnTo>
                    <a:pt x="35776" y="489941"/>
                  </a:lnTo>
                  <a:lnTo>
                    <a:pt x="35826" y="486759"/>
                  </a:lnTo>
                  <a:lnTo>
                    <a:pt x="35875" y="483578"/>
                  </a:lnTo>
                  <a:lnTo>
                    <a:pt x="35922" y="480397"/>
                  </a:lnTo>
                  <a:lnTo>
                    <a:pt x="35963" y="477215"/>
                  </a:lnTo>
                  <a:lnTo>
                    <a:pt x="36004" y="474034"/>
                  </a:lnTo>
                  <a:lnTo>
                    <a:pt x="36040" y="470852"/>
                  </a:lnTo>
                  <a:lnTo>
                    <a:pt x="36074" y="467671"/>
                  </a:lnTo>
                  <a:lnTo>
                    <a:pt x="36107" y="464489"/>
                  </a:lnTo>
                  <a:lnTo>
                    <a:pt x="36134" y="461308"/>
                  </a:lnTo>
                  <a:lnTo>
                    <a:pt x="36160" y="458127"/>
                  </a:lnTo>
                  <a:lnTo>
                    <a:pt x="36184" y="454945"/>
                  </a:lnTo>
                  <a:lnTo>
                    <a:pt x="36202" y="451764"/>
                  </a:lnTo>
                  <a:lnTo>
                    <a:pt x="36221" y="448582"/>
                  </a:lnTo>
                  <a:lnTo>
                    <a:pt x="36235" y="445401"/>
                  </a:lnTo>
                  <a:lnTo>
                    <a:pt x="36247" y="442219"/>
                  </a:lnTo>
                  <a:lnTo>
                    <a:pt x="36259" y="439038"/>
                  </a:lnTo>
                  <a:lnTo>
                    <a:pt x="36264" y="435856"/>
                  </a:lnTo>
                  <a:lnTo>
                    <a:pt x="36269" y="432675"/>
                  </a:lnTo>
                  <a:lnTo>
                    <a:pt x="36272" y="429494"/>
                  </a:lnTo>
                  <a:lnTo>
                    <a:pt x="36271" y="426312"/>
                  </a:lnTo>
                  <a:lnTo>
                    <a:pt x="36269" y="423131"/>
                  </a:lnTo>
                  <a:lnTo>
                    <a:pt x="36264" y="419949"/>
                  </a:lnTo>
                  <a:lnTo>
                    <a:pt x="36256" y="416768"/>
                  </a:lnTo>
                  <a:lnTo>
                    <a:pt x="36249" y="413586"/>
                  </a:lnTo>
                  <a:lnTo>
                    <a:pt x="36235" y="410405"/>
                  </a:lnTo>
                  <a:lnTo>
                    <a:pt x="36222" y="407224"/>
                  </a:lnTo>
                  <a:lnTo>
                    <a:pt x="36207" y="404042"/>
                  </a:lnTo>
                  <a:lnTo>
                    <a:pt x="36188" y="400861"/>
                  </a:lnTo>
                  <a:lnTo>
                    <a:pt x="36170" y="397679"/>
                  </a:lnTo>
                  <a:lnTo>
                    <a:pt x="36147" y="394498"/>
                  </a:lnTo>
                  <a:lnTo>
                    <a:pt x="36124" y="391316"/>
                  </a:lnTo>
                  <a:lnTo>
                    <a:pt x="36099" y="388135"/>
                  </a:lnTo>
                  <a:lnTo>
                    <a:pt x="36071" y="384953"/>
                  </a:lnTo>
                  <a:lnTo>
                    <a:pt x="36043" y="381772"/>
                  </a:lnTo>
                  <a:lnTo>
                    <a:pt x="36012" y="378591"/>
                  </a:lnTo>
                  <a:lnTo>
                    <a:pt x="35980" y="375409"/>
                  </a:lnTo>
                  <a:lnTo>
                    <a:pt x="35947" y="372228"/>
                  </a:lnTo>
                  <a:lnTo>
                    <a:pt x="35911" y="369046"/>
                  </a:lnTo>
                  <a:lnTo>
                    <a:pt x="35875" y="365865"/>
                  </a:lnTo>
                  <a:lnTo>
                    <a:pt x="35837" y="362683"/>
                  </a:lnTo>
                  <a:lnTo>
                    <a:pt x="35797" y="359502"/>
                  </a:lnTo>
                  <a:lnTo>
                    <a:pt x="35757" y="356321"/>
                  </a:lnTo>
                  <a:lnTo>
                    <a:pt x="35715" y="353139"/>
                  </a:lnTo>
                  <a:lnTo>
                    <a:pt x="35672" y="349958"/>
                  </a:lnTo>
                  <a:lnTo>
                    <a:pt x="35629" y="346776"/>
                  </a:lnTo>
                  <a:lnTo>
                    <a:pt x="35584" y="343595"/>
                  </a:lnTo>
                  <a:lnTo>
                    <a:pt x="35538" y="340413"/>
                  </a:lnTo>
                  <a:lnTo>
                    <a:pt x="35491" y="337232"/>
                  </a:lnTo>
                  <a:lnTo>
                    <a:pt x="35443" y="334050"/>
                  </a:lnTo>
                  <a:lnTo>
                    <a:pt x="35395" y="330869"/>
                  </a:lnTo>
                  <a:lnTo>
                    <a:pt x="35346" y="327688"/>
                  </a:lnTo>
                  <a:lnTo>
                    <a:pt x="35296" y="324506"/>
                  </a:lnTo>
                  <a:lnTo>
                    <a:pt x="35246" y="321325"/>
                  </a:lnTo>
                  <a:lnTo>
                    <a:pt x="35195" y="318143"/>
                  </a:lnTo>
                  <a:lnTo>
                    <a:pt x="35144" y="314962"/>
                  </a:lnTo>
                  <a:lnTo>
                    <a:pt x="35092" y="311780"/>
                  </a:lnTo>
                  <a:lnTo>
                    <a:pt x="35040" y="308599"/>
                  </a:lnTo>
                  <a:lnTo>
                    <a:pt x="34988" y="305418"/>
                  </a:lnTo>
                  <a:lnTo>
                    <a:pt x="34936" y="302236"/>
                  </a:lnTo>
                  <a:lnTo>
                    <a:pt x="34883" y="299055"/>
                  </a:lnTo>
                  <a:lnTo>
                    <a:pt x="34831" y="295873"/>
                  </a:lnTo>
                  <a:lnTo>
                    <a:pt x="34778" y="292692"/>
                  </a:lnTo>
                  <a:lnTo>
                    <a:pt x="34726" y="289510"/>
                  </a:lnTo>
                  <a:lnTo>
                    <a:pt x="34673" y="286329"/>
                  </a:lnTo>
                  <a:lnTo>
                    <a:pt x="34621" y="283147"/>
                  </a:lnTo>
                  <a:lnTo>
                    <a:pt x="34569" y="279966"/>
                  </a:lnTo>
                  <a:lnTo>
                    <a:pt x="34518" y="276785"/>
                  </a:lnTo>
                  <a:lnTo>
                    <a:pt x="34466" y="273603"/>
                  </a:lnTo>
                  <a:lnTo>
                    <a:pt x="34415" y="270422"/>
                  </a:lnTo>
                  <a:lnTo>
                    <a:pt x="34366" y="267240"/>
                  </a:lnTo>
                  <a:lnTo>
                    <a:pt x="34316" y="264059"/>
                  </a:lnTo>
                  <a:lnTo>
                    <a:pt x="34267" y="260877"/>
                  </a:lnTo>
                  <a:lnTo>
                    <a:pt x="34219" y="257696"/>
                  </a:lnTo>
                  <a:lnTo>
                    <a:pt x="34170" y="254515"/>
                  </a:lnTo>
                  <a:lnTo>
                    <a:pt x="34124" y="251333"/>
                  </a:lnTo>
                  <a:lnTo>
                    <a:pt x="34078" y="248152"/>
                  </a:lnTo>
                  <a:lnTo>
                    <a:pt x="34033" y="244970"/>
                  </a:lnTo>
                  <a:lnTo>
                    <a:pt x="33990" y="241789"/>
                  </a:lnTo>
                  <a:lnTo>
                    <a:pt x="33946" y="238607"/>
                  </a:lnTo>
                  <a:lnTo>
                    <a:pt x="33905" y="235426"/>
                  </a:lnTo>
                  <a:lnTo>
                    <a:pt x="33865" y="232244"/>
                  </a:lnTo>
                  <a:lnTo>
                    <a:pt x="33825" y="229063"/>
                  </a:lnTo>
                  <a:lnTo>
                    <a:pt x="33788" y="225882"/>
                  </a:lnTo>
                  <a:lnTo>
                    <a:pt x="33751" y="222700"/>
                  </a:lnTo>
                  <a:lnTo>
                    <a:pt x="33715" y="219519"/>
                  </a:lnTo>
                  <a:lnTo>
                    <a:pt x="33682" y="216337"/>
                  </a:lnTo>
                  <a:lnTo>
                    <a:pt x="33650" y="213156"/>
                  </a:lnTo>
                  <a:lnTo>
                    <a:pt x="33620" y="209974"/>
                  </a:lnTo>
                  <a:lnTo>
                    <a:pt x="33591" y="206793"/>
                  </a:lnTo>
                  <a:lnTo>
                    <a:pt x="33563" y="203612"/>
                  </a:lnTo>
                  <a:lnTo>
                    <a:pt x="33538" y="200430"/>
                  </a:lnTo>
                  <a:lnTo>
                    <a:pt x="33514" y="197249"/>
                  </a:lnTo>
                  <a:lnTo>
                    <a:pt x="33492" y="194067"/>
                  </a:lnTo>
                  <a:lnTo>
                    <a:pt x="33473" y="190886"/>
                  </a:lnTo>
                  <a:lnTo>
                    <a:pt x="33454" y="187704"/>
                  </a:lnTo>
                  <a:lnTo>
                    <a:pt x="33439" y="184523"/>
                  </a:lnTo>
                  <a:lnTo>
                    <a:pt x="33426" y="181341"/>
                  </a:lnTo>
                  <a:lnTo>
                    <a:pt x="33413" y="178160"/>
                  </a:lnTo>
                  <a:lnTo>
                    <a:pt x="33405" y="174979"/>
                  </a:lnTo>
                  <a:lnTo>
                    <a:pt x="33397" y="171797"/>
                  </a:lnTo>
                  <a:lnTo>
                    <a:pt x="33392" y="168616"/>
                  </a:lnTo>
                  <a:lnTo>
                    <a:pt x="33390" y="165434"/>
                  </a:lnTo>
                  <a:lnTo>
                    <a:pt x="33388" y="162253"/>
                  </a:lnTo>
                  <a:lnTo>
                    <a:pt x="33391" y="159071"/>
                  </a:lnTo>
                  <a:lnTo>
                    <a:pt x="33395" y="155890"/>
                  </a:lnTo>
                  <a:lnTo>
                    <a:pt x="33401" y="152709"/>
                  </a:lnTo>
                  <a:lnTo>
                    <a:pt x="33412" y="149527"/>
                  </a:lnTo>
                  <a:lnTo>
                    <a:pt x="33422" y="146346"/>
                  </a:lnTo>
                  <a:lnTo>
                    <a:pt x="33437" y="143164"/>
                  </a:lnTo>
                  <a:lnTo>
                    <a:pt x="33455" y="139983"/>
                  </a:lnTo>
                  <a:lnTo>
                    <a:pt x="33472" y="136801"/>
                  </a:lnTo>
                  <a:lnTo>
                    <a:pt x="33497" y="133620"/>
                  </a:lnTo>
                  <a:lnTo>
                    <a:pt x="33521" y="130438"/>
                  </a:lnTo>
                  <a:lnTo>
                    <a:pt x="33548" y="127257"/>
                  </a:lnTo>
                  <a:lnTo>
                    <a:pt x="33580" y="124076"/>
                  </a:lnTo>
                  <a:lnTo>
                    <a:pt x="33612" y="120894"/>
                  </a:lnTo>
                  <a:lnTo>
                    <a:pt x="33649" y="117713"/>
                  </a:lnTo>
                  <a:lnTo>
                    <a:pt x="33689" y="114531"/>
                  </a:lnTo>
                  <a:lnTo>
                    <a:pt x="33729" y="111350"/>
                  </a:lnTo>
                  <a:lnTo>
                    <a:pt x="33776" y="108168"/>
                  </a:lnTo>
                  <a:lnTo>
                    <a:pt x="33823" y="104987"/>
                  </a:lnTo>
                  <a:lnTo>
                    <a:pt x="33873" y="101806"/>
                  </a:lnTo>
                  <a:lnTo>
                    <a:pt x="33928" y="98624"/>
                  </a:lnTo>
                  <a:lnTo>
                    <a:pt x="33983" y="95443"/>
                  </a:lnTo>
                  <a:lnTo>
                    <a:pt x="34044" y="92261"/>
                  </a:lnTo>
                  <a:lnTo>
                    <a:pt x="34107" y="89080"/>
                  </a:lnTo>
                  <a:lnTo>
                    <a:pt x="34171" y="85898"/>
                  </a:lnTo>
                  <a:lnTo>
                    <a:pt x="34243" y="82717"/>
                  </a:lnTo>
                  <a:lnTo>
                    <a:pt x="34314" y="79535"/>
                  </a:lnTo>
                  <a:lnTo>
                    <a:pt x="34389" y="76354"/>
                  </a:lnTo>
                  <a:lnTo>
                    <a:pt x="34468" y="73173"/>
                  </a:lnTo>
                  <a:lnTo>
                    <a:pt x="34547" y="69991"/>
                  </a:lnTo>
                  <a:lnTo>
                    <a:pt x="34634" y="66810"/>
                  </a:lnTo>
                  <a:lnTo>
                    <a:pt x="34721" y="63628"/>
                  </a:lnTo>
                  <a:lnTo>
                    <a:pt x="34810" y="60447"/>
                  </a:lnTo>
                  <a:lnTo>
                    <a:pt x="34906" y="57265"/>
                  </a:lnTo>
                  <a:lnTo>
                    <a:pt x="35002" y="54084"/>
                  </a:lnTo>
                  <a:lnTo>
                    <a:pt x="35103" y="50903"/>
                  </a:lnTo>
                  <a:lnTo>
                    <a:pt x="35207" y="47721"/>
                  </a:lnTo>
                  <a:lnTo>
                    <a:pt x="35311" y="44540"/>
                  </a:lnTo>
                  <a:lnTo>
                    <a:pt x="35423" y="41358"/>
                  </a:lnTo>
                  <a:lnTo>
                    <a:pt x="35536" y="38177"/>
                  </a:lnTo>
                  <a:lnTo>
                    <a:pt x="35651" y="34995"/>
                  </a:lnTo>
                  <a:lnTo>
                    <a:pt x="35772" y="31814"/>
                  </a:lnTo>
                  <a:lnTo>
                    <a:pt x="35893" y="28632"/>
                  </a:lnTo>
                  <a:lnTo>
                    <a:pt x="36019" y="25451"/>
                  </a:lnTo>
                  <a:lnTo>
                    <a:pt x="36149" y="22270"/>
                  </a:lnTo>
                  <a:lnTo>
                    <a:pt x="36278" y="19088"/>
                  </a:lnTo>
                  <a:lnTo>
                    <a:pt x="36415" y="15907"/>
                  </a:lnTo>
                  <a:lnTo>
                    <a:pt x="36553" y="12725"/>
                  </a:lnTo>
                  <a:lnTo>
                    <a:pt x="36693" y="9544"/>
                  </a:lnTo>
                  <a:lnTo>
                    <a:pt x="36839" y="6362"/>
                  </a:lnTo>
                  <a:lnTo>
                    <a:pt x="36985" y="3181"/>
                  </a:lnTo>
                  <a:lnTo>
                    <a:pt x="37137" y="0"/>
                  </a:lnTo>
                  <a:lnTo>
                    <a:pt x="134752" y="0"/>
                  </a:lnTo>
                  <a:lnTo>
                    <a:pt x="134903" y="3181"/>
                  </a:lnTo>
                  <a:lnTo>
                    <a:pt x="135049" y="6362"/>
                  </a:lnTo>
                  <a:lnTo>
                    <a:pt x="135195" y="9544"/>
                  </a:lnTo>
                  <a:lnTo>
                    <a:pt x="135335" y="12725"/>
                  </a:lnTo>
                  <a:lnTo>
                    <a:pt x="135473" y="15907"/>
                  </a:lnTo>
                  <a:lnTo>
                    <a:pt x="135610" y="19088"/>
                  </a:lnTo>
                  <a:lnTo>
                    <a:pt x="135740" y="22270"/>
                  </a:lnTo>
                  <a:lnTo>
                    <a:pt x="135869" y="25451"/>
                  </a:lnTo>
                  <a:lnTo>
                    <a:pt x="135995" y="28632"/>
                  </a:lnTo>
                  <a:lnTo>
                    <a:pt x="136116" y="31814"/>
                  </a:lnTo>
                  <a:lnTo>
                    <a:pt x="136237" y="34995"/>
                  </a:lnTo>
                  <a:lnTo>
                    <a:pt x="136352" y="38177"/>
                  </a:lnTo>
                  <a:lnTo>
                    <a:pt x="136465" y="41358"/>
                  </a:lnTo>
                  <a:lnTo>
                    <a:pt x="136577" y="44540"/>
                  </a:lnTo>
                  <a:lnTo>
                    <a:pt x="136681" y="47721"/>
                  </a:lnTo>
                  <a:lnTo>
                    <a:pt x="136786" y="50903"/>
                  </a:lnTo>
                  <a:lnTo>
                    <a:pt x="136886" y="54084"/>
                  </a:lnTo>
                  <a:lnTo>
                    <a:pt x="136982" y="57265"/>
                  </a:lnTo>
                  <a:lnTo>
                    <a:pt x="137078" y="60447"/>
                  </a:lnTo>
                  <a:lnTo>
                    <a:pt x="137167" y="63628"/>
                  </a:lnTo>
                  <a:lnTo>
                    <a:pt x="137255" y="66810"/>
                  </a:lnTo>
                  <a:lnTo>
                    <a:pt x="137341" y="69991"/>
                  </a:lnTo>
                  <a:lnTo>
                    <a:pt x="137420" y="73173"/>
                  </a:lnTo>
                  <a:lnTo>
                    <a:pt x="137500" y="76354"/>
                  </a:lnTo>
                  <a:lnTo>
                    <a:pt x="137575" y="79535"/>
                  </a:lnTo>
                  <a:lnTo>
                    <a:pt x="137646" y="82717"/>
                  </a:lnTo>
                  <a:lnTo>
                    <a:pt x="137717" y="85898"/>
                  </a:lnTo>
                  <a:lnTo>
                    <a:pt x="137781" y="89080"/>
                  </a:lnTo>
                  <a:lnTo>
                    <a:pt x="137844" y="92261"/>
                  </a:lnTo>
                  <a:lnTo>
                    <a:pt x="137905" y="95443"/>
                  </a:lnTo>
                  <a:lnTo>
                    <a:pt x="137960" y="98624"/>
                  </a:lnTo>
                  <a:lnTo>
                    <a:pt x="138015" y="101806"/>
                  </a:lnTo>
                  <a:lnTo>
                    <a:pt x="138065" y="104987"/>
                  </a:lnTo>
                  <a:lnTo>
                    <a:pt x="138112" y="108168"/>
                  </a:lnTo>
                  <a:lnTo>
                    <a:pt x="138160" y="111350"/>
                  </a:lnTo>
                  <a:lnTo>
                    <a:pt x="138199" y="114531"/>
                  </a:lnTo>
                  <a:lnTo>
                    <a:pt x="138239" y="117713"/>
                  </a:lnTo>
                  <a:lnTo>
                    <a:pt x="138276" y="120894"/>
                  </a:lnTo>
                  <a:lnTo>
                    <a:pt x="138308" y="124076"/>
                  </a:lnTo>
                  <a:lnTo>
                    <a:pt x="138340" y="127257"/>
                  </a:lnTo>
                  <a:lnTo>
                    <a:pt x="138367" y="130438"/>
                  </a:lnTo>
                  <a:lnTo>
                    <a:pt x="138392" y="133620"/>
                  </a:lnTo>
                  <a:lnTo>
                    <a:pt x="138416" y="136801"/>
                  </a:lnTo>
                  <a:lnTo>
                    <a:pt x="138433" y="139983"/>
                  </a:lnTo>
                  <a:lnTo>
                    <a:pt x="138451" y="143164"/>
                  </a:lnTo>
                  <a:lnTo>
                    <a:pt x="138466" y="146346"/>
                  </a:lnTo>
                  <a:lnTo>
                    <a:pt x="138477" y="149527"/>
                  </a:lnTo>
                  <a:lnTo>
                    <a:pt x="138487" y="152709"/>
                  </a:lnTo>
                  <a:lnTo>
                    <a:pt x="138493" y="155890"/>
                  </a:lnTo>
                  <a:lnTo>
                    <a:pt x="138497" y="159071"/>
                  </a:lnTo>
                  <a:lnTo>
                    <a:pt x="138501" y="162253"/>
                  </a:lnTo>
                  <a:lnTo>
                    <a:pt x="138499" y="165434"/>
                  </a:lnTo>
                  <a:lnTo>
                    <a:pt x="138497" y="168616"/>
                  </a:lnTo>
                  <a:lnTo>
                    <a:pt x="138492" y="171797"/>
                  </a:lnTo>
                  <a:lnTo>
                    <a:pt x="138484" y="174979"/>
                  </a:lnTo>
                  <a:lnTo>
                    <a:pt x="138475" y="178160"/>
                  </a:lnTo>
                  <a:lnTo>
                    <a:pt x="138463" y="181341"/>
                  </a:lnTo>
                  <a:lnTo>
                    <a:pt x="138449" y="184523"/>
                  </a:lnTo>
                  <a:lnTo>
                    <a:pt x="138434" y="187704"/>
                  </a:lnTo>
                  <a:lnTo>
                    <a:pt x="138415" y="190886"/>
                  </a:lnTo>
                  <a:lnTo>
                    <a:pt x="138396" y="194067"/>
                  </a:lnTo>
                  <a:lnTo>
                    <a:pt x="138374" y="197249"/>
                  </a:lnTo>
                  <a:lnTo>
                    <a:pt x="138350" y="200430"/>
                  </a:lnTo>
                  <a:lnTo>
                    <a:pt x="138326" y="203612"/>
                  </a:lnTo>
                  <a:lnTo>
                    <a:pt x="138297" y="206793"/>
                  </a:lnTo>
                  <a:lnTo>
                    <a:pt x="138269" y="209974"/>
                  </a:lnTo>
                  <a:lnTo>
                    <a:pt x="138239" y="213156"/>
                  </a:lnTo>
                  <a:lnTo>
                    <a:pt x="138206" y="216337"/>
                  </a:lnTo>
                  <a:lnTo>
                    <a:pt x="138173" y="219519"/>
                  </a:lnTo>
                  <a:lnTo>
                    <a:pt x="138137" y="222700"/>
                  </a:lnTo>
                  <a:lnTo>
                    <a:pt x="138101" y="225882"/>
                  </a:lnTo>
                  <a:lnTo>
                    <a:pt x="138064" y="229063"/>
                  </a:lnTo>
                  <a:lnTo>
                    <a:pt x="138024" y="232244"/>
                  </a:lnTo>
                  <a:lnTo>
                    <a:pt x="137983" y="235426"/>
                  </a:lnTo>
                  <a:lnTo>
                    <a:pt x="137942" y="238607"/>
                  </a:lnTo>
                  <a:lnTo>
                    <a:pt x="137899" y="241789"/>
                  </a:lnTo>
                  <a:lnTo>
                    <a:pt x="137855" y="244970"/>
                  </a:lnTo>
                  <a:lnTo>
                    <a:pt x="137810" y="248152"/>
                  </a:lnTo>
                  <a:lnTo>
                    <a:pt x="137764" y="251333"/>
                  </a:lnTo>
                  <a:lnTo>
                    <a:pt x="137718" y="254515"/>
                  </a:lnTo>
                  <a:lnTo>
                    <a:pt x="137670" y="257696"/>
                  </a:lnTo>
                  <a:lnTo>
                    <a:pt x="137622" y="260877"/>
                  </a:lnTo>
                  <a:lnTo>
                    <a:pt x="137573" y="264059"/>
                  </a:lnTo>
                  <a:lnTo>
                    <a:pt x="137523" y="267240"/>
                  </a:lnTo>
                  <a:lnTo>
                    <a:pt x="137473" y="270422"/>
                  </a:lnTo>
                  <a:lnTo>
                    <a:pt x="137422" y="273603"/>
                  </a:lnTo>
                  <a:lnTo>
                    <a:pt x="137371" y="276785"/>
                  </a:lnTo>
                  <a:lnTo>
                    <a:pt x="137319" y="279966"/>
                  </a:lnTo>
                  <a:lnTo>
                    <a:pt x="137267" y="283147"/>
                  </a:lnTo>
                  <a:lnTo>
                    <a:pt x="137215" y="286329"/>
                  </a:lnTo>
                  <a:lnTo>
                    <a:pt x="137163" y="289510"/>
                  </a:lnTo>
                  <a:lnTo>
                    <a:pt x="137110" y="292692"/>
                  </a:lnTo>
                  <a:lnTo>
                    <a:pt x="137057" y="295873"/>
                  </a:lnTo>
                  <a:lnTo>
                    <a:pt x="137005" y="299055"/>
                  </a:lnTo>
                  <a:lnTo>
                    <a:pt x="136952" y="302236"/>
                  </a:lnTo>
                  <a:lnTo>
                    <a:pt x="136900" y="305418"/>
                  </a:lnTo>
                  <a:lnTo>
                    <a:pt x="136848" y="308599"/>
                  </a:lnTo>
                  <a:lnTo>
                    <a:pt x="136796" y="311780"/>
                  </a:lnTo>
                  <a:lnTo>
                    <a:pt x="136744" y="314962"/>
                  </a:lnTo>
                  <a:lnTo>
                    <a:pt x="136693" y="318143"/>
                  </a:lnTo>
                  <a:lnTo>
                    <a:pt x="136642" y="321325"/>
                  </a:lnTo>
                  <a:lnTo>
                    <a:pt x="136592" y="324506"/>
                  </a:lnTo>
                  <a:lnTo>
                    <a:pt x="136542" y="327688"/>
                  </a:lnTo>
                  <a:lnTo>
                    <a:pt x="136493" y="330869"/>
                  </a:lnTo>
                  <a:lnTo>
                    <a:pt x="136445" y="334050"/>
                  </a:lnTo>
                  <a:lnTo>
                    <a:pt x="136397" y="337232"/>
                  </a:lnTo>
                  <a:lnTo>
                    <a:pt x="136351" y="340413"/>
                  </a:lnTo>
                  <a:lnTo>
                    <a:pt x="136305" y="343595"/>
                  </a:lnTo>
                  <a:lnTo>
                    <a:pt x="136259" y="346776"/>
                  </a:lnTo>
                  <a:lnTo>
                    <a:pt x="136216" y="349958"/>
                  </a:lnTo>
                  <a:lnTo>
                    <a:pt x="136173" y="353139"/>
                  </a:lnTo>
                  <a:lnTo>
                    <a:pt x="136131" y="356321"/>
                  </a:lnTo>
                  <a:lnTo>
                    <a:pt x="136091" y="359502"/>
                  </a:lnTo>
                  <a:lnTo>
                    <a:pt x="136051" y="362683"/>
                  </a:lnTo>
                  <a:lnTo>
                    <a:pt x="136014" y="365865"/>
                  </a:lnTo>
                  <a:lnTo>
                    <a:pt x="135977" y="369046"/>
                  </a:lnTo>
                  <a:lnTo>
                    <a:pt x="135941" y="372228"/>
                  </a:lnTo>
                  <a:lnTo>
                    <a:pt x="135909" y="375409"/>
                  </a:lnTo>
                  <a:lnTo>
                    <a:pt x="135876" y="378591"/>
                  </a:lnTo>
                  <a:lnTo>
                    <a:pt x="135845" y="381772"/>
                  </a:lnTo>
                  <a:lnTo>
                    <a:pt x="135817" y="384953"/>
                  </a:lnTo>
                  <a:lnTo>
                    <a:pt x="135789" y="388135"/>
                  </a:lnTo>
                  <a:lnTo>
                    <a:pt x="135765" y="391316"/>
                  </a:lnTo>
                  <a:lnTo>
                    <a:pt x="135741" y="394498"/>
                  </a:lnTo>
                  <a:lnTo>
                    <a:pt x="135718" y="397679"/>
                  </a:lnTo>
                  <a:lnTo>
                    <a:pt x="135700" y="400861"/>
                  </a:lnTo>
                  <a:lnTo>
                    <a:pt x="135681" y="404042"/>
                  </a:lnTo>
                  <a:lnTo>
                    <a:pt x="135666" y="407224"/>
                  </a:lnTo>
                  <a:lnTo>
                    <a:pt x="135653" y="410405"/>
                  </a:lnTo>
                  <a:lnTo>
                    <a:pt x="135640" y="413586"/>
                  </a:lnTo>
                  <a:lnTo>
                    <a:pt x="135632" y="416768"/>
                  </a:lnTo>
                  <a:lnTo>
                    <a:pt x="135625" y="419949"/>
                  </a:lnTo>
                  <a:lnTo>
                    <a:pt x="135619" y="423131"/>
                  </a:lnTo>
                  <a:lnTo>
                    <a:pt x="135618" y="426312"/>
                  </a:lnTo>
                  <a:lnTo>
                    <a:pt x="135616" y="429494"/>
                  </a:lnTo>
                  <a:lnTo>
                    <a:pt x="135619" y="432675"/>
                  </a:lnTo>
                  <a:lnTo>
                    <a:pt x="135624" y="435856"/>
                  </a:lnTo>
                  <a:lnTo>
                    <a:pt x="135629" y="439038"/>
                  </a:lnTo>
                  <a:lnTo>
                    <a:pt x="135641" y="442219"/>
                  </a:lnTo>
                  <a:lnTo>
                    <a:pt x="135653" y="445401"/>
                  </a:lnTo>
                  <a:lnTo>
                    <a:pt x="135667" y="448582"/>
                  </a:lnTo>
                  <a:lnTo>
                    <a:pt x="135686" y="451764"/>
                  </a:lnTo>
                  <a:lnTo>
                    <a:pt x="135705" y="454945"/>
                  </a:lnTo>
                  <a:lnTo>
                    <a:pt x="135729" y="458127"/>
                  </a:lnTo>
                  <a:lnTo>
                    <a:pt x="135755" y="461308"/>
                  </a:lnTo>
                  <a:lnTo>
                    <a:pt x="135781" y="464489"/>
                  </a:lnTo>
                  <a:lnTo>
                    <a:pt x="135814" y="467671"/>
                  </a:lnTo>
                  <a:lnTo>
                    <a:pt x="135848" y="470852"/>
                  </a:lnTo>
                  <a:lnTo>
                    <a:pt x="135885" y="474034"/>
                  </a:lnTo>
                  <a:lnTo>
                    <a:pt x="135926" y="477215"/>
                  </a:lnTo>
                  <a:lnTo>
                    <a:pt x="135967" y="480397"/>
                  </a:lnTo>
                  <a:lnTo>
                    <a:pt x="136014" y="483578"/>
                  </a:lnTo>
                  <a:lnTo>
                    <a:pt x="136063" y="486759"/>
                  </a:lnTo>
                  <a:lnTo>
                    <a:pt x="136113" y="489941"/>
                  </a:lnTo>
                  <a:lnTo>
                    <a:pt x="136169" y="493122"/>
                  </a:lnTo>
                  <a:lnTo>
                    <a:pt x="136226" y="496304"/>
                  </a:lnTo>
                  <a:lnTo>
                    <a:pt x="136287" y="499485"/>
                  </a:lnTo>
                  <a:lnTo>
                    <a:pt x="136352" y="502667"/>
                  </a:lnTo>
                  <a:lnTo>
                    <a:pt x="136417" y="505848"/>
                  </a:lnTo>
                  <a:lnTo>
                    <a:pt x="136489" y="509030"/>
                  </a:lnTo>
                  <a:lnTo>
                    <a:pt x="136563" y="512211"/>
                  </a:lnTo>
                  <a:lnTo>
                    <a:pt x="136638" y="515392"/>
                  </a:lnTo>
                  <a:lnTo>
                    <a:pt x="136719" y="518574"/>
                  </a:lnTo>
                  <a:lnTo>
                    <a:pt x="136801" y="521755"/>
                  </a:lnTo>
                  <a:lnTo>
                    <a:pt x="136887" y="524937"/>
                  </a:lnTo>
                  <a:lnTo>
                    <a:pt x="136977" y="528118"/>
                  </a:lnTo>
                  <a:lnTo>
                    <a:pt x="137067" y="531300"/>
                  </a:lnTo>
                  <a:lnTo>
                    <a:pt x="137165" y="534481"/>
                  </a:lnTo>
                  <a:lnTo>
                    <a:pt x="137264" y="537662"/>
                  </a:lnTo>
                  <a:lnTo>
                    <a:pt x="137365" y="540844"/>
                  </a:lnTo>
                  <a:lnTo>
                    <a:pt x="137472" y="544025"/>
                  </a:lnTo>
                  <a:lnTo>
                    <a:pt x="137579" y="547207"/>
                  </a:lnTo>
                  <a:lnTo>
                    <a:pt x="137692" y="550388"/>
                  </a:lnTo>
                  <a:lnTo>
                    <a:pt x="137807" y="553570"/>
                  </a:lnTo>
                  <a:lnTo>
                    <a:pt x="137923" y="556751"/>
                  </a:lnTo>
                  <a:lnTo>
                    <a:pt x="138047" y="559933"/>
                  </a:lnTo>
                  <a:lnTo>
                    <a:pt x="138171" y="563114"/>
                  </a:lnTo>
                  <a:lnTo>
                    <a:pt x="138298" y="566295"/>
                  </a:lnTo>
                  <a:lnTo>
                    <a:pt x="138430" y="569477"/>
                  </a:lnTo>
                  <a:lnTo>
                    <a:pt x="138563" y="572658"/>
                  </a:lnTo>
                  <a:lnTo>
                    <a:pt x="138701" y="575840"/>
                  </a:lnTo>
                  <a:lnTo>
                    <a:pt x="138842" y="579021"/>
                  </a:lnTo>
                  <a:lnTo>
                    <a:pt x="138984" y="582203"/>
                  </a:lnTo>
                  <a:lnTo>
                    <a:pt x="139133" y="585384"/>
                  </a:lnTo>
                  <a:lnTo>
                    <a:pt x="139282" y="588566"/>
                  </a:lnTo>
                  <a:lnTo>
                    <a:pt x="139435" y="591747"/>
                  </a:lnTo>
                  <a:lnTo>
                    <a:pt x="139592" y="594928"/>
                  </a:lnTo>
                  <a:lnTo>
                    <a:pt x="139749" y="598110"/>
                  </a:lnTo>
                  <a:lnTo>
                    <a:pt x="139913" y="601291"/>
                  </a:lnTo>
                  <a:lnTo>
                    <a:pt x="140079" y="604473"/>
                  </a:lnTo>
                  <a:lnTo>
                    <a:pt x="140245" y="607654"/>
                  </a:lnTo>
                  <a:lnTo>
                    <a:pt x="140419" y="610836"/>
                  </a:lnTo>
                  <a:lnTo>
                    <a:pt x="140592" y="614017"/>
                  </a:lnTo>
                  <a:lnTo>
                    <a:pt x="140769" y="617198"/>
                  </a:lnTo>
                  <a:lnTo>
                    <a:pt x="140950" y="620380"/>
                  </a:lnTo>
                  <a:lnTo>
                    <a:pt x="141131" y="623561"/>
                  </a:lnTo>
                  <a:lnTo>
                    <a:pt x="141319" y="626743"/>
                  </a:lnTo>
                  <a:lnTo>
                    <a:pt x="141507" y="629924"/>
                  </a:lnTo>
                  <a:lnTo>
                    <a:pt x="141697" y="633106"/>
                  </a:lnTo>
                  <a:lnTo>
                    <a:pt x="141893" y="636287"/>
                  </a:lnTo>
                  <a:lnTo>
                    <a:pt x="142089" y="639469"/>
                  </a:lnTo>
                  <a:lnTo>
                    <a:pt x="142289" y="642650"/>
                  </a:lnTo>
                  <a:lnTo>
                    <a:pt x="142492" y="645831"/>
                  </a:lnTo>
                  <a:lnTo>
                    <a:pt x="142694" y="649013"/>
                  </a:lnTo>
                  <a:lnTo>
                    <a:pt x="142904" y="652194"/>
                  </a:lnTo>
                  <a:lnTo>
                    <a:pt x="143113" y="655376"/>
                  </a:lnTo>
                  <a:lnTo>
                    <a:pt x="143325" y="658557"/>
                  </a:lnTo>
                  <a:lnTo>
                    <a:pt x="143541" y="661739"/>
                  </a:lnTo>
                  <a:lnTo>
                    <a:pt x="143757" y="664920"/>
                  </a:lnTo>
                  <a:lnTo>
                    <a:pt x="143977" y="668101"/>
                  </a:lnTo>
                  <a:lnTo>
                    <a:pt x="144199" y="671283"/>
                  </a:lnTo>
                  <a:lnTo>
                    <a:pt x="144422" y="674464"/>
                  </a:lnTo>
                  <a:lnTo>
                    <a:pt x="144650" y="677646"/>
                  </a:lnTo>
                  <a:lnTo>
                    <a:pt x="144878" y="680827"/>
                  </a:lnTo>
                  <a:lnTo>
                    <a:pt x="145109" y="684009"/>
                  </a:lnTo>
                  <a:lnTo>
                    <a:pt x="145342" y="687190"/>
                  </a:lnTo>
                  <a:lnTo>
                    <a:pt x="145576" y="690372"/>
                  </a:lnTo>
                  <a:lnTo>
                    <a:pt x="145814" y="693553"/>
                  </a:lnTo>
                  <a:lnTo>
                    <a:pt x="146053" y="696734"/>
                  </a:lnTo>
                  <a:lnTo>
                    <a:pt x="146292" y="699916"/>
                  </a:lnTo>
                  <a:lnTo>
                    <a:pt x="146536" y="703097"/>
                  </a:lnTo>
                  <a:lnTo>
                    <a:pt x="146780" y="706279"/>
                  </a:lnTo>
                  <a:lnTo>
                    <a:pt x="147026" y="709460"/>
                  </a:lnTo>
                  <a:lnTo>
                    <a:pt x="147274" y="712642"/>
                  </a:lnTo>
                  <a:lnTo>
                    <a:pt x="147522" y="715823"/>
                  </a:lnTo>
                  <a:lnTo>
                    <a:pt x="147774" y="719004"/>
                  </a:lnTo>
                  <a:lnTo>
                    <a:pt x="148026" y="722186"/>
                  </a:lnTo>
                  <a:lnTo>
                    <a:pt x="148279" y="725367"/>
                  </a:lnTo>
                  <a:lnTo>
                    <a:pt x="148536" y="728549"/>
                  </a:lnTo>
                  <a:lnTo>
                    <a:pt x="148792" y="731730"/>
                  </a:lnTo>
                  <a:lnTo>
                    <a:pt x="149050" y="734912"/>
                  </a:lnTo>
                  <a:lnTo>
                    <a:pt x="149309" y="738093"/>
                  </a:lnTo>
                  <a:lnTo>
                    <a:pt x="149568" y="741275"/>
                  </a:lnTo>
                  <a:lnTo>
                    <a:pt x="149830" y="744456"/>
                  </a:lnTo>
                  <a:lnTo>
                    <a:pt x="150092" y="747637"/>
                  </a:lnTo>
                  <a:lnTo>
                    <a:pt x="150355" y="750819"/>
                  </a:lnTo>
                  <a:lnTo>
                    <a:pt x="150620" y="754000"/>
                  </a:lnTo>
                  <a:lnTo>
                    <a:pt x="150885" y="757182"/>
                  </a:lnTo>
                  <a:lnTo>
                    <a:pt x="151151" y="760363"/>
                  </a:lnTo>
                  <a:lnTo>
                    <a:pt x="151418" y="763545"/>
                  </a:lnTo>
                  <a:lnTo>
                    <a:pt x="151684" y="766726"/>
                  </a:lnTo>
                  <a:lnTo>
                    <a:pt x="151953" y="769907"/>
                  </a:lnTo>
                  <a:lnTo>
                    <a:pt x="152221" y="773089"/>
                  </a:lnTo>
                  <a:lnTo>
                    <a:pt x="152490" y="776270"/>
                  </a:lnTo>
                  <a:lnTo>
                    <a:pt x="152759" y="779452"/>
                  </a:lnTo>
                  <a:lnTo>
                    <a:pt x="153028" y="782633"/>
                  </a:lnTo>
                  <a:lnTo>
                    <a:pt x="153298" y="785815"/>
                  </a:lnTo>
                  <a:lnTo>
                    <a:pt x="153569" y="788996"/>
                  </a:lnTo>
                  <a:lnTo>
                    <a:pt x="153839" y="792178"/>
                  </a:lnTo>
                  <a:lnTo>
                    <a:pt x="154109" y="795359"/>
                  </a:lnTo>
                  <a:lnTo>
                    <a:pt x="154380" y="798540"/>
                  </a:lnTo>
                  <a:lnTo>
                    <a:pt x="154650" y="801722"/>
                  </a:lnTo>
                  <a:lnTo>
                    <a:pt x="154920" y="804903"/>
                  </a:lnTo>
                  <a:lnTo>
                    <a:pt x="155190" y="808085"/>
                  </a:lnTo>
                  <a:lnTo>
                    <a:pt x="155460" y="811266"/>
                  </a:lnTo>
                  <a:lnTo>
                    <a:pt x="155729" y="814448"/>
                  </a:lnTo>
                  <a:lnTo>
                    <a:pt x="155999" y="817629"/>
                  </a:lnTo>
                  <a:lnTo>
                    <a:pt x="156267" y="820810"/>
                  </a:lnTo>
                  <a:lnTo>
                    <a:pt x="156536" y="823992"/>
                  </a:lnTo>
                  <a:lnTo>
                    <a:pt x="156803" y="827173"/>
                  </a:lnTo>
                  <a:lnTo>
                    <a:pt x="157070" y="830355"/>
                  </a:lnTo>
                  <a:lnTo>
                    <a:pt x="157337" y="833536"/>
                  </a:lnTo>
                  <a:lnTo>
                    <a:pt x="157602" y="836718"/>
                  </a:lnTo>
                  <a:lnTo>
                    <a:pt x="157867" y="839899"/>
                  </a:lnTo>
                  <a:lnTo>
                    <a:pt x="158131" y="843081"/>
                  </a:lnTo>
                  <a:lnTo>
                    <a:pt x="158394" y="846262"/>
                  </a:lnTo>
                  <a:lnTo>
                    <a:pt x="158656" y="849443"/>
                  </a:lnTo>
                  <a:lnTo>
                    <a:pt x="158917" y="852625"/>
                  </a:lnTo>
                  <a:lnTo>
                    <a:pt x="159176" y="855806"/>
                  </a:lnTo>
                  <a:lnTo>
                    <a:pt x="159436" y="858988"/>
                  </a:lnTo>
                  <a:lnTo>
                    <a:pt x="159692" y="862169"/>
                  </a:lnTo>
                  <a:lnTo>
                    <a:pt x="159948" y="865351"/>
                  </a:lnTo>
                  <a:lnTo>
                    <a:pt x="160203" y="868532"/>
                  </a:lnTo>
                  <a:lnTo>
                    <a:pt x="160456" y="871713"/>
                  </a:lnTo>
                  <a:lnTo>
                    <a:pt x="160708" y="874895"/>
                  </a:lnTo>
                  <a:lnTo>
                    <a:pt x="160958" y="878076"/>
                  </a:lnTo>
                  <a:lnTo>
                    <a:pt x="161206" y="881258"/>
                  </a:lnTo>
                  <a:lnTo>
                    <a:pt x="161454" y="884439"/>
                  </a:lnTo>
                  <a:lnTo>
                    <a:pt x="161698" y="887621"/>
                  </a:lnTo>
                  <a:lnTo>
                    <a:pt x="161942" y="890802"/>
                  </a:lnTo>
                  <a:lnTo>
                    <a:pt x="162184" y="893984"/>
                  </a:lnTo>
                  <a:lnTo>
                    <a:pt x="162422" y="897165"/>
                  </a:lnTo>
                  <a:lnTo>
                    <a:pt x="162661" y="900346"/>
                  </a:lnTo>
                  <a:lnTo>
                    <a:pt x="162896" y="903528"/>
                  </a:lnTo>
                  <a:lnTo>
                    <a:pt x="163129" y="906709"/>
                  </a:lnTo>
                  <a:lnTo>
                    <a:pt x="163362" y="909891"/>
                  </a:lnTo>
                  <a:lnTo>
                    <a:pt x="163590" y="913072"/>
                  </a:lnTo>
                  <a:lnTo>
                    <a:pt x="163817" y="916254"/>
                  </a:lnTo>
                  <a:lnTo>
                    <a:pt x="164042" y="919435"/>
                  </a:lnTo>
                  <a:lnTo>
                    <a:pt x="164264" y="922616"/>
                  </a:lnTo>
                  <a:lnTo>
                    <a:pt x="164485" y="925798"/>
                  </a:lnTo>
                  <a:lnTo>
                    <a:pt x="164701" y="928979"/>
                  </a:lnTo>
                  <a:lnTo>
                    <a:pt x="164917" y="932161"/>
                  </a:lnTo>
                  <a:lnTo>
                    <a:pt x="165130" y="935342"/>
                  </a:lnTo>
                  <a:lnTo>
                    <a:pt x="165339" y="938524"/>
                  </a:lnTo>
                  <a:lnTo>
                    <a:pt x="165547" y="941705"/>
                  </a:lnTo>
                  <a:lnTo>
                    <a:pt x="165751" y="944887"/>
                  </a:lnTo>
                  <a:lnTo>
                    <a:pt x="165952" y="948068"/>
                  </a:lnTo>
                  <a:lnTo>
                    <a:pt x="166154" y="951249"/>
                  </a:lnTo>
                  <a:lnTo>
                    <a:pt x="166348" y="954431"/>
                  </a:lnTo>
                  <a:lnTo>
                    <a:pt x="166542" y="957612"/>
                  </a:lnTo>
                  <a:lnTo>
                    <a:pt x="166733" y="960794"/>
                  </a:lnTo>
                  <a:lnTo>
                    <a:pt x="166919" y="963975"/>
                  </a:lnTo>
                  <a:lnTo>
                    <a:pt x="167105" y="967157"/>
                  </a:lnTo>
                  <a:lnTo>
                    <a:pt x="167286" y="970338"/>
                  </a:lnTo>
                  <a:lnTo>
                    <a:pt x="167464" y="973519"/>
                  </a:lnTo>
                  <a:lnTo>
                    <a:pt x="167642" y="976701"/>
                  </a:lnTo>
                  <a:lnTo>
                    <a:pt x="167812" y="979882"/>
                  </a:lnTo>
                  <a:lnTo>
                    <a:pt x="167981" y="983064"/>
                  </a:lnTo>
                  <a:lnTo>
                    <a:pt x="168148" y="986245"/>
                  </a:lnTo>
                  <a:lnTo>
                    <a:pt x="168309" y="989427"/>
                  </a:lnTo>
                  <a:lnTo>
                    <a:pt x="168470" y="992608"/>
                  </a:lnTo>
                  <a:lnTo>
                    <a:pt x="168625" y="995790"/>
                  </a:lnTo>
                  <a:lnTo>
                    <a:pt x="168778" y="998971"/>
                  </a:lnTo>
                  <a:lnTo>
                    <a:pt x="168929" y="1002152"/>
                  </a:lnTo>
                  <a:lnTo>
                    <a:pt x="169073" y="1005334"/>
                  </a:lnTo>
                  <a:lnTo>
                    <a:pt x="169216" y="1008515"/>
                  </a:lnTo>
                  <a:lnTo>
                    <a:pt x="169355" y="1011697"/>
                  </a:lnTo>
                  <a:lnTo>
                    <a:pt x="169490" y="1014878"/>
                  </a:lnTo>
                  <a:lnTo>
                    <a:pt x="169624" y="1018060"/>
                  </a:lnTo>
                  <a:lnTo>
                    <a:pt x="169750" y="1021241"/>
                  </a:lnTo>
                  <a:lnTo>
                    <a:pt x="169875" y="1024422"/>
                  </a:lnTo>
                  <a:lnTo>
                    <a:pt x="169999" y="1027604"/>
                  </a:lnTo>
                  <a:lnTo>
                    <a:pt x="170114" y="1030785"/>
                  </a:lnTo>
                  <a:lnTo>
                    <a:pt x="170229" y="1033967"/>
                  </a:lnTo>
                  <a:lnTo>
                    <a:pt x="170339" y="1037148"/>
                  </a:lnTo>
                  <a:lnTo>
                    <a:pt x="170445" y="1040330"/>
                  </a:lnTo>
                  <a:lnTo>
                    <a:pt x="170551" y="1043511"/>
                  </a:lnTo>
                  <a:lnTo>
                    <a:pt x="170648" y="1046693"/>
                  </a:lnTo>
                  <a:lnTo>
                    <a:pt x="170743" y="1049874"/>
                  </a:lnTo>
                  <a:lnTo>
                    <a:pt x="170837" y="1053055"/>
                  </a:lnTo>
                  <a:lnTo>
                    <a:pt x="170923" y="1056237"/>
                  </a:lnTo>
                  <a:lnTo>
                    <a:pt x="171008" y="1059418"/>
                  </a:lnTo>
                  <a:lnTo>
                    <a:pt x="171088" y="1062600"/>
                  </a:lnTo>
                  <a:lnTo>
                    <a:pt x="171164" y="1065781"/>
                  </a:lnTo>
                  <a:lnTo>
                    <a:pt x="171240" y="1068963"/>
                  </a:lnTo>
                  <a:lnTo>
                    <a:pt x="171306" y="1072144"/>
                  </a:lnTo>
                  <a:lnTo>
                    <a:pt x="171372" y="1075325"/>
                  </a:lnTo>
                  <a:lnTo>
                    <a:pt x="171434" y="1078507"/>
                  </a:lnTo>
                  <a:lnTo>
                    <a:pt x="171490" y="1081688"/>
                  </a:lnTo>
                  <a:lnTo>
                    <a:pt x="171545" y="1084870"/>
                  </a:lnTo>
                  <a:lnTo>
                    <a:pt x="171594" y="1088051"/>
                  </a:lnTo>
                  <a:lnTo>
                    <a:pt x="171639" y="1091233"/>
                  </a:lnTo>
                  <a:lnTo>
                    <a:pt x="171684" y="1094414"/>
                  </a:lnTo>
                  <a:lnTo>
                    <a:pt x="171719" y="1097596"/>
                  </a:lnTo>
                  <a:lnTo>
                    <a:pt x="171754" y="1100777"/>
                  </a:lnTo>
                  <a:lnTo>
                    <a:pt x="171785" y="1103958"/>
                  </a:lnTo>
                  <a:lnTo>
                    <a:pt x="171810" y="1107140"/>
                  </a:lnTo>
                  <a:lnTo>
                    <a:pt x="171835" y="1110321"/>
                  </a:lnTo>
                  <a:lnTo>
                    <a:pt x="171852" y="1113503"/>
                  </a:lnTo>
                  <a:lnTo>
                    <a:pt x="171867" y="1116684"/>
                  </a:lnTo>
                  <a:lnTo>
                    <a:pt x="171880" y="1119866"/>
                  </a:lnTo>
                  <a:lnTo>
                    <a:pt x="171884" y="1123047"/>
                  </a:lnTo>
                  <a:lnTo>
                    <a:pt x="171889" y="1126229"/>
                  </a:lnTo>
                  <a:lnTo>
                    <a:pt x="171888" y="1129410"/>
                  </a:lnTo>
                  <a:lnTo>
                    <a:pt x="171882" y="1132591"/>
                  </a:lnTo>
                  <a:lnTo>
                    <a:pt x="171876" y="1135773"/>
                  </a:lnTo>
                  <a:lnTo>
                    <a:pt x="171862" y="1138954"/>
                  </a:lnTo>
                  <a:lnTo>
                    <a:pt x="171846" y="1142136"/>
                  </a:lnTo>
                  <a:lnTo>
                    <a:pt x="171828" y="1145317"/>
                  </a:lnTo>
                  <a:lnTo>
                    <a:pt x="171802" y="1148499"/>
                  </a:lnTo>
                  <a:lnTo>
                    <a:pt x="171776" y="1151680"/>
                  </a:lnTo>
                  <a:lnTo>
                    <a:pt x="171744" y="1154861"/>
                  </a:lnTo>
                  <a:lnTo>
                    <a:pt x="171708" y="1158043"/>
                  </a:lnTo>
                  <a:lnTo>
                    <a:pt x="171672" y="1161224"/>
                  </a:lnTo>
                  <a:lnTo>
                    <a:pt x="171626" y="1164406"/>
                  </a:lnTo>
                  <a:lnTo>
                    <a:pt x="171580" y="1167587"/>
                  </a:lnTo>
                  <a:lnTo>
                    <a:pt x="171531" y="1170769"/>
                  </a:lnTo>
                  <a:lnTo>
                    <a:pt x="171475" y="1173950"/>
                  </a:lnTo>
                  <a:lnTo>
                    <a:pt x="171419" y="1177132"/>
                  </a:lnTo>
                  <a:lnTo>
                    <a:pt x="171357" y="1180313"/>
                  </a:lnTo>
                  <a:lnTo>
                    <a:pt x="171291" y="1183494"/>
                  </a:lnTo>
                  <a:lnTo>
                    <a:pt x="171226" y="1186676"/>
                  </a:lnTo>
                  <a:lnTo>
                    <a:pt x="171150" y="1189857"/>
                  </a:lnTo>
                  <a:lnTo>
                    <a:pt x="171075" y="1193039"/>
                  </a:lnTo>
                  <a:lnTo>
                    <a:pt x="170996" y="1196220"/>
                  </a:lnTo>
                  <a:lnTo>
                    <a:pt x="170911" y="1199402"/>
                  </a:lnTo>
                  <a:lnTo>
                    <a:pt x="170826" y="1202583"/>
                  </a:lnTo>
                  <a:lnTo>
                    <a:pt x="170735" y="1205764"/>
                  </a:lnTo>
                  <a:lnTo>
                    <a:pt x="170641" y="1208946"/>
                  </a:lnTo>
                  <a:lnTo>
                    <a:pt x="170546" y="1212127"/>
                  </a:lnTo>
                  <a:lnTo>
                    <a:pt x="170442" y="1215309"/>
                  </a:lnTo>
                  <a:lnTo>
                    <a:pt x="170339" y="1218490"/>
                  </a:lnTo>
                  <a:lnTo>
                    <a:pt x="170231" y="1221672"/>
                  </a:lnTo>
                  <a:lnTo>
                    <a:pt x="170119" y="1224853"/>
                  </a:lnTo>
                  <a:lnTo>
                    <a:pt x="170007" y="1228035"/>
                  </a:lnTo>
                  <a:lnTo>
                    <a:pt x="169887" y="1231216"/>
                  </a:lnTo>
                  <a:lnTo>
                    <a:pt x="169766" y="1234397"/>
                  </a:lnTo>
                  <a:lnTo>
                    <a:pt x="169643" y="1237579"/>
                  </a:lnTo>
                  <a:lnTo>
                    <a:pt x="169513" y="1240760"/>
                  </a:lnTo>
                  <a:lnTo>
                    <a:pt x="169383" y="1243942"/>
                  </a:lnTo>
                  <a:lnTo>
                    <a:pt x="169248" y="1247123"/>
                  </a:lnTo>
                  <a:lnTo>
                    <a:pt x="169109" y="1250305"/>
                  </a:lnTo>
                  <a:lnTo>
                    <a:pt x="168971" y="1253486"/>
                  </a:lnTo>
                  <a:lnTo>
                    <a:pt x="168825" y="1256667"/>
                  </a:lnTo>
                  <a:lnTo>
                    <a:pt x="168678" y="1259849"/>
                  </a:lnTo>
                  <a:lnTo>
                    <a:pt x="168529" y="1263030"/>
                  </a:lnTo>
                  <a:lnTo>
                    <a:pt x="168373" y="1266212"/>
                  </a:lnTo>
                  <a:lnTo>
                    <a:pt x="168218" y="1269393"/>
                  </a:lnTo>
                  <a:lnTo>
                    <a:pt x="168058" y="1272575"/>
                  </a:lnTo>
                  <a:lnTo>
                    <a:pt x="167895" y="1275756"/>
                  </a:lnTo>
                  <a:lnTo>
                    <a:pt x="167732" y="1278938"/>
                  </a:lnTo>
                  <a:lnTo>
                    <a:pt x="167561" y="1282119"/>
                  </a:lnTo>
                  <a:lnTo>
                    <a:pt x="167390" y="1285300"/>
                  </a:lnTo>
                  <a:lnTo>
                    <a:pt x="167217" y="1288482"/>
                  </a:lnTo>
                  <a:lnTo>
                    <a:pt x="167038" y="1291663"/>
                  </a:lnTo>
                  <a:lnTo>
                    <a:pt x="166859" y="1294845"/>
                  </a:lnTo>
                  <a:lnTo>
                    <a:pt x="166676" y="1298026"/>
                  </a:lnTo>
                  <a:lnTo>
                    <a:pt x="166489" y="1301208"/>
                  </a:lnTo>
                  <a:lnTo>
                    <a:pt x="166303" y="1304389"/>
                  </a:lnTo>
                  <a:lnTo>
                    <a:pt x="166110" y="1307570"/>
                  </a:lnTo>
                  <a:lnTo>
                    <a:pt x="165917" y="1310752"/>
                  </a:lnTo>
                  <a:lnTo>
                    <a:pt x="165721" y="1313933"/>
                  </a:lnTo>
                  <a:lnTo>
                    <a:pt x="165520" y="1317115"/>
                  </a:lnTo>
                  <a:lnTo>
                    <a:pt x="165320" y="1320296"/>
                  </a:lnTo>
                  <a:lnTo>
                    <a:pt x="165115" y="1323478"/>
                  </a:lnTo>
                  <a:lnTo>
                    <a:pt x="164907" y="1326659"/>
                  </a:lnTo>
                  <a:lnTo>
                    <a:pt x="164700" y="1329841"/>
                  </a:lnTo>
                  <a:lnTo>
                    <a:pt x="164486" y="1333022"/>
                  </a:lnTo>
                  <a:lnTo>
                    <a:pt x="164272" y="1336203"/>
                  </a:lnTo>
                  <a:lnTo>
                    <a:pt x="164055" y="1339385"/>
                  </a:lnTo>
                  <a:lnTo>
                    <a:pt x="163835" y="1342566"/>
                  </a:lnTo>
                  <a:lnTo>
                    <a:pt x="163615" y="1345748"/>
                  </a:lnTo>
                  <a:lnTo>
                    <a:pt x="163390" y="1348929"/>
                  </a:lnTo>
                  <a:lnTo>
                    <a:pt x="163164" y="1352111"/>
                  </a:lnTo>
                  <a:lnTo>
                    <a:pt x="162936" y="1355292"/>
                  </a:lnTo>
                  <a:lnTo>
                    <a:pt x="162704" y="1358473"/>
                  </a:lnTo>
                  <a:lnTo>
                    <a:pt x="162472" y="1361655"/>
                  </a:lnTo>
                  <a:lnTo>
                    <a:pt x="162236" y="1364836"/>
                  </a:lnTo>
                  <a:lnTo>
                    <a:pt x="161998" y="1368018"/>
                  </a:lnTo>
                  <a:lnTo>
                    <a:pt x="161760" y="1371199"/>
                  </a:lnTo>
                  <a:lnTo>
                    <a:pt x="161517" y="1374381"/>
                  </a:lnTo>
                  <a:lnTo>
                    <a:pt x="161273" y="1377562"/>
                  </a:lnTo>
                  <a:lnTo>
                    <a:pt x="161028" y="1380744"/>
                  </a:lnTo>
                  <a:lnTo>
                    <a:pt x="160778" y="1383925"/>
                  </a:lnTo>
                  <a:lnTo>
                    <a:pt x="160529" y="1387106"/>
                  </a:lnTo>
                  <a:lnTo>
                    <a:pt x="160277" y="1390288"/>
                  </a:lnTo>
                  <a:lnTo>
                    <a:pt x="160023" y="1393469"/>
                  </a:lnTo>
                  <a:lnTo>
                    <a:pt x="159768" y="1396651"/>
                  </a:lnTo>
                  <a:lnTo>
                    <a:pt x="159509" y="1399832"/>
                  </a:lnTo>
                  <a:lnTo>
                    <a:pt x="159250" y="1403014"/>
                  </a:lnTo>
                  <a:lnTo>
                    <a:pt x="158989" y="1406195"/>
                  </a:lnTo>
                  <a:lnTo>
                    <a:pt x="158724" y="1409376"/>
                  </a:lnTo>
                  <a:lnTo>
                    <a:pt x="158460" y="1412558"/>
                  </a:lnTo>
                  <a:lnTo>
                    <a:pt x="158193" y="1415739"/>
                  </a:lnTo>
                  <a:lnTo>
                    <a:pt x="157924" y="1418921"/>
                  </a:lnTo>
                  <a:lnTo>
                    <a:pt x="157655" y="1422102"/>
                  </a:lnTo>
                  <a:lnTo>
                    <a:pt x="157381" y="1425284"/>
                  </a:lnTo>
                  <a:lnTo>
                    <a:pt x="157108" y="1428465"/>
                  </a:lnTo>
                  <a:lnTo>
                    <a:pt x="156833" y="1431647"/>
                  </a:lnTo>
                  <a:lnTo>
                    <a:pt x="156556" y="1434828"/>
                  </a:lnTo>
                  <a:lnTo>
                    <a:pt x="156278" y="1438009"/>
                  </a:lnTo>
                  <a:lnTo>
                    <a:pt x="155997" y="1441191"/>
                  </a:lnTo>
                  <a:lnTo>
                    <a:pt x="155716" y="1444372"/>
                  </a:lnTo>
                  <a:lnTo>
                    <a:pt x="155433" y="1447554"/>
                  </a:lnTo>
                  <a:lnTo>
                    <a:pt x="155148" y="1450735"/>
                  </a:lnTo>
                  <a:lnTo>
                    <a:pt x="154862" y="1453917"/>
                  </a:lnTo>
                  <a:lnTo>
                    <a:pt x="154575" y="1457098"/>
                  </a:lnTo>
                  <a:lnTo>
                    <a:pt x="154286" y="1460279"/>
                  </a:lnTo>
                  <a:lnTo>
                    <a:pt x="153996" y="1463461"/>
                  </a:lnTo>
                  <a:lnTo>
                    <a:pt x="153704" y="1466642"/>
                  </a:lnTo>
                  <a:lnTo>
                    <a:pt x="153411" y="1469824"/>
                  </a:lnTo>
                  <a:lnTo>
                    <a:pt x="153117" y="1473005"/>
                  </a:lnTo>
                  <a:lnTo>
                    <a:pt x="152821" y="1476187"/>
                  </a:lnTo>
                  <a:lnTo>
                    <a:pt x="152525" y="1479368"/>
                  </a:lnTo>
                  <a:lnTo>
                    <a:pt x="152227" y="1482550"/>
                  </a:lnTo>
                  <a:lnTo>
                    <a:pt x="151927" y="1485731"/>
                  </a:lnTo>
                  <a:lnTo>
                    <a:pt x="151628" y="1488912"/>
                  </a:lnTo>
                  <a:lnTo>
                    <a:pt x="151325" y="1492094"/>
                  </a:lnTo>
                  <a:lnTo>
                    <a:pt x="151023" y="1495275"/>
                  </a:lnTo>
                  <a:lnTo>
                    <a:pt x="150719" y="1498457"/>
                  </a:lnTo>
                  <a:lnTo>
                    <a:pt x="150414" y="1501638"/>
                  </a:lnTo>
                  <a:lnTo>
                    <a:pt x="150109" y="1504820"/>
                  </a:lnTo>
                  <a:lnTo>
                    <a:pt x="149801" y="1508001"/>
                  </a:lnTo>
                  <a:lnTo>
                    <a:pt x="149493" y="1511182"/>
                  </a:lnTo>
                  <a:lnTo>
                    <a:pt x="149185" y="1514364"/>
                  </a:lnTo>
                  <a:lnTo>
                    <a:pt x="148874" y="1517545"/>
                  </a:lnTo>
                  <a:lnTo>
                    <a:pt x="148563" y="1520727"/>
                  </a:lnTo>
                  <a:lnTo>
                    <a:pt x="148251" y="1523908"/>
                  </a:lnTo>
                  <a:lnTo>
                    <a:pt x="147938" y="1527090"/>
                  </a:lnTo>
                  <a:lnTo>
                    <a:pt x="147625" y="1530271"/>
                  </a:lnTo>
                  <a:lnTo>
                    <a:pt x="147310" y="1533453"/>
                  </a:lnTo>
                  <a:lnTo>
                    <a:pt x="146995" y="1536634"/>
                  </a:lnTo>
                  <a:lnTo>
                    <a:pt x="146679" y="1539815"/>
                  </a:lnTo>
                  <a:lnTo>
                    <a:pt x="146361" y="1542997"/>
                  </a:lnTo>
                  <a:lnTo>
                    <a:pt x="146044" y="1546178"/>
                  </a:lnTo>
                  <a:lnTo>
                    <a:pt x="145725" y="1549360"/>
                  </a:lnTo>
                  <a:lnTo>
                    <a:pt x="145406" y="1552541"/>
                  </a:lnTo>
                  <a:lnTo>
                    <a:pt x="145086" y="1555723"/>
                  </a:lnTo>
                  <a:lnTo>
                    <a:pt x="144765" y="1558904"/>
                  </a:lnTo>
                  <a:lnTo>
                    <a:pt x="144443" y="1562085"/>
                  </a:lnTo>
                  <a:lnTo>
                    <a:pt x="144122" y="1565267"/>
                  </a:lnTo>
                  <a:lnTo>
                    <a:pt x="143798" y="1568448"/>
                  </a:lnTo>
                  <a:lnTo>
                    <a:pt x="143475" y="1571630"/>
                  </a:lnTo>
                  <a:lnTo>
                    <a:pt x="143151" y="1574811"/>
                  </a:lnTo>
                  <a:lnTo>
                    <a:pt x="142827" y="1577993"/>
                  </a:lnTo>
                  <a:lnTo>
                    <a:pt x="142502" y="1581174"/>
                  </a:lnTo>
                  <a:lnTo>
                    <a:pt x="142176" y="1584356"/>
                  </a:lnTo>
                  <a:lnTo>
                    <a:pt x="141850" y="1587537"/>
                  </a:lnTo>
                  <a:lnTo>
                    <a:pt x="141524" y="1590718"/>
                  </a:lnTo>
                  <a:lnTo>
                    <a:pt x="141196" y="1593900"/>
                  </a:lnTo>
                  <a:lnTo>
                    <a:pt x="140869" y="1597081"/>
                  </a:lnTo>
                  <a:lnTo>
                    <a:pt x="140541" y="1600263"/>
                  </a:lnTo>
                  <a:lnTo>
                    <a:pt x="140213" y="1603444"/>
                  </a:lnTo>
                  <a:lnTo>
                    <a:pt x="139884" y="1606626"/>
                  </a:lnTo>
                  <a:lnTo>
                    <a:pt x="139555" y="1609807"/>
                  </a:lnTo>
                  <a:lnTo>
                    <a:pt x="139226" y="1612988"/>
                  </a:lnTo>
                  <a:lnTo>
                    <a:pt x="138896" y="1616170"/>
                  </a:lnTo>
                  <a:lnTo>
                    <a:pt x="138566" y="1619351"/>
                  </a:lnTo>
                  <a:lnTo>
                    <a:pt x="138236" y="1622533"/>
                  </a:lnTo>
                  <a:lnTo>
                    <a:pt x="137905" y="1625714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6326" y="4083745"/>
              <a:ext cx="158354" cy="0"/>
            </a:xfrm>
            <a:custGeom>
              <a:avLst/>
              <a:pathLst>
                <a:path w="158354" h="0">
                  <a:moveTo>
                    <a:pt x="0" y="0"/>
                  </a:moveTo>
                  <a:lnTo>
                    <a:pt x="15835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650547" y="678488"/>
              <a:ext cx="171889" cy="4099467"/>
            </a:xfrm>
            <a:custGeom>
              <a:avLst/>
              <a:pathLst>
                <a:path w="171889" h="4099467">
                  <a:moveTo>
                    <a:pt x="2505" y="4099467"/>
                  </a:moveTo>
                  <a:lnTo>
                    <a:pt x="2241" y="4091445"/>
                  </a:lnTo>
                  <a:lnTo>
                    <a:pt x="2002" y="4083422"/>
                  </a:lnTo>
                  <a:lnTo>
                    <a:pt x="1764" y="4075400"/>
                  </a:lnTo>
                  <a:lnTo>
                    <a:pt x="1555" y="4067377"/>
                  </a:lnTo>
                  <a:lnTo>
                    <a:pt x="1346" y="4059355"/>
                  </a:lnTo>
                  <a:lnTo>
                    <a:pt x="1163" y="4051332"/>
                  </a:lnTo>
                  <a:lnTo>
                    <a:pt x="983" y="4043310"/>
                  </a:lnTo>
                  <a:lnTo>
                    <a:pt x="827" y="4035287"/>
                  </a:lnTo>
                  <a:lnTo>
                    <a:pt x="678" y="4027265"/>
                  </a:lnTo>
                  <a:lnTo>
                    <a:pt x="548" y="4019243"/>
                  </a:lnTo>
                  <a:lnTo>
                    <a:pt x="429" y="4011220"/>
                  </a:lnTo>
                  <a:lnTo>
                    <a:pt x="326" y="4003198"/>
                  </a:lnTo>
                  <a:lnTo>
                    <a:pt x="237" y="3995175"/>
                  </a:lnTo>
                  <a:lnTo>
                    <a:pt x="160" y="3987153"/>
                  </a:lnTo>
                  <a:lnTo>
                    <a:pt x="101" y="3979130"/>
                  </a:lnTo>
                  <a:lnTo>
                    <a:pt x="52" y="3971108"/>
                  </a:lnTo>
                  <a:lnTo>
                    <a:pt x="23" y="3963085"/>
                  </a:lnTo>
                  <a:lnTo>
                    <a:pt x="0" y="3955063"/>
                  </a:lnTo>
                  <a:lnTo>
                    <a:pt x="0" y="3947041"/>
                  </a:lnTo>
                  <a:lnTo>
                    <a:pt x="4" y="3939018"/>
                  </a:lnTo>
                  <a:lnTo>
                    <a:pt x="34" y="3930996"/>
                  </a:lnTo>
                  <a:lnTo>
                    <a:pt x="65" y="3922973"/>
                  </a:lnTo>
                  <a:lnTo>
                    <a:pt x="124" y="3914951"/>
                  </a:lnTo>
                  <a:lnTo>
                    <a:pt x="183" y="3906928"/>
                  </a:lnTo>
                  <a:lnTo>
                    <a:pt x="268" y="3898906"/>
                  </a:lnTo>
                  <a:lnTo>
                    <a:pt x="356" y="3890884"/>
                  </a:lnTo>
                  <a:lnTo>
                    <a:pt x="466" y="3882861"/>
                  </a:lnTo>
                  <a:lnTo>
                    <a:pt x="582" y="3874839"/>
                  </a:lnTo>
                  <a:lnTo>
                    <a:pt x="717" y="3866816"/>
                  </a:lnTo>
                  <a:lnTo>
                    <a:pt x="861" y="3858794"/>
                  </a:lnTo>
                  <a:lnTo>
                    <a:pt x="1020" y="3850771"/>
                  </a:lnTo>
                  <a:lnTo>
                    <a:pt x="1191" y="3842749"/>
                  </a:lnTo>
                  <a:lnTo>
                    <a:pt x="1373" y="3834726"/>
                  </a:lnTo>
                  <a:lnTo>
                    <a:pt x="1571" y="3826704"/>
                  </a:lnTo>
                  <a:lnTo>
                    <a:pt x="1777" y="3818682"/>
                  </a:lnTo>
                  <a:lnTo>
                    <a:pt x="2000" y="3810659"/>
                  </a:lnTo>
                  <a:lnTo>
                    <a:pt x="2228" y="3802637"/>
                  </a:lnTo>
                  <a:lnTo>
                    <a:pt x="2476" y="3794614"/>
                  </a:lnTo>
                  <a:lnTo>
                    <a:pt x="2726" y="3786592"/>
                  </a:lnTo>
                  <a:lnTo>
                    <a:pt x="2998" y="3778569"/>
                  </a:lnTo>
                  <a:lnTo>
                    <a:pt x="3269" y="3770547"/>
                  </a:lnTo>
                  <a:lnTo>
                    <a:pt x="3563" y="3762524"/>
                  </a:lnTo>
                  <a:lnTo>
                    <a:pt x="3858" y="3754502"/>
                  </a:lnTo>
                  <a:lnTo>
                    <a:pt x="4171" y="3746480"/>
                  </a:lnTo>
                  <a:lnTo>
                    <a:pt x="4487" y="3738457"/>
                  </a:lnTo>
                  <a:lnTo>
                    <a:pt x="4819" y="3730435"/>
                  </a:lnTo>
                  <a:lnTo>
                    <a:pt x="5156" y="3722412"/>
                  </a:lnTo>
                  <a:lnTo>
                    <a:pt x="5506" y="3714390"/>
                  </a:lnTo>
                  <a:lnTo>
                    <a:pt x="5862" y="3706367"/>
                  </a:lnTo>
                  <a:lnTo>
                    <a:pt x="6228" y="3698345"/>
                  </a:lnTo>
                  <a:lnTo>
                    <a:pt x="6604" y="3690322"/>
                  </a:lnTo>
                  <a:lnTo>
                    <a:pt x="6986" y="3682300"/>
                  </a:lnTo>
                  <a:lnTo>
                    <a:pt x="7378" y="3674278"/>
                  </a:lnTo>
                  <a:lnTo>
                    <a:pt x="7775" y="3666255"/>
                  </a:lnTo>
                  <a:lnTo>
                    <a:pt x="8184" y="3658233"/>
                  </a:lnTo>
                  <a:lnTo>
                    <a:pt x="8594" y="3650210"/>
                  </a:lnTo>
                  <a:lnTo>
                    <a:pt x="9018" y="3642188"/>
                  </a:lnTo>
                  <a:lnTo>
                    <a:pt x="9442" y="3634165"/>
                  </a:lnTo>
                  <a:lnTo>
                    <a:pt x="9878" y="3626143"/>
                  </a:lnTo>
                  <a:lnTo>
                    <a:pt x="10315" y="3618121"/>
                  </a:lnTo>
                  <a:lnTo>
                    <a:pt x="10763" y="3610098"/>
                  </a:lnTo>
                  <a:lnTo>
                    <a:pt x="11212" y="3602076"/>
                  </a:lnTo>
                  <a:lnTo>
                    <a:pt x="11670" y="3594053"/>
                  </a:lnTo>
                  <a:lnTo>
                    <a:pt x="12129" y="3586031"/>
                  </a:lnTo>
                  <a:lnTo>
                    <a:pt x="12596" y="3578008"/>
                  </a:lnTo>
                  <a:lnTo>
                    <a:pt x="13065" y="3569986"/>
                  </a:lnTo>
                  <a:lnTo>
                    <a:pt x="13539" y="3561963"/>
                  </a:lnTo>
                  <a:lnTo>
                    <a:pt x="14016" y="3553941"/>
                  </a:lnTo>
                  <a:lnTo>
                    <a:pt x="14497" y="3545919"/>
                  </a:lnTo>
                  <a:lnTo>
                    <a:pt x="14981" y="3537896"/>
                  </a:lnTo>
                  <a:lnTo>
                    <a:pt x="15467" y="3529874"/>
                  </a:lnTo>
                  <a:lnTo>
                    <a:pt x="15957" y="3521851"/>
                  </a:lnTo>
                  <a:lnTo>
                    <a:pt x="16448" y="3513829"/>
                  </a:lnTo>
                  <a:lnTo>
                    <a:pt x="16942" y="3505806"/>
                  </a:lnTo>
                  <a:lnTo>
                    <a:pt x="17436" y="3497784"/>
                  </a:lnTo>
                  <a:lnTo>
                    <a:pt x="17932" y="3489761"/>
                  </a:lnTo>
                  <a:lnTo>
                    <a:pt x="18429" y="3481739"/>
                  </a:lnTo>
                  <a:lnTo>
                    <a:pt x="18927" y="3473717"/>
                  </a:lnTo>
                  <a:lnTo>
                    <a:pt x="19425" y="3465694"/>
                  </a:lnTo>
                  <a:lnTo>
                    <a:pt x="19924" y="3457672"/>
                  </a:lnTo>
                  <a:lnTo>
                    <a:pt x="20422" y="3449649"/>
                  </a:lnTo>
                  <a:lnTo>
                    <a:pt x="20919" y="3441627"/>
                  </a:lnTo>
                  <a:lnTo>
                    <a:pt x="21417" y="3433604"/>
                  </a:lnTo>
                  <a:lnTo>
                    <a:pt x="21912" y="3425582"/>
                  </a:lnTo>
                  <a:lnTo>
                    <a:pt x="22407" y="3417559"/>
                  </a:lnTo>
                  <a:lnTo>
                    <a:pt x="22900" y="3409537"/>
                  </a:lnTo>
                  <a:lnTo>
                    <a:pt x="23392" y="3401515"/>
                  </a:lnTo>
                  <a:lnTo>
                    <a:pt x="23881" y="3393492"/>
                  </a:lnTo>
                  <a:lnTo>
                    <a:pt x="24368" y="3385470"/>
                  </a:lnTo>
                  <a:lnTo>
                    <a:pt x="24853" y="3377447"/>
                  </a:lnTo>
                  <a:lnTo>
                    <a:pt x="25334" y="3369425"/>
                  </a:lnTo>
                  <a:lnTo>
                    <a:pt x="25813" y="3361402"/>
                  </a:lnTo>
                  <a:lnTo>
                    <a:pt x="26287" y="3353380"/>
                  </a:lnTo>
                  <a:lnTo>
                    <a:pt x="26760" y="3345358"/>
                  </a:lnTo>
                  <a:lnTo>
                    <a:pt x="27226" y="3337335"/>
                  </a:lnTo>
                  <a:lnTo>
                    <a:pt x="27692" y="3329313"/>
                  </a:lnTo>
                  <a:lnTo>
                    <a:pt x="28148" y="3321290"/>
                  </a:lnTo>
                  <a:lnTo>
                    <a:pt x="28605" y="3313268"/>
                  </a:lnTo>
                  <a:lnTo>
                    <a:pt x="29053" y="3305245"/>
                  </a:lnTo>
                  <a:lnTo>
                    <a:pt x="29500" y="3297223"/>
                  </a:lnTo>
                  <a:lnTo>
                    <a:pt x="29938" y="3289200"/>
                  </a:lnTo>
                  <a:lnTo>
                    <a:pt x="30374" y="3281178"/>
                  </a:lnTo>
                  <a:lnTo>
                    <a:pt x="30802" y="3273156"/>
                  </a:lnTo>
                  <a:lnTo>
                    <a:pt x="31226" y="3265133"/>
                  </a:lnTo>
                  <a:lnTo>
                    <a:pt x="31643" y="3257111"/>
                  </a:lnTo>
                  <a:lnTo>
                    <a:pt x="32054" y="3249088"/>
                  </a:lnTo>
                  <a:lnTo>
                    <a:pt x="32459" y="3241066"/>
                  </a:lnTo>
                  <a:lnTo>
                    <a:pt x="32857" y="3233043"/>
                  </a:lnTo>
                  <a:lnTo>
                    <a:pt x="33249" y="3225021"/>
                  </a:lnTo>
                  <a:lnTo>
                    <a:pt x="33633" y="3216998"/>
                  </a:lnTo>
                  <a:lnTo>
                    <a:pt x="34013" y="3208976"/>
                  </a:lnTo>
                  <a:lnTo>
                    <a:pt x="34381" y="3200954"/>
                  </a:lnTo>
                  <a:lnTo>
                    <a:pt x="34748" y="3192931"/>
                  </a:lnTo>
                  <a:lnTo>
                    <a:pt x="35101" y="3184909"/>
                  </a:lnTo>
                  <a:lnTo>
                    <a:pt x="35453" y="3176886"/>
                  </a:lnTo>
                  <a:lnTo>
                    <a:pt x="35790" y="3168864"/>
                  </a:lnTo>
                  <a:lnTo>
                    <a:pt x="36126" y="3160841"/>
                  </a:lnTo>
                  <a:lnTo>
                    <a:pt x="36448" y="3152819"/>
                  </a:lnTo>
                  <a:lnTo>
                    <a:pt x="36768" y="3144796"/>
                  </a:lnTo>
                  <a:lnTo>
                    <a:pt x="37074" y="3136774"/>
                  </a:lnTo>
                  <a:lnTo>
                    <a:pt x="37376" y="3128752"/>
                  </a:lnTo>
                  <a:lnTo>
                    <a:pt x="37667" y="3120729"/>
                  </a:lnTo>
                  <a:lnTo>
                    <a:pt x="37952" y="3112707"/>
                  </a:lnTo>
                  <a:lnTo>
                    <a:pt x="38227" y="3104684"/>
                  </a:lnTo>
                  <a:lnTo>
                    <a:pt x="38493" y="3096662"/>
                  </a:lnTo>
                  <a:lnTo>
                    <a:pt x="38752" y="3088639"/>
                  </a:lnTo>
                  <a:lnTo>
                    <a:pt x="39000" y="3080617"/>
                  </a:lnTo>
                  <a:lnTo>
                    <a:pt x="39242" y="3072595"/>
                  </a:lnTo>
                  <a:lnTo>
                    <a:pt x="39472" y="3064572"/>
                  </a:lnTo>
                  <a:lnTo>
                    <a:pt x="39697" y="3056550"/>
                  </a:lnTo>
                  <a:lnTo>
                    <a:pt x="39908" y="3048527"/>
                  </a:lnTo>
                  <a:lnTo>
                    <a:pt x="40116" y="3040505"/>
                  </a:lnTo>
                  <a:lnTo>
                    <a:pt x="40308" y="3032482"/>
                  </a:lnTo>
                  <a:lnTo>
                    <a:pt x="40499" y="3024460"/>
                  </a:lnTo>
                  <a:lnTo>
                    <a:pt x="40672" y="3016437"/>
                  </a:lnTo>
                  <a:lnTo>
                    <a:pt x="40844" y="3008415"/>
                  </a:lnTo>
                  <a:lnTo>
                    <a:pt x="40999" y="3000393"/>
                  </a:lnTo>
                  <a:lnTo>
                    <a:pt x="41152" y="2992370"/>
                  </a:lnTo>
                  <a:lnTo>
                    <a:pt x="41290" y="2984348"/>
                  </a:lnTo>
                  <a:lnTo>
                    <a:pt x="41423" y="2976325"/>
                  </a:lnTo>
                  <a:lnTo>
                    <a:pt x="41544" y="2968303"/>
                  </a:lnTo>
                  <a:lnTo>
                    <a:pt x="41658" y="2960280"/>
                  </a:lnTo>
                  <a:lnTo>
                    <a:pt x="41762" y="2952258"/>
                  </a:lnTo>
                  <a:lnTo>
                    <a:pt x="41857" y="2944235"/>
                  </a:lnTo>
                  <a:lnTo>
                    <a:pt x="41943" y="2936213"/>
                  </a:lnTo>
                  <a:lnTo>
                    <a:pt x="42018" y="2928191"/>
                  </a:lnTo>
                  <a:lnTo>
                    <a:pt x="42088" y="2920168"/>
                  </a:lnTo>
                  <a:lnTo>
                    <a:pt x="42144" y="2912146"/>
                  </a:lnTo>
                  <a:lnTo>
                    <a:pt x="42197" y="2904123"/>
                  </a:lnTo>
                  <a:lnTo>
                    <a:pt x="42234" y="2896101"/>
                  </a:lnTo>
                  <a:lnTo>
                    <a:pt x="42270" y="2888078"/>
                  </a:lnTo>
                  <a:lnTo>
                    <a:pt x="42288" y="2880056"/>
                  </a:lnTo>
                  <a:lnTo>
                    <a:pt x="42307" y="2872033"/>
                  </a:lnTo>
                  <a:lnTo>
                    <a:pt x="42308" y="2864011"/>
                  </a:lnTo>
                  <a:lnTo>
                    <a:pt x="42308" y="2855989"/>
                  </a:lnTo>
                  <a:lnTo>
                    <a:pt x="42292" y="2847966"/>
                  </a:lnTo>
                  <a:lnTo>
                    <a:pt x="42274" y="2839944"/>
                  </a:lnTo>
                  <a:lnTo>
                    <a:pt x="42243" y="2831921"/>
                  </a:lnTo>
                  <a:lnTo>
                    <a:pt x="42207" y="2823899"/>
                  </a:lnTo>
                  <a:lnTo>
                    <a:pt x="42160" y="2815876"/>
                  </a:lnTo>
                  <a:lnTo>
                    <a:pt x="42107" y="2807854"/>
                  </a:lnTo>
                  <a:lnTo>
                    <a:pt x="42044" y="2799832"/>
                  </a:lnTo>
                  <a:lnTo>
                    <a:pt x="41974" y="2791809"/>
                  </a:lnTo>
                  <a:lnTo>
                    <a:pt x="41896" y="2783787"/>
                  </a:lnTo>
                  <a:lnTo>
                    <a:pt x="41809" y="2775764"/>
                  </a:lnTo>
                  <a:lnTo>
                    <a:pt x="41717" y="2767742"/>
                  </a:lnTo>
                  <a:lnTo>
                    <a:pt x="41614" y="2759719"/>
                  </a:lnTo>
                  <a:lnTo>
                    <a:pt x="41507" y="2751697"/>
                  </a:lnTo>
                  <a:lnTo>
                    <a:pt x="41388" y="2743674"/>
                  </a:lnTo>
                  <a:lnTo>
                    <a:pt x="41268" y="2735652"/>
                  </a:lnTo>
                  <a:lnTo>
                    <a:pt x="41133" y="2727630"/>
                  </a:lnTo>
                  <a:lnTo>
                    <a:pt x="40999" y="2719607"/>
                  </a:lnTo>
                  <a:lnTo>
                    <a:pt x="40850" y="2711585"/>
                  </a:lnTo>
                  <a:lnTo>
                    <a:pt x="40701" y="2703562"/>
                  </a:lnTo>
                  <a:lnTo>
                    <a:pt x="40540" y="2695540"/>
                  </a:lnTo>
                  <a:lnTo>
                    <a:pt x="40377" y="2687517"/>
                  </a:lnTo>
                  <a:lnTo>
                    <a:pt x="40204" y="2679495"/>
                  </a:lnTo>
                  <a:lnTo>
                    <a:pt x="40027" y="2671472"/>
                  </a:lnTo>
                  <a:lnTo>
                    <a:pt x="39842" y="2663450"/>
                  </a:lnTo>
                  <a:lnTo>
                    <a:pt x="39652" y="2655428"/>
                  </a:lnTo>
                  <a:lnTo>
                    <a:pt x="39456" y="2647405"/>
                  </a:lnTo>
                  <a:lnTo>
                    <a:pt x="39254" y="2639383"/>
                  </a:lnTo>
                  <a:lnTo>
                    <a:pt x="39047" y="2631360"/>
                  </a:lnTo>
                  <a:lnTo>
                    <a:pt x="38833" y="2623338"/>
                  </a:lnTo>
                  <a:lnTo>
                    <a:pt x="38616" y="2615315"/>
                  </a:lnTo>
                  <a:lnTo>
                    <a:pt x="38391" y="2607293"/>
                  </a:lnTo>
                  <a:lnTo>
                    <a:pt x="38165" y="2599270"/>
                  </a:lnTo>
                  <a:lnTo>
                    <a:pt x="37930" y="2591248"/>
                  </a:lnTo>
                  <a:lnTo>
                    <a:pt x="37694" y="2583226"/>
                  </a:lnTo>
                  <a:lnTo>
                    <a:pt x="37449" y="2575203"/>
                  </a:lnTo>
                  <a:lnTo>
                    <a:pt x="37204" y="2567181"/>
                  </a:lnTo>
                  <a:lnTo>
                    <a:pt x="36951" y="2559158"/>
                  </a:lnTo>
                  <a:lnTo>
                    <a:pt x="36697" y="2551136"/>
                  </a:lnTo>
                  <a:lnTo>
                    <a:pt x="36437" y="2543113"/>
                  </a:lnTo>
                  <a:lnTo>
                    <a:pt x="36175" y="2535091"/>
                  </a:lnTo>
                  <a:lnTo>
                    <a:pt x="35908" y="2527068"/>
                  </a:lnTo>
                  <a:lnTo>
                    <a:pt x="35638" y="2519046"/>
                  </a:lnTo>
                  <a:lnTo>
                    <a:pt x="35365" y="2511024"/>
                  </a:lnTo>
                  <a:lnTo>
                    <a:pt x="35089" y="2503001"/>
                  </a:lnTo>
                  <a:lnTo>
                    <a:pt x="34810" y="2494979"/>
                  </a:lnTo>
                  <a:lnTo>
                    <a:pt x="34528" y="2486956"/>
                  </a:lnTo>
                  <a:lnTo>
                    <a:pt x="34244" y="2478934"/>
                  </a:lnTo>
                  <a:lnTo>
                    <a:pt x="33956" y="2470911"/>
                  </a:lnTo>
                  <a:lnTo>
                    <a:pt x="33668" y="2462889"/>
                  </a:lnTo>
                  <a:lnTo>
                    <a:pt x="33377" y="2454867"/>
                  </a:lnTo>
                  <a:lnTo>
                    <a:pt x="33084" y="2446844"/>
                  </a:lnTo>
                  <a:lnTo>
                    <a:pt x="32789" y="2438822"/>
                  </a:lnTo>
                  <a:lnTo>
                    <a:pt x="32494" y="2430799"/>
                  </a:lnTo>
                  <a:lnTo>
                    <a:pt x="32196" y="2422777"/>
                  </a:lnTo>
                  <a:lnTo>
                    <a:pt x="31898" y="2414754"/>
                  </a:lnTo>
                  <a:lnTo>
                    <a:pt x="31598" y="2406732"/>
                  </a:lnTo>
                  <a:lnTo>
                    <a:pt x="31298" y="2398709"/>
                  </a:lnTo>
                  <a:lnTo>
                    <a:pt x="30997" y="2390687"/>
                  </a:lnTo>
                  <a:lnTo>
                    <a:pt x="30696" y="2382665"/>
                  </a:lnTo>
                  <a:lnTo>
                    <a:pt x="30394" y="2374642"/>
                  </a:lnTo>
                  <a:lnTo>
                    <a:pt x="30092" y="2366620"/>
                  </a:lnTo>
                  <a:lnTo>
                    <a:pt x="29791" y="2358597"/>
                  </a:lnTo>
                  <a:lnTo>
                    <a:pt x="29489" y="2350575"/>
                  </a:lnTo>
                  <a:lnTo>
                    <a:pt x="29189" y="2342552"/>
                  </a:lnTo>
                  <a:lnTo>
                    <a:pt x="28888" y="2334530"/>
                  </a:lnTo>
                  <a:lnTo>
                    <a:pt x="28589" y="2326507"/>
                  </a:lnTo>
                  <a:lnTo>
                    <a:pt x="28290" y="2318485"/>
                  </a:lnTo>
                  <a:lnTo>
                    <a:pt x="27993" y="2310463"/>
                  </a:lnTo>
                  <a:lnTo>
                    <a:pt x="27697" y="2302440"/>
                  </a:lnTo>
                  <a:lnTo>
                    <a:pt x="27402" y="2294418"/>
                  </a:lnTo>
                  <a:lnTo>
                    <a:pt x="27110" y="2286395"/>
                  </a:lnTo>
                  <a:lnTo>
                    <a:pt x="26818" y="2278373"/>
                  </a:lnTo>
                  <a:lnTo>
                    <a:pt x="26530" y="2270350"/>
                  </a:lnTo>
                  <a:lnTo>
                    <a:pt x="26242" y="2262328"/>
                  </a:lnTo>
                  <a:lnTo>
                    <a:pt x="25958" y="2254305"/>
                  </a:lnTo>
                  <a:lnTo>
                    <a:pt x="25675" y="2246283"/>
                  </a:lnTo>
                  <a:lnTo>
                    <a:pt x="25397" y="2238261"/>
                  </a:lnTo>
                  <a:lnTo>
                    <a:pt x="25120" y="2230238"/>
                  </a:lnTo>
                  <a:lnTo>
                    <a:pt x="24847" y="2222216"/>
                  </a:lnTo>
                  <a:lnTo>
                    <a:pt x="24576" y="2214193"/>
                  </a:lnTo>
                  <a:lnTo>
                    <a:pt x="24309" y="2206171"/>
                  </a:lnTo>
                  <a:lnTo>
                    <a:pt x="24046" y="2198148"/>
                  </a:lnTo>
                  <a:lnTo>
                    <a:pt x="23786" y="2190126"/>
                  </a:lnTo>
                  <a:lnTo>
                    <a:pt x="23530" y="2182104"/>
                  </a:lnTo>
                  <a:lnTo>
                    <a:pt x="23277" y="2174081"/>
                  </a:lnTo>
                  <a:lnTo>
                    <a:pt x="23030" y="2166059"/>
                  </a:lnTo>
                  <a:lnTo>
                    <a:pt x="22785" y="2158036"/>
                  </a:lnTo>
                  <a:lnTo>
                    <a:pt x="22547" y="2150014"/>
                  </a:lnTo>
                  <a:lnTo>
                    <a:pt x="22310" y="2141991"/>
                  </a:lnTo>
                  <a:lnTo>
                    <a:pt x="22082" y="2133969"/>
                  </a:lnTo>
                  <a:lnTo>
                    <a:pt x="21854" y="2125946"/>
                  </a:lnTo>
                  <a:lnTo>
                    <a:pt x="21636" y="2117924"/>
                  </a:lnTo>
                  <a:lnTo>
                    <a:pt x="21419" y="2109902"/>
                  </a:lnTo>
                  <a:lnTo>
                    <a:pt x="21211" y="2101879"/>
                  </a:lnTo>
                  <a:lnTo>
                    <a:pt x="21005" y="2093857"/>
                  </a:lnTo>
                  <a:lnTo>
                    <a:pt x="20807" y="2085834"/>
                  </a:lnTo>
                  <a:lnTo>
                    <a:pt x="20612" y="2077812"/>
                  </a:lnTo>
                  <a:lnTo>
                    <a:pt x="20426" y="2069789"/>
                  </a:lnTo>
                  <a:lnTo>
                    <a:pt x="20243" y="2061767"/>
                  </a:lnTo>
                  <a:lnTo>
                    <a:pt x="20068" y="2053744"/>
                  </a:lnTo>
                  <a:lnTo>
                    <a:pt x="19898" y="2045722"/>
                  </a:lnTo>
                  <a:lnTo>
                    <a:pt x="19734" y="2037700"/>
                  </a:lnTo>
                  <a:lnTo>
                    <a:pt x="19577" y="2029677"/>
                  </a:lnTo>
                  <a:lnTo>
                    <a:pt x="19425" y="2021655"/>
                  </a:lnTo>
                  <a:lnTo>
                    <a:pt x="19282" y="2013632"/>
                  </a:lnTo>
                  <a:lnTo>
                    <a:pt x="19142" y="2005610"/>
                  </a:lnTo>
                  <a:lnTo>
                    <a:pt x="19014" y="1997587"/>
                  </a:lnTo>
                  <a:lnTo>
                    <a:pt x="18886" y="1989565"/>
                  </a:lnTo>
                  <a:lnTo>
                    <a:pt x="18772" y="1981542"/>
                  </a:lnTo>
                  <a:lnTo>
                    <a:pt x="18658" y="1973520"/>
                  </a:lnTo>
                  <a:lnTo>
                    <a:pt x="18559" y="1965498"/>
                  </a:lnTo>
                  <a:lnTo>
                    <a:pt x="18459" y="1957475"/>
                  </a:lnTo>
                  <a:lnTo>
                    <a:pt x="18374" y="1949453"/>
                  </a:lnTo>
                  <a:lnTo>
                    <a:pt x="18290" y="1941430"/>
                  </a:lnTo>
                  <a:lnTo>
                    <a:pt x="18217" y="1933408"/>
                  </a:lnTo>
                  <a:lnTo>
                    <a:pt x="18149" y="1925385"/>
                  </a:lnTo>
                  <a:lnTo>
                    <a:pt x="18091" y="1917363"/>
                  </a:lnTo>
                  <a:lnTo>
                    <a:pt x="18038" y="1909341"/>
                  </a:lnTo>
                  <a:lnTo>
                    <a:pt x="17995" y="1901318"/>
                  </a:lnTo>
                  <a:lnTo>
                    <a:pt x="17958" y="1893296"/>
                  </a:lnTo>
                  <a:lnTo>
                    <a:pt x="17929" y="1885273"/>
                  </a:lnTo>
                  <a:lnTo>
                    <a:pt x="17909" y="1877251"/>
                  </a:lnTo>
                  <a:lnTo>
                    <a:pt x="17894" y="1869228"/>
                  </a:lnTo>
                  <a:lnTo>
                    <a:pt x="17890" y="1861206"/>
                  </a:lnTo>
                  <a:lnTo>
                    <a:pt x="17890" y="1853183"/>
                  </a:lnTo>
                  <a:lnTo>
                    <a:pt x="17903" y="1845161"/>
                  </a:lnTo>
                  <a:lnTo>
                    <a:pt x="17917" y="1837139"/>
                  </a:lnTo>
                  <a:lnTo>
                    <a:pt x="17947" y="1829116"/>
                  </a:lnTo>
                  <a:lnTo>
                    <a:pt x="17976" y="1821094"/>
                  </a:lnTo>
                  <a:lnTo>
                    <a:pt x="18022" y="1813071"/>
                  </a:lnTo>
                  <a:lnTo>
                    <a:pt x="18069" y="1805049"/>
                  </a:lnTo>
                  <a:lnTo>
                    <a:pt x="18130" y="1797026"/>
                  </a:lnTo>
                  <a:lnTo>
                    <a:pt x="18193" y="1789004"/>
                  </a:lnTo>
                  <a:lnTo>
                    <a:pt x="18269" y="1780981"/>
                  </a:lnTo>
                  <a:lnTo>
                    <a:pt x="18349" y="1772959"/>
                  </a:lnTo>
                  <a:lnTo>
                    <a:pt x="18439" y="1764937"/>
                  </a:lnTo>
                  <a:lnTo>
                    <a:pt x="18536" y="1756914"/>
                  </a:lnTo>
                  <a:lnTo>
                    <a:pt x="18642" y="1748892"/>
                  </a:lnTo>
                  <a:lnTo>
                    <a:pt x="18755" y="1740869"/>
                  </a:lnTo>
                  <a:lnTo>
                    <a:pt x="18875" y="1732847"/>
                  </a:lnTo>
                  <a:lnTo>
                    <a:pt x="19005" y="1724824"/>
                  </a:lnTo>
                  <a:lnTo>
                    <a:pt x="19140" y="1716802"/>
                  </a:lnTo>
                  <a:lnTo>
                    <a:pt x="19287" y="1708779"/>
                  </a:lnTo>
                  <a:lnTo>
                    <a:pt x="19436" y="1700757"/>
                  </a:lnTo>
                  <a:lnTo>
                    <a:pt x="19599" y="1692735"/>
                  </a:lnTo>
                  <a:lnTo>
                    <a:pt x="19762" y="1684712"/>
                  </a:lnTo>
                  <a:lnTo>
                    <a:pt x="19941" y="1676690"/>
                  </a:lnTo>
                  <a:lnTo>
                    <a:pt x="20120" y="1668667"/>
                  </a:lnTo>
                  <a:lnTo>
                    <a:pt x="20313" y="1660645"/>
                  </a:lnTo>
                  <a:lnTo>
                    <a:pt x="20508" y="1652622"/>
                  </a:lnTo>
                  <a:lnTo>
                    <a:pt x="20715" y="1644600"/>
                  </a:lnTo>
                  <a:lnTo>
                    <a:pt x="20925" y="1636578"/>
                  </a:lnTo>
                  <a:lnTo>
                    <a:pt x="21146" y="1628555"/>
                  </a:lnTo>
                  <a:lnTo>
                    <a:pt x="21371" y="1620533"/>
                  </a:lnTo>
                  <a:lnTo>
                    <a:pt x="21606" y="1612510"/>
                  </a:lnTo>
                  <a:lnTo>
                    <a:pt x="21845" y="1604488"/>
                  </a:lnTo>
                  <a:lnTo>
                    <a:pt x="22093" y="1596465"/>
                  </a:lnTo>
                  <a:lnTo>
                    <a:pt x="22347" y="1588443"/>
                  </a:lnTo>
                  <a:lnTo>
                    <a:pt x="22607" y="1580420"/>
                  </a:lnTo>
                  <a:lnTo>
                    <a:pt x="22875" y="1572398"/>
                  </a:lnTo>
                  <a:lnTo>
                    <a:pt x="23148" y="1564376"/>
                  </a:lnTo>
                  <a:lnTo>
                    <a:pt x="23430" y="1556353"/>
                  </a:lnTo>
                  <a:lnTo>
                    <a:pt x="23714" y="1548331"/>
                  </a:lnTo>
                  <a:lnTo>
                    <a:pt x="24009" y="1540308"/>
                  </a:lnTo>
                  <a:lnTo>
                    <a:pt x="24305" y="1532286"/>
                  </a:lnTo>
                  <a:lnTo>
                    <a:pt x="24613" y="1524263"/>
                  </a:lnTo>
                  <a:lnTo>
                    <a:pt x="24922" y="1516241"/>
                  </a:lnTo>
                  <a:lnTo>
                    <a:pt x="25241" y="1508218"/>
                  </a:lnTo>
                  <a:lnTo>
                    <a:pt x="25561" y="1500196"/>
                  </a:lnTo>
                  <a:lnTo>
                    <a:pt x="25892" y="1492174"/>
                  </a:lnTo>
                  <a:lnTo>
                    <a:pt x="26224" y="1484151"/>
                  </a:lnTo>
                  <a:lnTo>
                    <a:pt x="26564" y="1476129"/>
                  </a:lnTo>
                  <a:lnTo>
                    <a:pt x="26907" y="1468106"/>
                  </a:lnTo>
                  <a:lnTo>
                    <a:pt x="27257" y="1460084"/>
                  </a:lnTo>
                  <a:lnTo>
                    <a:pt x="27611" y="1452061"/>
                  </a:lnTo>
                  <a:lnTo>
                    <a:pt x="27970" y="1444039"/>
                  </a:lnTo>
                  <a:lnTo>
                    <a:pt x="28334" y="1436016"/>
                  </a:lnTo>
                  <a:lnTo>
                    <a:pt x="28702" y="1427994"/>
                  </a:lnTo>
                  <a:lnTo>
                    <a:pt x="29076" y="1419972"/>
                  </a:lnTo>
                  <a:lnTo>
                    <a:pt x="29452" y="1411949"/>
                  </a:lnTo>
                  <a:lnTo>
                    <a:pt x="29835" y="1403927"/>
                  </a:lnTo>
                  <a:lnTo>
                    <a:pt x="30219" y="1395904"/>
                  </a:lnTo>
                  <a:lnTo>
                    <a:pt x="30610" y="1387882"/>
                  </a:lnTo>
                  <a:lnTo>
                    <a:pt x="31001" y="1379859"/>
                  </a:lnTo>
                  <a:lnTo>
                    <a:pt x="31400" y="1371837"/>
                  </a:lnTo>
                  <a:lnTo>
                    <a:pt x="31799" y="1363815"/>
                  </a:lnTo>
                  <a:lnTo>
                    <a:pt x="32204" y="1355792"/>
                  </a:lnTo>
                  <a:lnTo>
                    <a:pt x="32610" y="1347770"/>
                  </a:lnTo>
                  <a:lnTo>
                    <a:pt x="33022" y="1339747"/>
                  </a:lnTo>
                  <a:lnTo>
                    <a:pt x="33435" y="1331725"/>
                  </a:lnTo>
                  <a:lnTo>
                    <a:pt x="33851" y="1323702"/>
                  </a:lnTo>
                  <a:lnTo>
                    <a:pt x="34270" y="1315680"/>
                  </a:lnTo>
                  <a:lnTo>
                    <a:pt x="34692" y="1307657"/>
                  </a:lnTo>
                  <a:lnTo>
                    <a:pt x="35115" y="1299635"/>
                  </a:lnTo>
                  <a:lnTo>
                    <a:pt x="35542" y="1291613"/>
                  </a:lnTo>
                  <a:lnTo>
                    <a:pt x="35970" y="1283590"/>
                  </a:lnTo>
                  <a:lnTo>
                    <a:pt x="36400" y="1275568"/>
                  </a:lnTo>
                  <a:lnTo>
                    <a:pt x="36833" y="1267545"/>
                  </a:lnTo>
                  <a:lnTo>
                    <a:pt x="37266" y="1259523"/>
                  </a:lnTo>
                  <a:lnTo>
                    <a:pt x="37702" y="1251500"/>
                  </a:lnTo>
                  <a:lnTo>
                    <a:pt x="38139" y="1243478"/>
                  </a:lnTo>
                  <a:lnTo>
                    <a:pt x="38578" y="1235455"/>
                  </a:lnTo>
                  <a:lnTo>
                    <a:pt x="39017" y="1227433"/>
                  </a:lnTo>
                  <a:lnTo>
                    <a:pt x="39458" y="1219411"/>
                  </a:lnTo>
                  <a:lnTo>
                    <a:pt x="39899" y="1211388"/>
                  </a:lnTo>
                  <a:lnTo>
                    <a:pt x="40342" y="1203366"/>
                  </a:lnTo>
                  <a:lnTo>
                    <a:pt x="40784" y="1195343"/>
                  </a:lnTo>
                  <a:lnTo>
                    <a:pt x="41228" y="1187321"/>
                  </a:lnTo>
                  <a:lnTo>
                    <a:pt x="41672" y="1179298"/>
                  </a:lnTo>
                  <a:lnTo>
                    <a:pt x="42116" y="1171276"/>
                  </a:lnTo>
                  <a:lnTo>
                    <a:pt x="42560" y="1163253"/>
                  </a:lnTo>
                  <a:lnTo>
                    <a:pt x="43004" y="1155231"/>
                  </a:lnTo>
                  <a:lnTo>
                    <a:pt x="43448" y="1147209"/>
                  </a:lnTo>
                  <a:lnTo>
                    <a:pt x="43892" y="1139186"/>
                  </a:lnTo>
                  <a:lnTo>
                    <a:pt x="44335" y="1131164"/>
                  </a:lnTo>
                  <a:lnTo>
                    <a:pt x="44778" y="1123141"/>
                  </a:lnTo>
                  <a:lnTo>
                    <a:pt x="45220" y="1115119"/>
                  </a:lnTo>
                  <a:lnTo>
                    <a:pt x="45661" y="1107096"/>
                  </a:lnTo>
                  <a:lnTo>
                    <a:pt x="46101" y="1099074"/>
                  </a:lnTo>
                  <a:lnTo>
                    <a:pt x="46541" y="1091052"/>
                  </a:lnTo>
                  <a:lnTo>
                    <a:pt x="46979" y="1083029"/>
                  </a:lnTo>
                  <a:lnTo>
                    <a:pt x="47417" y="1075007"/>
                  </a:lnTo>
                  <a:lnTo>
                    <a:pt x="47852" y="1066984"/>
                  </a:lnTo>
                  <a:lnTo>
                    <a:pt x="48287" y="1058962"/>
                  </a:lnTo>
                  <a:lnTo>
                    <a:pt x="48719" y="1050939"/>
                  </a:lnTo>
                  <a:lnTo>
                    <a:pt x="49150" y="1042917"/>
                  </a:lnTo>
                  <a:lnTo>
                    <a:pt x="49579" y="1034894"/>
                  </a:lnTo>
                  <a:lnTo>
                    <a:pt x="50006" y="1026872"/>
                  </a:lnTo>
                  <a:lnTo>
                    <a:pt x="50431" y="1018850"/>
                  </a:lnTo>
                  <a:lnTo>
                    <a:pt x="50855" y="1010827"/>
                  </a:lnTo>
                  <a:lnTo>
                    <a:pt x="51275" y="1002805"/>
                  </a:lnTo>
                  <a:lnTo>
                    <a:pt x="51694" y="994782"/>
                  </a:lnTo>
                  <a:lnTo>
                    <a:pt x="52110" y="986760"/>
                  </a:lnTo>
                  <a:lnTo>
                    <a:pt x="52524" y="978737"/>
                  </a:lnTo>
                  <a:lnTo>
                    <a:pt x="52936" y="970715"/>
                  </a:lnTo>
                  <a:lnTo>
                    <a:pt x="53344" y="962692"/>
                  </a:lnTo>
                  <a:lnTo>
                    <a:pt x="53750" y="954670"/>
                  </a:lnTo>
                  <a:lnTo>
                    <a:pt x="54152" y="946648"/>
                  </a:lnTo>
                  <a:lnTo>
                    <a:pt x="54554" y="938625"/>
                  </a:lnTo>
                  <a:lnTo>
                    <a:pt x="54949" y="930603"/>
                  </a:lnTo>
                  <a:lnTo>
                    <a:pt x="55345" y="922580"/>
                  </a:lnTo>
                  <a:lnTo>
                    <a:pt x="55734" y="914558"/>
                  </a:lnTo>
                  <a:lnTo>
                    <a:pt x="56123" y="906535"/>
                  </a:lnTo>
                  <a:lnTo>
                    <a:pt x="56506" y="898513"/>
                  </a:lnTo>
                  <a:lnTo>
                    <a:pt x="56888" y="890490"/>
                  </a:lnTo>
                  <a:lnTo>
                    <a:pt x="57265" y="882468"/>
                  </a:lnTo>
                  <a:lnTo>
                    <a:pt x="57640" y="874446"/>
                  </a:lnTo>
                  <a:lnTo>
                    <a:pt x="58010" y="866423"/>
                  </a:lnTo>
                  <a:lnTo>
                    <a:pt x="58378" y="858401"/>
                  </a:lnTo>
                  <a:lnTo>
                    <a:pt x="58741" y="850378"/>
                  </a:lnTo>
                  <a:lnTo>
                    <a:pt x="59100" y="842356"/>
                  </a:lnTo>
                  <a:lnTo>
                    <a:pt x="59457" y="834333"/>
                  </a:lnTo>
                  <a:lnTo>
                    <a:pt x="59809" y="826311"/>
                  </a:lnTo>
                  <a:lnTo>
                    <a:pt x="60158" y="818289"/>
                  </a:lnTo>
                  <a:lnTo>
                    <a:pt x="60501" y="810266"/>
                  </a:lnTo>
                  <a:lnTo>
                    <a:pt x="60843" y="802244"/>
                  </a:lnTo>
                  <a:lnTo>
                    <a:pt x="61179" y="794221"/>
                  </a:lnTo>
                  <a:lnTo>
                    <a:pt x="61513" y="786199"/>
                  </a:lnTo>
                  <a:lnTo>
                    <a:pt x="61840" y="778176"/>
                  </a:lnTo>
                  <a:lnTo>
                    <a:pt x="62167" y="770154"/>
                  </a:lnTo>
                  <a:lnTo>
                    <a:pt x="62485" y="762131"/>
                  </a:lnTo>
                  <a:lnTo>
                    <a:pt x="62804" y="754109"/>
                  </a:lnTo>
                  <a:lnTo>
                    <a:pt x="63114" y="746087"/>
                  </a:lnTo>
                  <a:lnTo>
                    <a:pt x="63424" y="738064"/>
                  </a:lnTo>
                  <a:lnTo>
                    <a:pt x="63727" y="730042"/>
                  </a:lnTo>
                  <a:lnTo>
                    <a:pt x="64028" y="722019"/>
                  </a:lnTo>
                  <a:lnTo>
                    <a:pt x="64323" y="713997"/>
                  </a:lnTo>
                  <a:lnTo>
                    <a:pt x="64615" y="705974"/>
                  </a:lnTo>
                  <a:lnTo>
                    <a:pt x="64902" y="697952"/>
                  </a:lnTo>
                  <a:lnTo>
                    <a:pt x="65185" y="689929"/>
                  </a:lnTo>
                  <a:lnTo>
                    <a:pt x="65465" y="681907"/>
                  </a:lnTo>
                  <a:lnTo>
                    <a:pt x="65739" y="673885"/>
                  </a:lnTo>
                  <a:lnTo>
                    <a:pt x="66011" y="665862"/>
                  </a:lnTo>
                  <a:lnTo>
                    <a:pt x="66276" y="657840"/>
                  </a:lnTo>
                  <a:lnTo>
                    <a:pt x="66540" y="649817"/>
                  </a:lnTo>
                  <a:lnTo>
                    <a:pt x="66796" y="641795"/>
                  </a:lnTo>
                  <a:lnTo>
                    <a:pt x="67052" y="633772"/>
                  </a:lnTo>
                  <a:lnTo>
                    <a:pt x="67300" y="625750"/>
                  </a:lnTo>
                  <a:lnTo>
                    <a:pt x="67548" y="617727"/>
                  </a:lnTo>
                  <a:lnTo>
                    <a:pt x="67787" y="609705"/>
                  </a:lnTo>
                  <a:lnTo>
                    <a:pt x="68026" y="601683"/>
                  </a:lnTo>
                  <a:lnTo>
                    <a:pt x="68258" y="593660"/>
                  </a:lnTo>
                  <a:lnTo>
                    <a:pt x="68489" y="585638"/>
                  </a:lnTo>
                  <a:lnTo>
                    <a:pt x="68713" y="577615"/>
                  </a:lnTo>
                  <a:lnTo>
                    <a:pt x="68935" y="569593"/>
                  </a:lnTo>
                  <a:lnTo>
                    <a:pt x="69151" y="561570"/>
                  </a:lnTo>
                  <a:lnTo>
                    <a:pt x="69365" y="553548"/>
                  </a:lnTo>
                  <a:lnTo>
                    <a:pt x="69574" y="545526"/>
                  </a:lnTo>
                  <a:lnTo>
                    <a:pt x="69780" y="537503"/>
                  </a:lnTo>
                  <a:lnTo>
                    <a:pt x="69982" y="529481"/>
                  </a:lnTo>
                  <a:lnTo>
                    <a:pt x="70179" y="521458"/>
                  </a:lnTo>
                  <a:lnTo>
                    <a:pt x="70374" y="513436"/>
                  </a:lnTo>
                  <a:lnTo>
                    <a:pt x="70563" y="505413"/>
                  </a:lnTo>
                  <a:lnTo>
                    <a:pt x="70751" y="497391"/>
                  </a:lnTo>
                  <a:lnTo>
                    <a:pt x="70932" y="489368"/>
                  </a:lnTo>
                  <a:lnTo>
                    <a:pt x="71113" y="481346"/>
                  </a:lnTo>
                  <a:lnTo>
                    <a:pt x="71287" y="473324"/>
                  </a:lnTo>
                  <a:lnTo>
                    <a:pt x="71461" y="465301"/>
                  </a:lnTo>
                  <a:lnTo>
                    <a:pt x="71628" y="457279"/>
                  </a:lnTo>
                  <a:lnTo>
                    <a:pt x="71795" y="449256"/>
                  </a:lnTo>
                  <a:lnTo>
                    <a:pt x="71956" y="441234"/>
                  </a:lnTo>
                  <a:lnTo>
                    <a:pt x="72115" y="433211"/>
                  </a:lnTo>
                  <a:lnTo>
                    <a:pt x="72270" y="425189"/>
                  </a:lnTo>
                  <a:lnTo>
                    <a:pt x="72422" y="417166"/>
                  </a:lnTo>
                  <a:lnTo>
                    <a:pt x="72571" y="409144"/>
                  </a:lnTo>
                  <a:lnTo>
                    <a:pt x="72717" y="401122"/>
                  </a:lnTo>
                  <a:lnTo>
                    <a:pt x="72860" y="393099"/>
                  </a:lnTo>
                  <a:lnTo>
                    <a:pt x="72999" y="385077"/>
                  </a:lnTo>
                  <a:lnTo>
                    <a:pt x="73136" y="377054"/>
                  </a:lnTo>
                  <a:lnTo>
                    <a:pt x="73270" y="369032"/>
                  </a:lnTo>
                  <a:lnTo>
                    <a:pt x="73402" y="361009"/>
                  </a:lnTo>
                  <a:lnTo>
                    <a:pt x="73529" y="352987"/>
                  </a:lnTo>
                  <a:lnTo>
                    <a:pt x="73656" y="344964"/>
                  </a:lnTo>
                  <a:lnTo>
                    <a:pt x="73777" y="336942"/>
                  </a:lnTo>
                  <a:lnTo>
                    <a:pt x="73899" y="328920"/>
                  </a:lnTo>
                  <a:lnTo>
                    <a:pt x="74015" y="320897"/>
                  </a:lnTo>
                  <a:lnTo>
                    <a:pt x="74132" y="312875"/>
                  </a:lnTo>
                  <a:lnTo>
                    <a:pt x="74244" y="304852"/>
                  </a:lnTo>
                  <a:lnTo>
                    <a:pt x="74355" y="296830"/>
                  </a:lnTo>
                  <a:lnTo>
                    <a:pt x="74462" y="288807"/>
                  </a:lnTo>
                  <a:lnTo>
                    <a:pt x="74569" y="280785"/>
                  </a:lnTo>
                  <a:lnTo>
                    <a:pt x="74672" y="272763"/>
                  </a:lnTo>
                  <a:lnTo>
                    <a:pt x="74774" y="264740"/>
                  </a:lnTo>
                  <a:lnTo>
                    <a:pt x="74873" y="256718"/>
                  </a:lnTo>
                  <a:lnTo>
                    <a:pt x="74971" y="248695"/>
                  </a:lnTo>
                  <a:lnTo>
                    <a:pt x="75066" y="240673"/>
                  </a:lnTo>
                  <a:lnTo>
                    <a:pt x="75160" y="232650"/>
                  </a:lnTo>
                  <a:lnTo>
                    <a:pt x="75252" y="224628"/>
                  </a:lnTo>
                  <a:lnTo>
                    <a:pt x="75342" y="216605"/>
                  </a:lnTo>
                  <a:lnTo>
                    <a:pt x="75431" y="208583"/>
                  </a:lnTo>
                  <a:lnTo>
                    <a:pt x="75517" y="200561"/>
                  </a:lnTo>
                  <a:lnTo>
                    <a:pt x="75603" y="192538"/>
                  </a:lnTo>
                  <a:lnTo>
                    <a:pt x="75686" y="184516"/>
                  </a:lnTo>
                  <a:lnTo>
                    <a:pt x="75769" y="176493"/>
                  </a:lnTo>
                  <a:lnTo>
                    <a:pt x="75849" y="168471"/>
                  </a:lnTo>
                  <a:lnTo>
                    <a:pt x="75929" y="160448"/>
                  </a:lnTo>
                  <a:lnTo>
                    <a:pt x="76006" y="152426"/>
                  </a:lnTo>
                  <a:lnTo>
                    <a:pt x="76083" y="144403"/>
                  </a:lnTo>
                  <a:lnTo>
                    <a:pt x="76158" y="136381"/>
                  </a:lnTo>
                  <a:lnTo>
                    <a:pt x="76233" y="128359"/>
                  </a:lnTo>
                  <a:lnTo>
                    <a:pt x="76306" y="120336"/>
                  </a:lnTo>
                  <a:lnTo>
                    <a:pt x="76379" y="112314"/>
                  </a:lnTo>
                  <a:lnTo>
                    <a:pt x="76450" y="104291"/>
                  </a:lnTo>
                  <a:lnTo>
                    <a:pt x="76520" y="96269"/>
                  </a:lnTo>
                  <a:lnTo>
                    <a:pt x="76590" y="88246"/>
                  </a:lnTo>
                  <a:lnTo>
                    <a:pt x="76658" y="80224"/>
                  </a:lnTo>
                  <a:lnTo>
                    <a:pt x="76726" y="72201"/>
                  </a:lnTo>
                  <a:lnTo>
                    <a:pt x="76793" y="64179"/>
                  </a:lnTo>
                  <a:lnTo>
                    <a:pt x="76860" y="56157"/>
                  </a:lnTo>
                  <a:lnTo>
                    <a:pt x="76925" y="48134"/>
                  </a:lnTo>
                  <a:lnTo>
                    <a:pt x="76990" y="40112"/>
                  </a:lnTo>
                  <a:lnTo>
                    <a:pt x="77054" y="32089"/>
                  </a:lnTo>
                  <a:lnTo>
                    <a:pt x="77119" y="24067"/>
                  </a:lnTo>
                  <a:lnTo>
                    <a:pt x="77182" y="16044"/>
                  </a:lnTo>
                  <a:lnTo>
                    <a:pt x="77245" y="8022"/>
                  </a:lnTo>
                  <a:lnTo>
                    <a:pt x="77307" y="0"/>
                  </a:lnTo>
                  <a:lnTo>
                    <a:pt x="94581" y="0"/>
                  </a:lnTo>
                  <a:lnTo>
                    <a:pt x="94643" y="8022"/>
                  </a:lnTo>
                  <a:lnTo>
                    <a:pt x="94707" y="16044"/>
                  </a:lnTo>
                  <a:lnTo>
                    <a:pt x="94770" y="24067"/>
                  </a:lnTo>
                  <a:lnTo>
                    <a:pt x="94834" y="32089"/>
                  </a:lnTo>
                  <a:lnTo>
                    <a:pt x="94898" y="40112"/>
                  </a:lnTo>
                  <a:lnTo>
                    <a:pt x="94963" y="48134"/>
                  </a:lnTo>
                  <a:lnTo>
                    <a:pt x="95029" y="56157"/>
                  </a:lnTo>
                  <a:lnTo>
                    <a:pt x="95095" y="64179"/>
                  </a:lnTo>
                  <a:lnTo>
                    <a:pt x="95162" y="72201"/>
                  </a:lnTo>
                  <a:lnTo>
                    <a:pt x="95230" y="80224"/>
                  </a:lnTo>
                  <a:lnTo>
                    <a:pt x="95299" y="88246"/>
                  </a:lnTo>
                  <a:lnTo>
                    <a:pt x="95368" y="96269"/>
                  </a:lnTo>
                  <a:lnTo>
                    <a:pt x="95438" y="104291"/>
                  </a:lnTo>
                  <a:lnTo>
                    <a:pt x="95510" y="112314"/>
                  </a:lnTo>
                  <a:lnTo>
                    <a:pt x="95582" y="120336"/>
                  </a:lnTo>
                  <a:lnTo>
                    <a:pt x="95655" y="128359"/>
                  </a:lnTo>
                  <a:lnTo>
                    <a:pt x="95730" y="136381"/>
                  </a:lnTo>
                  <a:lnTo>
                    <a:pt x="95805" y="144403"/>
                  </a:lnTo>
                  <a:lnTo>
                    <a:pt x="95882" y="152426"/>
                  </a:lnTo>
                  <a:lnTo>
                    <a:pt x="95960" y="160448"/>
                  </a:lnTo>
                  <a:lnTo>
                    <a:pt x="96040" y="168471"/>
                  </a:lnTo>
                  <a:lnTo>
                    <a:pt x="96120" y="176493"/>
                  </a:lnTo>
                  <a:lnTo>
                    <a:pt x="96203" y="184516"/>
                  </a:lnTo>
                  <a:lnTo>
                    <a:pt x="96286" y="192538"/>
                  </a:lnTo>
                  <a:lnTo>
                    <a:pt x="96371" y="200561"/>
                  </a:lnTo>
                  <a:lnTo>
                    <a:pt x="96458" y="208583"/>
                  </a:lnTo>
                  <a:lnTo>
                    <a:pt x="96546" y="216605"/>
                  </a:lnTo>
                  <a:lnTo>
                    <a:pt x="96636" y="224628"/>
                  </a:lnTo>
                  <a:lnTo>
                    <a:pt x="96728" y="232650"/>
                  </a:lnTo>
                  <a:lnTo>
                    <a:pt x="96822" y="240673"/>
                  </a:lnTo>
                  <a:lnTo>
                    <a:pt x="96918" y="248695"/>
                  </a:lnTo>
                  <a:lnTo>
                    <a:pt x="97015" y="256718"/>
                  </a:lnTo>
                  <a:lnTo>
                    <a:pt x="97114" y="264740"/>
                  </a:lnTo>
                  <a:lnTo>
                    <a:pt x="97216" y="272763"/>
                  </a:lnTo>
                  <a:lnTo>
                    <a:pt x="97320" y="280785"/>
                  </a:lnTo>
                  <a:lnTo>
                    <a:pt x="97426" y="288807"/>
                  </a:lnTo>
                  <a:lnTo>
                    <a:pt x="97533" y="296830"/>
                  </a:lnTo>
                  <a:lnTo>
                    <a:pt x="97645" y="304852"/>
                  </a:lnTo>
                  <a:lnTo>
                    <a:pt x="97756" y="312875"/>
                  </a:lnTo>
                  <a:lnTo>
                    <a:pt x="97873" y="320897"/>
                  </a:lnTo>
                  <a:lnTo>
                    <a:pt x="97989" y="328920"/>
                  </a:lnTo>
                  <a:lnTo>
                    <a:pt x="98111" y="336942"/>
                  </a:lnTo>
                  <a:lnTo>
                    <a:pt x="98233" y="344964"/>
                  </a:lnTo>
                  <a:lnTo>
                    <a:pt x="98359" y="352987"/>
                  </a:lnTo>
                  <a:lnTo>
                    <a:pt x="98487" y="361009"/>
                  </a:lnTo>
                  <a:lnTo>
                    <a:pt x="98618" y="369032"/>
                  </a:lnTo>
                  <a:lnTo>
                    <a:pt x="98752" y="377054"/>
                  </a:lnTo>
                  <a:lnTo>
                    <a:pt x="98889" y="385077"/>
                  </a:lnTo>
                  <a:lnTo>
                    <a:pt x="99029" y="393099"/>
                  </a:lnTo>
                  <a:lnTo>
                    <a:pt x="99171" y="401122"/>
                  </a:lnTo>
                  <a:lnTo>
                    <a:pt x="99317" y="409144"/>
                  </a:lnTo>
                  <a:lnTo>
                    <a:pt x="99466" y="417166"/>
                  </a:lnTo>
                  <a:lnTo>
                    <a:pt x="99618" y="425189"/>
                  </a:lnTo>
                  <a:lnTo>
                    <a:pt x="99773" y="433211"/>
                  </a:lnTo>
                  <a:lnTo>
                    <a:pt x="99932" y="441234"/>
                  </a:lnTo>
                  <a:lnTo>
                    <a:pt x="100093" y="449256"/>
                  </a:lnTo>
                  <a:lnTo>
                    <a:pt x="100260" y="457279"/>
                  </a:lnTo>
                  <a:lnTo>
                    <a:pt x="100427" y="465301"/>
                  </a:lnTo>
                  <a:lnTo>
                    <a:pt x="100601" y="473324"/>
                  </a:lnTo>
                  <a:lnTo>
                    <a:pt x="100775" y="481346"/>
                  </a:lnTo>
                  <a:lnTo>
                    <a:pt x="100956" y="489368"/>
                  </a:lnTo>
                  <a:lnTo>
                    <a:pt x="101137" y="497391"/>
                  </a:lnTo>
                  <a:lnTo>
                    <a:pt x="101325" y="505413"/>
                  </a:lnTo>
                  <a:lnTo>
                    <a:pt x="101515" y="513436"/>
                  </a:lnTo>
                  <a:lnTo>
                    <a:pt x="101709" y="521458"/>
                  </a:lnTo>
                  <a:lnTo>
                    <a:pt x="101907" y="529481"/>
                  </a:lnTo>
                  <a:lnTo>
                    <a:pt x="102109" y="537503"/>
                  </a:lnTo>
                  <a:lnTo>
                    <a:pt x="102314" y="545526"/>
                  </a:lnTo>
                  <a:lnTo>
                    <a:pt x="102523" y="553548"/>
                  </a:lnTo>
                  <a:lnTo>
                    <a:pt x="102737" y="561570"/>
                  </a:lnTo>
                  <a:lnTo>
                    <a:pt x="102954" y="569593"/>
                  </a:lnTo>
                  <a:lnTo>
                    <a:pt x="103176" y="577615"/>
                  </a:lnTo>
                  <a:lnTo>
                    <a:pt x="103400" y="585638"/>
                  </a:lnTo>
                  <a:lnTo>
                    <a:pt x="103630" y="593660"/>
                  </a:lnTo>
                  <a:lnTo>
                    <a:pt x="103862" y="601683"/>
                  </a:lnTo>
                  <a:lnTo>
                    <a:pt x="104101" y="609705"/>
                  </a:lnTo>
                  <a:lnTo>
                    <a:pt x="104340" y="617727"/>
                  </a:lnTo>
                  <a:lnTo>
                    <a:pt x="104588" y="625750"/>
                  </a:lnTo>
                  <a:lnTo>
                    <a:pt x="104836" y="633772"/>
                  </a:lnTo>
                  <a:lnTo>
                    <a:pt x="105092" y="641795"/>
                  </a:lnTo>
                  <a:lnTo>
                    <a:pt x="105349" y="649817"/>
                  </a:lnTo>
                  <a:lnTo>
                    <a:pt x="105612" y="657840"/>
                  </a:lnTo>
                  <a:lnTo>
                    <a:pt x="105878" y="665862"/>
                  </a:lnTo>
                  <a:lnTo>
                    <a:pt x="106149" y="673885"/>
                  </a:lnTo>
                  <a:lnTo>
                    <a:pt x="106424" y="681907"/>
                  </a:lnTo>
                  <a:lnTo>
                    <a:pt x="106703" y="689929"/>
                  </a:lnTo>
                  <a:lnTo>
                    <a:pt x="106986" y="697952"/>
                  </a:lnTo>
                  <a:lnTo>
                    <a:pt x="107273" y="705974"/>
                  </a:lnTo>
                  <a:lnTo>
                    <a:pt x="107565" y="713997"/>
                  </a:lnTo>
                  <a:lnTo>
                    <a:pt x="107861" y="722019"/>
                  </a:lnTo>
                  <a:lnTo>
                    <a:pt x="108161" y="730042"/>
                  </a:lnTo>
                  <a:lnTo>
                    <a:pt x="108464" y="738064"/>
                  </a:lnTo>
                  <a:lnTo>
                    <a:pt x="108774" y="746087"/>
                  </a:lnTo>
                  <a:lnTo>
                    <a:pt x="109085" y="754109"/>
                  </a:lnTo>
                  <a:lnTo>
                    <a:pt x="109403" y="762131"/>
                  </a:lnTo>
                  <a:lnTo>
                    <a:pt x="109721" y="770154"/>
                  </a:lnTo>
                  <a:lnTo>
                    <a:pt x="110048" y="778176"/>
                  </a:lnTo>
                  <a:lnTo>
                    <a:pt x="110375" y="786199"/>
                  </a:lnTo>
                  <a:lnTo>
                    <a:pt x="110710" y="794221"/>
                  </a:lnTo>
                  <a:lnTo>
                    <a:pt x="111045" y="802244"/>
                  </a:lnTo>
                  <a:lnTo>
                    <a:pt x="111387" y="810266"/>
                  </a:lnTo>
                  <a:lnTo>
                    <a:pt x="111731" y="818289"/>
                  </a:lnTo>
                  <a:lnTo>
                    <a:pt x="112080" y="826311"/>
                  </a:lnTo>
                  <a:lnTo>
                    <a:pt x="112431" y="834333"/>
                  </a:lnTo>
                  <a:lnTo>
                    <a:pt x="112788" y="842356"/>
                  </a:lnTo>
                  <a:lnTo>
                    <a:pt x="113148" y="850378"/>
                  </a:lnTo>
                  <a:lnTo>
                    <a:pt x="113511" y="858401"/>
                  </a:lnTo>
                  <a:lnTo>
                    <a:pt x="113878" y="866423"/>
                  </a:lnTo>
                  <a:lnTo>
                    <a:pt x="114248" y="874446"/>
                  </a:lnTo>
                  <a:lnTo>
                    <a:pt x="114623" y="882468"/>
                  </a:lnTo>
                  <a:lnTo>
                    <a:pt x="115000" y="890490"/>
                  </a:lnTo>
                  <a:lnTo>
                    <a:pt x="115382" y="898513"/>
                  </a:lnTo>
                  <a:lnTo>
                    <a:pt x="115765" y="906535"/>
                  </a:lnTo>
                  <a:lnTo>
                    <a:pt x="116154" y="914558"/>
                  </a:lnTo>
                  <a:lnTo>
                    <a:pt x="116543" y="922580"/>
                  </a:lnTo>
                  <a:lnTo>
                    <a:pt x="116939" y="930603"/>
                  </a:lnTo>
                  <a:lnTo>
                    <a:pt x="117335" y="938625"/>
                  </a:lnTo>
                  <a:lnTo>
                    <a:pt x="117736" y="946648"/>
                  </a:lnTo>
                  <a:lnTo>
                    <a:pt x="118138" y="954670"/>
                  </a:lnTo>
                  <a:lnTo>
                    <a:pt x="118545" y="962692"/>
                  </a:lnTo>
                  <a:lnTo>
                    <a:pt x="118953" y="970715"/>
                  </a:lnTo>
                  <a:lnTo>
                    <a:pt x="119364" y="978737"/>
                  </a:lnTo>
                  <a:lnTo>
                    <a:pt x="119778" y="986760"/>
                  </a:lnTo>
                  <a:lnTo>
                    <a:pt x="120194" y="994782"/>
                  </a:lnTo>
                  <a:lnTo>
                    <a:pt x="120613" y="1002805"/>
                  </a:lnTo>
                  <a:lnTo>
                    <a:pt x="121034" y="1010827"/>
                  </a:lnTo>
                  <a:lnTo>
                    <a:pt x="121457" y="1018850"/>
                  </a:lnTo>
                  <a:lnTo>
                    <a:pt x="121882" y="1026872"/>
                  </a:lnTo>
                  <a:lnTo>
                    <a:pt x="122310" y="1034894"/>
                  </a:lnTo>
                  <a:lnTo>
                    <a:pt x="122738" y="1042917"/>
                  </a:lnTo>
                  <a:lnTo>
                    <a:pt x="123170" y="1050939"/>
                  </a:lnTo>
                  <a:lnTo>
                    <a:pt x="123602" y="1058962"/>
                  </a:lnTo>
                  <a:lnTo>
                    <a:pt x="124037" y="1066984"/>
                  </a:lnTo>
                  <a:lnTo>
                    <a:pt x="124471" y="1075007"/>
                  </a:lnTo>
                  <a:lnTo>
                    <a:pt x="124909" y="1083029"/>
                  </a:lnTo>
                  <a:lnTo>
                    <a:pt x="125347" y="1091052"/>
                  </a:lnTo>
                  <a:lnTo>
                    <a:pt x="125787" y="1099074"/>
                  </a:lnTo>
                  <a:lnTo>
                    <a:pt x="126227" y="1107096"/>
                  </a:lnTo>
                  <a:lnTo>
                    <a:pt x="126669" y="1115119"/>
                  </a:lnTo>
                  <a:lnTo>
                    <a:pt x="127111" y="1123141"/>
                  </a:lnTo>
                  <a:lnTo>
                    <a:pt x="127553" y="1131164"/>
                  </a:lnTo>
                  <a:lnTo>
                    <a:pt x="127997" y="1139186"/>
                  </a:lnTo>
                  <a:lnTo>
                    <a:pt x="128440" y="1147209"/>
                  </a:lnTo>
                  <a:lnTo>
                    <a:pt x="128884" y="1155231"/>
                  </a:lnTo>
                  <a:lnTo>
                    <a:pt x="129328" y="1163253"/>
                  </a:lnTo>
                  <a:lnTo>
                    <a:pt x="129773" y="1171276"/>
                  </a:lnTo>
                  <a:lnTo>
                    <a:pt x="130217" y="1179298"/>
                  </a:lnTo>
                  <a:lnTo>
                    <a:pt x="130660" y="1187321"/>
                  </a:lnTo>
                  <a:lnTo>
                    <a:pt x="131104" y="1195343"/>
                  </a:lnTo>
                  <a:lnTo>
                    <a:pt x="131547" y="1203366"/>
                  </a:lnTo>
                  <a:lnTo>
                    <a:pt x="131989" y="1211388"/>
                  </a:lnTo>
                  <a:lnTo>
                    <a:pt x="132430" y="1219411"/>
                  </a:lnTo>
                  <a:lnTo>
                    <a:pt x="132871" y="1227433"/>
                  </a:lnTo>
                  <a:lnTo>
                    <a:pt x="133310" y="1235455"/>
                  </a:lnTo>
                  <a:lnTo>
                    <a:pt x="133749" y="1243478"/>
                  </a:lnTo>
                  <a:lnTo>
                    <a:pt x="134186" y="1251500"/>
                  </a:lnTo>
                  <a:lnTo>
                    <a:pt x="134622" y="1259523"/>
                  </a:lnTo>
                  <a:lnTo>
                    <a:pt x="135055" y="1267545"/>
                  </a:lnTo>
                  <a:lnTo>
                    <a:pt x="135488" y="1275568"/>
                  </a:lnTo>
                  <a:lnTo>
                    <a:pt x="135918" y="1283590"/>
                  </a:lnTo>
                  <a:lnTo>
                    <a:pt x="136347" y="1291613"/>
                  </a:lnTo>
                  <a:lnTo>
                    <a:pt x="136773" y="1299635"/>
                  </a:lnTo>
                  <a:lnTo>
                    <a:pt x="137197" y="1307657"/>
                  </a:lnTo>
                  <a:lnTo>
                    <a:pt x="137618" y="1315680"/>
                  </a:lnTo>
                  <a:lnTo>
                    <a:pt x="138037" y="1323702"/>
                  </a:lnTo>
                  <a:lnTo>
                    <a:pt x="138454" y="1331725"/>
                  </a:lnTo>
                  <a:lnTo>
                    <a:pt x="138866" y="1339747"/>
                  </a:lnTo>
                  <a:lnTo>
                    <a:pt x="139278" y="1347770"/>
                  </a:lnTo>
                  <a:lnTo>
                    <a:pt x="139684" y="1355792"/>
                  </a:lnTo>
                  <a:lnTo>
                    <a:pt x="140089" y="1363815"/>
                  </a:lnTo>
                  <a:lnTo>
                    <a:pt x="140488" y="1371837"/>
                  </a:lnTo>
                  <a:lnTo>
                    <a:pt x="140887" y="1379859"/>
                  </a:lnTo>
                  <a:lnTo>
                    <a:pt x="141279" y="1387882"/>
                  </a:lnTo>
                  <a:lnTo>
                    <a:pt x="141670" y="1395904"/>
                  </a:lnTo>
                  <a:lnTo>
                    <a:pt x="142054" y="1403927"/>
                  </a:lnTo>
                  <a:lnTo>
                    <a:pt x="142436" y="1411949"/>
                  </a:lnTo>
                  <a:lnTo>
                    <a:pt x="142813" y="1419972"/>
                  </a:lnTo>
                  <a:lnTo>
                    <a:pt x="143186" y="1427994"/>
                  </a:lnTo>
                  <a:lnTo>
                    <a:pt x="143554" y="1436016"/>
                  </a:lnTo>
                  <a:lnTo>
                    <a:pt x="143918" y="1444039"/>
                  </a:lnTo>
                  <a:lnTo>
                    <a:pt x="144277" y="1452061"/>
                  </a:lnTo>
                  <a:lnTo>
                    <a:pt x="144631" y="1460084"/>
                  </a:lnTo>
                  <a:lnTo>
                    <a:pt x="144981" y="1468106"/>
                  </a:lnTo>
                  <a:lnTo>
                    <a:pt x="145324" y="1476129"/>
                  </a:lnTo>
                  <a:lnTo>
                    <a:pt x="145665" y="1484151"/>
                  </a:lnTo>
                  <a:lnTo>
                    <a:pt x="145997" y="1492174"/>
                  </a:lnTo>
                  <a:lnTo>
                    <a:pt x="146327" y="1500196"/>
                  </a:lnTo>
                  <a:lnTo>
                    <a:pt x="146647" y="1508218"/>
                  </a:lnTo>
                  <a:lnTo>
                    <a:pt x="146967" y="1516241"/>
                  </a:lnTo>
                  <a:lnTo>
                    <a:pt x="147275" y="1524263"/>
                  </a:lnTo>
                  <a:lnTo>
                    <a:pt x="147583" y="1532286"/>
                  </a:lnTo>
                  <a:lnTo>
                    <a:pt x="147879" y="1540308"/>
                  </a:lnTo>
                  <a:lnTo>
                    <a:pt x="148174" y="1548331"/>
                  </a:lnTo>
                  <a:lnTo>
                    <a:pt x="148459" y="1556353"/>
                  </a:lnTo>
                  <a:lnTo>
                    <a:pt x="148741" y="1564376"/>
                  </a:lnTo>
                  <a:lnTo>
                    <a:pt x="149013" y="1572398"/>
                  </a:lnTo>
                  <a:lnTo>
                    <a:pt x="149281" y="1580420"/>
                  </a:lnTo>
                  <a:lnTo>
                    <a:pt x="149541" y="1588443"/>
                  </a:lnTo>
                  <a:lnTo>
                    <a:pt x="149796" y="1596465"/>
                  </a:lnTo>
                  <a:lnTo>
                    <a:pt x="150043" y="1604488"/>
                  </a:lnTo>
                  <a:lnTo>
                    <a:pt x="150283" y="1612510"/>
                  </a:lnTo>
                  <a:lnTo>
                    <a:pt x="150517" y="1620533"/>
                  </a:lnTo>
                  <a:lnTo>
                    <a:pt x="150742" y="1628555"/>
                  </a:lnTo>
                  <a:lnTo>
                    <a:pt x="150963" y="1636578"/>
                  </a:lnTo>
                  <a:lnTo>
                    <a:pt x="151173" y="1644600"/>
                  </a:lnTo>
                  <a:lnTo>
                    <a:pt x="151380" y="1652622"/>
                  </a:lnTo>
                  <a:lnTo>
                    <a:pt x="151575" y="1660645"/>
                  </a:lnTo>
                  <a:lnTo>
                    <a:pt x="151769" y="1668667"/>
                  </a:lnTo>
                  <a:lnTo>
                    <a:pt x="151947" y="1676690"/>
                  </a:lnTo>
                  <a:lnTo>
                    <a:pt x="152126" y="1684712"/>
                  </a:lnTo>
                  <a:lnTo>
                    <a:pt x="152290" y="1692735"/>
                  </a:lnTo>
                  <a:lnTo>
                    <a:pt x="152452" y="1700757"/>
                  </a:lnTo>
                  <a:lnTo>
                    <a:pt x="152602" y="1708779"/>
                  </a:lnTo>
                  <a:lnTo>
                    <a:pt x="152748" y="1716802"/>
                  </a:lnTo>
                  <a:lnTo>
                    <a:pt x="152883" y="1724824"/>
                  </a:lnTo>
                  <a:lnTo>
                    <a:pt x="153013" y="1732847"/>
                  </a:lnTo>
                  <a:lnTo>
                    <a:pt x="153133" y="1740869"/>
                  </a:lnTo>
                  <a:lnTo>
                    <a:pt x="153247" y="1748892"/>
                  </a:lnTo>
                  <a:lnTo>
                    <a:pt x="153352" y="1756914"/>
                  </a:lnTo>
                  <a:lnTo>
                    <a:pt x="153449" y="1764937"/>
                  </a:lnTo>
                  <a:lnTo>
                    <a:pt x="153540" y="1772959"/>
                  </a:lnTo>
                  <a:lnTo>
                    <a:pt x="153620" y="1780981"/>
                  </a:lnTo>
                  <a:lnTo>
                    <a:pt x="153695" y="1789004"/>
                  </a:lnTo>
                  <a:lnTo>
                    <a:pt x="153759" y="1797026"/>
                  </a:lnTo>
                  <a:lnTo>
                    <a:pt x="153820" y="1805049"/>
                  </a:lnTo>
                  <a:lnTo>
                    <a:pt x="153866" y="1813071"/>
                  </a:lnTo>
                  <a:lnTo>
                    <a:pt x="153912" y="1821094"/>
                  </a:lnTo>
                  <a:lnTo>
                    <a:pt x="153942" y="1829116"/>
                  </a:lnTo>
                  <a:lnTo>
                    <a:pt x="153971" y="1837139"/>
                  </a:lnTo>
                  <a:lnTo>
                    <a:pt x="153986" y="1845161"/>
                  </a:lnTo>
                  <a:lnTo>
                    <a:pt x="153999" y="1853183"/>
                  </a:lnTo>
                  <a:lnTo>
                    <a:pt x="153998" y="1861206"/>
                  </a:lnTo>
                  <a:lnTo>
                    <a:pt x="153995" y="1869228"/>
                  </a:lnTo>
                  <a:lnTo>
                    <a:pt x="153980" y="1877251"/>
                  </a:lnTo>
                  <a:lnTo>
                    <a:pt x="153960" y="1885273"/>
                  </a:lnTo>
                  <a:lnTo>
                    <a:pt x="153930" y="1893296"/>
                  </a:lnTo>
                  <a:lnTo>
                    <a:pt x="153894" y="1901318"/>
                  </a:lnTo>
                  <a:lnTo>
                    <a:pt x="153850" y="1909341"/>
                  </a:lnTo>
                  <a:lnTo>
                    <a:pt x="153797" y="1917363"/>
                  </a:lnTo>
                  <a:lnTo>
                    <a:pt x="153739" y="1925385"/>
                  </a:lnTo>
                  <a:lnTo>
                    <a:pt x="153671" y="1933408"/>
                  </a:lnTo>
                  <a:lnTo>
                    <a:pt x="153599" y="1941430"/>
                  </a:lnTo>
                  <a:lnTo>
                    <a:pt x="153515" y="1949453"/>
                  </a:lnTo>
                  <a:lnTo>
                    <a:pt x="153429" y="1957475"/>
                  </a:lnTo>
                  <a:lnTo>
                    <a:pt x="153330" y="1965498"/>
                  </a:lnTo>
                  <a:lnTo>
                    <a:pt x="153230" y="1973520"/>
                  </a:lnTo>
                  <a:lnTo>
                    <a:pt x="153116" y="1981542"/>
                  </a:lnTo>
                  <a:lnTo>
                    <a:pt x="153002" y="1989565"/>
                  </a:lnTo>
                  <a:lnTo>
                    <a:pt x="152875" y="1997587"/>
                  </a:lnTo>
                  <a:lnTo>
                    <a:pt x="152746" y="2005610"/>
                  </a:lnTo>
                  <a:lnTo>
                    <a:pt x="152606" y="2013632"/>
                  </a:lnTo>
                  <a:lnTo>
                    <a:pt x="152463" y="2021655"/>
                  </a:lnTo>
                  <a:lnTo>
                    <a:pt x="152311" y="2029677"/>
                  </a:lnTo>
                  <a:lnTo>
                    <a:pt x="152154" y="2037700"/>
                  </a:lnTo>
                  <a:lnTo>
                    <a:pt x="151990" y="2045722"/>
                  </a:lnTo>
                  <a:lnTo>
                    <a:pt x="151821" y="2053744"/>
                  </a:lnTo>
                  <a:lnTo>
                    <a:pt x="151645" y="2061767"/>
                  </a:lnTo>
                  <a:lnTo>
                    <a:pt x="151462" y="2069789"/>
                  </a:lnTo>
                  <a:lnTo>
                    <a:pt x="151276" y="2077812"/>
                  </a:lnTo>
                  <a:lnTo>
                    <a:pt x="151081" y="2085834"/>
                  </a:lnTo>
                  <a:lnTo>
                    <a:pt x="150884" y="2093857"/>
                  </a:lnTo>
                  <a:lnTo>
                    <a:pt x="150677" y="2101879"/>
                  </a:lnTo>
                  <a:lnTo>
                    <a:pt x="150469" y="2109902"/>
                  </a:lnTo>
                  <a:lnTo>
                    <a:pt x="150252" y="2117924"/>
                  </a:lnTo>
                  <a:lnTo>
                    <a:pt x="150034" y="2125946"/>
                  </a:lnTo>
                  <a:lnTo>
                    <a:pt x="149806" y="2133969"/>
                  </a:lnTo>
                  <a:lnTo>
                    <a:pt x="149578" y="2141991"/>
                  </a:lnTo>
                  <a:lnTo>
                    <a:pt x="149341" y="2150014"/>
                  </a:lnTo>
                  <a:lnTo>
                    <a:pt x="149103" y="2158036"/>
                  </a:lnTo>
                  <a:lnTo>
                    <a:pt x="148858" y="2166059"/>
                  </a:lnTo>
                  <a:lnTo>
                    <a:pt x="148611" y="2174081"/>
                  </a:lnTo>
                  <a:lnTo>
                    <a:pt x="148358" y="2182104"/>
                  </a:lnTo>
                  <a:lnTo>
                    <a:pt x="148103" y="2190126"/>
                  </a:lnTo>
                  <a:lnTo>
                    <a:pt x="147843" y="2198148"/>
                  </a:lnTo>
                  <a:lnTo>
                    <a:pt x="147579" y="2206171"/>
                  </a:lnTo>
                  <a:lnTo>
                    <a:pt x="147312" y="2214193"/>
                  </a:lnTo>
                  <a:lnTo>
                    <a:pt x="147042" y="2222216"/>
                  </a:lnTo>
                  <a:lnTo>
                    <a:pt x="146769" y="2230238"/>
                  </a:lnTo>
                  <a:lnTo>
                    <a:pt x="146492" y="2238261"/>
                  </a:lnTo>
                  <a:lnTo>
                    <a:pt x="146213" y="2246283"/>
                  </a:lnTo>
                  <a:lnTo>
                    <a:pt x="145930" y="2254305"/>
                  </a:lnTo>
                  <a:lnTo>
                    <a:pt x="145647" y="2262328"/>
                  </a:lnTo>
                  <a:lnTo>
                    <a:pt x="145359" y="2270350"/>
                  </a:lnTo>
                  <a:lnTo>
                    <a:pt x="145071" y="2278373"/>
                  </a:lnTo>
                  <a:lnTo>
                    <a:pt x="144779" y="2286395"/>
                  </a:lnTo>
                  <a:lnTo>
                    <a:pt x="144486" y="2294418"/>
                  </a:lnTo>
                  <a:lnTo>
                    <a:pt x="144191" y="2302440"/>
                  </a:lnTo>
                  <a:lnTo>
                    <a:pt x="143896" y="2310463"/>
                  </a:lnTo>
                  <a:lnTo>
                    <a:pt x="143598" y="2318485"/>
                  </a:lnTo>
                  <a:lnTo>
                    <a:pt x="143300" y="2326507"/>
                  </a:lnTo>
                  <a:lnTo>
                    <a:pt x="143000" y="2334530"/>
                  </a:lnTo>
                  <a:lnTo>
                    <a:pt x="142700" y="2342552"/>
                  </a:lnTo>
                  <a:lnTo>
                    <a:pt x="142399" y="2350575"/>
                  </a:lnTo>
                  <a:lnTo>
                    <a:pt x="142098" y="2358597"/>
                  </a:lnTo>
                  <a:lnTo>
                    <a:pt x="141796" y="2366620"/>
                  </a:lnTo>
                  <a:lnTo>
                    <a:pt x="141494" y="2374642"/>
                  </a:lnTo>
                  <a:lnTo>
                    <a:pt x="141193" y="2382665"/>
                  </a:lnTo>
                  <a:lnTo>
                    <a:pt x="140891" y="2390687"/>
                  </a:lnTo>
                  <a:lnTo>
                    <a:pt x="140590" y="2398709"/>
                  </a:lnTo>
                  <a:lnTo>
                    <a:pt x="140290" y="2406732"/>
                  </a:lnTo>
                  <a:lnTo>
                    <a:pt x="139990" y="2414754"/>
                  </a:lnTo>
                  <a:lnTo>
                    <a:pt x="139692" y="2422777"/>
                  </a:lnTo>
                  <a:lnTo>
                    <a:pt x="139394" y="2430799"/>
                  </a:lnTo>
                  <a:lnTo>
                    <a:pt x="139099" y="2438822"/>
                  </a:lnTo>
                  <a:lnTo>
                    <a:pt x="138804" y="2446844"/>
                  </a:lnTo>
                  <a:lnTo>
                    <a:pt x="138512" y="2454867"/>
                  </a:lnTo>
                  <a:lnTo>
                    <a:pt x="138220" y="2462889"/>
                  </a:lnTo>
                  <a:lnTo>
                    <a:pt x="137932" y="2470911"/>
                  </a:lnTo>
                  <a:lnTo>
                    <a:pt x="137645" y="2478934"/>
                  </a:lnTo>
                  <a:lnTo>
                    <a:pt x="137361" y="2486956"/>
                  </a:lnTo>
                  <a:lnTo>
                    <a:pt x="137079" y="2494979"/>
                  </a:lnTo>
                  <a:lnTo>
                    <a:pt x="136800" y="2503001"/>
                  </a:lnTo>
                  <a:lnTo>
                    <a:pt x="136524" y="2511024"/>
                  </a:lnTo>
                  <a:lnTo>
                    <a:pt x="136250" y="2519046"/>
                  </a:lnTo>
                  <a:lnTo>
                    <a:pt x="135981" y="2527068"/>
                  </a:lnTo>
                  <a:lnTo>
                    <a:pt x="135714" y="2535091"/>
                  </a:lnTo>
                  <a:lnTo>
                    <a:pt x="135452" y="2543113"/>
                  </a:lnTo>
                  <a:lnTo>
                    <a:pt x="135191" y="2551136"/>
                  </a:lnTo>
                  <a:lnTo>
                    <a:pt x="134937" y="2559158"/>
                  </a:lnTo>
                  <a:lnTo>
                    <a:pt x="134684" y="2567181"/>
                  </a:lnTo>
                  <a:lnTo>
                    <a:pt x="134439" y="2575203"/>
                  </a:lnTo>
                  <a:lnTo>
                    <a:pt x="134194" y="2583226"/>
                  </a:lnTo>
                  <a:lnTo>
                    <a:pt x="133959" y="2591248"/>
                  </a:lnTo>
                  <a:lnTo>
                    <a:pt x="133724" y="2599270"/>
                  </a:lnTo>
                  <a:lnTo>
                    <a:pt x="133497" y="2607293"/>
                  </a:lnTo>
                  <a:lnTo>
                    <a:pt x="133272" y="2615315"/>
                  </a:lnTo>
                  <a:lnTo>
                    <a:pt x="133055" y="2623338"/>
                  </a:lnTo>
                  <a:lnTo>
                    <a:pt x="132841" y="2631360"/>
                  </a:lnTo>
                  <a:lnTo>
                    <a:pt x="132635" y="2639383"/>
                  </a:lnTo>
                  <a:lnTo>
                    <a:pt x="132432" y="2647405"/>
                  </a:lnTo>
                  <a:lnTo>
                    <a:pt x="132236" y="2655428"/>
                  </a:lnTo>
                  <a:lnTo>
                    <a:pt x="132047" y="2663450"/>
                  </a:lnTo>
                  <a:lnTo>
                    <a:pt x="131862" y="2671472"/>
                  </a:lnTo>
                  <a:lnTo>
                    <a:pt x="131685" y="2679495"/>
                  </a:lnTo>
                  <a:lnTo>
                    <a:pt x="131512" y="2687517"/>
                  </a:lnTo>
                  <a:lnTo>
                    <a:pt x="131348" y="2695540"/>
                  </a:lnTo>
                  <a:lnTo>
                    <a:pt x="131187" y="2703562"/>
                  </a:lnTo>
                  <a:lnTo>
                    <a:pt x="131038" y="2711585"/>
                  </a:lnTo>
                  <a:lnTo>
                    <a:pt x="130889" y="2719607"/>
                  </a:lnTo>
                  <a:lnTo>
                    <a:pt x="130755" y="2727630"/>
                  </a:lnTo>
                  <a:lnTo>
                    <a:pt x="130620" y="2735652"/>
                  </a:lnTo>
                  <a:lnTo>
                    <a:pt x="130500" y="2743674"/>
                  </a:lnTo>
                  <a:lnTo>
                    <a:pt x="130381" y="2751697"/>
                  </a:lnTo>
                  <a:lnTo>
                    <a:pt x="130275" y="2759719"/>
                  </a:lnTo>
                  <a:lnTo>
                    <a:pt x="130171" y="2767742"/>
                  </a:lnTo>
                  <a:lnTo>
                    <a:pt x="130079" y="2775764"/>
                  </a:lnTo>
                  <a:lnTo>
                    <a:pt x="129992" y="2783787"/>
                  </a:lnTo>
                  <a:lnTo>
                    <a:pt x="129915" y="2791809"/>
                  </a:lnTo>
                  <a:lnTo>
                    <a:pt x="129844" y="2799832"/>
                  </a:lnTo>
                  <a:lnTo>
                    <a:pt x="129782" y="2807854"/>
                  </a:lnTo>
                  <a:lnTo>
                    <a:pt x="129728" y="2815876"/>
                  </a:lnTo>
                  <a:lnTo>
                    <a:pt x="129681" y="2823899"/>
                  </a:lnTo>
                  <a:lnTo>
                    <a:pt x="129645" y="2831921"/>
                  </a:lnTo>
                  <a:lnTo>
                    <a:pt x="129614" y="2839944"/>
                  </a:lnTo>
                  <a:lnTo>
                    <a:pt x="129596" y="2847966"/>
                  </a:lnTo>
                  <a:lnTo>
                    <a:pt x="129580" y="2855989"/>
                  </a:lnTo>
                  <a:lnTo>
                    <a:pt x="129581" y="2864011"/>
                  </a:lnTo>
                  <a:lnTo>
                    <a:pt x="129581" y="2872033"/>
                  </a:lnTo>
                  <a:lnTo>
                    <a:pt x="129600" y="2880056"/>
                  </a:lnTo>
                  <a:lnTo>
                    <a:pt x="129618" y="2888078"/>
                  </a:lnTo>
                  <a:lnTo>
                    <a:pt x="129654" y="2896101"/>
                  </a:lnTo>
                  <a:lnTo>
                    <a:pt x="129692" y="2904123"/>
                  </a:lnTo>
                  <a:lnTo>
                    <a:pt x="129744" y="2912146"/>
                  </a:lnTo>
                  <a:lnTo>
                    <a:pt x="129800" y="2920168"/>
                  </a:lnTo>
                  <a:lnTo>
                    <a:pt x="129870" y="2928191"/>
                  </a:lnTo>
                  <a:lnTo>
                    <a:pt x="129945" y="2936213"/>
                  </a:lnTo>
                  <a:lnTo>
                    <a:pt x="130032" y="2944235"/>
                  </a:lnTo>
                  <a:lnTo>
                    <a:pt x="130126" y="2952258"/>
                  </a:lnTo>
                  <a:lnTo>
                    <a:pt x="130230" y="2960280"/>
                  </a:lnTo>
                  <a:lnTo>
                    <a:pt x="130344" y="2968303"/>
                  </a:lnTo>
                  <a:lnTo>
                    <a:pt x="130465" y="2976325"/>
                  </a:lnTo>
                  <a:lnTo>
                    <a:pt x="130598" y="2984348"/>
                  </a:lnTo>
                  <a:lnTo>
                    <a:pt x="130736" y="2992370"/>
                  </a:lnTo>
                  <a:lnTo>
                    <a:pt x="130889" y="3000393"/>
                  </a:lnTo>
                  <a:lnTo>
                    <a:pt x="131044" y="3008415"/>
                  </a:lnTo>
                  <a:lnTo>
                    <a:pt x="131217" y="3016437"/>
                  </a:lnTo>
                  <a:lnTo>
                    <a:pt x="131389" y="3024460"/>
                  </a:lnTo>
                  <a:lnTo>
                    <a:pt x="131580" y="3032482"/>
                  </a:lnTo>
                  <a:lnTo>
                    <a:pt x="131772" y="3040505"/>
                  </a:lnTo>
                  <a:lnTo>
                    <a:pt x="131980" y="3048527"/>
                  </a:lnTo>
                  <a:lnTo>
                    <a:pt x="132191" y="3056550"/>
                  </a:lnTo>
                  <a:lnTo>
                    <a:pt x="132417" y="3064572"/>
                  </a:lnTo>
                  <a:lnTo>
                    <a:pt x="132646" y="3072595"/>
                  </a:lnTo>
                  <a:lnTo>
                    <a:pt x="132888" y="3080617"/>
                  </a:lnTo>
                  <a:lnTo>
                    <a:pt x="133136" y="3088639"/>
                  </a:lnTo>
                  <a:lnTo>
                    <a:pt x="133395" y="3096662"/>
                  </a:lnTo>
                  <a:lnTo>
                    <a:pt x="133662" y="3104684"/>
                  </a:lnTo>
                  <a:lnTo>
                    <a:pt x="133936" y="3112707"/>
                  </a:lnTo>
                  <a:lnTo>
                    <a:pt x="134221" y="3120729"/>
                  </a:lnTo>
                  <a:lnTo>
                    <a:pt x="134512" y="3128752"/>
                  </a:lnTo>
                  <a:lnTo>
                    <a:pt x="134814" y="3136774"/>
                  </a:lnTo>
                  <a:lnTo>
                    <a:pt x="135121" y="3144796"/>
                  </a:lnTo>
                  <a:lnTo>
                    <a:pt x="135440" y="3152819"/>
                  </a:lnTo>
                  <a:lnTo>
                    <a:pt x="135762" y="3160841"/>
                  </a:lnTo>
                  <a:lnTo>
                    <a:pt x="136099" y="3168864"/>
                  </a:lnTo>
                  <a:lnTo>
                    <a:pt x="136435" y="3176886"/>
                  </a:lnTo>
                  <a:lnTo>
                    <a:pt x="136788" y="3184909"/>
                  </a:lnTo>
                  <a:lnTo>
                    <a:pt x="137141" y="3192931"/>
                  </a:lnTo>
                  <a:lnTo>
                    <a:pt x="137507" y="3200954"/>
                  </a:lnTo>
                  <a:lnTo>
                    <a:pt x="137876" y="3208976"/>
                  </a:lnTo>
                  <a:lnTo>
                    <a:pt x="138255" y="3216998"/>
                  </a:lnTo>
                  <a:lnTo>
                    <a:pt x="138639" y="3225021"/>
                  </a:lnTo>
                  <a:lnTo>
                    <a:pt x="139032" y="3233043"/>
                  </a:lnTo>
                  <a:lnTo>
                    <a:pt x="139429" y="3241066"/>
                  </a:lnTo>
                  <a:lnTo>
                    <a:pt x="139834" y="3249088"/>
                  </a:lnTo>
                  <a:lnTo>
                    <a:pt x="140246" y="3257111"/>
                  </a:lnTo>
                  <a:lnTo>
                    <a:pt x="140662" y="3265133"/>
                  </a:lnTo>
                  <a:lnTo>
                    <a:pt x="141086" y="3273156"/>
                  </a:lnTo>
                  <a:lnTo>
                    <a:pt x="141514" y="3281178"/>
                  </a:lnTo>
                  <a:lnTo>
                    <a:pt x="141950" y="3289200"/>
                  </a:lnTo>
                  <a:lnTo>
                    <a:pt x="142388" y="3297223"/>
                  </a:lnTo>
                  <a:lnTo>
                    <a:pt x="142835" y="3305245"/>
                  </a:lnTo>
                  <a:lnTo>
                    <a:pt x="143283" y="3313268"/>
                  </a:lnTo>
                  <a:lnTo>
                    <a:pt x="143740" y="3321290"/>
                  </a:lnTo>
                  <a:lnTo>
                    <a:pt x="144197" y="3329313"/>
                  </a:lnTo>
                  <a:lnTo>
                    <a:pt x="144663" y="3337335"/>
                  </a:lnTo>
                  <a:lnTo>
                    <a:pt x="145129" y="3345358"/>
                  </a:lnTo>
                  <a:lnTo>
                    <a:pt x="145601" y="3353380"/>
                  </a:lnTo>
                  <a:lnTo>
                    <a:pt x="146075" y="3361402"/>
                  </a:lnTo>
                  <a:lnTo>
                    <a:pt x="146555" y="3369425"/>
                  </a:lnTo>
                  <a:lnTo>
                    <a:pt x="147036" y="3377447"/>
                  </a:lnTo>
                  <a:lnTo>
                    <a:pt x="147520" y="3385470"/>
                  </a:lnTo>
                  <a:lnTo>
                    <a:pt x="148007" y="3393492"/>
                  </a:lnTo>
                  <a:lnTo>
                    <a:pt x="148497" y="3401515"/>
                  </a:lnTo>
                  <a:lnTo>
                    <a:pt x="148988" y="3409537"/>
                  </a:lnTo>
                  <a:lnTo>
                    <a:pt x="149481" y="3417559"/>
                  </a:lnTo>
                  <a:lnTo>
                    <a:pt x="149976" y="3425582"/>
                  </a:lnTo>
                  <a:lnTo>
                    <a:pt x="150472" y="3433604"/>
                  </a:lnTo>
                  <a:lnTo>
                    <a:pt x="150969" y="3441627"/>
                  </a:lnTo>
                  <a:lnTo>
                    <a:pt x="151466" y="3449649"/>
                  </a:lnTo>
                  <a:lnTo>
                    <a:pt x="151965" y="3457672"/>
                  </a:lnTo>
                  <a:lnTo>
                    <a:pt x="152463" y="3465694"/>
                  </a:lnTo>
                  <a:lnTo>
                    <a:pt x="152961" y="3473717"/>
                  </a:lnTo>
                  <a:lnTo>
                    <a:pt x="153459" y="3481739"/>
                  </a:lnTo>
                  <a:lnTo>
                    <a:pt x="153956" y="3489761"/>
                  </a:lnTo>
                  <a:lnTo>
                    <a:pt x="154453" y="3497784"/>
                  </a:lnTo>
                  <a:lnTo>
                    <a:pt x="154947" y="3505806"/>
                  </a:lnTo>
                  <a:lnTo>
                    <a:pt x="155440" y="3513829"/>
                  </a:lnTo>
                  <a:lnTo>
                    <a:pt x="155931" y="3521851"/>
                  </a:lnTo>
                  <a:lnTo>
                    <a:pt x="156421" y="3529874"/>
                  </a:lnTo>
                  <a:lnTo>
                    <a:pt x="156907" y="3537896"/>
                  </a:lnTo>
                  <a:lnTo>
                    <a:pt x="157391" y="3545919"/>
                  </a:lnTo>
                  <a:lnTo>
                    <a:pt x="157872" y="3553941"/>
                  </a:lnTo>
                  <a:lnTo>
                    <a:pt x="158349" y="3561963"/>
                  </a:lnTo>
                  <a:lnTo>
                    <a:pt x="158823" y="3569986"/>
                  </a:lnTo>
                  <a:lnTo>
                    <a:pt x="159292" y="3578008"/>
                  </a:lnTo>
                  <a:lnTo>
                    <a:pt x="159759" y="3586031"/>
                  </a:lnTo>
                  <a:lnTo>
                    <a:pt x="160218" y="3594053"/>
                  </a:lnTo>
                  <a:lnTo>
                    <a:pt x="160676" y="3602076"/>
                  </a:lnTo>
                  <a:lnTo>
                    <a:pt x="161125" y="3610098"/>
                  </a:lnTo>
                  <a:lnTo>
                    <a:pt x="161573" y="3618121"/>
                  </a:lnTo>
                  <a:lnTo>
                    <a:pt x="162010" y="3626143"/>
                  </a:lnTo>
                  <a:lnTo>
                    <a:pt x="162447" y="3634165"/>
                  </a:lnTo>
                  <a:lnTo>
                    <a:pt x="162871" y="3642188"/>
                  </a:lnTo>
                  <a:lnTo>
                    <a:pt x="163294" y="3650210"/>
                  </a:lnTo>
                  <a:lnTo>
                    <a:pt x="163705" y="3658233"/>
                  </a:lnTo>
                  <a:lnTo>
                    <a:pt x="164113" y="3666255"/>
                  </a:lnTo>
                  <a:lnTo>
                    <a:pt x="164510" y="3674278"/>
                  </a:lnTo>
                  <a:lnTo>
                    <a:pt x="164903" y="3682300"/>
                  </a:lnTo>
                  <a:lnTo>
                    <a:pt x="165285" y="3690322"/>
                  </a:lnTo>
                  <a:lnTo>
                    <a:pt x="165660" y="3698345"/>
                  </a:lnTo>
                  <a:lnTo>
                    <a:pt x="166026" y="3706367"/>
                  </a:lnTo>
                  <a:lnTo>
                    <a:pt x="166383" y="3714390"/>
                  </a:lnTo>
                  <a:lnTo>
                    <a:pt x="166732" y="3722412"/>
                  </a:lnTo>
                  <a:lnTo>
                    <a:pt x="167069" y="3730435"/>
                  </a:lnTo>
                  <a:lnTo>
                    <a:pt x="167401" y="3738457"/>
                  </a:lnTo>
                  <a:lnTo>
                    <a:pt x="167717" y="3746480"/>
                  </a:lnTo>
                  <a:lnTo>
                    <a:pt x="168030" y="3754502"/>
                  </a:lnTo>
                  <a:lnTo>
                    <a:pt x="168325" y="3762524"/>
                  </a:lnTo>
                  <a:lnTo>
                    <a:pt x="168619" y="3770547"/>
                  </a:lnTo>
                  <a:lnTo>
                    <a:pt x="168891" y="3778569"/>
                  </a:lnTo>
                  <a:lnTo>
                    <a:pt x="169163" y="3786592"/>
                  </a:lnTo>
                  <a:lnTo>
                    <a:pt x="169412" y="3794614"/>
                  </a:lnTo>
                  <a:lnTo>
                    <a:pt x="169660" y="3802637"/>
                  </a:lnTo>
                  <a:lnTo>
                    <a:pt x="169888" y="3810659"/>
                  </a:lnTo>
                  <a:lnTo>
                    <a:pt x="170112" y="3818682"/>
                  </a:lnTo>
                  <a:lnTo>
                    <a:pt x="170317" y="3826704"/>
                  </a:lnTo>
                  <a:lnTo>
                    <a:pt x="170515" y="3834726"/>
                  </a:lnTo>
                  <a:lnTo>
                    <a:pt x="170697" y="3842749"/>
                  </a:lnTo>
                  <a:lnTo>
                    <a:pt x="170869" y="3850771"/>
                  </a:lnTo>
                  <a:lnTo>
                    <a:pt x="171027" y="3858794"/>
                  </a:lnTo>
                  <a:lnTo>
                    <a:pt x="171172" y="3866816"/>
                  </a:lnTo>
                  <a:lnTo>
                    <a:pt x="171306" y="3874839"/>
                  </a:lnTo>
                  <a:lnTo>
                    <a:pt x="171423" y="3882861"/>
                  </a:lnTo>
                  <a:lnTo>
                    <a:pt x="171532" y="3890884"/>
                  </a:lnTo>
                  <a:lnTo>
                    <a:pt x="171621" y="3898906"/>
                  </a:lnTo>
                  <a:lnTo>
                    <a:pt x="171705" y="3906928"/>
                  </a:lnTo>
                  <a:lnTo>
                    <a:pt x="171765" y="3914951"/>
                  </a:lnTo>
                  <a:lnTo>
                    <a:pt x="171823" y="3922973"/>
                  </a:lnTo>
                  <a:lnTo>
                    <a:pt x="171854" y="3930996"/>
                  </a:lnTo>
                  <a:lnTo>
                    <a:pt x="171885" y="3939018"/>
                  </a:lnTo>
                  <a:lnTo>
                    <a:pt x="171888" y="3947041"/>
                  </a:lnTo>
                  <a:lnTo>
                    <a:pt x="171889" y="3955063"/>
                  </a:lnTo>
                  <a:lnTo>
                    <a:pt x="171866" y="3963085"/>
                  </a:lnTo>
                  <a:lnTo>
                    <a:pt x="171837" y="3971108"/>
                  </a:lnTo>
                  <a:lnTo>
                    <a:pt x="171787" y="3979130"/>
                  </a:lnTo>
                  <a:lnTo>
                    <a:pt x="171728" y="3987153"/>
                  </a:lnTo>
                  <a:lnTo>
                    <a:pt x="171652" y="3995175"/>
                  </a:lnTo>
                  <a:lnTo>
                    <a:pt x="171563" y="4003198"/>
                  </a:lnTo>
                  <a:lnTo>
                    <a:pt x="171460" y="4011220"/>
                  </a:lnTo>
                  <a:lnTo>
                    <a:pt x="171340" y="4019243"/>
                  </a:lnTo>
                  <a:lnTo>
                    <a:pt x="171211" y="4027265"/>
                  </a:lnTo>
                  <a:lnTo>
                    <a:pt x="171061" y="4035287"/>
                  </a:lnTo>
                  <a:lnTo>
                    <a:pt x="170905" y="4043310"/>
                  </a:lnTo>
                  <a:lnTo>
                    <a:pt x="170726" y="4051332"/>
                  </a:lnTo>
                  <a:lnTo>
                    <a:pt x="170543" y="4059355"/>
                  </a:lnTo>
                  <a:lnTo>
                    <a:pt x="170334" y="4067377"/>
                  </a:lnTo>
                  <a:lnTo>
                    <a:pt x="170124" y="4075400"/>
                  </a:lnTo>
                  <a:lnTo>
                    <a:pt x="169886" y="4083422"/>
                  </a:lnTo>
                  <a:lnTo>
                    <a:pt x="169648" y="4091445"/>
                  </a:lnTo>
                  <a:lnTo>
                    <a:pt x="169383" y="409946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83895" y="3132580"/>
              <a:ext cx="105191" cy="0"/>
            </a:xfrm>
            <a:custGeom>
              <a:avLst/>
              <a:pathLst>
                <a:path w="105191" h="0">
                  <a:moveTo>
                    <a:pt x="0" y="0"/>
                  </a:moveTo>
                  <a:lnTo>
                    <a:pt x="1051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718441" y="660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718441" y="35526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718441" y="20454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718441" y="3248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718441" y="47376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718441" y="26453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718441" y="47487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718441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718441" y="4574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718441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718441" y="41933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718441" y="47043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18441" y="46784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18441" y="46488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18441" y="47080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21193" y="433882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21193" y="47461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21193" y="41055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21193" y="386851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21193" y="464989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21193" y="418329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21193" y="326489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21193" y="42203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21193" y="323156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21193" y="312046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18441" y="18325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18441" y="24935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18441" y="24750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18441" y="24527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18441" y="29527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18441" y="4621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18441" y="24157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18441" y="46673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18441" y="43303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18441" y="27786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18441" y="19750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18441" y="25268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920673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208203" y="43303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1010956" y="280198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410436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1439084" y="3711427"/>
              <a:ext cx="171889" cy="1059121"/>
            </a:xfrm>
            <a:custGeom>
              <a:avLst/>
              <a:pathLst>
                <a:path w="171889" h="1059121">
                  <a:moveTo>
                    <a:pt x="19458" y="1059121"/>
                  </a:moveTo>
                  <a:lnTo>
                    <a:pt x="16768" y="1057049"/>
                  </a:lnTo>
                  <a:lnTo>
                    <a:pt x="14243" y="1054976"/>
                  </a:lnTo>
                  <a:lnTo>
                    <a:pt x="11919" y="1052903"/>
                  </a:lnTo>
                  <a:lnTo>
                    <a:pt x="9779" y="1050831"/>
                  </a:lnTo>
                  <a:lnTo>
                    <a:pt x="7833" y="1048758"/>
                  </a:lnTo>
                  <a:lnTo>
                    <a:pt x="6087" y="1046685"/>
                  </a:lnTo>
                  <a:lnTo>
                    <a:pt x="4547" y="1044613"/>
                  </a:lnTo>
                  <a:lnTo>
                    <a:pt x="3239" y="1042540"/>
                  </a:lnTo>
                  <a:lnTo>
                    <a:pt x="2175" y="1040467"/>
                  </a:lnTo>
                  <a:lnTo>
                    <a:pt x="1322" y="1038395"/>
                  </a:lnTo>
                  <a:lnTo>
                    <a:pt x="678" y="1036322"/>
                  </a:lnTo>
                  <a:lnTo>
                    <a:pt x="241" y="1034249"/>
                  </a:lnTo>
                  <a:lnTo>
                    <a:pt x="8" y="1032177"/>
                  </a:lnTo>
                  <a:lnTo>
                    <a:pt x="0" y="1030104"/>
                  </a:lnTo>
                  <a:lnTo>
                    <a:pt x="207" y="1028032"/>
                  </a:lnTo>
                  <a:lnTo>
                    <a:pt x="600" y="1025959"/>
                  </a:lnTo>
                  <a:lnTo>
                    <a:pt x="1174" y="1023886"/>
                  </a:lnTo>
                  <a:lnTo>
                    <a:pt x="1921" y="1021814"/>
                  </a:lnTo>
                  <a:lnTo>
                    <a:pt x="2837" y="1019741"/>
                  </a:lnTo>
                  <a:lnTo>
                    <a:pt x="3937" y="1017668"/>
                  </a:lnTo>
                  <a:lnTo>
                    <a:pt x="5204" y="1015596"/>
                  </a:lnTo>
                  <a:lnTo>
                    <a:pt x="6614" y="1013523"/>
                  </a:lnTo>
                  <a:lnTo>
                    <a:pt x="8159" y="1011450"/>
                  </a:lnTo>
                  <a:lnTo>
                    <a:pt x="9832" y="1009378"/>
                  </a:lnTo>
                  <a:lnTo>
                    <a:pt x="11624" y="1007305"/>
                  </a:lnTo>
                  <a:lnTo>
                    <a:pt x="13544" y="1005232"/>
                  </a:lnTo>
                  <a:lnTo>
                    <a:pt x="15567" y="1003160"/>
                  </a:lnTo>
                  <a:lnTo>
                    <a:pt x="17674" y="1001087"/>
                  </a:lnTo>
                  <a:lnTo>
                    <a:pt x="19856" y="999014"/>
                  </a:lnTo>
                  <a:lnTo>
                    <a:pt x="22100" y="996942"/>
                  </a:lnTo>
                  <a:lnTo>
                    <a:pt x="24397" y="994869"/>
                  </a:lnTo>
                  <a:lnTo>
                    <a:pt x="26738" y="992797"/>
                  </a:lnTo>
                  <a:lnTo>
                    <a:pt x="29102" y="990724"/>
                  </a:lnTo>
                  <a:lnTo>
                    <a:pt x="31475" y="988651"/>
                  </a:lnTo>
                  <a:lnTo>
                    <a:pt x="33846" y="986579"/>
                  </a:lnTo>
                  <a:lnTo>
                    <a:pt x="36202" y="984506"/>
                  </a:lnTo>
                  <a:lnTo>
                    <a:pt x="38533" y="982433"/>
                  </a:lnTo>
                  <a:lnTo>
                    <a:pt x="40815" y="980361"/>
                  </a:lnTo>
                  <a:lnTo>
                    <a:pt x="43043" y="978288"/>
                  </a:lnTo>
                  <a:lnTo>
                    <a:pt x="45209" y="976215"/>
                  </a:lnTo>
                  <a:lnTo>
                    <a:pt x="47304" y="974143"/>
                  </a:lnTo>
                  <a:lnTo>
                    <a:pt x="49320" y="972070"/>
                  </a:lnTo>
                  <a:lnTo>
                    <a:pt x="51250" y="969997"/>
                  </a:lnTo>
                  <a:lnTo>
                    <a:pt x="53062" y="967925"/>
                  </a:lnTo>
                  <a:lnTo>
                    <a:pt x="54774" y="965852"/>
                  </a:lnTo>
                  <a:lnTo>
                    <a:pt x="56382" y="963780"/>
                  </a:lnTo>
                  <a:lnTo>
                    <a:pt x="57883" y="961707"/>
                  </a:lnTo>
                  <a:lnTo>
                    <a:pt x="59276" y="959634"/>
                  </a:lnTo>
                  <a:lnTo>
                    <a:pt x="60557" y="957562"/>
                  </a:lnTo>
                  <a:lnTo>
                    <a:pt x="61703" y="955489"/>
                  </a:lnTo>
                  <a:lnTo>
                    <a:pt x="62741" y="953416"/>
                  </a:lnTo>
                  <a:lnTo>
                    <a:pt x="63674" y="951344"/>
                  </a:lnTo>
                  <a:lnTo>
                    <a:pt x="64505" y="949271"/>
                  </a:lnTo>
                  <a:lnTo>
                    <a:pt x="65237" y="947198"/>
                  </a:lnTo>
                  <a:lnTo>
                    <a:pt x="65871" y="945126"/>
                  </a:lnTo>
                  <a:lnTo>
                    <a:pt x="66400" y="943053"/>
                  </a:lnTo>
                  <a:lnTo>
                    <a:pt x="66849" y="940980"/>
                  </a:lnTo>
                  <a:lnTo>
                    <a:pt x="67227" y="938908"/>
                  </a:lnTo>
                  <a:lnTo>
                    <a:pt x="67539" y="936835"/>
                  </a:lnTo>
                  <a:lnTo>
                    <a:pt x="67794" y="934762"/>
                  </a:lnTo>
                  <a:lnTo>
                    <a:pt x="67996" y="932690"/>
                  </a:lnTo>
                  <a:lnTo>
                    <a:pt x="68153" y="930617"/>
                  </a:lnTo>
                  <a:lnTo>
                    <a:pt x="68283" y="928545"/>
                  </a:lnTo>
                  <a:lnTo>
                    <a:pt x="68393" y="926472"/>
                  </a:lnTo>
                  <a:lnTo>
                    <a:pt x="68492" y="924399"/>
                  </a:lnTo>
                  <a:lnTo>
                    <a:pt x="68588" y="922327"/>
                  </a:lnTo>
                  <a:lnTo>
                    <a:pt x="68690" y="920254"/>
                  </a:lnTo>
                  <a:lnTo>
                    <a:pt x="68810" y="918181"/>
                  </a:lnTo>
                  <a:lnTo>
                    <a:pt x="68953" y="916109"/>
                  </a:lnTo>
                  <a:lnTo>
                    <a:pt x="69125" y="914036"/>
                  </a:lnTo>
                  <a:lnTo>
                    <a:pt x="69331" y="911963"/>
                  </a:lnTo>
                  <a:lnTo>
                    <a:pt x="69574" y="909891"/>
                  </a:lnTo>
                  <a:lnTo>
                    <a:pt x="69865" y="907818"/>
                  </a:lnTo>
                  <a:lnTo>
                    <a:pt x="70206" y="905745"/>
                  </a:lnTo>
                  <a:lnTo>
                    <a:pt x="70592" y="903673"/>
                  </a:lnTo>
                  <a:lnTo>
                    <a:pt x="71024" y="901600"/>
                  </a:lnTo>
                  <a:lnTo>
                    <a:pt x="71499" y="899528"/>
                  </a:lnTo>
                  <a:lnTo>
                    <a:pt x="72016" y="897455"/>
                  </a:lnTo>
                  <a:lnTo>
                    <a:pt x="72577" y="895382"/>
                  </a:lnTo>
                  <a:lnTo>
                    <a:pt x="73176" y="893310"/>
                  </a:lnTo>
                  <a:lnTo>
                    <a:pt x="73802" y="891237"/>
                  </a:lnTo>
                  <a:lnTo>
                    <a:pt x="74452" y="889164"/>
                  </a:lnTo>
                  <a:lnTo>
                    <a:pt x="75120" y="887092"/>
                  </a:lnTo>
                  <a:lnTo>
                    <a:pt x="75800" y="885019"/>
                  </a:lnTo>
                  <a:lnTo>
                    <a:pt x="76486" y="882946"/>
                  </a:lnTo>
                  <a:lnTo>
                    <a:pt x="77171" y="880874"/>
                  </a:lnTo>
                  <a:lnTo>
                    <a:pt x="77848" y="878801"/>
                  </a:lnTo>
                  <a:lnTo>
                    <a:pt x="78512" y="876728"/>
                  </a:lnTo>
                  <a:lnTo>
                    <a:pt x="79160" y="874656"/>
                  </a:lnTo>
                  <a:lnTo>
                    <a:pt x="79785" y="872583"/>
                  </a:lnTo>
                  <a:lnTo>
                    <a:pt x="80381" y="870510"/>
                  </a:lnTo>
                  <a:lnTo>
                    <a:pt x="80944" y="868438"/>
                  </a:lnTo>
                  <a:lnTo>
                    <a:pt x="81476" y="866365"/>
                  </a:lnTo>
                  <a:lnTo>
                    <a:pt x="81975" y="864293"/>
                  </a:lnTo>
                  <a:lnTo>
                    <a:pt x="82439" y="862220"/>
                  </a:lnTo>
                  <a:lnTo>
                    <a:pt x="82867" y="860147"/>
                  </a:lnTo>
                  <a:lnTo>
                    <a:pt x="83253" y="858075"/>
                  </a:lnTo>
                  <a:lnTo>
                    <a:pt x="83604" y="856002"/>
                  </a:lnTo>
                  <a:lnTo>
                    <a:pt x="83920" y="853929"/>
                  </a:lnTo>
                  <a:lnTo>
                    <a:pt x="84205" y="851857"/>
                  </a:lnTo>
                  <a:lnTo>
                    <a:pt x="84459" y="849784"/>
                  </a:lnTo>
                  <a:lnTo>
                    <a:pt x="84684" y="847711"/>
                  </a:lnTo>
                  <a:lnTo>
                    <a:pt x="84875" y="845639"/>
                  </a:lnTo>
                  <a:lnTo>
                    <a:pt x="85042" y="843566"/>
                  </a:lnTo>
                  <a:lnTo>
                    <a:pt x="85186" y="841493"/>
                  </a:lnTo>
                  <a:lnTo>
                    <a:pt x="85310" y="839421"/>
                  </a:lnTo>
                  <a:lnTo>
                    <a:pt x="85415" y="837348"/>
                  </a:lnTo>
                  <a:lnTo>
                    <a:pt x="85502" y="835276"/>
                  </a:lnTo>
                  <a:lnTo>
                    <a:pt x="85571" y="833203"/>
                  </a:lnTo>
                  <a:lnTo>
                    <a:pt x="85626" y="831130"/>
                  </a:lnTo>
                  <a:lnTo>
                    <a:pt x="85668" y="829058"/>
                  </a:lnTo>
                  <a:lnTo>
                    <a:pt x="85699" y="826985"/>
                  </a:lnTo>
                  <a:lnTo>
                    <a:pt x="85720" y="824912"/>
                  </a:lnTo>
                  <a:lnTo>
                    <a:pt x="85729" y="822840"/>
                  </a:lnTo>
                  <a:lnTo>
                    <a:pt x="85727" y="820767"/>
                  </a:lnTo>
                  <a:lnTo>
                    <a:pt x="85716" y="818694"/>
                  </a:lnTo>
                  <a:lnTo>
                    <a:pt x="85695" y="816622"/>
                  </a:lnTo>
                  <a:lnTo>
                    <a:pt x="85664" y="814549"/>
                  </a:lnTo>
                  <a:lnTo>
                    <a:pt x="85624" y="812476"/>
                  </a:lnTo>
                  <a:lnTo>
                    <a:pt x="85572" y="810404"/>
                  </a:lnTo>
                  <a:lnTo>
                    <a:pt x="85506" y="808331"/>
                  </a:lnTo>
                  <a:lnTo>
                    <a:pt x="85428" y="806258"/>
                  </a:lnTo>
                  <a:lnTo>
                    <a:pt x="85337" y="804186"/>
                  </a:lnTo>
                  <a:lnTo>
                    <a:pt x="85231" y="802113"/>
                  </a:lnTo>
                  <a:lnTo>
                    <a:pt x="85111" y="800041"/>
                  </a:lnTo>
                  <a:lnTo>
                    <a:pt x="84974" y="797968"/>
                  </a:lnTo>
                  <a:lnTo>
                    <a:pt x="84817" y="795895"/>
                  </a:lnTo>
                  <a:lnTo>
                    <a:pt x="84643" y="793823"/>
                  </a:lnTo>
                  <a:lnTo>
                    <a:pt x="84451" y="791750"/>
                  </a:lnTo>
                  <a:lnTo>
                    <a:pt x="84240" y="789677"/>
                  </a:lnTo>
                  <a:lnTo>
                    <a:pt x="84010" y="787605"/>
                  </a:lnTo>
                  <a:lnTo>
                    <a:pt x="83760" y="785532"/>
                  </a:lnTo>
                  <a:lnTo>
                    <a:pt x="83489" y="783459"/>
                  </a:lnTo>
                  <a:lnTo>
                    <a:pt x="83201" y="781387"/>
                  </a:lnTo>
                  <a:lnTo>
                    <a:pt x="82897" y="779314"/>
                  </a:lnTo>
                  <a:lnTo>
                    <a:pt x="82577" y="777241"/>
                  </a:lnTo>
                  <a:lnTo>
                    <a:pt x="82244" y="775169"/>
                  </a:lnTo>
                  <a:lnTo>
                    <a:pt x="81898" y="773096"/>
                  </a:lnTo>
                  <a:lnTo>
                    <a:pt x="81542" y="771024"/>
                  </a:lnTo>
                  <a:lnTo>
                    <a:pt x="81180" y="768951"/>
                  </a:lnTo>
                  <a:lnTo>
                    <a:pt x="80814" y="766878"/>
                  </a:lnTo>
                  <a:lnTo>
                    <a:pt x="80448" y="764806"/>
                  </a:lnTo>
                  <a:lnTo>
                    <a:pt x="80083" y="762733"/>
                  </a:lnTo>
                  <a:lnTo>
                    <a:pt x="79723" y="760660"/>
                  </a:lnTo>
                  <a:lnTo>
                    <a:pt x="79373" y="758588"/>
                  </a:lnTo>
                  <a:lnTo>
                    <a:pt x="79033" y="756515"/>
                  </a:lnTo>
                  <a:lnTo>
                    <a:pt x="78707" y="754442"/>
                  </a:lnTo>
                  <a:lnTo>
                    <a:pt x="78395" y="752370"/>
                  </a:lnTo>
                  <a:lnTo>
                    <a:pt x="78101" y="750297"/>
                  </a:lnTo>
                  <a:lnTo>
                    <a:pt x="77829" y="748224"/>
                  </a:lnTo>
                  <a:lnTo>
                    <a:pt x="77578" y="746152"/>
                  </a:lnTo>
                  <a:lnTo>
                    <a:pt x="77348" y="744079"/>
                  </a:lnTo>
                  <a:lnTo>
                    <a:pt x="77140" y="742006"/>
                  </a:lnTo>
                  <a:lnTo>
                    <a:pt x="76953" y="739934"/>
                  </a:lnTo>
                  <a:lnTo>
                    <a:pt x="76788" y="737861"/>
                  </a:lnTo>
                  <a:lnTo>
                    <a:pt x="76648" y="735789"/>
                  </a:lnTo>
                  <a:lnTo>
                    <a:pt x="76530" y="733716"/>
                  </a:lnTo>
                  <a:lnTo>
                    <a:pt x="76432" y="731643"/>
                  </a:lnTo>
                  <a:lnTo>
                    <a:pt x="76353" y="729571"/>
                  </a:lnTo>
                  <a:lnTo>
                    <a:pt x="76293" y="727498"/>
                  </a:lnTo>
                  <a:lnTo>
                    <a:pt x="76252" y="725425"/>
                  </a:lnTo>
                  <a:lnTo>
                    <a:pt x="76233" y="723353"/>
                  </a:lnTo>
                  <a:lnTo>
                    <a:pt x="76232" y="721280"/>
                  </a:lnTo>
                  <a:lnTo>
                    <a:pt x="76250" y="719207"/>
                  </a:lnTo>
                  <a:lnTo>
                    <a:pt x="76285" y="717135"/>
                  </a:lnTo>
                  <a:lnTo>
                    <a:pt x="76338" y="715062"/>
                  </a:lnTo>
                  <a:lnTo>
                    <a:pt x="76411" y="712989"/>
                  </a:lnTo>
                  <a:lnTo>
                    <a:pt x="76507" y="710917"/>
                  </a:lnTo>
                  <a:lnTo>
                    <a:pt x="76624" y="708844"/>
                  </a:lnTo>
                  <a:lnTo>
                    <a:pt x="76761" y="706772"/>
                  </a:lnTo>
                  <a:lnTo>
                    <a:pt x="76920" y="704699"/>
                  </a:lnTo>
                  <a:lnTo>
                    <a:pt x="77100" y="702626"/>
                  </a:lnTo>
                  <a:lnTo>
                    <a:pt x="77302" y="700554"/>
                  </a:lnTo>
                  <a:lnTo>
                    <a:pt x="77531" y="698481"/>
                  </a:lnTo>
                  <a:lnTo>
                    <a:pt x="77780" y="696408"/>
                  </a:lnTo>
                  <a:lnTo>
                    <a:pt x="78050" y="694336"/>
                  </a:lnTo>
                  <a:lnTo>
                    <a:pt x="78339" y="692263"/>
                  </a:lnTo>
                  <a:lnTo>
                    <a:pt x="78645" y="690190"/>
                  </a:lnTo>
                  <a:lnTo>
                    <a:pt x="78969" y="688118"/>
                  </a:lnTo>
                  <a:lnTo>
                    <a:pt x="79308" y="686045"/>
                  </a:lnTo>
                  <a:lnTo>
                    <a:pt x="79658" y="683972"/>
                  </a:lnTo>
                  <a:lnTo>
                    <a:pt x="80016" y="681900"/>
                  </a:lnTo>
                  <a:lnTo>
                    <a:pt x="80380" y="679827"/>
                  </a:lnTo>
                  <a:lnTo>
                    <a:pt x="80747" y="677754"/>
                  </a:lnTo>
                  <a:lnTo>
                    <a:pt x="81114" y="675682"/>
                  </a:lnTo>
                  <a:lnTo>
                    <a:pt x="81477" y="673609"/>
                  </a:lnTo>
                  <a:lnTo>
                    <a:pt x="81833" y="671537"/>
                  </a:lnTo>
                  <a:lnTo>
                    <a:pt x="82181" y="669464"/>
                  </a:lnTo>
                  <a:lnTo>
                    <a:pt x="82518" y="667391"/>
                  </a:lnTo>
                  <a:lnTo>
                    <a:pt x="82842" y="665319"/>
                  </a:lnTo>
                  <a:lnTo>
                    <a:pt x="83150" y="663246"/>
                  </a:lnTo>
                  <a:lnTo>
                    <a:pt x="83439" y="661173"/>
                  </a:lnTo>
                  <a:lnTo>
                    <a:pt x="83711" y="659101"/>
                  </a:lnTo>
                  <a:lnTo>
                    <a:pt x="83966" y="657028"/>
                  </a:lnTo>
                  <a:lnTo>
                    <a:pt x="84201" y="654955"/>
                  </a:lnTo>
                  <a:lnTo>
                    <a:pt x="84418" y="652883"/>
                  </a:lnTo>
                  <a:lnTo>
                    <a:pt x="84615" y="650810"/>
                  </a:lnTo>
                  <a:lnTo>
                    <a:pt x="84791" y="648737"/>
                  </a:lnTo>
                  <a:lnTo>
                    <a:pt x="84950" y="646665"/>
                  </a:lnTo>
                  <a:lnTo>
                    <a:pt x="85092" y="644592"/>
                  </a:lnTo>
                  <a:lnTo>
                    <a:pt x="85219" y="642520"/>
                  </a:lnTo>
                  <a:lnTo>
                    <a:pt x="85331" y="640447"/>
                  </a:lnTo>
                  <a:lnTo>
                    <a:pt x="85428" y="638374"/>
                  </a:lnTo>
                  <a:lnTo>
                    <a:pt x="85511" y="636302"/>
                  </a:lnTo>
                  <a:lnTo>
                    <a:pt x="85583" y="634229"/>
                  </a:lnTo>
                  <a:lnTo>
                    <a:pt x="85646" y="632156"/>
                  </a:lnTo>
                  <a:lnTo>
                    <a:pt x="85699" y="630084"/>
                  </a:lnTo>
                  <a:lnTo>
                    <a:pt x="85744" y="628011"/>
                  </a:lnTo>
                  <a:lnTo>
                    <a:pt x="85781" y="625938"/>
                  </a:lnTo>
                  <a:lnTo>
                    <a:pt x="85812" y="623866"/>
                  </a:lnTo>
                  <a:lnTo>
                    <a:pt x="85838" y="621793"/>
                  </a:lnTo>
                  <a:lnTo>
                    <a:pt x="85859" y="619720"/>
                  </a:lnTo>
                  <a:lnTo>
                    <a:pt x="85877" y="617648"/>
                  </a:lnTo>
                  <a:lnTo>
                    <a:pt x="85891" y="615575"/>
                  </a:lnTo>
                  <a:lnTo>
                    <a:pt x="85902" y="613502"/>
                  </a:lnTo>
                  <a:lnTo>
                    <a:pt x="85911" y="611430"/>
                  </a:lnTo>
                  <a:lnTo>
                    <a:pt x="85919" y="609357"/>
                  </a:lnTo>
                  <a:lnTo>
                    <a:pt x="85925" y="607285"/>
                  </a:lnTo>
                  <a:lnTo>
                    <a:pt x="85929" y="605212"/>
                  </a:lnTo>
                  <a:lnTo>
                    <a:pt x="85933" y="603139"/>
                  </a:lnTo>
                  <a:lnTo>
                    <a:pt x="85935" y="601067"/>
                  </a:lnTo>
                  <a:lnTo>
                    <a:pt x="85938" y="598994"/>
                  </a:lnTo>
                  <a:lnTo>
                    <a:pt x="85939" y="596921"/>
                  </a:lnTo>
                  <a:lnTo>
                    <a:pt x="85940" y="594849"/>
                  </a:lnTo>
                  <a:lnTo>
                    <a:pt x="85941" y="592776"/>
                  </a:lnTo>
                  <a:lnTo>
                    <a:pt x="85942" y="590703"/>
                  </a:lnTo>
                  <a:lnTo>
                    <a:pt x="85943" y="588631"/>
                  </a:lnTo>
                  <a:lnTo>
                    <a:pt x="85943" y="586558"/>
                  </a:lnTo>
                  <a:lnTo>
                    <a:pt x="85943" y="584485"/>
                  </a:lnTo>
                  <a:lnTo>
                    <a:pt x="85944" y="582413"/>
                  </a:lnTo>
                  <a:lnTo>
                    <a:pt x="85944" y="580340"/>
                  </a:lnTo>
                  <a:lnTo>
                    <a:pt x="85944" y="578268"/>
                  </a:lnTo>
                  <a:lnTo>
                    <a:pt x="85944" y="576195"/>
                  </a:lnTo>
                  <a:lnTo>
                    <a:pt x="85944" y="574122"/>
                  </a:lnTo>
                  <a:lnTo>
                    <a:pt x="85944" y="572050"/>
                  </a:lnTo>
                  <a:lnTo>
                    <a:pt x="85944" y="569977"/>
                  </a:lnTo>
                  <a:lnTo>
                    <a:pt x="85944" y="567904"/>
                  </a:lnTo>
                  <a:lnTo>
                    <a:pt x="85944" y="565832"/>
                  </a:lnTo>
                  <a:lnTo>
                    <a:pt x="85944" y="563759"/>
                  </a:lnTo>
                  <a:lnTo>
                    <a:pt x="85944" y="561686"/>
                  </a:lnTo>
                  <a:lnTo>
                    <a:pt x="85944" y="559614"/>
                  </a:lnTo>
                  <a:lnTo>
                    <a:pt x="85944" y="557541"/>
                  </a:lnTo>
                  <a:lnTo>
                    <a:pt x="85944" y="555468"/>
                  </a:lnTo>
                  <a:lnTo>
                    <a:pt x="85944" y="553396"/>
                  </a:lnTo>
                  <a:lnTo>
                    <a:pt x="85944" y="551323"/>
                  </a:lnTo>
                  <a:lnTo>
                    <a:pt x="85944" y="549250"/>
                  </a:lnTo>
                  <a:lnTo>
                    <a:pt x="85944" y="547178"/>
                  </a:lnTo>
                  <a:lnTo>
                    <a:pt x="85944" y="545105"/>
                  </a:lnTo>
                  <a:lnTo>
                    <a:pt x="85944" y="543033"/>
                  </a:lnTo>
                  <a:lnTo>
                    <a:pt x="85944" y="540960"/>
                  </a:lnTo>
                  <a:lnTo>
                    <a:pt x="85944" y="538887"/>
                  </a:lnTo>
                  <a:lnTo>
                    <a:pt x="85944" y="536815"/>
                  </a:lnTo>
                  <a:lnTo>
                    <a:pt x="85944" y="534742"/>
                  </a:lnTo>
                  <a:lnTo>
                    <a:pt x="85944" y="532669"/>
                  </a:lnTo>
                  <a:lnTo>
                    <a:pt x="85944" y="530597"/>
                  </a:lnTo>
                  <a:lnTo>
                    <a:pt x="85944" y="528524"/>
                  </a:lnTo>
                  <a:lnTo>
                    <a:pt x="85944" y="526451"/>
                  </a:lnTo>
                  <a:lnTo>
                    <a:pt x="85944" y="524379"/>
                  </a:lnTo>
                  <a:lnTo>
                    <a:pt x="85944" y="522306"/>
                  </a:lnTo>
                  <a:lnTo>
                    <a:pt x="85944" y="520233"/>
                  </a:lnTo>
                  <a:lnTo>
                    <a:pt x="85944" y="518161"/>
                  </a:lnTo>
                  <a:lnTo>
                    <a:pt x="85944" y="516088"/>
                  </a:lnTo>
                  <a:lnTo>
                    <a:pt x="85944" y="514016"/>
                  </a:lnTo>
                  <a:lnTo>
                    <a:pt x="85944" y="511943"/>
                  </a:lnTo>
                  <a:lnTo>
                    <a:pt x="85944" y="509870"/>
                  </a:lnTo>
                  <a:lnTo>
                    <a:pt x="85944" y="507798"/>
                  </a:lnTo>
                  <a:lnTo>
                    <a:pt x="85944" y="505725"/>
                  </a:lnTo>
                  <a:lnTo>
                    <a:pt x="85944" y="503652"/>
                  </a:lnTo>
                  <a:lnTo>
                    <a:pt x="85944" y="501580"/>
                  </a:lnTo>
                  <a:lnTo>
                    <a:pt x="85944" y="499507"/>
                  </a:lnTo>
                  <a:lnTo>
                    <a:pt x="85944" y="497434"/>
                  </a:lnTo>
                  <a:lnTo>
                    <a:pt x="85944" y="495362"/>
                  </a:lnTo>
                  <a:lnTo>
                    <a:pt x="85944" y="493289"/>
                  </a:lnTo>
                  <a:lnTo>
                    <a:pt x="85944" y="491216"/>
                  </a:lnTo>
                  <a:lnTo>
                    <a:pt x="85944" y="489144"/>
                  </a:lnTo>
                  <a:lnTo>
                    <a:pt x="85944" y="487071"/>
                  </a:lnTo>
                  <a:lnTo>
                    <a:pt x="85944" y="484998"/>
                  </a:lnTo>
                  <a:lnTo>
                    <a:pt x="85944" y="482926"/>
                  </a:lnTo>
                  <a:lnTo>
                    <a:pt x="85944" y="480853"/>
                  </a:lnTo>
                  <a:lnTo>
                    <a:pt x="85944" y="478781"/>
                  </a:lnTo>
                  <a:lnTo>
                    <a:pt x="85944" y="476708"/>
                  </a:lnTo>
                  <a:lnTo>
                    <a:pt x="85944" y="474635"/>
                  </a:lnTo>
                  <a:lnTo>
                    <a:pt x="85944" y="472563"/>
                  </a:lnTo>
                  <a:lnTo>
                    <a:pt x="85944" y="470490"/>
                  </a:lnTo>
                  <a:lnTo>
                    <a:pt x="85944" y="468417"/>
                  </a:lnTo>
                  <a:lnTo>
                    <a:pt x="85944" y="466345"/>
                  </a:lnTo>
                  <a:lnTo>
                    <a:pt x="85944" y="464272"/>
                  </a:lnTo>
                  <a:lnTo>
                    <a:pt x="85944" y="462199"/>
                  </a:lnTo>
                  <a:lnTo>
                    <a:pt x="85944" y="460127"/>
                  </a:lnTo>
                  <a:lnTo>
                    <a:pt x="85944" y="458054"/>
                  </a:lnTo>
                  <a:lnTo>
                    <a:pt x="85944" y="455981"/>
                  </a:lnTo>
                  <a:lnTo>
                    <a:pt x="85944" y="453909"/>
                  </a:lnTo>
                  <a:lnTo>
                    <a:pt x="85944" y="451836"/>
                  </a:lnTo>
                  <a:lnTo>
                    <a:pt x="85944" y="449764"/>
                  </a:lnTo>
                  <a:lnTo>
                    <a:pt x="85944" y="447691"/>
                  </a:lnTo>
                  <a:lnTo>
                    <a:pt x="85944" y="445618"/>
                  </a:lnTo>
                  <a:lnTo>
                    <a:pt x="85944" y="443546"/>
                  </a:lnTo>
                  <a:lnTo>
                    <a:pt x="85944" y="441473"/>
                  </a:lnTo>
                  <a:lnTo>
                    <a:pt x="85944" y="439400"/>
                  </a:lnTo>
                  <a:lnTo>
                    <a:pt x="85944" y="437328"/>
                  </a:lnTo>
                  <a:lnTo>
                    <a:pt x="85944" y="435255"/>
                  </a:lnTo>
                  <a:lnTo>
                    <a:pt x="85944" y="433182"/>
                  </a:lnTo>
                  <a:lnTo>
                    <a:pt x="85944" y="431110"/>
                  </a:lnTo>
                  <a:lnTo>
                    <a:pt x="85944" y="429037"/>
                  </a:lnTo>
                  <a:lnTo>
                    <a:pt x="85944" y="426964"/>
                  </a:lnTo>
                  <a:lnTo>
                    <a:pt x="85944" y="424892"/>
                  </a:lnTo>
                  <a:lnTo>
                    <a:pt x="85944" y="422819"/>
                  </a:lnTo>
                  <a:lnTo>
                    <a:pt x="85944" y="420746"/>
                  </a:lnTo>
                  <a:lnTo>
                    <a:pt x="85944" y="418674"/>
                  </a:lnTo>
                  <a:lnTo>
                    <a:pt x="85944" y="416601"/>
                  </a:lnTo>
                  <a:lnTo>
                    <a:pt x="85944" y="414529"/>
                  </a:lnTo>
                  <a:lnTo>
                    <a:pt x="85944" y="412456"/>
                  </a:lnTo>
                  <a:lnTo>
                    <a:pt x="85944" y="410383"/>
                  </a:lnTo>
                  <a:lnTo>
                    <a:pt x="85944" y="408311"/>
                  </a:lnTo>
                  <a:lnTo>
                    <a:pt x="85944" y="406238"/>
                  </a:lnTo>
                  <a:lnTo>
                    <a:pt x="85944" y="404165"/>
                  </a:lnTo>
                  <a:lnTo>
                    <a:pt x="85944" y="402093"/>
                  </a:lnTo>
                  <a:lnTo>
                    <a:pt x="85944" y="400020"/>
                  </a:lnTo>
                  <a:lnTo>
                    <a:pt x="85944" y="397947"/>
                  </a:lnTo>
                  <a:lnTo>
                    <a:pt x="85944" y="395875"/>
                  </a:lnTo>
                  <a:lnTo>
                    <a:pt x="85944" y="393802"/>
                  </a:lnTo>
                  <a:lnTo>
                    <a:pt x="85944" y="391729"/>
                  </a:lnTo>
                  <a:lnTo>
                    <a:pt x="85944" y="389657"/>
                  </a:lnTo>
                  <a:lnTo>
                    <a:pt x="85944" y="387584"/>
                  </a:lnTo>
                  <a:lnTo>
                    <a:pt x="85944" y="385512"/>
                  </a:lnTo>
                  <a:lnTo>
                    <a:pt x="85944" y="383439"/>
                  </a:lnTo>
                  <a:lnTo>
                    <a:pt x="85944" y="381366"/>
                  </a:lnTo>
                  <a:lnTo>
                    <a:pt x="85944" y="379294"/>
                  </a:lnTo>
                  <a:lnTo>
                    <a:pt x="85944" y="377221"/>
                  </a:lnTo>
                  <a:lnTo>
                    <a:pt x="85944" y="375148"/>
                  </a:lnTo>
                  <a:lnTo>
                    <a:pt x="85944" y="373076"/>
                  </a:lnTo>
                  <a:lnTo>
                    <a:pt x="85944" y="371003"/>
                  </a:lnTo>
                  <a:lnTo>
                    <a:pt x="85944" y="368930"/>
                  </a:lnTo>
                  <a:lnTo>
                    <a:pt x="85944" y="366858"/>
                  </a:lnTo>
                  <a:lnTo>
                    <a:pt x="85944" y="364785"/>
                  </a:lnTo>
                  <a:lnTo>
                    <a:pt x="85944" y="362712"/>
                  </a:lnTo>
                  <a:lnTo>
                    <a:pt x="85944" y="360640"/>
                  </a:lnTo>
                  <a:lnTo>
                    <a:pt x="85944" y="358567"/>
                  </a:lnTo>
                  <a:lnTo>
                    <a:pt x="85944" y="356494"/>
                  </a:lnTo>
                  <a:lnTo>
                    <a:pt x="85944" y="354422"/>
                  </a:lnTo>
                  <a:lnTo>
                    <a:pt x="85944" y="352349"/>
                  </a:lnTo>
                  <a:lnTo>
                    <a:pt x="85944" y="350277"/>
                  </a:lnTo>
                  <a:lnTo>
                    <a:pt x="85944" y="348204"/>
                  </a:lnTo>
                  <a:lnTo>
                    <a:pt x="85944" y="346131"/>
                  </a:lnTo>
                  <a:lnTo>
                    <a:pt x="85944" y="344059"/>
                  </a:lnTo>
                  <a:lnTo>
                    <a:pt x="85944" y="341986"/>
                  </a:lnTo>
                  <a:lnTo>
                    <a:pt x="85944" y="339913"/>
                  </a:lnTo>
                  <a:lnTo>
                    <a:pt x="85944" y="337841"/>
                  </a:lnTo>
                  <a:lnTo>
                    <a:pt x="85944" y="335768"/>
                  </a:lnTo>
                  <a:lnTo>
                    <a:pt x="85944" y="333695"/>
                  </a:lnTo>
                  <a:lnTo>
                    <a:pt x="85944" y="331623"/>
                  </a:lnTo>
                  <a:lnTo>
                    <a:pt x="85944" y="329550"/>
                  </a:lnTo>
                  <a:lnTo>
                    <a:pt x="85944" y="327477"/>
                  </a:lnTo>
                  <a:lnTo>
                    <a:pt x="85944" y="325405"/>
                  </a:lnTo>
                  <a:lnTo>
                    <a:pt x="85944" y="323332"/>
                  </a:lnTo>
                  <a:lnTo>
                    <a:pt x="85944" y="321260"/>
                  </a:lnTo>
                  <a:lnTo>
                    <a:pt x="85944" y="319187"/>
                  </a:lnTo>
                  <a:lnTo>
                    <a:pt x="85944" y="317114"/>
                  </a:lnTo>
                  <a:lnTo>
                    <a:pt x="85944" y="315042"/>
                  </a:lnTo>
                  <a:lnTo>
                    <a:pt x="85944" y="312969"/>
                  </a:lnTo>
                  <a:lnTo>
                    <a:pt x="85944" y="310896"/>
                  </a:lnTo>
                  <a:lnTo>
                    <a:pt x="85944" y="308824"/>
                  </a:lnTo>
                  <a:lnTo>
                    <a:pt x="85944" y="306751"/>
                  </a:lnTo>
                  <a:lnTo>
                    <a:pt x="85944" y="304678"/>
                  </a:lnTo>
                  <a:lnTo>
                    <a:pt x="85944" y="302606"/>
                  </a:lnTo>
                  <a:lnTo>
                    <a:pt x="85944" y="300533"/>
                  </a:lnTo>
                  <a:lnTo>
                    <a:pt x="85944" y="298460"/>
                  </a:lnTo>
                  <a:lnTo>
                    <a:pt x="85944" y="296388"/>
                  </a:lnTo>
                  <a:lnTo>
                    <a:pt x="85944" y="294315"/>
                  </a:lnTo>
                  <a:lnTo>
                    <a:pt x="85944" y="292242"/>
                  </a:lnTo>
                  <a:lnTo>
                    <a:pt x="85944" y="290170"/>
                  </a:lnTo>
                  <a:lnTo>
                    <a:pt x="85944" y="288097"/>
                  </a:lnTo>
                  <a:lnTo>
                    <a:pt x="85944" y="286025"/>
                  </a:lnTo>
                  <a:lnTo>
                    <a:pt x="85944" y="283952"/>
                  </a:lnTo>
                  <a:lnTo>
                    <a:pt x="85944" y="281879"/>
                  </a:lnTo>
                  <a:lnTo>
                    <a:pt x="85944" y="279807"/>
                  </a:lnTo>
                  <a:lnTo>
                    <a:pt x="85944" y="277734"/>
                  </a:lnTo>
                  <a:lnTo>
                    <a:pt x="85944" y="275661"/>
                  </a:lnTo>
                  <a:lnTo>
                    <a:pt x="85944" y="273589"/>
                  </a:lnTo>
                  <a:lnTo>
                    <a:pt x="85944" y="271516"/>
                  </a:lnTo>
                  <a:lnTo>
                    <a:pt x="85944" y="269443"/>
                  </a:lnTo>
                  <a:lnTo>
                    <a:pt x="85944" y="267371"/>
                  </a:lnTo>
                  <a:lnTo>
                    <a:pt x="85944" y="265298"/>
                  </a:lnTo>
                  <a:lnTo>
                    <a:pt x="85944" y="263225"/>
                  </a:lnTo>
                  <a:lnTo>
                    <a:pt x="85944" y="261153"/>
                  </a:lnTo>
                  <a:lnTo>
                    <a:pt x="85944" y="259080"/>
                  </a:lnTo>
                  <a:lnTo>
                    <a:pt x="85944" y="257008"/>
                  </a:lnTo>
                  <a:lnTo>
                    <a:pt x="85944" y="254935"/>
                  </a:lnTo>
                  <a:lnTo>
                    <a:pt x="85944" y="252862"/>
                  </a:lnTo>
                  <a:lnTo>
                    <a:pt x="85944" y="250790"/>
                  </a:lnTo>
                  <a:lnTo>
                    <a:pt x="85944" y="248717"/>
                  </a:lnTo>
                  <a:lnTo>
                    <a:pt x="85944" y="246644"/>
                  </a:lnTo>
                  <a:lnTo>
                    <a:pt x="85944" y="244572"/>
                  </a:lnTo>
                  <a:lnTo>
                    <a:pt x="85944" y="242499"/>
                  </a:lnTo>
                  <a:lnTo>
                    <a:pt x="85944" y="240426"/>
                  </a:lnTo>
                  <a:lnTo>
                    <a:pt x="85944" y="238354"/>
                  </a:lnTo>
                  <a:lnTo>
                    <a:pt x="85944" y="236281"/>
                  </a:lnTo>
                  <a:lnTo>
                    <a:pt x="85944" y="234208"/>
                  </a:lnTo>
                  <a:lnTo>
                    <a:pt x="85944" y="232136"/>
                  </a:lnTo>
                  <a:lnTo>
                    <a:pt x="85944" y="230063"/>
                  </a:lnTo>
                  <a:lnTo>
                    <a:pt x="85944" y="227990"/>
                  </a:lnTo>
                  <a:lnTo>
                    <a:pt x="85944" y="225918"/>
                  </a:lnTo>
                  <a:lnTo>
                    <a:pt x="85944" y="223845"/>
                  </a:lnTo>
                  <a:lnTo>
                    <a:pt x="85944" y="221773"/>
                  </a:lnTo>
                  <a:lnTo>
                    <a:pt x="85944" y="219700"/>
                  </a:lnTo>
                  <a:lnTo>
                    <a:pt x="85944" y="217627"/>
                  </a:lnTo>
                  <a:lnTo>
                    <a:pt x="85944" y="215555"/>
                  </a:lnTo>
                  <a:lnTo>
                    <a:pt x="85944" y="213482"/>
                  </a:lnTo>
                  <a:lnTo>
                    <a:pt x="85944" y="211409"/>
                  </a:lnTo>
                  <a:lnTo>
                    <a:pt x="85944" y="209337"/>
                  </a:lnTo>
                  <a:lnTo>
                    <a:pt x="85944" y="207264"/>
                  </a:lnTo>
                  <a:lnTo>
                    <a:pt x="85944" y="205191"/>
                  </a:lnTo>
                  <a:lnTo>
                    <a:pt x="85944" y="203119"/>
                  </a:lnTo>
                  <a:lnTo>
                    <a:pt x="85944" y="201046"/>
                  </a:lnTo>
                  <a:lnTo>
                    <a:pt x="85944" y="198973"/>
                  </a:lnTo>
                  <a:lnTo>
                    <a:pt x="85944" y="196901"/>
                  </a:lnTo>
                  <a:lnTo>
                    <a:pt x="85944" y="194828"/>
                  </a:lnTo>
                  <a:lnTo>
                    <a:pt x="85944" y="192756"/>
                  </a:lnTo>
                  <a:lnTo>
                    <a:pt x="85944" y="190683"/>
                  </a:lnTo>
                  <a:lnTo>
                    <a:pt x="85944" y="188610"/>
                  </a:lnTo>
                  <a:lnTo>
                    <a:pt x="85944" y="186538"/>
                  </a:lnTo>
                  <a:lnTo>
                    <a:pt x="85944" y="184465"/>
                  </a:lnTo>
                  <a:lnTo>
                    <a:pt x="85944" y="182392"/>
                  </a:lnTo>
                  <a:lnTo>
                    <a:pt x="85944" y="180320"/>
                  </a:lnTo>
                  <a:lnTo>
                    <a:pt x="85944" y="178247"/>
                  </a:lnTo>
                  <a:lnTo>
                    <a:pt x="85944" y="176174"/>
                  </a:lnTo>
                  <a:lnTo>
                    <a:pt x="85944" y="174102"/>
                  </a:lnTo>
                  <a:lnTo>
                    <a:pt x="85944" y="172029"/>
                  </a:lnTo>
                  <a:lnTo>
                    <a:pt x="85944" y="169956"/>
                  </a:lnTo>
                  <a:lnTo>
                    <a:pt x="85944" y="167884"/>
                  </a:lnTo>
                  <a:lnTo>
                    <a:pt x="85944" y="165811"/>
                  </a:lnTo>
                  <a:lnTo>
                    <a:pt x="85944" y="163738"/>
                  </a:lnTo>
                  <a:lnTo>
                    <a:pt x="85944" y="161666"/>
                  </a:lnTo>
                  <a:lnTo>
                    <a:pt x="85944" y="159593"/>
                  </a:lnTo>
                  <a:lnTo>
                    <a:pt x="85944" y="157521"/>
                  </a:lnTo>
                  <a:lnTo>
                    <a:pt x="85944" y="155448"/>
                  </a:lnTo>
                  <a:lnTo>
                    <a:pt x="85944" y="153375"/>
                  </a:lnTo>
                  <a:lnTo>
                    <a:pt x="85944" y="151303"/>
                  </a:lnTo>
                  <a:lnTo>
                    <a:pt x="85944" y="149230"/>
                  </a:lnTo>
                  <a:lnTo>
                    <a:pt x="85944" y="147157"/>
                  </a:lnTo>
                  <a:lnTo>
                    <a:pt x="85944" y="145085"/>
                  </a:lnTo>
                  <a:lnTo>
                    <a:pt x="85944" y="143012"/>
                  </a:lnTo>
                  <a:lnTo>
                    <a:pt x="85944" y="140939"/>
                  </a:lnTo>
                  <a:lnTo>
                    <a:pt x="85944" y="138867"/>
                  </a:lnTo>
                  <a:lnTo>
                    <a:pt x="85944" y="136794"/>
                  </a:lnTo>
                  <a:lnTo>
                    <a:pt x="85944" y="134721"/>
                  </a:lnTo>
                  <a:lnTo>
                    <a:pt x="85944" y="132649"/>
                  </a:lnTo>
                  <a:lnTo>
                    <a:pt x="85944" y="130576"/>
                  </a:lnTo>
                  <a:lnTo>
                    <a:pt x="85944" y="128504"/>
                  </a:lnTo>
                  <a:lnTo>
                    <a:pt x="85944" y="126431"/>
                  </a:lnTo>
                  <a:lnTo>
                    <a:pt x="85944" y="124358"/>
                  </a:lnTo>
                  <a:lnTo>
                    <a:pt x="85944" y="122286"/>
                  </a:lnTo>
                  <a:lnTo>
                    <a:pt x="85944" y="120213"/>
                  </a:lnTo>
                  <a:lnTo>
                    <a:pt x="85944" y="118140"/>
                  </a:lnTo>
                  <a:lnTo>
                    <a:pt x="85943" y="116068"/>
                  </a:lnTo>
                  <a:lnTo>
                    <a:pt x="85943" y="113995"/>
                  </a:lnTo>
                  <a:lnTo>
                    <a:pt x="85943" y="111922"/>
                  </a:lnTo>
                  <a:lnTo>
                    <a:pt x="85942" y="109850"/>
                  </a:lnTo>
                  <a:lnTo>
                    <a:pt x="85942" y="107777"/>
                  </a:lnTo>
                  <a:lnTo>
                    <a:pt x="85941" y="105704"/>
                  </a:lnTo>
                  <a:lnTo>
                    <a:pt x="85940" y="103632"/>
                  </a:lnTo>
                  <a:lnTo>
                    <a:pt x="85938" y="101559"/>
                  </a:lnTo>
                  <a:lnTo>
                    <a:pt x="85936" y="99486"/>
                  </a:lnTo>
                  <a:lnTo>
                    <a:pt x="85934" y="97414"/>
                  </a:lnTo>
                  <a:lnTo>
                    <a:pt x="85930" y="95341"/>
                  </a:lnTo>
                  <a:lnTo>
                    <a:pt x="85926" y="93269"/>
                  </a:lnTo>
                  <a:lnTo>
                    <a:pt x="85921" y="91196"/>
                  </a:lnTo>
                  <a:lnTo>
                    <a:pt x="85914" y="89123"/>
                  </a:lnTo>
                  <a:lnTo>
                    <a:pt x="85905" y="87051"/>
                  </a:lnTo>
                  <a:lnTo>
                    <a:pt x="85895" y="84978"/>
                  </a:lnTo>
                  <a:lnTo>
                    <a:pt x="85881" y="82905"/>
                  </a:lnTo>
                  <a:lnTo>
                    <a:pt x="85865" y="80833"/>
                  </a:lnTo>
                  <a:lnTo>
                    <a:pt x="85845" y="78760"/>
                  </a:lnTo>
                  <a:lnTo>
                    <a:pt x="85822" y="76687"/>
                  </a:lnTo>
                  <a:lnTo>
                    <a:pt x="85792" y="74615"/>
                  </a:lnTo>
                  <a:lnTo>
                    <a:pt x="85756" y="72542"/>
                  </a:lnTo>
                  <a:lnTo>
                    <a:pt x="85714" y="70469"/>
                  </a:lnTo>
                  <a:lnTo>
                    <a:pt x="85664" y="68397"/>
                  </a:lnTo>
                  <a:lnTo>
                    <a:pt x="85606" y="66324"/>
                  </a:lnTo>
                  <a:lnTo>
                    <a:pt x="85538" y="64252"/>
                  </a:lnTo>
                  <a:lnTo>
                    <a:pt x="85458" y="62179"/>
                  </a:lnTo>
                  <a:lnTo>
                    <a:pt x="85365" y="60106"/>
                  </a:lnTo>
                  <a:lnTo>
                    <a:pt x="85260" y="58034"/>
                  </a:lnTo>
                  <a:lnTo>
                    <a:pt x="85140" y="55961"/>
                  </a:lnTo>
                  <a:lnTo>
                    <a:pt x="85007" y="53888"/>
                  </a:lnTo>
                  <a:lnTo>
                    <a:pt x="84856" y="51816"/>
                  </a:lnTo>
                  <a:lnTo>
                    <a:pt x="84686" y="49743"/>
                  </a:lnTo>
                  <a:lnTo>
                    <a:pt x="84500" y="47670"/>
                  </a:lnTo>
                  <a:lnTo>
                    <a:pt x="84296" y="45598"/>
                  </a:lnTo>
                  <a:lnTo>
                    <a:pt x="84076" y="43525"/>
                  </a:lnTo>
                  <a:lnTo>
                    <a:pt x="83839" y="41452"/>
                  </a:lnTo>
                  <a:lnTo>
                    <a:pt x="83584" y="39380"/>
                  </a:lnTo>
                  <a:lnTo>
                    <a:pt x="83312" y="37307"/>
                  </a:lnTo>
                  <a:lnTo>
                    <a:pt x="83027" y="35234"/>
                  </a:lnTo>
                  <a:lnTo>
                    <a:pt x="82731" y="33162"/>
                  </a:lnTo>
                  <a:lnTo>
                    <a:pt x="82426" y="31089"/>
                  </a:lnTo>
                  <a:lnTo>
                    <a:pt x="82115" y="29017"/>
                  </a:lnTo>
                  <a:lnTo>
                    <a:pt x="81799" y="26944"/>
                  </a:lnTo>
                  <a:lnTo>
                    <a:pt x="81484" y="24871"/>
                  </a:lnTo>
                  <a:lnTo>
                    <a:pt x="81173" y="22799"/>
                  </a:lnTo>
                  <a:lnTo>
                    <a:pt x="80871" y="20726"/>
                  </a:lnTo>
                  <a:lnTo>
                    <a:pt x="80580" y="18653"/>
                  </a:lnTo>
                  <a:lnTo>
                    <a:pt x="80304" y="16581"/>
                  </a:lnTo>
                  <a:lnTo>
                    <a:pt x="80051" y="14508"/>
                  </a:lnTo>
                  <a:lnTo>
                    <a:pt x="79824" y="12435"/>
                  </a:lnTo>
                  <a:lnTo>
                    <a:pt x="79625" y="10363"/>
                  </a:lnTo>
                  <a:lnTo>
                    <a:pt x="79456" y="8290"/>
                  </a:lnTo>
                  <a:lnTo>
                    <a:pt x="79320" y="6217"/>
                  </a:lnTo>
                  <a:lnTo>
                    <a:pt x="79218" y="4145"/>
                  </a:lnTo>
                  <a:lnTo>
                    <a:pt x="79160" y="2072"/>
                  </a:lnTo>
                  <a:lnTo>
                    <a:pt x="79143" y="0"/>
                  </a:lnTo>
                  <a:lnTo>
                    <a:pt x="92745" y="0"/>
                  </a:lnTo>
                  <a:lnTo>
                    <a:pt x="92728" y="2072"/>
                  </a:lnTo>
                  <a:lnTo>
                    <a:pt x="92670" y="4145"/>
                  </a:lnTo>
                  <a:lnTo>
                    <a:pt x="92569" y="6217"/>
                  </a:lnTo>
                  <a:lnTo>
                    <a:pt x="92433" y="8290"/>
                  </a:lnTo>
                  <a:lnTo>
                    <a:pt x="92264" y="10363"/>
                  </a:lnTo>
                  <a:lnTo>
                    <a:pt x="92064" y="12435"/>
                  </a:lnTo>
                  <a:lnTo>
                    <a:pt x="91838" y="14508"/>
                  </a:lnTo>
                  <a:lnTo>
                    <a:pt x="91584" y="16581"/>
                  </a:lnTo>
                  <a:lnTo>
                    <a:pt x="91308" y="18653"/>
                  </a:lnTo>
                  <a:lnTo>
                    <a:pt x="91017" y="20726"/>
                  </a:lnTo>
                  <a:lnTo>
                    <a:pt x="90715" y="22799"/>
                  </a:lnTo>
                  <a:lnTo>
                    <a:pt x="90404" y="24871"/>
                  </a:lnTo>
                  <a:lnTo>
                    <a:pt x="90089" y="26944"/>
                  </a:lnTo>
                  <a:lnTo>
                    <a:pt x="89774" y="29017"/>
                  </a:lnTo>
                  <a:lnTo>
                    <a:pt x="89462" y="31089"/>
                  </a:lnTo>
                  <a:lnTo>
                    <a:pt x="89157" y="33162"/>
                  </a:lnTo>
                  <a:lnTo>
                    <a:pt x="88861" y="35234"/>
                  </a:lnTo>
                  <a:lnTo>
                    <a:pt x="88576" y="37307"/>
                  </a:lnTo>
                  <a:lnTo>
                    <a:pt x="88304" y="39380"/>
                  </a:lnTo>
                  <a:lnTo>
                    <a:pt x="88050" y="41452"/>
                  </a:lnTo>
                  <a:lnTo>
                    <a:pt x="87812" y="43525"/>
                  </a:lnTo>
                  <a:lnTo>
                    <a:pt x="87592" y="45598"/>
                  </a:lnTo>
                  <a:lnTo>
                    <a:pt x="87388" y="47670"/>
                  </a:lnTo>
                  <a:lnTo>
                    <a:pt x="87202" y="49743"/>
                  </a:lnTo>
                  <a:lnTo>
                    <a:pt x="87032" y="51816"/>
                  </a:lnTo>
                  <a:lnTo>
                    <a:pt x="86882" y="53888"/>
                  </a:lnTo>
                  <a:lnTo>
                    <a:pt x="86748" y="55961"/>
                  </a:lnTo>
                  <a:lnTo>
                    <a:pt x="86629" y="58034"/>
                  </a:lnTo>
                  <a:lnTo>
                    <a:pt x="86523" y="60106"/>
                  </a:lnTo>
                  <a:lnTo>
                    <a:pt x="86431" y="62179"/>
                  </a:lnTo>
                  <a:lnTo>
                    <a:pt x="86350" y="64252"/>
                  </a:lnTo>
                  <a:lnTo>
                    <a:pt x="86282" y="66324"/>
                  </a:lnTo>
                  <a:lnTo>
                    <a:pt x="86224" y="68397"/>
                  </a:lnTo>
                  <a:lnTo>
                    <a:pt x="86174" y="70469"/>
                  </a:lnTo>
                  <a:lnTo>
                    <a:pt x="86132" y="72542"/>
                  </a:lnTo>
                  <a:lnTo>
                    <a:pt x="86097" y="74615"/>
                  </a:lnTo>
                  <a:lnTo>
                    <a:pt x="86067" y="76687"/>
                  </a:lnTo>
                  <a:lnTo>
                    <a:pt x="86043" y="78760"/>
                  </a:lnTo>
                  <a:lnTo>
                    <a:pt x="86023" y="80833"/>
                  </a:lnTo>
                  <a:lnTo>
                    <a:pt x="86007" y="82905"/>
                  </a:lnTo>
                  <a:lnTo>
                    <a:pt x="85994" y="84978"/>
                  </a:lnTo>
                  <a:lnTo>
                    <a:pt x="85983" y="87051"/>
                  </a:lnTo>
                  <a:lnTo>
                    <a:pt x="85974" y="89123"/>
                  </a:lnTo>
                  <a:lnTo>
                    <a:pt x="85968" y="91196"/>
                  </a:lnTo>
                  <a:lnTo>
                    <a:pt x="85962" y="93269"/>
                  </a:lnTo>
                  <a:lnTo>
                    <a:pt x="85958" y="95341"/>
                  </a:lnTo>
                  <a:lnTo>
                    <a:pt x="85955" y="97414"/>
                  </a:lnTo>
                  <a:lnTo>
                    <a:pt x="85952" y="99486"/>
                  </a:lnTo>
                  <a:lnTo>
                    <a:pt x="85950" y="101559"/>
                  </a:lnTo>
                  <a:lnTo>
                    <a:pt x="85949" y="103632"/>
                  </a:lnTo>
                  <a:lnTo>
                    <a:pt x="85947" y="105704"/>
                  </a:lnTo>
                  <a:lnTo>
                    <a:pt x="85947" y="107777"/>
                  </a:lnTo>
                  <a:lnTo>
                    <a:pt x="85946" y="109850"/>
                  </a:lnTo>
                  <a:lnTo>
                    <a:pt x="85945" y="111922"/>
                  </a:lnTo>
                  <a:lnTo>
                    <a:pt x="85945" y="113995"/>
                  </a:lnTo>
                  <a:lnTo>
                    <a:pt x="85945" y="116068"/>
                  </a:lnTo>
                  <a:lnTo>
                    <a:pt x="85945" y="118140"/>
                  </a:lnTo>
                  <a:lnTo>
                    <a:pt x="85945" y="120213"/>
                  </a:lnTo>
                  <a:lnTo>
                    <a:pt x="85944" y="122286"/>
                  </a:lnTo>
                  <a:lnTo>
                    <a:pt x="85944" y="124358"/>
                  </a:lnTo>
                  <a:lnTo>
                    <a:pt x="85944" y="126431"/>
                  </a:lnTo>
                  <a:lnTo>
                    <a:pt x="85944" y="128504"/>
                  </a:lnTo>
                  <a:lnTo>
                    <a:pt x="85944" y="130576"/>
                  </a:lnTo>
                  <a:lnTo>
                    <a:pt x="85944" y="132649"/>
                  </a:lnTo>
                  <a:lnTo>
                    <a:pt x="85944" y="134721"/>
                  </a:lnTo>
                  <a:lnTo>
                    <a:pt x="85944" y="136794"/>
                  </a:lnTo>
                  <a:lnTo>
                    <a:pt x="85944" y="138867"/>
                  </a:lnTo>
                  <a:lnTo>
                    <a:pt x="85944" y="140939"/>
                  </a:lnTo>
                  <a:lnTo>
                    <a:pt x="85944" y="143012"/>
                  </a:lnTo>
                  <a:lnTo>
                    <a:pt x="85944" y="145085"/>
                  </a:lnTo>
                  <a:lnTo>
                    <a:pt x="85944" y="147157"/>
                  </a:lnTo>
                  <a:lnTo>
                    <a:pt x="85944" y="149230"/>
                  </a:lnTo>
                  <a:lnTo>
                    <a:pt x="85944" y="151303"/>
                  </a:lnTo>
                  <a:lnTo>
                    <a:pt x="85944" y="153375"/>
                  </a:lnTo>
                  <a:lnTo>
                    <a:pt x="85944" y="155448"/>
                  </a:lnTo>
                  <a:lnTo>
                    <a:pt x="85944" y="157521"/>
                  </a:lnTo>
                  <a:lnTo>
                    <a:pt x="85944" y="159593"/>
                  </a:lnTo>
                  <a:lnTo>
                    <a:pt x="85944" y="161666"/>
                  </a:lnTo>
                  <a:lnTo>
                    <a:pt x="85944" y="163738"/>
                  </a:lnTo>
                  <a:lnTo>
                    <a:pt x="85944" y="165811"/>
                  </a:lnTo>
                  <a:lnTo>
                    <a:pt x="85944" y="167884"/>
                  </a:lnTo>
                  <a:lnTo>
                    <a:pt x="85944" y="169956"/>
                  </a:lnTo>
                  <a:lnTo>
                    <a:pt x="85944" y="172029"/>
                  </a:lnTo>
                  <a:lnTo>
                    <a:pt x="85944" y="174102"/>
                  </a:lnTo>
                  <a:lnTo>
                    <a:pt x="85944" y="176174"/>
                  </a:lnTo>
                  <a:lnTo>
                    <a:pt x="85944" y="178247"/>
                  </a:lnTo>
                  <a:lnTo>
                    <a:pt x="85944" y="180320"/>
                  </a:lnTo>
                  <a:lnTo>
                    <a:pt x="85944" y="182392"/>
                  </a:lnTo>
                  <a:lnTo>
                    <a:pt x="85944" y="184465"/>
                  </a:lnTo>
                  <a:lnTo>
                    <a:pt x="85944" y="186538"/>
                  </a:lnTo>
                  <a:lnTo>
                    <a:pt x="85944" y="188610"/>
                  </a:lnTo>
                  <a:lnTo>
                    <a:pt x="85944" y="190683"/>
                  </a:lnTo>
                  <a:lnTo>
                    <a:pt x="85944" y="192756"/>
                  </a:lnTo>
                  <a:lnTo>
                    <a:pt x="85944" y="194828"/>
                  </a:lnTo>
                  <a:lnTo>
                    <a:pt x="85944" y="196901"/>
                  </a:lnTo>
                  <a:lnTo>
                    <a:pt x="85944" y="198973"/>
                  </a:lnTo>
                  <a:lnTo>
                    <a:pt x="85944" y="201046"/>
                  </a:lnTo>
                  <a:lnTo>
                    <a:pt x="85944" y="203119"/>
                  </a:lnTo>
                  <a:lnTo>
                    <a:pt x="85944" y="205191"/>
                  </a:lnTo>
                  <a:lnTo>
                    <a:pt x="85944" y="207264"/>
                  </a:lnTo>
                  <a:lnTo>
                    <a:pt x="85944" y="209337"/>
                  </a:lnTo>
                  <a:lnTo>
                    <a:pt x="85944" y="211409"/>
                  </a:lnTo>
                  <a:lnTo>
                    <a:pt x="85944" y="213482"/>
                  </a:lnTo>
                  <a:lnTo>
                    <a:pt x="85944" y="215555"/>
                  </a:lnTo>
                  <a:lnTo>
                    <a:pt x="85944" y="217627"/>
                  </a:lnTo>
                  <a:lnTo>
                    <a:pt x="85944" y="219700"/>
                  </a:lnTo>
                  <a:lnTo>
                    <a:pt x="85944" y="221773"/>
                  </a:lnTo>
                  <a:lnTo>
                    <a:pt x="85944" y="223845"/>
                  </a:lnTo>
                  <a:lnTo>
                    <a:pt x="85944" y="225918"/>
                  </a:lnTo>
                  <a:lnTo>
                    <a:pt x="85944" y="227990"/>
                  </a:lnTo>
                  <a:lnTo>
                    <a:pt x="85944" y="230063"/>
                  </a:lnTo>
                  <a:lnTo>
                    <a:pt x="85944" y="232136"/>
                  </a:lnTo>
                  <a:lnTo>
                    <a:pt x="85944" y="234208"/>
                  </a:lnTo>
                  <a:lnTo>
                    <a:pt x="85944" y="236281"/>
                  </a:lnTo>
                  <a:lnTo>
                    <a:pt x="85944" y="238354"/>
                  </a:lnTo>
                  <a:lnTo>
                    <a:pt x="85944" y="240426"/>
                  </a:lnTo>
                  <a:lnTo>
                    <a:pt x="85944" y="242499"/>
                  </a:lnTo>
                  <a:lnTo>
                    <a:pt x="85944" y="244572"/>
                  </a:lnTo>
                  <a:lnTo>
                    <a:pt x="85944" y="246644"/>
                  </a:lnTo>
                  <a:lnTo>
                    <a:pt x="85944" y="248717"/>
                  </a:lnTo>
                  <a:lnTo>
                    <a:pt x="85944" y="250790"/>
                  </a:lnTo>
                  <a:lnTo>
                    <a:pt x="85944" y="252862"/>
                  </a:lnTo>
                  <a:lnTo>
                    <a:pt x="85944" y="254935"/>
                  </a:lnTo>
                  <a:lnTo>
                    <a:pt x="85944" y="257008"/>
                  </a:lnTo>
                  <a:lnTo>
                    <a:pt x="85944" y="259080"/>
                  </a:lnTo>
                  <a:lnTo>
                    <a:pt x="85944" y="261153"/>
                  </a:lnTo>
                  <a:lnTo>
                    <a:pt x="85944" y="263225"/>
                  </a:lnTo>
                  <a:lnTo>
                    <a:pt x="85944" y="265298"/>
                  </a:lnTo>
                  <a:lnTo>
                    <a:pt x="85944" y="267371"/>
                  </a:lnTo>
                  <a:lnTo>
                    <a:pt x="85944" y="269443"/>
                  </a:lnTo>
                  <a:lnTo>
                    <a:pt x="85944" y="271516"/>
                  </a:lnTo>
                  <a:lnTo>
                    <a:pt x="85944" y="273589"/>
                  </a:lnTo>
                  <a:lnTo>
                    <a:pt x="85944" y="275661"/>
                  </a:lnTo>
                  <a:lnTo>
                    <a:pt x="85944" y="277734"/>
                  </a:lnTo>
                  <a:lnTo>
                    <a:pt x="85944" y="279807"/>
                  </a:lnTo>
                  <a:lnTo>
                    <a:pt x="85944" y="281879"/>
                  </a:lnTo>
                  <a:lnTo>
                    <a:pt x="85944" y="283952"/>
                  </a:lnTo>
                  <a:lnTo>
                    <a:pt x="85944" y="286025"/>
                  </a:lnTo>
                  <a:lnTo>
                    <a:pt x="85944" y="288097"/>
                  </a:lnTo>
                  <a:lnTo>
                    <a:pt x="85944" y="290170"/>
                  </a:lnTo>
                  <a:lnTo>
                    <a:pt x="85944" y="292242"/>
                  </a:lnTo>
                  <a:lnTo>
                    <a:pt x="85944" y="294315"/>
                  </a:lnTo>
                  <a:lnTo>
                    <a:pt x="85944" y="296388"/>
                  </a:lnTo>
                  <a:lnTo>
                    <a:pt x="85944" y="298460"/>
                  </a:lnTo>
                  <a:lnTo>
                    <a:pt x="85944" y="300533"/>
                  </a:lnTo>
                  <a:lnTo>
                    <a:pt x="85944" y="302606"/>
                  </a:lnTo>
                  <a:lnTo>
                    <a:pt x="85944" y="304678"/>
                  </a:lnTo>
                  <a:lnTo>
                    <a:pt x="85944" y="306751"/>
                  </a:lnTo>
                  <a:lnTo>
                    <a:pt x="85944" y="308824"/>
                  </a:lnTo>
                  <a:lnTo>
                    <a:pt x="85944" y="310896"/>
                  </a:lnTo>
                  <a:lnTo>
                    <a:pt x="85944" y="312969"/>
                  </a:lnTo>
                  <a:lnTo>
                    <a:pt x="85944" y="315042"/>
                  </a:lnTo>
                  <a:lnTo>
                    <a:pt x="85944" y="317114"/>
                  </a:lnTo>
                  <a:lnTo>
                    <a:pt x="85944" y="319187"/>
                  </a:lnTo>
                  <a:lnTo>
                    <a:pt x="85944" y="321260"/>
                  </a:lnTo>
                  <a:lnTo>
                    <a:pt x="85944" y="323332"/>
                  </a:lnTo>
                  <a:lnTo>
                    <a:pt x="85944" y="325405"/>
                  </a:lnTo>
                  <a:lnTo>
                    <a:pt x="85944" y="327477"/>
                  </a:lnTo>
                  <a:lnTo>
                    <a:pt x="85944" y="329550"/>
                  </a:lnTo>
                  <a:lnTo>
                    <a:pt x="85944" y="331623"/>
                  </a:lnTo>
                  <a:lnTo>
                    <a:pt x="85944" y="333695"/>
                  </a:lnTo>
                  <a:lnTo>
                    <a:pt x="85944" y="335768"/>
                  </a:lnTo>
                  <a:lnTo>
                    <a:pt x="85944" y="337841"/>
                  </a:lnTo>
                  <a:lnTo>
                    <a:pt x="85944" y="339913"/>
                  </a:lnTo>
                  <a:lnTo>
                    <a:pt x="85944" y="341986"/>
                  </a:lnTo>
                  <a:lnTo>
                    <a:pt x="85944" y="344059"/>
                  </a:lnTo>
                  <a:lnTo>
                    <a:pt x="85944" y="346131"/>
                  </a:lnTo>
                  <a:lnTo>
                    <a:pt x="85944" y="348204"/>
                  </a:lnTo>
                  <a:lnTo>
                    <a:pt x="85944" y="350277"/>
                  </a:lnTo>
                  <a:lnTo>
                    <a:pt x="85944" y="352349"/>
                  </a:lnTo>
                  <a:lnTo>
                    <a:pt x="85944" y="354422"/>
                  </a:lnTo>
                  <a:lnTo>
                    <a:pt x="85944" y="356494"/>
                  </a:lnTo>
                  <a:lnTo>
                    <a:pt x="85944" y="358567"/>
                  </a:lnTo>
                  <a:lnTo>
                    <a:pt x="85944" y="360640"/>
                  </a:lnTo>
                  <a:lnTo>
                    <a:pt x="85944" y="362712"/>
                  </a:lnTo>
                  <a:lnTo>
                    <a:pt x="85944" y="364785"/>
                  </a:lnTo>
                  <a:lnTo>
                    <a:pt x="85944" y="366858"/>
                  </a:lnTo>
                  <a:lnTo>
                    <a:pt x="85944" y="368930"/>
                  </a:lnTo>
                  <a:lnTo>
                    <a:pt x="85944" y="371003"/>
                  </a:lnTo>
                  <a:lnTo>
                    <a:pt x="85944" y="373076"/>
                  </a:lnTo>
                  <a:lnTo>
                    <a:pt x="85944" y="375148"/>
                  </a:lnTo>
                  <a:lnTo>
                    <a:pt x="85944" y="377221"/>
                  </a:lnTo>
                  <a:lnTo>
                    <a:pt x="85944" y="379294"/>
                  </a:lnTo>
                  <a:lnTo>
                    <a:pt x="85944" y="381366"/>
                  </a:lnTo>
                  <a:lnTo>
                    <a:pt x="85944" y="383439"/>
                  </a:lnTo>
                  <a:lnTo>
                    <a:pt x="85944" y="385512"/>
                  </a:lnTo>
                  <a:lnTo>
                    <a:pt x="85944" y="387584"/>
                  </a:lnTo>
                  <a:lnTo>
                    <a:pt x="85944" y="389657"/>
                  </a:lnTo>
                  <a:lnTo>
                    <a:pt x="85944" y="391729"/>
                  </a:lnTo>
                  <a:lnTo>
                    <a:pt x="85944" y="393802"/>
                  </a:lnTo>
                  <a:lnTo>
                    <a:pt x="85944" y="395875"/>
                  </a:lnTo>
                  <a:lnTo>
                    <a:pt x="85944" y="397947"/>
                  </a:lnTo>
                  <a:lnTo>
                    <a:pt x="85944" y="400020"/>
                  </a:lnTo>
                  <a:lnTo>
                    <a:pt x="85944" y="402093"/>
                  </a:lnTo>
                  <a:lnTo>
                    <a:pt x="85944" y="404165"/>
                  </a:lnTo>
                  <a:lnTo>
                    <a:pt x="85944" y="406238"/>
                  </a:lnTo>
                  <a:lnTo>
                    <a:pt x="85944" y="408311"/>
                  </a:lnTo>
                  <a:lnTo>
                    <a:pt x="85944" y="410383"/>
                  </a:lnTo>
                  <a:lnTo>
                    <a:pt x="85944" y="412456"/>
                  </a:lnTo>
                  <a:lnTo>
                    <a:pt x="85944" y="414529"/>
                  </a:lnTo>
                  <a:lnTo>
                    <a:pt x="85944" y="416601"/>
                  </a:lnTo>
                  <a:lnTo>
                    <a:pt x="85944" y="418674"/>
                  </a:lnTo>
                  <a:lnTo>
                    <a:pt x="85944" y="420746"/>
                  </a:lnTo>
                  <a:lnTo>
                    <a:pt x="85944" y="422819"/>
                  </a:lnTo>
                  <a:lnTo>
                    <a:pt x="85944" y="424892"/>
                  </a:lnTo>
                  <a:lnTo>
                    <a:pt x="85944" y="426964"/>
                  </a:lnTo>
                  <a:lnTo>
                    <a:pt x="85944" y="429037"/>
                  </a:lnTo>
                  <a:lnTo>
                    <a:pt x="85944" y="431110"/>
                  </a:lnTo>
                  <a:lnTo>
                    <a:pt x="85944" y="433182"/>
                  </a:lnTo>
                  <a:lnTo>
                    <a:pt x="85944" y="435255"/>
                  </a:lnTo>
                  <a:lnTo>
                    <a:pt x="85944" y="437328"/>
                  </a:lnTo>
                  <a:lnTo>
                    <a:pt x="85944" y="439400"/>
                  </a:lnTo>
                  <a:lnTo>
                    <a:pt x="85944" y="441473"/>
                  </a:lnTo>
                  <a:lnTo>
                    <a:pt x="85944" y="443546"/>
                  </a:lnTo>
                  <a:lnTo>
                    <a:pt x="85944" y="445618"/>
                  </a:lnTo>
                  <a:lnTo>
                    <a:pt x="85944" y="447691"/>
                  </a:lnTo>
                  <a:lnTo>
                    <a:pt x="85944" y="449764"/>
                  </a:lnTo>
                  <a:lnTo>
                    <a:pt x="85944" y="451836"/>
                  </a:lnTo>
                  <a:lnTo>
                    <a:pt x="85944" y="453909"/>
                  </a:lnTo>
                  <a:lnTo>
                    <a:pt x="85944" y="455981"/>
                  </a:lnTo>
                  <a:lnTo>
                    <a:pt x="85944" y="458054"/>
                  </a:lnTo>
                  <a:lnTo>
                    <a:pt x="85944" y="460127"/>
                  </a:lnTo>
                  <a:lnTo>
                    <a:pt x="85944" y="462199"/>
                  </a:lnTo>
                  <a:lnTo>
                    <a:pt x="85944" y="464272"/>
                  </a:lnTo>
                  <a:lnTo>
                    <a:pt x="85944" y="466345"/>
                  </a:lnTo>
                  <a:lnTo>
                    <a:pt x="85944" y="468417"/>
                  </a:lnTo>
                  <a:lnTo>
                    <a:pt x="85944" y="470490"/>
                  </a:lnTo>
                  <a:lnTo>
                    <a:pt x="85944" y="472563"/>
                  </a:lnTo>
                  <a:lnTo>
                    <a:pt x="85944" y="474635"/>
                  </a:lnTo>
                  <a:lnTo>
                    <a:pt x="85944" y="476708"/>
                  </a:lnTo>
                  <a:lnTo>
                    <a:pt x="85944" y="478781"/>
                  </a:lnTo>
                  <a:lnTo>
                    <a:pt x="85944" y="480853"/>
                  </a:lnTo>
                  <a:lnTo>
                    <a:pt x="85944" y="482926"/>
                  </a:lnTo>
                  <a:lnTo>
                    <a:pt x="85944" y="484998"/>
                  </a:lnTo>
                  <a:lnTo>
                    <a:pt x="85944" y="487071"/>
                  </a:lnTo>
                  <a:lnTo>
                    <a:pt x="85944" y="489144"/>
                  </a:lnTo>
                  <a:lnTo>
                    <a:pt x="85944" y="491216"/>
                  </a:lnTo>
                  <a:lnTo>
                    <a:pt x="85944" y="493289"/>
                  </a:lnTo>
                  <a:lnTo>
                    <a:pt x="85944" y="495362"/>
                  </a:lnTo>
                  <a:lnTo>
                    <a:pt x="85944" y="497434"/>
                  </a:lnTo>
                  <a:lnTo>
                    <a:pt x="85944" y="499507"/>
                  </a:lnTo>
                  <a:lnTo>
                    <a:pt x="85944" y="501580"/>
                  </a:lnTo>
                  <a:lnTo>
                    <a:pt x="85944" y="503652"/>
                  </a:lnTo>
                  <a:lnTo>
                    <a:pt x="85944" y="505725"/>
                  </a:lnTo>
                  <a:lnTo>
                    <a:pt x="85944" y="507798"/>
                  </a:lnTo>
                  <a:lnTo>
                    <a:pt x="85944" y="509870"/>
                  </a:lnTo>
                  <a:lnTo>
                    <a:pt x="85944" y="511943"/>
                  </a:lnTo>
                  <a:lnTo>
                    <a:pt x="85944" y="514016"/>
                  </a:lnTo>
                  <a:lnTo>
                    <a:pt x="85944" y="516088"/>
                  </a:lnTo>
                  <a:lnTo>
                    <a:pt x="85944" y="518161"/>
                  </a:lnTo>
                  <a:lnTo>
                    <a:pt x="85944" y="520233"/>
                  </a:lnTo>
                  <a:lnTo>
                    <a:pt x="85944" y="522306"/>
                  </a:lnTo>
                  <a:lnTo>
                    <a:pt x="85944" y="524379"/>
                  </a:lnTo>
                  <a:lnTo>
                    <a:pt x="85944" y="526451"/>
                  </a:lnTo>
                  <a:lnTo>
                    <a:pt x="85944" y="528524"/>
                  </a:lnTo>
                  <a:lnTo>
                    <a:pt x="85944" y="530597"/>
                  </a:lnTo>
                  <a:lnTo>
                    <a:pt x="85944" y="532669"/>
                  </a:lnTo>
                  <a:lnTo>
                    <a:pt x="85944" y="534742"/>
                  </a:lnTo>
                  <a:lnTo>
                    <a:pt x="85944" y="536815"/>
                  </a:lnTo>
                  <a:lnTo>
                    <a:pt x="85944" y="538887"/>
                  </a:lnTo>
                  <a:lnTo>
                    <a:pt x="85944" y="540960"/>
                  </a:lnTo>
                  <a:lnTo>
                    <a:pt x="85944" y="543033"/>
                  </a:lnTo>
                  <a:lnTo>
                    <a:pt x="85944" y="545105"/>
                  </a:lnTo>
                  <a:lnTo>
                    <a:pt x="85944" y="547178"/>
                  </a:lnTo>
                  <a:lnTo>
                    <a:pt x="85944" y="549250"/>
                  </a:lnTo>
                  <a:lnTo>
                    <a:pt x="85944" y="551323"/>
                  </a:lnTo>
                  <a:lnTo>
                    <a:pt x="85944" y="553396"/>
                  </a:lnTo>
                  <a:lnTo>
                    <a:pt x="85944" y="555468"/>
                  </a:lnTo>
                  <a:lnTo>
                    <a:pt x="85944" y="557541"/>
                  </a:lnTo>
                  <a:lnTo>
                    <a:pt x="85944" y="559614"/>
                  </a:lnTo>
                  <a:lnTo>
                    <a:pt x="85944" y="561686"/>
                  </a:lnTo>
                  <a:lnTo>
                    <a:pt x="85944" y="563759"/>
                  </a:lnTo>
                  <a:lnTo>
                    <a:pt x="85944" y="565832"/>
                  </a:lnTo>
                  <a:lnTo>
                    <a:pt x="85944" y="567904"/>
                  </a:lnTo>
                  <a:lnTo>
                    <a:pt x="85944" y="569977"/>
                  </a:lnTo>
                  <a:lnTo>
                    <a:pt x="85944" y="572050"/>
                  </a:lnTo>
                  <a:lnTo>
                    <a:pt x="85944" y="574122"/>
                  </a:lnTo>
                  <a:lnTo>
                    <a:pt x="85944" y="576195"/>
                  </a:lnTo>
                  <a:lnTo>
                    <a:pt x="85944" y="578268"/>
                  </a:lnTo>
                  <a:lnTo>
                    <a:pt x="85945" y="580340"/>
                  </a:lnTo>
                  <a:lnTo>
                    <a:pt x="85945" y="582413"/>
                  </a:lnTo>
                  <a:lnTo>
                    <a:pt x="85945" y="584485"/>
                  </a:lnTo>
                  <a:lnTo>
                    <a:pt x="85945" y="586558"/>
                  </a:lnTo>
                  <a:lnTo>
                    <a:pt x="85946" y="588631"/>
                  </a:lnTo>
                  <a:lnTo>
                    <a:pt x="85946" y="590703"/>
                  </a:lnTo>
                  <a:lnTo>
                    <a:pt x="85947" y="592776"/>
                  </a:lnTo>
                  <a:lnTo>
                    <a:pt x="85948" y="594849"/>
                  </a:lnTo>
                  <a:lnTo>
                    <a:pt x="85949" y="596921"/>
                  </a:lnTo>
                  <a:lnTo>
                    <a:pt x="85951" y="598994"/>
                  </a:lnTo>
                  <a:lnTo>
                    <a:pt x="85953" y="601067"/>
                  </a:lnTo>
                  <a:lnTo>
                    <a:pt x="85955" y="603139"/>
                  </a:lnTo>
                  <a:lnTo>
                    <a:pt x="85959" y="605212"/>
                  </a:lnTo>
                  <a:lnTo>
                    <a:pt x="85964" y="607285"/>
                  </a:lnTo>
                  <a:lnTo>
                    <a:pt x="85970" y="609357"/>
                  </a:lnTo>
                  <a:lnTo>
                    <a:pt x="85977" y="611430"/>
                  </a:lnTo>
                  <a:lnTo>
                    <a:pt x="85986" y="613502"/>
                  </a:lnTo>
                  <a:lnTo>
                    <a:pt x="85997" y="615575"/>
                  </a:lnTo>
                  <a:lnTo>
                    <a:pt x="86011" y="617648"/>
                  </a:lnTo>
                  <a:lnTo>
                    <a:pt x="86029" y="619720"/>
                  </a:lnTo>
                  <a:lnTo>
                    <a:pt x="86050" y="621793"/>
                  </a:lnTo>
                  <a:lnTo>
                    <a:pt x="86076" y="623866"/>
                  </a:lnTo>
                  <a:lnTo>
                    <a:pt x="86107" y="625938"/>
                  </a:lnTo>
                  <a:lnTo>
                    <a:pt x="86144" y="628011"/>
                  </a:lnTo>
                  <a:lnTo>
                    <a:pt x="86189" y="630084"/>
                  </a:lnTo>
                  <a:lnTo>
                    <a:pt x="86243" y="632156"/>
                  </a:lnTo>
                  <a:lnTo>
                    <a:pt x="86305" y="634229"/>
                  </a:lnTo>
                  <a:lnTo>
                    <a:pt x="86377" y="636302"/>
                  </a:lnTo>
                  <a:lnTo>
                    <a:pt x="86460" y="638374"/>
                  </a:lnTo>
                  <a:lnTo>
                    <a:pt x="86557" y="640447"/>
                  </a:lnTo>
                  <a:lnTo>
                    <a:pt x="86669" y="642520"/>
                  </a:lnTo>
                  <a:lnTo>
                    <a:pt x="86796" y="644592"/>
                  </a:lnTo>
                  <a:lnTo>
                    <a:pt x="86938" y="646665"/>
                  </a:lnTo>
                  <a:lnTo>
                    <a:pt x="87097" y="648737"/>
                  </a:lnTo>
                  <a:lnTo>
                    <a:pt x="87274" y="650810"/>
                  </a:lnTo>
                  <a:lnTo>
                    <a:pt x="87470" y="652883"/>
                  </a:lnTo>
                  <a:lnTo>
                    <a:pt x="87687" y="654955"/>
                  </a:lnTo>
                  <a:lnTo>
                    <a:pt x="87923" y="657028"/>
                  </a:lnTo>
                  <a:lnTo>
                    <a:pt x="88177" y="659101"/>
                  </a:lnTo>
                  <a:lnTo>
                    <a:pt x="88449" y="661173"/>
                  </a:lnTo>
                  <a:lnTo>
                    <a:pt x="88738" y="663246"/>
                  </a:lnTo>
                  <a:lnTo>
                    <a:pt x="89046" y="665319"/>
                  </a:lnTo>
                  <a:lnTo>
                    <a:pt x="89371" y="667391"/>
                  </a:lnTo>
                  <a:lnTo>
                    <a:pt x="89708" y="669464"/>
                  </a:lnTo>
                  <a:lnTo>
                    <a:pt x="90055" y="671537"/>
                  </a:lnTo>
                  <a:lnTo>
                    <a:pt x="90412" y="673609"/>
                  </a:lnTo>
                  <a:lnTo>
                    <a:pt x="90774" y="675682"/>
                  </a:lnTo>
                  <a:lnTo>
                    <a:pt x="91141" y="677754"/>
                  </a:lnTo>
                  <a:lnTo>
                    <a:pt x="91508" y="679827"/>
                  </a:lnTo>
                  <a:lnTo>
                    <a:pt x="91872" y="681900"/>
                  </a:lnTo>
                  <a:lnTo>
                    <a:pt x="92230" y="683972"/>
                  </a:lnTo>
                  <a:lnTo>
                    <a:pt x="92580" y="686045"/>
                  </a:lnTo>
                  <a:lnTo>
                    <a:pt x="92920" y="688118"/>
                  </a:lnTo>
                  <a:lnTo>
                    <a:pt x="93243" y="690190"/>
                  </a:lnTo>
                  <a:lnTo>
                    <a:pt x="93550" y="692263"/>
                  </a:lnTo>
                  <a:lnTo>
                    <a:pt x="93838" y="694336"/>
                  </a:lnTo>
                  <a:lnTo>
                    <a:pt x="94108" y="696408"/>
                  </a:lnTo>
                  <a:lnTo>
                    <a:pt x="94357" y="698481"/>
                  </a:lnTo>
                  <a:lnTo>
                    <a:pt x="94586" y="700554"/>
                  </a:lnTo>
                  <a:lnTo>
                    <a:pt x="94788" y="702626"/>
                  </a:lnTo>
                  <a:lnTo>
                    <a:pt x="94968" y="704699"/>
                  </a:lnTo>
                  <a:lnTo>
                    <a:pt x="95127" y="706772"/>
                  </a:lnTo>
                  <a:lnTo>
                    <a:pt x="95264" y="708844"/>
                  </a:lnTo>
                  <a:lnTo>
                    <a:pt x="95381" y="710917"/>
                  </a:lnTo>
                  <a:lnTo>
                    <a:pt x="95478" y="712989"/>
                  </a:lnTo>
                  <a:lnTo>
                    <a:pt x="95550" y="715062"/>
                  </a:lnTo>
                  <a:lnTo>
                    <a:pt x="95603" y="717135"/>
                  </a:lnTo>
                  <a:lnTo>
                    <a:pt x="95639" y="719207"/>
                  </a:lnTo>
                  <a:lnTo>
                    <a:pt x="95656" y="721280"/>
                  </a:lnTo>
                  <a:lnTo>
                    <a:pt x="95655" y="723353"/>
                  </a:lnTo>
                  <a:lnTo>
                    <a:pt x="95636" y="725425"/>
                  </a:lnTo>
                  <a:lnTo>
                    <a:pt x="95595" y="727498"/>
                  </a:lnTo>
                  <a:lnTo>
                    <a:pt x="95535" y="729571"/>
                  </a:lnTo>
                  <a:lnTo>
                    <a:pt x="95457" y="731643"/>
                  </a:lnTo>
                  <a:lnTo>
                    <a:pt x="95358" y="733716"/>
                  </a:lnTo>
                  <a:lnTo>
                    <a:pt x="95240" y="735789"/>
                  </a:lnTo>
                  <a:lnTo>
                    <a:pt x="95101" y="737861"/>
                  </a:lnTo>
                  <a:lnTo>
                    <a:pt x="94935" y="739934"/>
                  </a:lnTo>
                  <a:lnTo>
                    <a:pt x="94749" y="742006"/>
                  </a:lnTo>
                  <a:lnTo>
                    <a:pt x="94540" y="744079"/>
                  </a:lnTo>
                  <a:lnTo>
                    <a:pt x="94310" y="746152"/>
                  </a:lnTo>
                  <a:lnTo>
                    <a:pt x="94060" y="748224"/>
                  </a:lnTo>
                  <a:lnTo>
                    <a:pt x="93788" y="750297"/>
                  </a:lnTo>
                  <a:lnTo>
                    <a:pt x="93493" y="752370"/>
                  </a:lnTo>
                  <a:lnTo>
                    <a:pt x="93182" y="754442"/>
                  </a:lnTo>
                  <a:lnTo>
                    <a:pt x="92855" y="756515"/>
                  </a:lnTo>
                  <a:lnTo>
                    <a:pt x="92515" y="758588"/>
                  </a:lnTo>
                  <a:lnTo>
                    <a:pt x="92165" y="760660"/>
                  </a:lnTo>
                  <a:lnTo>
                    <a:pt x="91806" y="762733"/>
                  </a:lnTo>
                  <a:lnTo>
                    <a:pt x="91440" y="764806"/>
                  </a:lnTo>
                  <a:lnTo>
                    <a:pt x="91074" y="766878"/>
                  </a:lnTo>
                  <a:lnTo>
                    <a:pt x="90708" y="768951"/>
                  </a:lnTo>
                  <a:lnTo>
                    <a:pt x="90346" y="771024"/>
                  </a:lnTo>
                  <a:lnTo>
                    <a:pt x="89990" y="773096"/>
                  </a:lnTo>
                  <a:lnTo>
                    <a:pt x="89644" y="775169"/>
                  </a:lnTo>
                  <a:lnTo>
                    <a:pt x="89311" y="777241"/>
                  </a:lnTo>
                  <a:lnTo>
                    <a:pt x="88992" y="779314"/>
                  </a:lnTo>
                  <a:lnTo>
                    <a:pt x="88687" y="781387"/>
                  </a:lnTo>
                  <a:lnTo>
                    <a:pt x="88399" y="783459"/>
                  </a:lnTo>
                  <a:lnTo>
                    <a:pt x="88128" y="785532"/>
                  </a:lnTo>
                  <a:lnTo>
                    <a:pt x="87878" y="787605"/>
                  </a:lnTo>
                  <a:lnTo>
                    <a:pt x="87649" y="789677"/>
                  </a:lnTo>
                  <a:lnTo>
                    <a:pt x="87438" y="791750"/>
                  </a:lnTo>
                  <a:lnTo>
                    <a:pt x="87245" y="793823"/>
                  </a:lnTo>
                  <a:lnTo>
                    <a:pt x="87071" y="795895"/>
                  </a:lnTo>
                  <a:lnTo>
                    <a:pt x="86914" y="797968"/>
                  </a:lnTo>
                  <a:lnTo>
                    <a:pt x="86777" y="800041"/>
                  </a:lnTo>
                  <a:lnTo>
                    <a:pt x="86657" y="802113"/>
                  </a:lnTo>
                  <a:lnTo>
                    <a:pt x="86552" y="804186"/>
                  </a:lnTo>
                  <a:lnTo>
                    <a:pt x="86460" y="806258"/>
                  </a:lnTo>
                  <a:lnTo>
                    <a:pt x="86382" y="808331"/>
                  </a:lnTo>
                  <a:lnTo>
                    <a:pt x="86317" y="810404"/>
                  </a:lnTo>
                  <a:lnTo>
                    <a:pt x="86265" y="812476"/>
                  </a:lnTo>
                  <a:lnTo>
                    <a:pt x="86224" y="814549"/>
                  </a:lnTo>
                  <a:lnTo>
                    <a:pt x="86193" y="816622"/>
                  </a:lnTo>
                  <a:lnTo>
                    <a:pt x="86172" y="818694"/>
                  </a:lnTo>
                  <a:lnTo>
                    <a:pt x="86161" y="820767"/>
                  </a:lnTo>
                  <a:lnTo>
                    <a:pt x="86159" y="822840"/>
                  </a:lnTo>
                  <a:lnTo>
                    <a:pt x="86169" y="824912"/>
                  </a:lnTo>
                  <a:lnTo>
                    <a:pt x="86189" y="826985"/>
                  </a:lnTo>
                  <a:lnTo>
                    <a:pt x="86220" y="829058"/>
                  </a:lnTo>
                  <a:lnTo>
                    <a:pt x="86263" y="831130"/>
                  </a:lnTo>
                  <a:lnTo>
                    <a:pt x="86318" y="833203"/>
                  </a:lnTo>
                  <a:lnTo>
                    <a:pt x="86386" y="835276"/>
                  </a:lnTo>
                  <a:lnTo>
                    <a:pt x="86474" y="837348"/>
                  </a:lnTo>
                  <a:lnTo>
                    <a:pt x="86578" y="839421"/>
                  </a:lnTo>
                  <a:lnTo>
                    <a:pt x="86702" y="841493"/>
                  </a:lnTo>
                  <a:lnTo>
                    <a:pt x="86846" y="843566"/>
                  </a:lnTo>
                  <a:lnTo>
                    <a:pt x="87013" y="845639"/>
                  </a:lnTo>
                  <a:lnTo>
                    <a:pt x="87205" y="847711"/>
                  </a:lnTo>
                  <a:lnTo>
                    <a:pt x="87429" y="849784"/>
                  </a:lnTo>
                  <a:lnTo>
                    <a:pt x="87683" y="851857"/>
                  </a:lnTo>
                  <a:lnTo>
                    <a:pt x="87968" y="853929"/>
                  </a:lnTo>
                  <a:lnTo>
                    <a:pt x="88285" y="856002"/>
                  </a:lnTo>
                  <a:lnTo>
                    <a:pt x="88635" y="858075"/>
                  </a:lnTo>
                  <a:lnTo>
                    <a:pt x="89021" y="860147"/>
                  </a:lnTo>
                  <a:lnTo>
                    <a:pt x="89450" y="862220"/>
                  </a:lnTo>
                  <a:lnTo>
                    <a:pt x="89914" y="864293"/>
                  </a:lnTo>
                  <a:lnTo>
                    <a:pt x="90412" y="866365"/>
                  </a:lnTo>
                  <a:lnTo>
                    <a:pt x="90944" y="868438"/>
                  </a:lnTo>
                  <a:lnTo>
                    <a:pt x="91508" y="870510"/>
                  </a:lnTo>
                  <a:lnTo>
                    <a:pt x="92103" y="872583"/>
                  </a:lnTo>
                  <a:lnTo>
                    <a:pt x="92729" y="874656"/>
                  </a:lnTo>
                  <a:lnTo>
                    <a:pt x="93376" y="876728"/>
                  </a:lnTo>
                  <a:lnTo>
                    <a:pt x="94040" y="878801"/>
                  </a:lnTo>
                  <a:lnTo>
                    <a:pt x="94717" y="880874"/>
                  </a:lnTo>
                  <a:lnTo>
                    <a:pt x="95402" y="882946"/>
                  </a:lnTo>
                  <a:lnTo>
                    <a:pt x="96088" y="885019"/>
                  </a:lnTo>
                  <a:lnTo>
                    <a:pt x="96769" y="887092"/>
                  </a:lnTo>
                  <a:lnTo>
                    <a:pt x="97436" y="889164"/>
                  </a:lnTo>
                  <a:lnTo>
                    <a:pt x="98086" y="891237"/>
                  </a:lnTo>
                  <a:lnTo>
                    <a:pt x="98712" y="893310"/>
                  </a:lnTo>
                  <a:lnTo>
                    <a:pt x="99311" y="895382"/>
                  </a:lnTo>
                  <a:lnTo>
                    <a:pt x="99872" y="897455"/>
                  </a:lnTo>
                  <a:lnTo>
                    <a:pt x="100389" y="899528"/>
                  </a:lnTo>
                  <a:lnTo>
                    <a:pt x="100864" y="901600"/>
                  </a:lnTo>
                  <a:lnTo>
                    <a:pt x="101296" y="903673"/>
                  </a:lnTo>
                  <a:lnTo>
                    <a:pt x="101682" y="905745"/>
                  </a:lnTo>
                  <a:lnTo>
                    <a:pt x="102023" y="907818"/>
                  </a:lnTo>
                  <a:lnTo>
                    <a:pt x="102314" y="909891"/>
                  </a:lnTo>
                  <a:lnTo>
                    <a:pt x="102558" y="911963"/>
                  </a:lnTo>
                  <a:lnTo>
                    <a:pt x="102763" y="914036"/>
                  </a:lnTo>
                  <a:lnTo>
                    <a:pt x="102935" y="916109"/>
                  </a:lnTo>
                  <a:lnTo>
                    <a:pt x="103078" y="918181"/>
                  </a:lnTo>
                  <a:lnTo>
                    <a:pt x="103198" y="920254"/>
                  </a:lnTo>
                  <a:lnTo>
                    <a:pt x="103301" y="922327"/>
                  </a:lnTo>
                  <a:lnTo>
                    <a:pt x="103396" y="924399"/>
                  </a:lnTo>
                  <a:lnTo>
                    <a:pt x="103495" y="926472"/>
                  </a:lnTo>
                  <a:lnTo>
                    <a:pt x="103605" y="928545"/>
                  </a:lnTo>
                  <a:lnTo>
                    <a:pt x="103735" y="930617"/>
                  </a:lnTo>
                  <a:lnTo>
                    <a:pt x="103892" y="932690"/>
                  </a:lnTo>
                  <a:lnTo>
                    <a:pt x="104094" y="934762"/>
                  </a:lnTo>
                  <a:lnTo>
                    <a:pt x="104349" y="936835"/>
                  </a:lnTo>
                  <a:lnTo>
                    <a:pt x="104661" y="938908"/>
                  </a:lnTo>
                  <a:lnTo>
                    <a:pt x="105039" y="940980"/>
                  </a:lnTo>
                  <a:lnTo>
                    <a:pt x="105489" y="943053"/>
                  </a:lnTo>
                  <a:lnTo>
                    <a:pt x="106018" y="945126"/>
                  </a:lnTo>
                  <a:lnTo>
                    <a:pt x="106651" y="947198"/>
                  </a:lnTo>
                  <a:lnTo>
                    <a:pt x="107383" y="949271"/>
                  </a:lnTo>
                  <a:lnTo>
                    <a:pt x="108214" y="951344"/>
                  </a:lnTo>
                  <a:lnTo>
                    <a:pt x="109147" y="953416"/>
                  </a:lnTo>
                  <a:lnTo>
                    <a:pt x="110185" y="955489"/>
                  </a:lnTo>
                  <a:lnTo>
                    <a:pt x="111331" y="957562"/>
                  </a:lnTo>
                  <a:lnTo>
                    <a:pt x="112612" y="959634"/>
                  </a:lnTo>
                  <a:lnTo>
                    <a:pt x="114005" y="961707"/>
                  </a:lnTo>
                  <a:lnTo>
                    <a:pt x="115507" y="963780"/>
                  </a:lnTo>
                  <a:lnTo>
                    <a:pt x="117114" y="965852"/>
                  </a:lnTo>
                  <a:lnTo>
                    <a:pt x="118826" y="967925"/>
                  </a:lnTo>
                  <a:lnTo>
                    <a:pt x="120638" y="969997"/>
                  </a:lnTo>
                  <a:lnTo>
                    <a:pt x="122569" y="972070"/>
                  </a:lnTo>
                  <a:lnTo>
                    <a:pt x="124585" y="974143"/>
                  </a:lnTo>
                  <a:lnTo>
                    <a:pt x="126679" y="976215"/>
                  </a:lnTo>
                  <a:lnTo>
                    <a:pt x="128845" y="978288"/>
                  </a:lnTo>
                  <a:lnTo>
                    <a:pt x="131073" y="980361"/>
                  </a:lnTo>
                  <a:lnTo>
                    <a:pt x="133355" y="982433"/>
                  </a:lnTo>
                  <a:lnTo>
                    <a:pt x="135686" y="984506"/>
                  </a:lnTo>
                  <a:lnTo>
                    <a:pt x="138043" y="986579"/>
                  </a:lnTo>
                  <a:lnTo>
                    <a:pt x="140413" y="988651"/>
                  </a:lnTo>
                  <a:lnTo>
                    <a:pt x="142786" y="990724"/>
                  </a:lnTo>
                  <a:lnTo>
                    <a:pt x="145150" y="992797"/>
                  </a:lnTo>
                  <a:lnTo>
                    <a:pt x="147491" y="994869"/>
                  </a:lnTo>
                  <a:lnTo>
                    <a:pt x="149788" y="996942"/>
                  </a:lnTo>
                  <a:lnTo>
                    <a:pt x="152032" y="999014"/>
                  </a:lnTo>
                  <a:lnTo>
                    <a:pt x="154214" y="1001087"/>
                  </a:lnTo>
                  <a:lnTo>
                    <a:pt x="156321" y="1003160"/>
                  </a:lnTo>
                  <a:lnTo>
                    <a:pt x="158344" y="1005232"/>
                  </a:lnTo>
                  <a:lnTo>
                    <a:pt x="160264" y="1007305"/>
                  </a:lnTo>
                  <a:lnTo>
                    <a:pt x="162056" y="1009378"/>
                  </a:lnTo>
                  <a:lnTo>
                    <a:pt x="163729" y="1011450"/>
                  </a:lnTo>
                  <a:lnTo>
                    <a:pt x="165274" y="1013523"/>
                  </a:lnTo>
                  <a:lnTo>
                    <a:pt x="166684" y="1015596"/>
                  </a:lnTo>
                  <a:lnTo>
                    <a:pt x="167951" y="1017668"/>
                  </a:lnTo>
                  <a:lnTo>
                    <a:pt x="169052" y="1019741"/>
                  </a:lnTo>
                  <a:lnTo>
                    <a:pt x="169967" y="1021814"/>
                  </a:lnTo>
                  <a:lnTo>
                    <a:pt x="170715" y="1023886"/>
                  </a:lnTo>
                  <a:lnTo>
                    <a:pt x="171288" y="1025959"/>
                  </a:lnTo>
                  <a:lnTo>
                    <a:pt x="171681" y="1028032"/>
                  </a:lnTo>
                  <a:lnTo>
                    <a:pt x="171889" y="1030104"/>
                  </a:lnTo>
                  <a:lnTo>
                    <a:pt x="171880" y="1032177"/>
                  </a:lnTo>
                  <a:lnTo>
                    <a:pt x="171647" y="1034249"/>
                  </a:lnTo>
                  <a:lnTo>
                    <a:pt x="171210" y="1036322"/>
                  </a:lnTo>
                  <a:lnTo>
                    <a:pt x="170567" y="1038395"/>
                  </a:lnTo>
                  <a:lnTo>
                    <a:pt x="169714" y="1040467"/>
                  </a:lnTo>
                  <a:lnTo>
                    <a:pt x="168649" y="1042540"/>
                  </a:lnTo>
                  <a:lnTo>
                    <a:pt x="167341" y="1044613"/>
                  </a:lnTo>
                  <a:lnTo>
                    <a:pt x="165801" y="1046685"/>
                  </a:lnTo>
                  <a:lnTo>
                    <a:pt x="164055" y="1048758"/>
                  </a:lnTo>
                  <a:lnTo>
                    <a:pt x="162109" y="1050831"/>
                  </a:lnTo>
                  <a:lnTo>
                    <a:pt x="159969" y="1052903"/>
                  </a:lnTo>
                  <a:lnTo>
                    <a:pt x="157645" y="1054976"/>
                  </a:lnTo>
                  <a:lnTo>
                    <a:pt x="155120" y="1057049"/>
                  </a:lnTo>
                  <a:lnTo>
                    <a:pt x="152431" y="1059121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454790" y="4714451"/>
              <a:ext cx="140477" cy="0"/>
            </a:xfrm>
            <a:custGeom>
              <a:avLst/>
              <a:pathLst>
                <a:path w="140477" h="0">
                  <a:moveTo>
                    <a:pt x="0" y="0"/>
                  </a:moveTo>
                  <a:lnTo>
                    <a:pt x="14047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630072" y="1182126"/>
              <a:ext cx="171889" cy="3595829"/>
            </a:xfrm>
            <a:custGeom>
              <a:avLst/>
              <a:pathLst>
                <a:path w="171889" h="3595829">
                  <a:moveTo>
                    <a:pt x="15391" y="3595829"/>
                  </a:moveTo>
                  <a:lnTo>
                    <a:pt x="14827" y="3588792"/>
                  </a:lnTo>
                  <a:lnTo>
                    <a:pt x="14273" y="3581755"/>
                  </a:lnTo>
                  <a:lnTo>
                    <a:pt x="13725" y="3574718"/>
                  </a:lnTo>
                  <a:lnTo>
                    <a:pt x="13189" y="3567681"/>
                  </a:lnTo>
                  <a:lnTo>
                    <a:pt x="12659" y="3560644"/>
                  </a:lnTo>
                  <a:lnTo>
                    <a:pt x="12141" y="3553608"/>
                  </a:lnTo>
                  <a:lnTo>
                    <a:pt x="11629" y="3546571"/>
                  </a:lnTo>
                  <a:lnTo>
                    <a:pt x="11130" y="3539534"/>
                  </a:lnTo>
                  <a:lnTo>
                    <a:pt x="10638" y="3532497"/>
                  </a:lnTo>
                  <a:lnTo>
                    <a:pt x="10159" y="3525460"/>
                  </a:lnTo>
                  <a:lnTo>
                    <a:pt x="9686" y="3518423"/>
                  </a:lnTo>
                  <a:lnTo>
                    <a:pt x="9227" y="3511387"/>
                  </a:lnTo>
                  <a:lnTo>
                    <a:pt x="8775" y="3504350"/>
                  </a:lnTo>
                  <a:lnTo>
                    <a:pt x="8337" y="3497313"/>
                  </a:lnTo>
                  <a:lnTo>
                    <a:pt x="7905" y="3490276"/>
                  </a:lnTo>
                  <a:lnTo>
                    <a:pt x="7490" y="3483239"/>
                  </a:lnTo>
                  <a:lnTo>
                    <a:pt x="7079" y="3476202"/>
                  </a:lnTo>
                  <a:lnTo>
                    <a:pt x="6685" y="3469165"/>
                  </a:lnTo>
                  <a:lnTo>
                    <a:pt x="6296" y="3462129"/>
                  </a:lnTo>
                  <a:lnTo>
                    <a:pt x="5925" y="3455092"/>
                  </a:lnTo>
                  <a:lnTo>
                    <a:pt x="5558" y="3448055"/>
                  </a:lnTo>
                  <a:lnTo>
                    <a:pt x="5210" y="3441018"/>
                  </a:lnTo>
                  <a:lnTo>
                    <a:pt x="4865" y="3433981"/>
                  </a:lnTo>
                  <a:lnTo>
                    <a:pt x="4540" y="3426944"/>
                  </a:lnTo>
                  <a:lnTo>
                    <a:pt x="4218" y="3419908"/>
                  </a:lnTo>
                  <a:lnTo>
                    <a:pt x="3916" y="3412871"/>
                  </a:lnTo>
                  <a:lnTo>
                    <a:pt x="3617" y="3405834"/>
                  </a:lnTo>
                  <a:lnTo>
                    <a:pt x="3339" y="3398797"/>
                  </a:lnTo>
                  <a:lnTo>
                    <a:pt x="3063" y="3391760"/>
                  </a:lnTo>
                  <a:lnTo>
                    <a:pt x="2808" y="3384723"/>
                  </a:lnTo>
                  <a:lnTo>
                    <a:pt x="2555" y="3377686"/>
                  </a:lnTo>
                  <a:lnTo>
                    <a:pt x="2324" y="3370650"/>
                  </a:lnTo>
                  <a:lnTo>
                    <a:pt x="2095" y="3363613"/>
                  </a:lnTo>
                  <a:lnTo>
                    <a:pt x="1887" y="3356576"/>
                  </a:lnTo>
                  <a:lnTo>
                    <a:pt x="1680" y="3349539"/>
                  </a:lnTo>
                  <a:lnTo>
                    <a:pt x="1497" y="3342502"/>
                  </a:lnTo>
                  <a:lnTo>
                    <a:pt x="1313" y="3335465"/>
                  </a:lnTo>
                  <a:lnTo>
                    <a:pt x="1152" y="3328428"/>
                  </a:lnTo>
                  <a:lnTo>
                    <a:pt x="992" y="3321392"/>
                  </a:lnTo>
                  <a:lnTo>
                    <a:pt x="854" y="3314355"/>
                  </a:lnTo>
                  <a:lnTo>
                    <a:pt x="718" y="3307318"/>
                  </a:lnTo>
                  <a:lnTo>
                    <a:pt x="602" y="3300281"/>
                  </a:lnTo>
                  <a:lnTo>
                    <a:pt x="488" y="3293244"/>
                  </a:lnTo>
                  <a:lnTo>
                    <a:pt x="395" y="3286207"/>
                  </a:lnTo>
                  <a:lnTo>
                    <a:pt x="304" y="3279171"/>
                  </a:lnTo>
                  <a:lnTo>
                    <a:pt x="233" y="3272134"/>
                  </a:lnTo>
                  <a:lnTo>
                    <a:pt x="164" y="3265097"/>
                  </a:lnTo>
                  <a:lnTo>
                    <a:pt x="114" y="3258060"/>
                  </a:lnTo>
                  <a:lnTo>
                    <a:pt x="67" y="3251023"/>
                  </a:lnTo>
                  <a:lnTo>
                    <a:pt x="38" y="3243986"/>
                  </a:lnTo>
                  <a:lnTo>
                    <a:pt x="12" y="3236949"/>
                  </a:lnTo>
                  <a:lnTo>
                    <a:pt x="4" y="3229913"/>
                  </a:lnTo>
                  <a:lnTo>
                    <a:pt x="0" y="3222876"/>
                  </a:lnTo>
                  <a:lnTo>
                    <a:pt x="11" y="3215839"/>
                  </a:lnTo>
                  <a:lnTo>
                    <a:pt x="27" y="3208802"/>
                  </a:lnTo>
                  <a:lnTo>
                    <a:pt x="58" y="3201765"/>
                  </a:lnTo>
                  <a:lnTo>
                    <a:pt x="94" y="3194728"/>
                  </a:lnTo>
                  <a:lnTo>
                    <a:pt x="144" y="3187692"/>
                  </a:lnTo>
                  <a:lnTo>
                    <a:pt x="199" y="3180655"/>
                  </a:lnTo>
                  <a:lnTo>
                    <a:pt x="268" y="3173618"/>
                  </a:lnTo>
                  <a:lnTo>
                    <a:pt x="341" y="3166581"/>
                  </a:lnTo>
                  <a:lnTo>
                    <a:pt x="427" y="3159544"/>
                  </a:lnTo>
                  <a:lnTo>
                    <a:pt x="519" y="3152507"/>
                  </a:lnTo>
                  <a:lnTo>
                    <a:pt x="622" y="3145470"/>
                  </a:lnTo>
                  <a:lnTo>
                    <a:pt x="731" y="3138434"/>
                  </a:lnTo>
                  <a:lnTo>
                    <a:pt x="850" y="3131397"/>
                  </a:lnTo>
                  <a:lnTo>
                    <a:pt x="975" y="3124360"/>
                  </a:lnTo>
                  <a:lnTo>
                    <a:pt x="1111" y="3117323"/>
                  </a:lnTo>
                  <a:lnTo>
                    <a:pt x="1251" y="3110286"/>
                  </a:lnTo>
                  <a:lnTo>
                    <a:pt x="1402" y="3103249"/>
                  </a:lnTo>
                  <a:lnTo>
                    <a:pt x="1557" y="3096213"/>
                  </a:lnTo>
                  <a:lnTo>
                    <a:pt x="1722" y="3089176"/>
                  </a:lnTo>
                  <a:lnTo>
                    <a:pt x="1892" y="3082139"/>
                  </a:lnTo>
                  <a:lnTo>
                    <a:pt x="2069" y="3075102"/>
                  </a:lnTo>
                  <a:lnTo>
                    <a:pt x="2253" y="3068065"/>
                  </a:lnTo>
                  <a:lnTo>
                    <a:pt x="2443" y="3061028"/>
                  </a:lnTo>
                  <a:lnTo>
                    <a:pt x="2639" y="3053991"/>
                  </a:lnTo>
                  <a:lnTo>
                    <a:pt x="2841" y="3046955"/>
                  </a:lnTo>
                  <a:lnTo>
                    <a:pt x="3049" y="3039918"/>
                  </a:lnTo>
                  <a:lnTo>
                    <a:pt x="3262" y="3032881"/>
                  </a:lnTo>
                  <a:lnTo>
                    <a:pt x="3481" y="3025844"/>
                  </a:lnTo>
                  <a:lnTo>
                    <a:pt x="3704" y="3018807"/>
                  </a:lnTo>
                  <a:lnTo>
                    <a:pt x="3933" y="3011770"/>
                  </a:lnTo>
                  <a:lnTo>
                    <a:pt x="4166" y="3004733"/>
                  </a:lnTo>
                  <a:lnTo>
                    <a:pt x="4404" y="2997697"/>
                  </a:lnTo>
                  <a:lnTo>
                    <a:pt x="4646" y="2990660"/>
                  </a:lnTo>
                  <a:lnTo>
                    <a:pt x="4893" y="2983623"/>
                  </a:lnTo>
                  <a:lnTo>
                    <a:pt x="5143" y="2976586"/>
                  </a:lnTo>
                  <a:lnTo>
                    <a:pt x="5398" y="2969549"/>
                  </a:lnTo>
                  <a:lnTo>
                    <a:pt x="5655" y="2962512"/>
                  </a:lnTo>
                  <a:lnTo>
                    <a:pt x="5916" y="2955476"/>
                  </a:lnTo>
                  <a:lnTo>
                    <a:pt x="6180" y="2948439"/>
                  </a:lnTo>
                  <a:lnTo>
                    <a:pt x="6448" y="2941402"/>
                  </a:lnTo>
                  <a:lnTo>
                    <a:pt x="6717" y="2934365"/>
                  </a:lnTo>
                  <a:lnTo>
                    <a:pt x="6991" y="2927328"/>
                  </a:lnTo>
                  <a:lnTo>
                    <a:pt x="7265" y="2920291"/>
                  </a:lnTo>
                  <a:lnTo>
                    <a:pt x="7543" y="2913254"/>
                  </a:lnTo>
                  <a:lnTo>
                    <a:pt x="7822" y="2906218"/>
                  </a:lnTo>
                  <a:lnTo>
                    <a:pt x="8104" y="2899181"/>
                  </a:lnTo>
                  <a:lnTo>
                    <a:pt x="8387" y="2892144"/>
                  </a:lnTo>
                  <a:lnTo>
                    <a:pt x="8672" y="2885107"/>
                  </a:lnTo>
                  <a:lnTo>
                    <a:pt x="8958" y="2878070"/>
                  </a:lnTo>
                  <a:lnTo>
                    <a:pt x="9246" y="2871033"/>
                  </a:lnTo>
                  <a:lnTo>
                    <a:pt x="9535" y="2863997"/>
                  </a:lnTo>
                  <a:lnTo>
                    <a:pt x="9824" y="2856960"/>
                  </a:lnTo>
                  <a:lnTo>
                    <a:pt x="10115" y="2849923"/>
                  </a:lnTo>
                  <a:lnTo>
                    <a:pt x="10406" y="2842886"/>
                  </a:lnTo>
                  <a:lnTo>
                    <a:pt x="10697" y="2835849"/>
                  </a:lnTo>
                  <a:lnTo>
                    <a:pt x="10989" y="2828812"/>
                  </a:lnTo>
                  <a:lnTo>
                    <a:pt x="11282" y="2821775"/>
                  </a:lnTo>
                  <a:lnTo>
                    <a:pt x="11574" y="2814739"/>
                  </a:lnTo>
                  <a:lnTo>
                    <a:pt x="11866" y="2807702"/>
                  </a:lnTo>
                  <a:lnTo>
                    <a:pt x="12158" y="2800665"/>
                  </a:lnTo>
                  <a:lnTo>
                    <a:pt x="12450" y="2793628"/>
                  </a:lnTo>
                  <a:lnTo>
                    <a:pt x="12742" y="2786591"/>
                  </a:lnTo>
                  <a:lnTo>
                    <a:pt x="13033" y="2779554"/>
                  </a:lnTo>
                  <a:lnTo>
                    <a:pt x="13323" y="2772518"/>
                  </a:lnTo>
                  <a:lnTo>
                    <a:pt x="13613" y="2765481"/>
                  </a:lnTo>
                  <a:lnTo>
                    <a:pt x="13901" y="2758444"/>
                  </a:lnTo>
                  <a:lnTo>
                    <a:pt x="14189" y="2751407"/>
                  </a:lnTo>
                  <a:lnTo>
                    <a:pt x="14475" y="2744370"/>
                  </a:lnTo>
                  <a:lnTo>
                    <a:pt x="14762" y="2737333"/>
                  </a:lnTo>
                  <a:lnTo>
                    <a:pt x="15045" y="2730296"/>
                  </a:lnTo>
                  <a:lnTo>
                    <a:pt x="15329" y="2723260"/>
                  </a:lnTo>
                  <a:lnTo>
                    <a:pt x="15610" y="2716223"/>
                  </a:lnTo>
                  <a:lnTo>
                    <a:pt x="15891" y="2709186"/>
                  </a:lnTo>
                  <a:lnTo>
                    <a:pt x="16169" y="2702149"/>
                  </a:lnTo>
                  <a:lnTo>
                    <a:pt x="16447" y="2695112"/>
                  </a:lnTo>
                  <a:lnTo>
                    <a:pt x="16721" y="2688075"/>
                  </a:lnTo>
                  <a:lnTo>
                    <a:pt x="16996" y="2681038"/>
                  </a:lnTo>
                  <a:lnTo>
                    <a:pt x="17267" y="2674002"/>
                  </a:lnTo>
                  <a:lnTo>
                    <a:pt x="17537" y="2666965"/>
                  </a:lnTo>
                  <a:lnTo>
                    <a:pt x="17805" y="2659928"/>
                  </a:lnTo>
                  <a:lnTo>
                    <a:pt x="18072" y="2652891"/>
                  </a:lnTo>
                  <a:lnTo>
                    <a:pt x="18335" y="2645854"/>
                  </a:lnTo>
                  <a:lnTo>
                    <a:pt x="18598" y="2638817"/>
                  </a:lnTo>
                  <a:lnTo>
                    <a:pt x="18857" y="2631781"/>
                  </a:lnTo>
                  <a:lnTo>
                    <a:pt x="19116" y="2624744"/>
                  </a:lnTo>
                  <a:lnTo>
                    <a:pt x="19371" y="2617707"/>
                  </a:lnTo>
                  <a:lnTo>
                    <a:pt x="19625" y="2610670"/>
                  </a:lnTo>
                  <a:lnTo>
                    <a:pt x="19876" y="2603633"/>
                  </a:lnTo>
                  <a:lnTo>
                    <a:pt x="20126" y="2596596"/>
                  </a:lnTo>
                  <a:lnTo>
                    <a:pt x="20373" y="2589559"/>
                  </a:lnTo>
                  <a:lnTo>
                    <a:pt x="20618" y="2582523"/>
                  </a:lnTo>
                  <a:lnTo>
                    <a:pt x="20861" y="2575486"/>
                  </a:lnTo>
                  <a:lnTo>
                    <a:pt x="21102" y="2568449"/>
                  </a:lnTo>
                  <a:lnTo>
                    <a:pt x="21340" y="2561412"/>
                  </a:lnTo>
                  <a:lnTo>
                    <a:pt x="21576" y="2554375"/>
                  </a:lnTo>
                  <a:lnTo>
                    <a:pt x="21810" y="2547338"/>
                  </a:lnTo>
                  <a:lnTo>
                    <a:pt x="22042" y="2540302"/>
                  </a:lnTo>
                  <a:lnTo>
                    <a:pt x="22271" y="2533265"/>
                  </a:lnTo>
                  <a:lnTo>
                    <a:pt x="22499" y="2526228"/>
                  </a:lnTo>
                  <a:lnTo>
                    <a:pt x="22724" y="2519191"/>
                  </a:lnTo>
                  <a:lnTo>
                    <a:pt x="22948" y="2512154"/>
                  </a:lnTo>
                  <a:lnTo>
                    <a:pt x="23169" y="2505117"/>
                  </a:lnTo>
                  <a:lnTo>
                    <a:pt x="23388" y="2498080"/>
                  </a:lnTo>
                  <a:lnTo>
                    <a:pt x="23605" y="2491044"/>
                  </a:lnTo>
                  <a:lnTo>
                    <a:pt x="23821" y="2484007"/>
                  </a:lnTo>
                  <a:lnTo>
                    <a:pt x="24034" y="2476970"/>
                  </a:lnTo>
                  <a:lnTo>
                    <a:pt x="24245" y="2469933"/>
                  </a:lnTo>
                  <a:lnTo>
                    <a:pt x="24454" y="2462896"/>
                  </a:lnTo>
                  <a:lnTo>
                    <a:pt x="24662" y="2455859"/>
                  </a:lnTo>
                  <a:lnTo>
                    <a:pt x="24868" y="2448823"/>
                  </a:lnTo>
                  <a:lnTo>
                    <a:pt x="25072" y="2441786"/>
                  </a:lnTo>
                  <a:lnTo>
                    <a:pt x="25274" y="2434749"/>
                  </a:lnTo>
                  <a:lnTo>
                    <a:pt x="25475" y="2427712"/>
                  </a:lnTo>
                  <a:lnTo>
                    <a:pt x="25674" y="2420675"/>
                  </a:lnTo>
                  <a:lnTo>
                    <a:pt x="25871" y="2413638"/>
                  </a:lnTo>
                  <a:lnTo>
                    <a:pt x="26067" y="2406601"/>
                  </a:lnTo>
                  <a:lnTo>
                    <a:pt x="26262" y="2399565"/>
                  </a:lnTo>
                  <a:lnTo>
                    <a:pt x="26455" y="2392528"/>
                  </a:lnTo>
                  <a:lnTo>
                    <a:pt x="26647" y="2385491"/>
                  </a:lnTo>
                  <a:lnTo>
                    <a:pt x="26838" y="2378454"/>
                  </a:lnTo>
                  <a:lnTo>
                    <a:pt x="27028" y="2371417"/>
                  </a:lnTo>
                  <a:lnTo>
                    <a:pt x="27216" y="2364380"/>
                  </a:lnTo>
                  <a:lnTo>
                    <a:pt x="27403" y="2357344"/>
                  </a:lnTo>
                  <a:lnTo>
                    <a:pt x="27590" y="2350307"/>
                  </a:lnTo>
                  <a:lnTo>
                    <a:pt x="27775" y="2343270"/>
                  </a:lnTo>
                  <a:lnTo>
                    <a:pt x="27960" y="2336233"/>
                  </a:lnTo>
                  <a:lnTo>
                    <a:pt x="28144" y="2329196"/>
                  </a:lnTo>
                  <a:lnTo>
                    <a:pt x="28327" y="2322159"/>
                  </a:lnTo>
                  <a:lnTo>
                    <a:pt x="28509" y="2315122"/>
                  </a:lnTo>
                  <a:lnTo>
                    <a:pt x="28691" y="2308086"/>
                  </a:lnTo>
                  <a:lnTo>
                    <a:pt x="28872" y="2301049"/>
                  </a:lnTo>
                  <a:lnTo>
                    <a:pt x="29053" y="2294012"/>
                  </a:lnTo>
                  <a:lnTo>
                    <a:pt x="29234" y="2286975"/>
                  </a:lnTo>
                  <a:lnTo>
                    <a:pt x="29414" y="2279938"/>
                  </a:lnTo>
                  <a:lnTo>
                    <a:pt x="29594" y="2272901"/>
                  </a:lnTo>
                  <a:lnTo>
                    <a:pt x="29774" y="2265864"/>
                  </a:lnTo>
                  <a:lnTo>
                    <a:pt x="29953" y="2258828"/>
                  </a:lnTo>
                  <a:lnTo>
                    <a:pt x="30133" y="2251791"/>
                  </a:lnTo>
                  <a:lnTo>
                    <a:pt x="30312" y="2244754"/>
                  </a:lnTo>
                  <a:lnTo>
                    <a:pt x="30492" y="2237717"/>
                  </a:lnTo>
                  <a:lnTo>
                    <a:pt x="30672" y="2230680"/>
                  </a:lnTo>
                  <a:lnTo>
                    <a:pt x="30852" y="2223643"/>
                  </a:lnTo>
                  <a:lnTo>
                    <a:pt x="31033" y="2216607"/>
                  </a:lnTo>
                  <a:lnTo>
                    <a:pt x="31213" y="2209570"/>
                  </a:lnTo>
                  <a:lnTo>
                    <a:pt x="31394" y="2202533"/>
                  </a:lnTo>
                  <a:lnTo>
                    <a:pt x="31576" y="2195496"/>
                  </a:lnTo>
                  <a:lnTo>
                    <a:pt x="31758" y="2188459"/>
                  </a:lnTo>
                  <a:lnTo>
                    <a:pt x="31941" y="2181422"/>
                  </a:lnTo>
                  <a:lnTo>
                    <a:pt x="32124" y="2174385"/>
                  </a:lnTo>
                  <a:lnTo>
                    <a:pt x="32308" y="2167349"/>
                  </a:lnTo>
                  <a:lnTo>
                    <a:pt x="32493" y="2160312"/>
                  </a:lnTo>
                  <a:lnTo>
                    <a:pt x="32679" y="2153275"/>
                  </a:lnTo>
                  <a:lnTo>
                    <a:pt x="32865" y="2146238"/>
                  </a:lnTo>
                  <a:lnTo>
                    <a:pt x="33052" y="2139201"/>
                  </a:lnTo>
                  <a:lnTo>
                    <a:pt x="33241" y="2132164"/>
                  </a:lnTo>
                  <a:lnTo>
                    <a:pt x="33430" y="2125128"/>
                  </a:lnTo>
                  <a:lnTo>
                    <a:pt x="33621" y="2118091"/>
                  </a:lnTo>
                  <a:lnTo>
                    <a:pt x="33812" y="2111054"/>
                  </a:lnTo>
                  <a:lnTo>
                    <a:pt x="34005" y="2104017"/>
                  </a:lnTo>
                  <a:lnTo>
                    <a:pt x="34199" y="2096980"/>
                  </a:lnTo>
                  <a:lnTo>
                    <a:pt x="34394" y="2089943"/>
                  </a:lnTo>
                  <a:lnTo>
                    <a:pt x="34590" y="2082906"/>
                  </a:lnTo>
                  <a:lnTo>
                    <a:pt x="34788" y="2075870"/>
                  </a:lnTo>
                  <a:lnTo>
                    <a:pt x="34986" y="2068833"/>
                  </a:lnTo>
                  <a:lnTo>
                    <a:pt x="35187" y="2061796"/>
                  </a:lnTo>
                  <a:lnTo>
                    <a:pt x="35388" y="2054759"/>
                  </a:lnTo>
                  <a:lnTo>
                    <a:pt x="35591" y="2047722"/>
                  </a:lnTo>
                  <a:lnTo>
                    <a:pt x="35795" y="2040685"/>
                  </a:lnTo>
                  <a:lnTo>
                    <a:pt x="36001" y="2033649"/>
                  </a:lnTo>
                  <a:lnTo>
                    <a:pt x="36208" y="2026612"/>
                  </a:lnTo>
                  <a:lnTo>
                    <a:pt x="36417" y="2019575"/>
                  </a:lnTo>
                  <a:lnTo>
                    <a:pt x="36627" y="2012538"/>
                  </a:lnTo>
                  <a:lnTo>
                    <a:pt x="36839" y="2005501"/>
                  </a:lnTo>
                  <a:lnTo>
                    <a:pt x="37051" y="1998464"/>
                  </a:lnTo>
                  <a:lnTo>
                    <a:pt x="37266" y="1991427"/>
                  </a:lnTo>
                  <a:lnTo>
                    <a:pt x="37482" y="1984391"/>
                  </a:lnTo>
                  <a:lnTo>
                    <a:pt x="37699" y="1977354"/>
                  </a:lnTo>
                  <a:lnTo>
                    <a:pt x="37918" y="1970317"/>
                  </a:lnTo>
                  <a:lnTo>
                    <a:pt x="38139" y="1963280"/>
                  </a:lnTo>
                  <a:lnTo>
                    <a:pt x="38360" y="1956243"/>
                  </a:lnTo>
                  <a:lnTo>
                    <a:pt x="38584" y="1949206"/>
                  </a:lnTo>
                  <a:lnTo>
                    <a:pt x="38808" y="1942169"/>
                  </a:lnTo>
                  <a:lnTo>
                    <a:pt x="39034" y="1935133"/>
                  </a:lnTo>
                  <a:lnTo>
                    <a:pt x="39262" y="1928096"/>
                  </a:lnTo>
                  <a:lnTo>
                    <a:pt x="39491" y="1921059"/>
                  </a:lnTo>
                  <a:lnTo>
                    <a:pt x="39721" y="1914022"/>
                  </a:lnTo>
                  <a:lnTo>
                    <a:pt x="39952" y="1906985"/>
                  </a:lnTo>
                  <a:lnTo>
                    <a:pt x="40185" y="1899948"/>
                  </a:lnTo>
                  <a:lnTo>
                    <a:pt x="40419" y="1892912"/>
                  </a:lnTo>
                  <a:lnTo>
                    <a:pt x="40655" y="1885875"/>
                  </a:lnTo>
                  <a:lnTo>
                    <a:pt x="40891" y="1878838"/>
                  </a:lnTo>
                  <a:lnTo>
                    <a:pt x="41129" y="1871801"/>
                  </a:lnTo>
                  <a:lnTo>
                    <a:pt x="41368" y="1864764"/>
                  </a:lnTo>
                  <a:lnTo>
                    <a:pt x="41608" y="1857727"/>
                  </a:lnTo>
                  <a:lnTo>
                    <a:pt x="41849" y="1850690"/>
                  </a:lnTo>
                  <a:lnTo>
                    <a:pt x="42091" y="1843654"/>
                  </a:lnTo>
                  <a:lnTo>
                    <a:pt x="42334" y="1836617"/>
                  </a:lnTo>
                  <a:lnTo>
                    <a:pt x="42578" y="1829580"/>
                  </a:lnTo>
                  <a:lnTo>
                    <a:pt x="42823" y="1822543"/>
                  </a:lnTo>
                  <a:lnTo>
                    <a:pt x="43068" y="1815506"/>
                  </a:lnTo>
                  <a:lnTo>
                    <a:pt x="43315" y="1808469"/>
                  </a:lnTo>
                  <a:lnTo>
                    <a:pt x="43562" y="1801433"/>
                  </a:lnTo>
                  <a:lnTo>
                    <a:pt x="43810" y="1794396"/>
                  </a:lnTo>
                  <a:lnTo>
                    <a:pt x="44058" y="1787359"/>
                  </a:lnTo>
                  <a:lnTo>
                    <a:pt x="44307" y="1780322"/>
                  </a:lnTo>
                  <a:lnTo>
                    <a:pt x="44556" y="1773285"/>
                  </a:lnTo>
                  <a:lnTo>
                    <a:pt x="44806" y="1766248"/>
                  </a:lnTo>
                  <a:lnTo>
                    <a:pt x="45057" y="1759211"/>
                  </a:lnTo>
                  <a:lnTo>
                    <a:pt x="45307" y="1752175"/>
                  </a:lnTo>
                  <a:lnTo>
                    <a:pt x="45558" y="1745138"/>
                  </a:lnTo>
                  <a:lnTo>
                    <a:pt x="45809" y="1738101"/>
                  </a:lnTo>
                  <a:lnTo>
                    <a:pt x="46060" y="1731064"/>
                  </a:lnTo>
                  <a:lnTo>
                    <a:pt x="46311" y="1724027"/>
                  </a:lnTo>
                  <a:lnTo>
                    <a:pt x="46562" y="1716990"/>
                  </a:lnTo>
                  <a:lnTo>
                    <a:pt x="46813" y="1709954"/>
                  </a:lnTo>
                  <a:lnTo>
                    <a:pt x="47064" y="1702917"/>
                  </a:lnTo>
                  <a:lnTo>
                    <a:pt x="47315" y="1695880"/>
                  </a:lnTo>
                  <a:lnTo>
                    <a:pt x="47565" y="1688843"/>
                  </a:lnTo>
                  <a:lnTo>
                    <a:pt x="47816" y="1681806"/>
                  </a:lnTo>
                  <a:lnTo>
                    <a:pt x="48065" y="1674769"/>
                  </a:lnTo>
                  <a:lnTo>
                    <a:pt x="48315" y="1667732"/>
                  </a:lnTo>
                  <a:lnTo>
                    <a:pt x="48563" y="1660696"/>
                  </a:lnTo>
                  <a:lnTo>
                    <a:pt x="48812" y="1653659"/>
                  </a:lnTo>
                  <a:lnTo>
                    <a:pt x="49059" y="1646622"/>
                  </a:lnTo>
                  <a:lnTo>
                    <a:pt x="49306" y="1639585"/>
                  </a:lnTo>
                  <a:lnTo>
                    <a:pt x="49551" y="1632548"/>
                  </a:lnTo>
                  <a:lnTo>
                    <a:pt x="49797" y="1625511"/>
                  </a:lnTo>
                  <a:lnTo>
                    <a:pt x="50041" y="1618474"/>
                  </a:lnTo>
                  <a:lnTo>
                    <a:pt x="50284" y="1611438"/>
                  </a:lnTo>
                  <a:lnTo>
                    <a:pt x="50526" y="1604401"/>
                  </a:lnTo>
                  <a:lnTo>
                    <a:pt x="50767" y="1597364"/>
                  </a:lnTo>
                  <a:lnTo>
                    <a:pt x="51007" y="1590327"/>
                  </a:lnTo>
                  <a:lnTo>
                    <a:pt x="51246" y="1583290"/>
                  </a:lnTo>
                  <a:lnTo>
                    <a:pt x="51483" y="1576253"/>
                  </a:lnTo>
                  <a:lnTo>
                    <a:pt x="51720" y="1569217"/>
                  </a:lnTo>
                  <a:lnTo>
                    <a:pt x="51954" y="1562180"/>
                  </a:lnTo>
                  <a:lnTo>
                    <a:pt x="52188" y="1555143"/>
                  </a:lnTo>
                  <a:lnTo>
                    <a:pt x="52419" y="1548106"/>
                  </a:lnTo>
                  <a:lnTo>
                    <a:pt x="52650" y="1541069"/>
                  </a:lnTo>
                  <a:lnTo>
                    <a:pt x="52878" y="1534032"/>
                  </a:lnTo>
                  <a:lnTo>
                    <a:pt x="53106" y="1526995"/>
                  </a:lnTo>
                  <a:lnTo>
                    <a:pt x="53330" y="1519959"/>
                  </a:lnTo>
                  <a:lnTo>
                    <a:pt x="53555" y="1512922"/>
                  </a:lnTo>
                  <a:lnTo>
                    <a:pt x="53776" y="1505885"/>
                  </a:lnTo>
                  <a:lnTo>
                    <a:pt x="53997" y="1498848"/>
                  </a:lnTo>
                  <a:lnTo>
                    <a:pt x="54214" y="1491811"/>
                  </a:lnTo>
                  <a:lnTo>
                    <a:pt x="54431" y="1484774"/>
                  </a:lnTo>
                  <a:lnTo>
                    <a:pt x="54645" y="1477738"/>
                  </a:lnTo>
                  <a:lnTo>
                    <a:pt x="54859" y="1470701"/>
                  </a:lnTo>
                  <a:lnTo>
                    <a:pt x="55068" y="1463664"/>
                  </a:lnTo>
                  <a:lnTo>
                    <a:pt x="55278" y="1456627"/>
                  </a:lnTo>
                  <a:lnTo>
                    <a:pt x="55484" y="1449590"/>
                  </a:lnTo>
                  <a:lnTo>
                    <a:pt x="55689" y="1442553"/>
                  </a:lnTo>
                  <a:lnTo>
                    <a:pt x="55891" y="1435516"/>
                  </a:lnTo>
                  <a:lnTo>
                    <a:pt x="56092" y="1428480"/>
                  </a:lnTo>
                  <a:lnTo>
                    <a:pt x="56289" y="1421443"/>
                  </a:lnTo>
                  <a:lnTo>
                    <a:pt x="56487" y="1414406"/>
                  </a:lnTo>
                  <a:lnTo>
                    <a:pt x="56680" y="1407369"/>
                  </a:lnTo>
                  <a:lnTo>
                    <a:pt x="56873" y="1400332"/>
                  </a:lnTo>
                  <a:lnTo>
                    <a:pt x="57062" y="1393295"/>
                  </a:lnTo>
                  <a:lnTo>
                    <a:pt x="57250" y="1386259"/>
                  </a:lnTo>
                  <a:lnTo>
                    <a:pt x="57435" y="1379222"/>
                  </a:lnTo>
                  <a:lnTo>
                    <a:pt x="57620" y="1372185"/>
                  </a:lnTo>
                  <a:lnTo>
                    <a:pt x="57800" y="1365148"/>
                  </a:lnTo>
                  <a:lnTo>
                    <a:pt x="57980" y="1358111"/>
                  </a:lnTo>
                  <a:lnTo>
                    <a:pt x="58157" y="1351074"/>
                  </a:lnTo>
                  <a:lnTo>
                    <a:pt x="58332" y="1344037"/>
                  </a:lnTo>
                  <a:lnTo>
                    <a:pt x="58505" y="1337001"/>
                  </a:lnTo>
                  <a:lnTo>
                    <a:pt x="58676" y="1329964"/>
                  </a:lnTo>
                  <a:lnTo>
                    <a:pt x="58844" y="1322927"/>
                  </a:lnTo>
                  <a:lnTo>
                    <a:pt x="59011" y="1315890"/>
                  </a:lnTo>
                  <a:lnTo>
                    <a:pt x="59175" y="1308853"/>
                  </a:lnTo>
                  <a:lnTo>
                    <a:pt x="59338" y="1301816"/>
                  </a:lnTo>
                  <a:lnTo>
                    <a:pt x="59499" y="1294779"/>
                  </a:lnTo>
                  <a:lnTo>
                    <a:pt x="59658" y="1287743"/>
                  </a:lnTo>
                  <a:lnTo>
                    <a:pt x="59814" y="1280706"/>
                  </a:lnTo>
                  <a:lnTo>
                    <a:pt x="59969" y="1273669"/>
                  </a:lnTo>
                  <a:lnTo>
                    <a:pt x="60122" y="1266632"/>
                  </a:lnTo>
                  <a:lnTo>
                    <a:pt x="60273" y="1259595"/>
                  </a:lnTo>
                  <a:lnTo>
                    <a:pt x="60422" y="1252558"/>
                  </a:lnTo>
                  <a:lnTo>
                    <a:pt x="60569" y="1245522"/>
                  </a:lnTo>
                  <a:lnTo>
                    <a:pt x="60715" y="1238485"/>
                  </a:lnTo>
                  <a:lnTo>
                    <a:pt x="60859" y="1231448"/>
                  </a:lnTo>
                  <a:lnTo>
                    <a:pt x="61001" y="1224411"/>
                  </a:lnTo>
                  <a:lnTo>
                    <a:pt x="61141" y="1217374"/>
                  </a:lnTo>
                  <a:lnTo>
                    <a:pt x="61280" y="1210337"/>
                  </a:lnTo>
                  <a:lnTo>
                    <a:pt x="61418" y="1203300"/>
                  </a:lnTo>
                  <a:lnTo>
                    <a:pt x="61553" y="1196264"/>
                  </a:lnTo>
                  <a:lnTo>
                    <a:pt x="61688" y="1189227"/>
                  </a:lnTo>
                  <a:lnTo>
                    <a:pt x="61820" y="1182190"/>
                  </a:lnTo>
                  <a:lnTo>
                    <a:pt x="61952" y="1175153"/>
                  </a:lnTo>
                  <a:lnTo>
                    <a:pt x="62082" y="1168116"/>
                  </a:lnTo>
                  <a:lnTo>
                    <a:pt x="62211" y="1161079"/>
                  </a:lnTo>
                  <a:lnTo>
                    <a:pt x="62339" y="1154043"/>
                  </a:lnTo>
                  <a:lnTo>
                    <a:pt x="62465" y="1147006"/>
                  </a:lnTo>
                  <a:lnTo>
                    <a:pt x="62590" y="1139969"/>
                  </a:lnTo>
                  <a:lnTo>
                    <a:pt x="62714" y="1132932"/>
                  </a:lnTo>
                  <a:lnTo>
                    <a:pt x="62837" y="1125895"/>
                  </a:lnTo>
                  <a:lnTo>
                    <a:pt x="62959" y="1118858"/>
                  </a:lnTo>
                  <a:lnTo>
                    <a:pt x="63080" y="1111821"/>
                  </a:lnTo>
                  <a:lnTo>
                    <a:pt x="63200" y="1104785"/>
                  </a:lnTo>
                  <a:lnTo>
                    <a:pt x="63319" y="1097748"/>
                  </a:lnTo>
                  <a:lnTo>
                    <a:pt x="63438" y="1090711"/>
                  </a:lnTo>
                  <a:lnTo>
                    <a:pt x="63555" y="1083674"/>
                  </a:lnTo>
                  <a:lnTo>
                    <a:pt x="63672" y="1076637"/>
                  </a:lnTo>
                  <a:lnTo>
                    <a:pt x="63788" y="1069600"/>
                  </a:lnTo>
                  <a:lnTo>
                    <a:pt x="63904" y="1062564"/>
                  </a:lnTo>
                  <a:lnTo>
                    <a:pt x="64019" y="1055527"/>
                  </a:lnTo>
                  <a:lnTo>
                    <a:pt x="64133" y="1048490"/>
                  </a:lnTo>
                  <a:lnTo>
                    <a:pt x="64247" y="1041453"/>
                  </a:lnTo>
                  <a:lnTo>
                    <a:pt x="64360" y="1034416"/>
                  </a:lnTo>
                  <a:lnTo>
                    <a:pt x="64473" y="1027379"/>
                  </a:lnTo>
                  <a:lnTo>
                    <a:pt x="64585" y="1020342"/>
                  </a:lnTo>
                  <a:lnTo>
                    <a:pt x="64698" y="1013306"/>
                  </a:lnTo>
                  <a:lnTo>
                    <a:pt x="64809" y="1006269"/>
                  </a:lnTo>
                  <a:lnTo>
                    <a:pt x="64921" y="999232"/>
                  </a:lnTo>
                  <a:lnTo>
                    <a:pt x="65032" y="992195"/>
                  </a:lnTo>
                  <a:lnTo>
                    <a:pt x="65143" y="985158"/>
                  </a:lnTo>
                  <a:lnTo>
                    <a:pt x="65254" y="978121"/>
                  </a:lnTo>
                  <a:lnTo>
                    <a:pt x="65365" y="971084"/>
                  </a:lnTo>
                  <a:lnTo>
                    <a:pt x="65476" y="964048"/>
                  </a:lnTo>
                  <a:lnTo>
                    <a:pt x="65587" y="957011"/>
                  </a:lnTo>
                  <a:lnTo>
                    <a:pt x="65697" y="949974"/>
                  </a:lnTo>
                  <a:lnTo>
                    <a:pt x="65808" y="942937"/>
                  </a:lnTo>
                  <a:lnTo>
                    <a:pt x="65918" y="935900"/>
                  </a:lnTo>
                  <a:lnTo>
                    <a:pt x="66029" y="928863"/>
                  </a:lnTo>
                  <a:lnTo>
                    <a:pt x="66140" y="921827"/>
                  </a:lnTo>
                  <a:lnTo>
                    <a:pt x="66250" y="914790"/>
                  </a:lnTo>
                  <a:lnTo>
                    <a:pt x="66361" y="907753"/>
                  </a:lnTo>
                  <a:lnTo>
                    <a:pt x="66472" y="900716"/>
                  </a:lnTo>
                  <a:lnTo>
                    <a:pt x="66583" y="893679"/>
                  </a:lnTo>
                  <a:lnTo>
                    <a:pt x="66694" y="886642"/>
                  </a:lnTo>
                  <a:lnTo>
                    <a:pt x="66806" y="879605"/>
                  </a:lnTo>
                  <a:lnTo>
                    <a:pt x="66917" y="872569"/>
                  </a:lnTo>
                  <a:lnTo>
                    <a:pt x="67029" y="865532"/>
                  </a:lnTo>
                  <a:lnTo>
                    <a:pt x="67141" y="858495"/>
                  </a:lnTo>
                  <a:lnTo>
                    <a:pt x="67253" y="851458"/>
                  </a:lnTo>
                  <a:lnTo>
                    <a:pt x="67366" y="844421"/>
                  </a:lnTo>
                  <a:lnTo>
                    <a:pt x="67478" y="837384"/>
                  </a:lnTo>
                  <a:lnTo>
                    <a:pt x="67591" y="830348"/>
                  </a:lnTo>
                  <a:lnTo>
                    <a:pt x="67704" y="823311"/>
                  </a:lnTo>
                  <a:lnTo>
                    <a:pt x="67817" y="816274"/>
                  </a:lnTo>
                  <a:lnTo>
                    <a:pt x="67930" y="809237"/>
                  </a:lnTo>
                  <a:lnTo>
                    <a:pt x="68044" y="802200"/>
                  </a:lnTo>
                  <a:lnTo>
                    <a:pt x="68157" y="795163"/>
                  </a:lnTo>
                  <a:lnTo>
                    <a:pt x="68271" y="788126"/>
                  </a:lnTo>
                  <a:lnTo>
                    <a:pt x="68385" y="781090"/>
                  </a:lnTo>
                  <a:lnTo>
                    <a:pt x="68499" y="774053"/>
                  </a:lnTo>
                  <a:lnTo>
                    <a:pt x="68614" y="767016"/>
                  </a:lnTo>
                  <a:lnTo>
                    <a:pt x="68728" y="759979"/>
                  </a:lnTo>
                  <a:lnTo>
                    <a:pt x="68843" y="752942"/>
                  </a:lnTo>
                  <a:lnTo>
                    <a:pt x="68957" y="745905"/>
                  </a:lnTo>
                  <a:lnTo>
                    <a:pt x="69072" y="738869"/>
                  </a:lnTo>
                  <a:lnTo>
                    <a:pt x="69187" y="731832"/>
                  </a:lnTo>
                  <a:lnTo>
                    <a:pt x="69302" y="724795"/>
                  </a:lnTo>
                  <a:lnTo>
                    <a:pt x="69416" y="717758"/>
                  </a:lnTo>
                  <a:lnTo>
                    <a:pt x="69531" y="710721"/>
                  </a:lnTo>
                  <a:lnTo>
                    <a:pt x="69646" y="703684"/>
                  </a:lnTo>
                  <a:lnTo>
                    <a:pt x="69761" y="696647"/>
                  </a:lnTo>
                  <a:lnTo>
                    <a:pt x="69876" y="689611"/>
                  </a:lnTo>
                  <a:lnTo>
                    <a:pt x="69990" y="682574"/>
                  </a:lnTo>
                  <a:lnTo>
                    <a:pt x="70105" y="675537"/>
                  </a:lnTo>
                  <a:lnTo>
                    <a:pt x="70219" y="668500"/>
                  </a:lnTo>
                  <a:lnTo>
                    <a:pt x="70333" y="661463"/>
                  </a:lnTo>
                  <a:lnTo>
                    <a:pt x="70447" y="654426"/>
                  </a:lnTo>
                  <a:lnTo>
                    <a:pt x="70561" y="647389"/>
                  </a:lnTo>
                  <a:lnTo>
                    <a:pt x="70674" y="640353"/>
                  </a:lnTo>
                  <a:lnTo>
                    <a:pt x="70788" y="633316"/>
                  </a:lnTo>
                  <a:lnTo>
                    <a:pt x="70901" y="626279"/>
                  </a:lnTo>
                  <a:lnTo>
                    <a:pt x="71013" y="619242"/>
                  </a:lnTo>
                  <a:lnTo>
                    <a:pt x="71125" y="612205"/>
                  </a:lnTo>
                  <a:lnTo>
                    <a:pt x="71237" y="605168"/>
                  </a:lnTo>
                  <a:lnTo>
                    <a:pt x="71349" y="598132"/>
                  </a:lnTo>
                  <a:lnTo>
                    <a:pt x="71460" y="591095"/>
                  </a:lnTo>
                  <a:lnTo>
                    <a:pt x="71570" y="584058"/>
                  </a:lnTo>
                  <a:lnTo>
                    <a:pt x="71680" y="577021"/>
                  </a:lnTo>
                  <a:lnTo>
                    <a:pt x="71790" y="569984"/>
                  </a:lnTo>
                  <a:lnTo>
                    <a:pt x="71898" y="562947"/>
                  </a:lnTo>
                  <a:lnTo>
                    <a:pt x="72007" y="555910"/>
                  </a:lnTo>
                  <a:lnTo>
                    <a:pt x="72114" y="548874"/>
                  </a:lnTo>
                  <a:lnTo>
                    <a:pt x="72222" y="541837"/>
                  </a:lnTo>
                  <a:lnTo>
                    <a:pt x="72328" y="534800"/>
                  </a:lnTo>
                  <a:lnTo>
                    <a:pt x="72434" y="527763"/>
                  </a:lnTo>
                  <a:lnTo>
                    <a:pt x="72539" y="520726"/>
                  </a:lnTo>
                  <a:lnTo>
                    <a:pt x="72643" y="513689"/>
                  </a:lnTo>
                  <a:lnTo>
                    <a:pt x="72746" y="506653"/>
                  </a:lnTo>
                  <a:lnTo>
                    <a:pt x="72849" y="499616"/>
                  </a:lnTo>
                  <a:lnTo>
                    <a:pt x="72951" y="492579"/>
                  </a:lnTo>
                  <a:lnTo>
                    <a:pt x="73052" y="485542"/>
                  </a:lnTo>
                  <a:lnTo>
                    <a:pt x="73153" y="478505"/>
                  </a:lnTo>
                  <a:lnTo>
                    <a:pt x="73252" y="471468"/>
                  </a:lnTo>
                  <a:lnTo>
                    <a:pt x="73351" y="464431"/>
                  </a:lnTo>
                  <a:lnTo>
                    <a:pt x="73449" y="457395"/>
                  </a:lnTo>
                  <a:lnTo>
                    <a:pt x="73545" y="450358"/>
                  </a:lnTo>
                  <a:lnTo>
                    <a:pt x="73641" y="443321"/>
                  </a:lnTo>
                  <a:lnTo>
                    <a:pt x="73736" y="436284"/>
                  </a:lnTo>
                  <a:lnTo>
                    <a:pt x="73830" y="429247"/>
                  </a:lnTo>
                  <a:lnTo>
                    <a:pt x="73923" y="422210"/>
                  </a:lnTo>
                  <a:lnTo>
                    <a:pt x="74016" y="415174"/>
                  </a:lnTo>
                  <a:lnTo>
                    <a:pt x="74107" y="408137"/>
                  </a:lnTo>
                  <a:lnTo>
                    <a:pt x="74197" y="401100"/>
                  </a:lnTo>
                  <a:lnTo>
                    <a:pt x="74286" y="394063"/>
                  </a:lnTo>
                  <a:lnTo>
                    <a:pt x="74375" y="387026"/>
                  </a:lnTo>
                  <a:lnTo>
                    <a:pt x="74462" y="379989"/>
                  </a:lnTo>
                  <a:lnTo>
                    <a:pt x="74549" y="372952"/>
                  </a:lnTo>
                  <a:lnTo>
                    <a:pt x="74634" y="365916"/>
                  </a:lnTo>
                  <a:lnTo>
                    <a:pt x="74719" y="358879"/>
                  </a:lnTo>
                  <a:lnTo>
                    <a:pt x="74802" y="351842"/>
                  </a:lnTo>
                  <a:lnTo>
                    <a:pt x="74885" y="344805"/>
                  </a:lnTo>
                  <a:lnTo>
                    <a:pt x="74966" y="337768"/>
                  </a:lnTo>
                  <a:lnTo>
                    <a:pt x="75047" y="330731"/>
                  </a:lnTo>
                  <a:lnTo>
                    <a:pt x="75127" y="323694"/>
                  </a:lnTo>
                  <a:lnTo>
                    <a:pt x="75206" y="316658"/>
                  </a:lnTo>
                  <a:lnTo>
                    <a:pt x="75283" y="309621"/>
                  </a:lnTo>
                  <a:lnTo>
                    <a:pt x="75361" y="302584"/>
                  </a:lnTo>
                  <a:lnTo>
                    <a:pt x="75437" y="295547"/>
                  </a:lnTo>
                  <a:lnTo>
                    <a:pt x="75512" y="288510"/>
                  </a:lnTo>
                  <a:lnTo>
                    <a:pt x="75586" y="281473"/>
                  </a:lnTo>
                  <a:lnTo>
                    <a:pt x="75660" y="274437"/>
                  </a:lnTo>
                  <a:lnTo>
                    <a:pt x="75732" y="267400"/>
                  </a:lnTo>
                  <a:lnTo>
                    <a:pt x="75805" y="260363"/>
                  </a:lnTo>
                  <a:lnTo>
                    <a:pt x="75875" y="253326"/>
                  </a:lnTo>
                  <a:lnTo>
                    <a:pt x="75946" y="246289"/>
                  </a:lnTo>
                  <a:lnTo>
                    <a:pt x="76015" y="239252"/>
                  </a:lnTo>
                  <a:lnTo>
                    <a:pt x="76084" y="232215"/>
                  </a:lnTo>
                  <a:lnTo>
                    <a:pt x="76152" y="225179"/>
                  </a:lnTo>
                  <a:lnTo>
                    <a:pt x="76220" y="218142"/>
                  </a:lnTo>
                  <a:lnTo>
                    <a:pt x="76286" y="211105"/>
                  </a:lnTo>
                  <a:lnTo>
                    <a:pt x="76352" y="204068"/>
                  </a:lnTo>
                  <a:lnTo>
                    <a:pt x="76417" y="197031"/>
                  </a:lnTo>
                  <a:lnTo>
                    <a:pt x="76483" y="189994"/>
                  </a:lnTo>
                  <a:lnTo>
                    <a:pt x="76547" y="182958"/>
                  </a:lnTo>
                  <a:lnTo>
                    <a:pt x="76611" y="175921"/>
                  </a:lnTo>
                  <a:lnTo>
                    <a:pt x="76674" y="168884"/>
                  </a:lnTo>
                  <a:lnTo>
                    <a:pt x="76736" y="161847"/>
                  </a:lnTo>
                  <a:lnTo>
                    <a:pt x="76798" y="154810"/>
                  </a:lnTo>
                  <a:lnTo>
                    <a:pt x="76860" y="147773"/>
                  </a:lnTo>
                  <a:lnTo>
                    <a:pt x="76922" y="140736"/>
                  </a:lnTo>
                  <a:lnTo>
                    <a:pt x="76983" y="133700"/>
                  </a:lnTo>
                  <a:lnTo>
                    <a:pt x="77043" y="126663"/>
                  </a:lnTo>
                  <a:lnTo>
                    <a:pt x="77104" y="119626"/>
                  </a:lnTo>
                  <a:lnTo>
                    <a:pt x="77164" y="112589"/>
                  </a:lnTo>
                  <a:lnTo>
                    <a:pt x="77223" y="105552"/>
                  </a:lnTo>
                  <a:lnTo>
                    <a:pt x="77283" y="98515"/>
                  </a:lnTo>
                  <a:lnTo>
                    <a:pt x="77342" y="91479"/>
                  </a:lnTo>
                  <a:lnTo>
                    <a:pt x="77401" y="84442"/>
                  </a:lnTo>
                  <a:lnTo>
                    <a:pt x="77460" y="77405"/>
                  </a:lnTo>
                  <a:lnTo>
                    <a:pt x="77519" y="70368"/>
                  </a:lnTo>
                  <a:lnTo>
                    <a:pt x="77577" y="63331"/>
                  </a:lnTo>
                  <a:lnTo>
                    <a:pt x="77636" y="56294"/>
                  </a:lnTo>
                  <a:lnTo>
                    <a:pt x="77694" y="49257"/>
                  </a:lnTo>
                  <a:lnTo>
                    <a:pt x="77753" y="42221"/>
                  </a:lnTo>
                  <a:lnTo>
                    <a:pt x="77811" y="35184"/>
                  </a:lnTo>
                  <a:lnTo>
                    <a:pt x="77869" y="28147"/>
                  </a:lnTo>
                  <a:lnTo>
                    <a:pt x="77928" y="21110"/>
                  </a:lnTo>
                  <a:lnTo>
                    <a:pt x="77986" y="14073"/>
                  </a:lnTo>
                  <a:lnTo>
                    <a:pt x="78044" y="7036"/>
                  </a:lnTo>
                  <a:lnTo>
                    <a:pt x="78103" y="0"/>
                  </a:lnTo>
                  <a:lnTo>
                    <a:pt x="93785" y="0"/>
                  </a:lnTo>
                  <a:lnTo>
                    <a:pt x="93844" y="7036"/>
                  </a:lnTo>
                  <a:lnTo>
                    <a:pt x="93902" y="14073"/>
                  </a:lnTo>
                  <a:lnTo>
                    <a:pt x="93961" y="21110"/>
                  </a:lnTo>
                  <a:lnTo>
                    <a:pt x="94019" y="28147"/>
                  </a:lnTo>
                  <a:lnTo>
                    <a:pt x="94077" y="35184"/>
                  </a:lnTo>
                  <a:lnTo>
                    <a:pt x="94136" y="42221"/>
                  </a:lnTo>
                  <a:lnTo>
                    <a:pt x="94194" y="49257"/>
                  </a:lnTo>
                  <a:lnTo>
                    <a:pt x="94253" y="56294"/>
                  </a:lnTo>
                  <a:lnTo>
                    <a:pt x="94311" y="63331"/>
                  </a:lnTo>
                  <a:lnTo>
                    <a:pt x="94370" y="70368"/>
                  </a:lnTo>
                  <a:lnTo>
                    <a:pt x="94428" y="77405"/>
                  </a:lnTo>
                  <a:lnTo>
                    <a:pt x="94487" y="84442"/>
                  </a:lnTo>
                  <a:lnTo>
                    <a:pt x="94546" y="91479"/>
                  </a:lnTo>
                  <a:lnTo>
                    <a:pt x="94605" y="98515"/>
                  </a:lnTo>
                  <a:lnTo>
                    <a:pt x="94665" y="105552"/>
                  </a:lnTo>
                  <a:lnTo>
                    <a:pt x="94725" y="112589"/>
                  </a:lnTo>
                  <a:lnTo>
                    <a:pt x="94785" y="119626"/>
                  </a:lnTo>
                  <a:lnTo>
                    <a:pt x="94845" y="126663"/>
                  </a:lnTo>
                  <a:lnTo>
                    <a:pt x="94905" y="133700"/>
                  </a:lnTo>
                  <a:lnTo>
                    <a:pt x="94967" y="140736"/>
                  </a:lnTo>
                  <a:lnTo>
                    <a:pt x="95028" y="147773"/>
                  </a:lnTo>
                  <a:lnTo>
                    <a:pt x="95090" y="154810"/>
                  </a:lnTo>
                  <a:lnTo>
                    <a:pt x="95152" y="161847"/>
                  </a:lnTo>
                  <a:lnTo>
                    <a:pt x="95215" y="168884"/>
                  </a:lnTo>
                  <a:lnTo>
                    <a:pt x="95278" y="175921"/>
                  </a:lnTo>
                  <a:lnTo>
                    <a:pt x="95342" y="182958"/>
                  </a:lnTo>
                  <a:lnTo>
                    <a:pt x="95406" y="189994"/>
                  </a:lnTo>
                  <a:lnTo>
                    <a:pt x="95471" y="197031"/>
                  </a:lnTo>
                  <a:lnTo>
                    <a:pt x="95536" y="204068"/>
                  </a:lnTo>
                  <a:lnTo>
                    <a:pt x="95602" y="211105"/>
                  </a:lnTo>
                  <a:lnTo>
                    <a:pt x="95669" y="218142"/>
                  </a:lnTo>
                  <a:lnTo>
                    <a:pt x="95736" y="225179"/>
                  </a:lnTo>
                  <a:lnTo>
                    <a:pt x="95804" y="232215"/>
                  </a:lnTo>
                  <a:lnTo>
                    <a:pt x="95873" y="239252"/>
                  </a:lnTo>
                  <a:lnTo>
                    <a:pt x="95942" y="246289"/>
                  </a:lnTo>
                  <a:lnTo>
                    <a:pt x="96013" y="253326"/>
                  </a:lnTo>
                  <a:lnTo>
                    <a:pt x="96084" y="260363"/>
                  </a:lnTo>
                  <a:lnTo>
                    <a:pt x="96156" y="267400"/>
                  </a:lnTo>
                  <a:lnTo>
                    <a:pt x="96228" y="274437"/>
                  </a:lnTo>
                  <a:lnTo>
                    <a:pt x="96302" y="281473"/>
                  </a:lnTo>
                  <a:lnTo>
                    <a:pt x="96376" y="288510"/>
                  </a:lnTo>
                  <a:lnTo>
                    <a:pt x="96452" y="295547"/>
                  </a:lnTo>
                  <a:lnTo>
                    <a:pt x="96527" y="302584"/>
                  </a:lnTo>
                  <a:lnTo>
                    <a:pt x="96605" y="309621"/>
                  </a:lnTo>
                  <a:lnTo>
                    <a:pt x="96682" y="316658"/>
                  </a:lnTo>
                  <a:lnTo>
                    <a:pt x="96762" y="323694"/>
                  </a:lnTo>
                  <a:lnTo>
                    <a:pt x="96841" y="330731"/>
                  </a:lnTo>
                  <a:lnTo>
                    <a:pt x="96922" y="337768"/>
                  </a:lnTo>
                  <a:lnTo>
                    <a:pt x="97003" y="344805"/>
                  </a:lnTo>
                  <a:lnTo>
                    <a:pt x="97086" y="351842"/>
                  </a:lnTo>
                  <a:lnTo>
                    <a:pt x="97169" y="358879"/>
                  </a:lnTo>
                  <a:lnTo>
                    <a:pt x="97254" y="365916"/>
                  </a:lnTo>
                  <a:lnTo>
                    <a:pt x="97339" y="372952"/>
                  </a:lnTo>
                  <a:lnTo>
                    <a:pt x="97426" y="379989"/>
                  </a:lnTo>
                  <a:lnTo>
                    <a:pt x="97513" y="387026"/>
                  </a:lnTo>
                  <a:lnTo>
                    <a:pt x="97602" y="394063"/>
                  </a:lnTo>
                  <a:lnTo>
                    <a:pt x="97691" y="401100"/>
                  </a:lnTo>
                  <a:lnTo>
                    <a:pt x="97781" y="408137"/>
                  </a:lnTo>
                  <a:lnTo>
                    <a:pt x="97872" y="415174"/>
                  </a:lnTo>
                  <a:lnTo>
                    <a:pt x="97965" y="422210"/>
                  </a:lnTo>
                  <a:lnTo>
                    <a:pt x="98058" y="429247"/>
                  </a:lnTo>
                  <a:lnTo>
                    <a:pt x="98152" y="436284"/>
                  </a:lnTo>
                  <a:lnTo>
                    <a:pt x="98247" y="443321"/>
                  </a:lnTo>
                  <a:lnTo>
                    <a:pt x="98343" y="450358"/>
                  </a:lnTo>
                  <a:lnTo>
                    <a:pt x="98440" y="457395"/>
                  </a:lnTo>
                  <a:lnTo>
                    <a:pt x="98538" y="464431"/>
                  </a:lnTo>
                  <a:lnTo>
                    <a:pt x="98636" y="471468"/>
                  </a:lnTo>
                  <a:lnTo>
                    <a:pt x="98736" y="478505"/>
                  </a:lnTo>
                  <a:lnTo>
                    <a:pt x="98836" y="485542"/>
                  </a:lnTo>
                  <a:lnTo>
                    <a:pt x="98937" y="492579"/>
                  </a:lnTo>
                  <a:lnTo>
                    <a:pt x="99039" y="499616"/>
                  </a:lnTo>
                  <a:lnTo>
                    <a:pt x="99142" y="506653"/>
                  </a:lnTo>
                  <a:lnTo>
                    <a:pt x="99245" y="513689"/>
                  </a:lnTo>
                  <a:lnTo>
                    <a:pt x="99350" y="520726"/>
                  </a:lnTo>
                  <a:lnTo>
                    <a:pt x="99455" y="527763"/>
                  </a:lnTo>
                  <a:lnTo>
                    <a:pt x="99560" y="534800"/>
                  </a:lnTo>
                  <a:lnTo>
                    <a:pt x="99667" y="541837"/>
                  </a:lnTo>
                  <a:lnTo>
                    <a:pt x="99774" y="548874"/>
                  </a:lnTo>
                  <a:lnTo>
                    <a:pt x="99882" y="555910"/>
                  </a:lnTo>
                  <a:lnTo>
                    <a:pt x="99990" y="562947"/>
                  </a:lnTo>
                  <a:lnTo>
                    <a:pt x="100099" y="569984"/>
                  </a:lnTo>
                  <a:lnTo>
                    <a:pt x="100208" y="577021"/>
                  </a:lnTo>
                  <a:lnTo>
                    <a:pt x="100318" y="584058"/>
                  </a:lnTo>
                  <a:lnTo>
                    <a:pt x="100429" y="591095"/>
                  </a:lnTo>
                  <a:lnTo>
                    <a:pt x="100540" y="598132"/>
                  </a:lnTo>
                  <a:lnTo>
                    <a:pt x="100651" y="605168"/>
                  </a:lnTo>
                  <a:lnTo>
                    <a:pt x="100763" y="612205"/>
                  </a:lnTo>
                  <a:lnTo>
                    <a:pt x="100875" y="619242"/>
                  </a:lnTo>
                  <a:lnTo>
                    <a:pt x="100988" y="626279"/>
                  </a:lnTo>
                  <a:lnTo>
                    <a:pt x="101101" y="633316"/>
                  </a:lnTo>
                  <a:lnTo>
                    <a:pt x="101214" y="640353"/>
                  </a:lnTo>
                  <a:lnTo>
                    <a:pt x="101327" y="647389"/>
                  </a:lnTo>
                  <a:lnTo>
                    <a:pt x="101441" y="654426"/>
                  </a:lnTo>
                  <a:lnTo>
                    <a:pt x="101555" y="661463"/>
                  </a:lnTo>
                  <a:lnTo>
                    <a:pt x="101669" y="668500"/>
                  </a:lnTo>
                  <a:lnTo>
                    <a:pt x="101784" y="675537"/>
                  </a:lnTo>
                  <a:lnTo>
                    <a:pt x="101898" y="682574"/>
                  </a:lnTo>
                  <a:lnTo>
                    <a:pt x="102013" y="689611"/>
                  </a:lnTo>
                  <a:lnTo>
                    <a:pt x="102127" y="696647"/>
                  </a:lnTo>
                  <a:lnTo>
                    <a:pt x="102242" y="703684"/>
                  </a:lnTo>
                  <a:lnTo>
                    <a:pt x="102357" y="710721"/>
                  </a:lnTo>
                  <a:lnTo>
                    <a:pt x="102472" y="717758"/>
                  </a:lnTo>
                  <a:lnTo>
                    <a:pt x="102587" y="724795"/>
                  </a:lnTo>
                  <a:lnTo>
                    <a:pt x="102702" y="731832"/>
                  </a:lnTo>
                  <a:lnTo>
                    <a:pt x="102816" y="738869"/>
                  </a:lnTo>
                  <a:lnTo>
                    <a:pt x="102931" y="745905"/>
                  </a:lnTo>
                  <a:lnTo>
                    <a:pt x="103046" y="752942"/>
                  </a:lnTo>
                  <a:lnTo>
                    <a:pt x="103160" y="759979"/>
                  </a:lnTo>
                  <a:lnTo>
                    <a:pt x="103275" y="767016"/>
                  </a:lnTo>
                  <a:lnTo>
                    <a:pt x="103389" y="774053"/>
                  </a:lnTo>
                  <a:lnTo>
                    <a:pt x="103503" y="781090"/>
                  </a:lnTo>
                  <a:lnTo>
                    <a:pt x="103617" y="788126"/>
                  </a:lnTo>
                  <a:lnTo>
                    <a:pt x="103731" y="795163"/>
                  </a:lnTo>
                  <a:lnTo>
                    <a:pt x="103845" y="802200"/>
                  </a:lnTo>
                  <a:lnTo>
                    <a:pt x="103958" y="809237"/>
                  </a:lnTo>
                  <a:lnTo>
                    <a:pt x="104072" y="816274"/>
                  </a:lnTo>
                  <a:lnTo>
                    <a:pt x="104185" y="823311"/>
                  </a:lnTo>
                  <a:lnTo>
                    <a:pt x="104298" y="830348"/>
                  </a:lnTo>
                  <a:lnTo>
                    <a:pt x="104410" y="837384"/>
                  </a:lnTo>
                  <a:lnTo>
                    <a:pt x="104523" y="844421"/>
                  </a:lnTo>
                  <a:lnTo>
                    <a:pt x="104635" y="851458"/>
                  </a:lnTo>
                  <a:lnTo>
                    <a:pt x="104747" y="858495"/>
                  </a:lnTo>
                  <a:lnTo>
                    <a:pt x="104859" y="865532"/>
                  </a:lnTo>
                  <a:lnTo>
                    <a:pt x="104971" y="872569"/>
                  </a:lnTo>
                  <a:lnTo>
                    <a:pt x="105082" y="879605"/>
                  </a:lnTo>
                  <a:lnTo>
                    <a:pt x="105194" y="886642"/>
                  </a:lnTo>
                  <a:lnTo>
                    <a:pt x="105305" y="893679"/>
                  </a:lnTo>
                  <a:lnTo>
                    <a:pt x="105416" y="900716"/>
                  </a:lnTo>
                  <a:lnTo>
                    <a:pt x="105527" y="907753"/>
                  </a:lnTo>
                  <a:lnTo>
                    <a:pt x="105638" y="914790"/>
                  </a:lnTo>
                  <a:lnTo>
                    <a:pt x="105749" y="921827"/>
                  </a:lnTo>
                  <a:lnTo>
                    <a:pt x="105859" y="928863"/>
                  </a:lnTo>
                  <a:lnTo>
                    <a:pt x="105970" y="935900"/>
                  </a:lnTo>
                  <a:lnTo>
                    <a:pt x="106081" y="942937"/>
                  </a:lnTo>
                  <a:lnTo>
                    <a:pt x="106191" y="949974"/>
                  </a:lnTo>
                  <a:lnTo>
                    <a:pt x="106302" y="957011"/>
                  </a:lnTo>
                  <a:lnTo>
                    <a:pt x="106412" y="964048"/>
                  </a:lnTo>
                  <a:lnTo>
                    <a:pt x="106523" y="971084"/>
                  </a:lnTo>
                  <a:lnTo>
                    <a:pt x="106634" y="978121"/>
                  </a:lnTo>
                  <a:lnTo>
                    <a:pt x="106745" y="985158"/>
                  </a:lnTo>
                  <a:lnTo>
                    <a:pt x="106856" y="992195"/>
                  </a:lnTo>
                  <a:lnTo>
                    <a:pt x="106967" y="999232"/>
                  </a:lnTo>
                  <a:lnTo>
                    <a:pt x="107079" y="1006269"/>
                  </a:lnTo>
                  <a:lnTo>
                    <a:pt x="107191" y="1013306"/>
                  </a:lnTo>
                  <a:lnTo>
                    <a:pt x="107303" y="1020342"/>
                  </a:lnTo>
                  <a:lnTo>
                    <a:pt x="107415" y="1027379"/>
                  </a:lnTo>
                  <a:lnTo>
                    <a:pt x="107528" y="1034416"/>
                  </a:lnTo>
                  <a:lnTo>
                    <a:pt x="107642" y="1041453"/>
                  </a:lnTo>
                  <a:lnTo>
                    <a:pt x="107756" y="1048490"/>
                  </a:lnTo>
                  <a:lnTo>
                    <a:pt x="107870" y="1055527"/>
                  </a:lnTo>
                  <a:lnTo>
                    <a:pt x="107985" y="1062564"/>
                  </a:lnTo>
                  <a:lnTo>
                    <a:pt x="108100" y="1069600"/>
                  </a:lnTo>
                  <a:lnTo>
                    <a:pt x="108216" y="1076637"/>
                  </a:lnTo>
                  <a:lnTo>
                    <a:pt x="108333" y="1083674"/>
                  </a:lnTo>
                  <a:lnTo>
                    <a:pt x="108451" y="1090711"/>
                  </a:lnTo>
                  <a:lnTo>
                    <a:pt x="108569" y="1097748"/>
                  </a:lnTo>
                  <a:lnTo>
                    <a:pt x="108688" y="1104785"/>
                  </a:lnTo>
                  <a:lnTo>
                    <a:pt x="108808" y="1111821"/>
                  </a:lnTo>
                  <a:lnTo>
                    <a:pt x="108929" y="1118858"/>
                  </a:lnTo>
                  <a:lnTo>
                    <a:pt x="109051" y="1125895"/>
                  </a:lnTo>
                  <a:lnTo>
                    <a:pt x="109174" y="1132932"/>
                  </a:lnTo>
                  <a:lnTo>
                    <a:pt x="109298" y="1139969"/>
                  </a:lnTo>
                  <a:lnTo>
                    <a:pt x="109423" y="1147006"/>
                  </a:lnTo>
                  <a:lnTo>
                    <a:pt x="109550" y="1154043"/>
                  </a:lnTo>
                  <a:lnTo>
                    <a:pt x="109677" y="1161079"/>
                  </a:lnTo>
                  <a:lnTo>
                    <a:pt x="109806" y="1168116"/>
                  </a:lnTo>
                  <a:lnTo>
                    <a:pt x="109936" y="1175153"/>
                  </a:lnTo>
                  <a:lnTo>
                    <a:pt x="110068" y="1182190"/>
                  </a:lnTo>
                  <a:lnTo>
                    <a:pt x="110201" y="1189227"/>
                  </a:lnTo>
                  <a:lnTo>
                    <a:pt x="110335" y="1196264"/>
                  </a:lnTo>
                  <a:lnTo>
                    <a:pt x="110471" y="1203300"/>
                  </a:lnTo>
                  <a:lnTo>
                    <a:pt x="110608" y="1210337"/>
                  </a:lnTo>
                  <a:lnTo>
                    <a:pt x="110747" y="1217374"/>
                  </a:lnTo>
                  <a:lnTo>
                    <a:pt x="110888" y="1224411"/>
                  </a:lnTo>
                  <a:lnTo>
                    <a:pt x="111030" y="1231448"/>
                  </a:lnTo>
                  <a:lnTo>
                    <a:pt x="111174" y="1238485"/>
                  </a:lnTo>
                  <a:lnTo>
                    <a:pt x="111319" y="1245522"/>
                  </a:lnTo>
                  <a:lnTo>
                    <a:pt x="111467" y="1252558"/>
                  </a:lnTo>
                  <a:lnTo>
                    <a:pt x="111615" y="1259595"/>
                  </a:lnTo>
                  <a:lnTo>
                    <a:pt x="111767" y="1266632"/>
                  </a:lnTo>
                  <a:lnTo>
                    <a:pt x="111919" y="1273669"/>
                  </a:lnTo>
                  <a:lnTo>
                    <a:pt x="112074" y="1280706"/>
                  </a:lnTo>
                  <a:lnTo>
                    <a:pt x="112231" y="1287743"/>
                  </a:lnTo>
                  <a:lnTo>
                    <a:pt x="112390" y="1294779"/>
                  </a:lnTo>
                  <a:lnTo>
                    <a:pt x="112550" y="1301816"/>
                  </a:lnTo>
                  <a:lnTo>
                    <a:pt x="112713" y="1308853"/>
                  </a:lnTo>
                  <a:lnTo>
                    <a:pt x="112877" y="1315890"/>
                  </a:lnTo>
                  <a:lnTo>
                    <a:pt x="113044" y="1322927"/>
                  </a:lnTo>
                  <a:lnTo>
                    <a:pt x="113212" y="1329964"/>
                  </a:lnTo>
                  <a:lnTo>
                    <a:pt x="113384" y="1337001"/>
                  </a:lnTo>
                  <a:lnTo>
                    <a:pt x="113556" y="1344037"/>
                  </a:lnTo>
                  <a:lnTo>
                    <a:pt x="113732" y="1351074"/>
                  </a:lnTo>
                  <a:lnTo>
                    <a:pt x="113908" y="1358111"/>
                  </a:lnTo>
                  <a:lnTo>
                    <a:pt x="114088" y="1365148"/>
                  </a:lnTo>
                  <a:lnTo>
                    <a:pt x="114269" y="1372185"/>
                  </a:lnTo>
                  <a:lnTo>
                    <a:pt x="114453" y="1379222"/>
                  </a:lnTo>
                  <a:lnTo>
                    <a:pt x="114638" y="1386259"/>
                  </a:lnTo>
                  <a:lnTo>
                    <a:pt x="114826" y="1393295"/>
                  </a:lnTo>
                  <a:lnTo>
                    <a:pt x="115016" y="1400332"/>
                  </a:lnTo>
                  <a:lnTo>
                    <a:pt x="115208" y="1407369"/>
                  </a:lnTo>
                  <a:lnTo>
                    <a:pt x="115402" y="1414406"/>
                  </a:lnTo>
                  <a:lnTo>
                    <a:pt x="115599" y="1421443"/>
                  </a:lnTo>
                  <a:lnTo>
                    <a:pt x="115796" y="1428480"/>
                  </a:lnTo>
                  <a:lnTo>
                    <a:pt x="115998" y="1435516"/>
                  </a:lnTo>
                  <a:lnTo>
                    <a:pt x="116199" y="1442553"/>
                  </a:lnTo>
                  <a:lnTo>
                    <a:pt x="116405" y="1449590"/>
                  </a:lnTo>
                  <a:lnTo>
                    <a:pt x="116611" y="1456627"/>
                  </a:lnTo>
                  <a:lnTo>
                    <a:pt x="116820" y="1463664"/>
                  </a:lnTo>
                  <a:lnTo>
                    <a:pt x="117030" y="1470701"/>
                  </a:lnTo>
                  <a:lnTo>
                    <a:pt x="117243" y="1477738"/>
                  </a:lnTo>
                  <a:lnTo>
                    <a:pt x="117457" y="1484774"/>
                  </a:lnTo>
                  <a:lnTo>
                    <a:pt x="117674" y="1491811"/>
                  </a:lnTo>
                  <a:lnTo>
                    <a:pt x="117892" y="1498848"/>
                  </a:lnTo>
                  <a:lnTo>
                    <a:pt x="118113" y="1505885"/>
                  </a:lnTo>
                  <a:lnTo>
                    <a:pt x="118334" y="1512922"/>
                  </a:lnTo>
                  <a:lnTo>
                    <a:pt x="118558" y="1519959"/>
                  </a:lnTo>
                  <a:lnTo>
                    <a:pt x="118783" y="1526995"/>
                  </a:lnTo>
                  <a:lnTo>
                    <a:pt x="119010" y="1534032"/>
                  </a:lnTo>
                  <a:lnTo>
                    <a:pt x="119238" y="1541069"/>
                  </a:lnTo>
                  <a:lnTo>
                    <a:pt x="119469" y="1548106"/>
                  </a:lnTo>
                  <a:lnTo>
                    <a:pt x="119701" y="1555143"/>
                  </a:lnTo>
                  <a:lnTo>
                    <a:pt x="119934" y="1562180"/>
                  </a:lnTo>
                  <a:lnTo>
                    <a:pt x="120169" y="1569217"/>
                  </a:lnTo>
                  <a:lnTo>
                    <a:pt x="120405" y="1576253"/>
                  </a:lnTo>
                  <a:lnTo>
                    <a:pt x="120642" y="1583290"/>
                  </a:lnTo>
                  <a:lnTo>
                    <a:pt x="120881" y="1590327"/>
                  </a:lnTo>
                  <a:lnTo>
                    <a:pt x="121121" y="1597364"/>
                  </a:lnTo>
                  <a:lnTo>
                    <a:pt x="121362" y="1604401"/>
                  </a:lnTo>
                  <a:lnTo>
                    <a:pt x="121604" y="1611438"/>
                  </a:lnTo>
                  <a:lnTo>
                    <a:pt x="121848" y="1618474"/>
                  </a:lnTo>
                  <a:lnTo>
                    <a:pt x="122091" y="1625511"/>
                  </a:lnTo>
                  <a:lnTo>
                    <a:pt x="122337" y="1632548"/>
                  </a:lnTo>
                  <a:lnTo>
                    <a:pt x="122583" y="1639585"/>
                  </a:lnTo>
                  <a:lnTo>
                    <a:pt x="122829" y="1646622"/>
                  </a:lnTo>
                  <a:lnTo>
                    <a:pt x="123077" y="1653659"/>
                  </a:lnTo>
                  <a:lnTo>
                    <a:pt x="123325" y="1660696"/>
                  </a:lnTo>
                  <a:lnTo>
                    <a:pt x="123574" y="1667732"/>
                  </a:lnTo>
                  <a:lnTo>
                    <a:pt x="123823" y="1674769"/>
                  </a:lnTo>
                  <a:lnTo>
                    <a:pt x="124073" y="1681806"/>
                  </a:lnTo>
                  <a:lnTo>
                    <a:pt x="124323" y="1688843"/>
                  </a:lnTo>
                  <a:lnTo>
                    <a:pt x="124573" y="1695880"/>
                  </a:lnTo>
                  <a:lnTo>
                    <a:pt x="124824" y="1702917"/>
                  </a:lnTo>
                  <a:lnTo>
                    <a:pt x="125075" y="1709954"/>
                  </a:lnTo>
                  <a:lnTo>
                    <a:pt x="125326" y="1716990"/>
                  </a:lnTo>
                  <a:lnTo>
                    <a:pt x="125577" y="1724027"/>
                  </a:lnTo>
                  <a:lnTo>
                    <a:pt x="125828" y="1731064"/>
                  </a:lnTo>
                  <a:lnTo>
                    <a:pt x="126079" y="1738101"/>
                  </a:lnTo>
                  <a:lnTo>
                    <a:pt x="126330" y="1745138"/>
                  </a:lnTo>
                  <a:lnTo>
                    <a:pt x="126581" y="1752175"/>
                  </a:lnTo>
                  <a:lnTo>
                    <a:pt x="126832" y="1759211"/>
                  </a:lnTo>
                  <a:lnTo>
                    <a:pt x="127082" y="1766248"/>
                  </a:lnTo>
                  <a:lnTo>
                    <a:pt x="127332" y="1773285"/>
                  </a:lnTo>
                  <a:lnTo>
                    <a:pt x="127581" y="1780322"/>
                  </a:lnTo>
                  <a:lnTo>
                    <a:pt x="127830" y="1787359"/>
                  </a:lnTo>
                  <a:lnTo>
                    <a:pt x="128079" y="1794396"/>
                  </a:lnTo>
                  <a:lnTo>
                    <a:pt x="128326" y="1801433"/>
                  </a:lnTo>
                  <a:lnTo>
                    <a:pt x="128574" y="1808469"/>
                  </a:lnTo>
                  <a:lnTo>
                    <a:pt x="128820" y="1815506"/>
                  </a:lnTo>
                  <a:lnTo>
                    <a:pt x="129066" y="1822543"/>
                  </a:lnTo>
                  <a:lnTo>
                    <a:pt x="129310" y="1829580"/>
                  </a:lnTo>
                  <a:lnTo>
                    <a:pt x="129554" y="1836617"/>
                  </a:lnTo>
                  <a:lnTo>
                    <a:pt x="129797" y="1843654"/>
                  </a:lnTo>
                  <a:lnTo>
                    <a:pt x="130039" y="1850690"/>
                  </a:lnTo>
                  <a:lnTo>
                    <a:pt x="130280" y="1857727"/>
                  </a:lnTo>
                  <a:lnTo>
                    <a:pt x="130520" y="1864764"/>
                  </a:lnTo>
                  <a:lnTo>
                    <a:pt x="130759" y="1871801"/>
                  </a:lnTo>
                  <a:lnTo>
                    <a:pt x="130997" y="1878838"/>
                  </a:lnTo>
                  <a:lnTo>
                    <a:pt x="131234" y="1885875"/>
                  </a:lnTo>
                  <a:lnTo>
                    <a:pt x="131469" y="1892912"/>
                  </a:lnTo>
                  <a:lnTo>
                    <a:pt x="131703" y="1899948"/>
                  </a:lnTo>
                  <a:lnTo>
                    <a:pt x="131936" y="1906985"/>
                  </a:lnTo>
                  <a:lnTo>
                    <a:pt x="132168" y="1914022"/>
                  </a:lnTo>
                  <a:lnTo>
                    <a:pt x="132398" y="1921059"/>
                  </a:lnTo>
                  <a:lnTo>
                    <a:pt x="132627" y="1928096"/>
                  </a:lnTo>
                  <a:lnTo>
                    <a:pt x="132854" y="1935133"/>
                  </a:lnTo>
                  <a:lnTo>
                    <a:pt x="133080" y="1942169"/>
                  </a:lnTo>
                  <a:lnTo>
                    <a:pt x="133305" y="1949206"/>
                  </a:lnTo>
                  <a:lnTo>
                    <a:pt x="133528" y="1956243"/>
                  </a:lnTo>
                  <a:lnTo>
                    <a:pt x="133750" y="1963280"/>
                  </a:lnTo>
                  <a:lnTo>
                    <a:pt x="133970" y="1970317"/>
                  </a:lnTo>
                  <a:lnTo>
                    <a:pt x="134189" y="1977354"/>
                  </a:lnTo>
                  <a:lnTo>
                    <a:pt x="134407" y="1984391"/>
                  </a:lnTo>
                  <a:lnTo>
                    <a:pt x="134622" y="1991427"/>
                  </a:lnTo>
                  <a:lnTo>
                    <a:pt x="134837" y="1998464"/>
                  </a:lnTo>
                  <a:lnTo>
                    <a:pt x="135050" y="2005501"/>
                  </a:lnTo>
                  <a:lnTo>
                    <a:pt x="135262" y="2012538"/>
                  </a:lnTo>
                  <a:lnTo>
                    <a:pt x="135471" y="2019575"/>
                  </a:lnTo>
                  <a:lnTo>
                    <a:pt x="135680" y="2026612"/>
                  </a:lnTo>
                  <a:lnTo>
                    <a:pt x="135887" y="2033649"/>
                  </a:lnTo>
                  <a:lnTo>
                    <a:pt x="136093" y="2040685"/>
                  </a:lnTo>
                  <a:lnTo>
                    <a:pt x="136297" y="2047722"/>
                  </a:lnTo>
                  <a:lnTo>
                    <a:pt x="136500" y="2054759"/>
                  </a:lnTo>
                  <a:lnTo>
                    <a:pt x="136701" y="2061796"/>
                  </a:lnTo>
                  <a:lnTo>
                    <a:pt x="136902" y="2068833"/>
                  </a:lnTo>
                  <a:lnTo>
                    <a:pt x="137100" y="2075870"/>
                  </a:lnTo>
                  <a:lnTo>
                    <a:pt x="137298" y="2082906"/>
                  </a:lnTo>
                  <a:lnTo>
                    <a:pt x="137494" y="2089943"/>
                  </a:lnTo>
                  <a:lnTo>
                    <a:pt x="137690" y="2096980"/>
                  </a:lnTo>
                  <a:lnTo>
                    <a:pt x="137883" y="2104017"/>
                  </a:lnTo>
                  <a:lnTo>
                    <a:pt x="138076" y="2111054"/>
                  </a:lnTo>
                  <a:lnTo>
                    <a:pt x="138267" y="2118091"/>
                  </a:lnTo>
                  <a:lnTo>
                    <a:pt x="138458" y="2125128"/>
                  </a:lnTo>
                  <a:lnTo>
                    <a:pt x="138647" y="2132164"/>
                  </a:lnTo>
                  <a:lnTo>
                    <a:pt x="138836" y="2139201"/>
                  </a:lnTo>
                  <a:lnTo>
                    <a:pt x="139023" y="2146238"/>
                  </a:lnTo>
                  <a:lnTo>
                    <a:pt x="139210" y="2153275"/>
                  </a:lnTo>
                  <a:lnTo>
                    <a:pt x="139395" y="2160312"/>
                  </a:lnTo>
                  <a:lnTo>
                    <a:pt x="139580" y="2167349"/>
                  </a:lnTo>
                  <a:lnTo>
                    <a:pt x="139764" y="2174385"/>
                  </a:lnTo>
                  <a:lnTo>
                    <a:pt x="139948" y="2181422"/>
                  </a:lnTo>
                  <a:lnTo>
                    <a:pt x="140130" y="2188459"/>
                  </a:lnTo>
                  <a:lnTo>
                    <a:pt x="140312" y="2195496"/>
                  </a:lnTo>
                  <a:lnTo>
                    <a:pt x="140494" y="2202533"/>
                  </a:lnTo>
                  <a:lnTo>
                    <a:pt x="140675" y="2209570"/>
                  </a:lnTo>
                  <a:lnTo>
                    <a:pt x="140856" y="2216607"/>
                  </a:lnTo>
                  <a:lnTo>
                    <a:pt x="141036" y="2223643"/>
                  </a:lnTo>
                  <a:lnTo>
                    <a:pt x="141216" y="2230680"/>
                  </a:lnTo>
                  <a:lnTo>
                    <a:pt x="141396" y="2237717"/>
                  </a:lnTo>
                  <a:lnTo>
                    <a:pt x="141576" y="2244754"/>
                  </a:lnTo>
                  <a:lnTo>
                    <a:pt x="141756" y="2251791"/>
                  </a:lnTo>
                  <a:lnTo>
                    <a:pt x="141935" y="2258828"/>
                  </a:lnTo>
                  <a:lnTo>
                    <a:pt x="142115" y="2265864"/>
                  </a:lnTo>
                  <a:lnTo>
                    <a:pt x="142295" y="2272901"/>
                  </a:lnTo>
                  <a:lnTo>
                    <a:pt x="142474" y="2279938"/>
                  </a:lnTo>
                  <a:lnTo>
                    <a:pt x="142655" y="2286975"/>
                  </a:lnTo>
                  <a:lnTo>
                    <a:pt x="142835" y="2294012"/>
                  </a:lnTo>
                  <a:lnTo>
                    <a:pt x="143016" y="2301049"/>
                  </a:lnTo>
                  <a:lnTo>
                    <a:pt x="143197" y="2308086"/>
                  </a:lnTo>
                  <a:lnTo>
                    <a:pt x="143379" y="2315122"/>
                  </a:lnTo>
                  <a:lnTo>
                    <a:pt x="143562" y="2322159"/>
                  </a:lnTo>
                  <a:lnTo>
                    <a:pt x="143745" y="2329196"/>
                  </a:lnTo>
                  <a:lnTo>
                    <a:pt x="143928" y="2336233"/>
                  </a:lnTo>
                  <a:lnTo>
                    <a:pt x="144113" y="2343270"/>
                  </a:lnTo>
                  <a:lnTo>
                    <a:pt x="144298" y="2350307"/>
                  </a:lnTo>
                  <a:lnTo>
                    <a:pt x="144485" y="2357344"/>
                  </a:lnTo>
                  <a:lnTo>
                    <a:pt x="144672" y="2364380"/>
                  </a:lnTo>
                  <a:lnTo>
                    <a:pt x="144861" y="2371417"/>
                  </a:lnTo>
                  <a:lnTo>
                    <a:pt x="145050" y="2378454"/>
                  </a:lnTo>
                  <a:lnTo>
                    <a:pt x="145241" y="2385491"/>
                  </a:lnTo>
                  <a:lnTo>
                    <a:pt x="145433" y="2392528"/>
                  </a:lnTo>
                  <a:lnTo>
                    <a:pt x="145626" y="2399565"/>
                  </a:lnTo>
                  <a:lnTo>
                    <a:pt x="145821" y="2406601"/>
                  </a:lnTo>
                  <a:lnTo>
                    <a:pt x="146017" y="2413638"/>
                  </a:lnTo>
                  <a:lnTo>
                    <a:pt x="146215" y="2420675"/>
                  </a:lnTo>
                  <a:lnTo>
                    <a:pt x="146414" y="2427712"/>
                  </a:lnTo>
                  <a:lnTo>
                    <a:pt x="146614" y="2434749"/>
                  </a:lnTo>
                  <a:lnTo>
                    <a:pt x="146817" y="2441786"/>
                  </a:lnTo>
                  <a:lnTo>
                    <a:pt x="147021" y="2448823"/>
                  </a:lnTo>
                  <a:lnTo>
                    <a:pt x="147226" y="2455859"/>
                  </a:lnTo>
                  <a:lnTo>
                    <a:pt x="147434" y="2462896"/>
                  </a:lnTo>
                  <a:lnTo>
                    <a:pt x="147643" y="2469933"/>
                  </a:lnTo>
                  <a:lnTo>
                    <a:pt x="147855" y="2476970"/>
                  </a:lnTo>
                  <a:lnTo>
                    <a:pt x="148068" y="2484007"/>
                  </a:lnTo>
                  <a:lnTo>
                    <a:pt x="148283" y="2491044"/>
                  </a:lnTo>
                  <a:lnTo>
                    <a:pt x="148500" y="2498080"/>
                  </a:lnTo>
                  <a:lnTo>
                    <a:pt x="148719" y="2505117"/>
                  </a:lnTo>
                  <a:lnTo>
                    <a:pt x="148940" y="2512154"/>
                  </a:lnTo>
                  <a:lnTo>
                    <a:pt x="149164" y="2519191"/>
                  </a:lnTo>
                  <a:lnTo>
                    <a:pt x="149389" y="2526228"/>
                  </a:lnTo>
                  <a:lnTo>
                    <a:pt x="149617" y="2533265"/>
                  </a:lnTo>
                  <a:lnTo>
                    <a:pt x="149846" y="2540302"/>
                  </a:lnTo>
                  <a:lnTo>
                    <a:pt x="150078" y="2547338"/>
                  </a:lnTo>
                  <a:lnTo>
                    <a:pt x="150312" y="2554375"/>
                  </a:lnTo>
                  <a:lnTo>
                    <a:pt x="150549" y="2561412"/>
                  </a:lnTo>
                  <a:lnTo>
                    <a:pt x="150786" y="2568449"/>
                  </a:lnTo>
                  <a:lnTo>
                    <a:pt x="151028" y="2575486"/>
                  </a:lnTo>
                  <a:lnTo>
                    <a:pt x="151270" y="2582523"/>
                  </a:lnTo>
                  <a:lnTo>
                    <a:pt x="151515" y="2589559"/>
                  </a:lnTo>
                  <a:lnTo>
                    <a:pt x="151762" y="2596596"/>
                  </a:lnTo>
                  <a:lnTo>
                    <a:pt x="152012" y="2603633"/>
                  </a:lnTo>
                  <a:lnTo>
                    <a:pt x="152263" y="2610670"/>
                  </a:lnTo>
                  <a:lnTo>
                    <a:pt x="152517" y="2617707"/>
                  </a:lnTo>
                  <a:lnTo>
                    <a:pt x="152772" y="2624744"/>
                  </a:lnTo>
                  <a:lnTo>
                    <a:pt x="153031" y="2631781"/>
                  </a:lnTo>
                  <a:lnTo>
                    <a:pt x="153291" y="2638817"/>
                  </a:lnTo>
                  <a:lnTo>
                    <a:pt x="153553" y="2645854"/>
                  </a:lnTo>
                  <a:lnTo>
                    <a:pt x="153817" y="2652891"/>
                  </a:lnTo>
                  <a:lnTo>
                    <a:pt x="154084" y="2659928"/>
                  </a:lnTo>
                  <a:lnTo>
                    <a:pt x="154351" y="2666965"/>
                  </a:lnTo>
                  <a:lnTo>
                    <a:pt x="154622" y="2674002"/>
                  </a:lnTo>
                  <a:lnTo>
                    <a:pt x="154893" y="2681038"/>
                  </a:lnTo>
                  <a:lnTo>
                    <a:pt x="155167" y="2688075"/>
                  </a:lnTo>
                  <a:lnTo>
                    <a:pt x="155442" y="2695112"/>
                  </a:lnTo>
                  <a:lnTo>
                    <a:pt x="155719" y="2702149"/>
                  </a:lnTo>
                  <a:lnTo>
                    <a:pt x="155997" y="2709186"/>
                  </a:lnTo>
                  <a:lnTo>
                    <a:pt x="156278" y="2716223"/>
                  </a:lnTo>
                  <a:lnTo>
                    <a:pt x="156559" y="2723260"/>
                  </a:lnTo>
                  <a:lnTo>
                    <a:pt x="156843" y="2730296"/>
                  </a:lnTo>
                  <a:lnTo>
                    <a:pt x="157127" y="2737333"/>
                  </a:lnTo>
                  <a:lnTo>
                    <a:pt x="157413" y="2744370"/>
                  </a:lnTo>
                  <a:lnTo>
                    <a:pt x="157699" y="2751407"/>
                  </a:lnTo>
                  <a:lnTo>
                    <a:pt x="157987" y="2758444"/>
                  </a:lnTo>
                  <a:lnTo>
                    <a:pt x="158276" y="2765481"/>
                  </a:lnTo>
                  <a:lnTo>
                    <a:pt x="158565" y="2772518"/>
                  </a:lnTo>
                  <a:lnTo>
                    <a:pt x="158856" y="2779554"/>
                  </a:lnTo>
                  <a:lnTo>
                    <a:pt x="159147" y="2786591"/>
                  </a:lnTo>
                  <a:lnTo>
                    <a:pt x="159438" y="2793628"/>
                  </a:lnTo>
                  <a:lnTo>
                    <a:pt x="159730" y="2800665"/>
                  </a:lnTo>
                  <a:lnTo>
                    <a:pt x="160022" y="2807702"/>
                  </a:lnTo>
                  <a:lnTo>
                    <a:pt x="160314" y="2814739"/>
                  </a:lnTo>
                  <a:lnTo>
                    <a:pt x="160607" y="2821775"/>
                  </a:lnTo>
                  <a:lnTo>
                    <a:pt x="160899" y="2828812"/>
                  </a:lnTo>
                  <a:lnTo>
                    <a:pt x="161191" y="2835849"/>
                  </a:lnTo>
                  <a:lnTo>
                    <a:pt x="161482" y="2842886"/>
                  </a:lnTo>
                  <a:lnTo>
                    <a:pt x="161774" y="2849923"/>
                  </a:lnTo>
                  <a:lnTo>
                    <a:pt x="162064" y="2856960"/>
                  </a:lnTo>
                  <a:lnTo>
                    <a:pt x="162354" y="2863997"/>
                  </a:lnTo>
                  <a:lnTo>
                    <a:pt x="162642" y="2871033"/>
                  </a:lnTo>
                  <a:lnTo>
                    <a:pt x="162930" y="2878070"/>
                  </a:lnTo>
                  <a:lnTo>
                    <a:pt x="163216" y="2885107"/>
                  </a:lnTo>
                  <a:lnTo>
                    <a:pt x="163501" y="2892144"/>
                  </a:lnTo>
                  <a:lnTo>
                    <a:pt x="163784" y="2899181"/>
                  </a:lnTo>
                  <a:lnTo>
                    <a:pt x="164066" y="2906218"/>
                  </a:lnTo>
                  <a:lnTo>
                    <a:pt x="164345" y="2913254"/>
                  </a:lnTo>
                  <a:lnTo>
                    <a:pt x="164623" y="2920291"/>
                  </a:lnTo>
                  <a:lnTo>
                    <a:pt x="164898" y="2927328"/>
                  </a:lnTo>
                  <a:lnTo>
                    <a:pt x="165171" y="2934365"/>
                  </a:lnTo>
                  <a:lnTo>
                    <a:pt x="165441" y="2941402"/>
                  </a:lnTo>
                  <a:lnTo>
                    <a:pt x="165708" y="2948439"/>
                  </a:lnTo>
                  <a:lnTo>
                    <a:pt x="165972" y="2955476"/>
                  </a:lnTo>
                  <a:lnTo>
                    <a:pt x="166233" y="2962512"/>
                  </a:lnTo>
                  <a:lnTo>
                    <a:pt x="166491" y="2969549"/>
                  </a:lnTo>
                  <a:lnTo>
                    <a:pt x="166745" y="2976586"/>
                  </a:lnTo>
                  <a:lnTo>
                    <a:pt x="166995" y="2983623"/>
                  </a:lnTo>
                  <a:lnTo>
                    <a:pt x="167242" y="2990660"/>
                  </a:lnTo>
                  <a:lnTo>
                    <a:pt x="167484" y="2997697"/>
                  </a:lnTo>
                  <a:lnTo>
                    <a:pt x="167722" y="3004733"/>
                  </a:lnTo>
                  <a:lnTo>
                    <a:pt x="167955" y="3011770"/>
                  </a:lnTo>
                  <a:lnTo>
                    <a:pt x="168184" y="3018807"/>
                  </a:lnTo>
                  <a:lnTo>
                    <a:pt x="168408" y="3025844"/>
                  </a:lnTo>
                  <a:lnTo>
                    <a:pt x="168626" y="3032881"/>
                  </a:lnTo>
                  <a:lnTo>
                    <a:pt x="168840" y="3039918"/>
                  </a:lnTo>
                  <a:lnTo>
                    <a:pt x="169047" y="3046955"/>
                  </a:lnTo>
                  <a:lnTo>
                    <a:pt x="169250" y="3053991"/>
                  </a:lnTo>
                  <a:lnTo>
                    <a:pt x="169445" y="3061028"/>
                  </a:lnTo>
                  <a:lnTo>
                    <a:pt x="169636" y="3068065"/>
                  </a:lnTo>
                  <a:lnTo>
                    <a:pt x="169819" y="3075102"/>
                  </a:lnTo>
                  <a:lnTo>
                    <a:pt x="169997" y="3082139"/>
                  </a:lnTo>
                  <a:lnTo>
                    <a:pt x="170167" y="3089176"/>
                  </a:lnTo>
                  <a:lnTo>
                    <a:pt x="170331" y="3096213"/>
                  </a:lnTo>
                  <a:lnTo>
                    <a:pt x="170487" y="3103249"/>
                  </a:lnTo>
                  <a:lnTo>
                    <a:pt x="170637" y="3110286"/>
                  </a:lnTo>
                  <a:lnTo>
                    <a:pt x="170778" y="3117323"/>
                  </a:lnTo>
                  <a:lnTo>
                    <a:pt x="170913" y="3124360"/>
                  </a:lnTo>
                  <a:lnTo>
                    <a:pt x="171038" y="3131397"/>
                  </a:lnTo>
                  <a:lnTo>
                    <a:pt x="171158" y="3138434"/>
                  </a:lnTo>
                  <a:lnTo>
                    <a:pt x="171266" y="3145470"/>
                  </a:lnTo>
                  <a:lnTo>
                    <a:pt x="171369" y="3152507"/>
                  </a:lnTo>
                  <a:lnTo>
                    <a:pt x="171461" y="3159544"/>
                  </a:lnTo>
                  <a:lnTo>
                    <a:pt x="171547" y="3166581"/>
                  </a:lnTo>
                  <a:lnTo>
                    <a:pt x="171621" y="3173618"/>
                  </a:lnTo>
                  <a:lnTo>
                    <a:pt x="171689" y="3180655"/>
                  </a:lnTo>
                  <a:lnTo>
                    <a:pt x="171744" y="3187692"/>
                  </a:lnTo>
                  <a:lnTo>
                    <a:pt x="171794" y="3194728"/>
                  </a:lnTo>
                  <a:lnTo>
                    <a:pt x="171830" y="3201765"/>
                  </a:lnTo>
                  <a:lnTo>
                    <a:pt x="171861" y="3208802"/>
                  </a:lnTo>
                  <a:lnTo>
                    <a:pt x="171877" y="3215839"/>
                  </a:lnTo>
                  <a:lnTo>
                    <a:pt x="171889" y="3222876"/>
                  </a:lnTo>
                  <a:lnTo>
                    <a:pt x="171884" y="3229913"/>
                  </a:lnTo>
                  <a:lnTo>
                    <a:pt x="171876" y="3236949"/>
                  </a:lnTo>
                  <a:lnTo>
                    <a:pt x="171850" y="3243986"/>
                  </a:lnTo>
                  <a:lnTo>
                    <a:pt x="171821" y="3251023"/>
                  </a:lnTo>
                  <a:lnTo>
                    <a:pt x="171775" y="3258060"/>
                  </a:lnTo>
                  <a:lnTo>
                    <a:pt x="171725" y="3265097"/>
                  </a:lnTo>
                  <a:lnTo>
                    <a:pt x="171656" y="3272134"/>
                  </a:lnTo>
                  <a:lnTo>
                    <a:pt x="171584" y="3279171"/>
                  </a:lnTo>
                  <a:lnTo>
                    <a:pt x="171493" y="3286207"/>
                  </a:lnTo>
                  <a:lnTo>
                    <a:pt x="171400" y="3293244"/>
                  </a:lnTo>
                  <a:lnTo>
                    <a:pt x="171286" y="3300281"/>
                  </a:lnTo>
                  <a:lnTo>
                    <a:pt x="171171" y="3307318"/>
                  </a:lnTo>
                  <a:lnTo>
                    <a:pt x="171034" y="3314355"/>
                  </a:lnTo>
                  <a:lnTo>
                    <a:pt x="170896" y="3321392"/>
                  </a:lnTo>
                  <a:lnTo>
                    <a:pt x="170736" y="3328428"/>
                  </a:lnTo>
                  <a:lnTo>
                    <a:pt x="170575" y="3335465"/>
                  </a:lnTo>
                  <a:lnTo>
                    <a:pt x="170392" y="3342502"/>
                  </a:lnTo>
                  <a:lnTo>
                    <a:pt x="170208" y="3349539"/>
                  </a:lnTo>
                  <a:lnTo>
                    <a:pt x="170001" y="3356576"/>
                  </a:lnTo>
                  <a:lnTo>
                    <a:pt x="169794" y="3363613"/>
                  </a:lnTo>
                  <a:lnTo>
                    <a:pt x="169564" y="3370650"/>
                  </a:lnTo>
                  <a:lnTo>
                    <a:pt x="169333" y="3377686"/>
                  </a:lnTo>
                  <a:lnTo>
                    <a:pt x="169080" y="3384723"/>
                  </a:lnTo>
                  <a:lnTo>
                    <a:pt x="168825" y="3391760"/>
                  </a:lnTo>
                  <a:lnTo>
                    <a:pt x="168549" y="3398797"/>
                  </a:lnTo>
                  <a:lnTo>
                    <a:pt x="168271" y="3405834"/>
                  </a:lnTo>
                  <a:lnTo>
                    <a:pt x="167972" y="3412871"/>
                  </a:lnTo>
                  <a:lnTo>
                    <a:pt x="167670" y="3419908"/>
                  </a:lnTo>
                  <a:lnTo>
                    <a:pt x="167348" y="3426944"/>
                  </a:lnTo>
                  <a:lnTo>
                    <a:pt x="167023" y="3433981"/>
                  </a:lnTo>
                  <a:lnTo>
                    <a:pt x="166678" y="3441018"/>
                  </a:lnTo>
                  <a:lnTo>
                    <a:pt x="166330" y="3448055"/>
                  </a:lnTo>
                  <a:lnTo>
                    <a:pt x="165963" y="3455092"/>
                  </a:lnTo>
                  <a:lnTo>
                    <a:pt x="165592" y="3462129"/>
                  </a:lnTo>
                  <a:lnTo>
                    <a:pt x="165203" y="3469165"/>
                  </a:lnTo>
                  <a:lnTo>
                    <a:pt x="164809" y="3476202"/>
                  </a:lnTo>
                  <a:lnTo>
                    <a:pt x="164399" y="3483239"/>
                  </a:lnTo>
                  <a:lnTo>
                    <a:pt x="163983" y="3490276"/>
                  </a:lnTo>
                  <a:lnTo>
                    <a:pt x="163551" y="3497313"/>
                  </a:lnTo>
                  <a:lnTo>
                    <a:pt x="163114" y="3504350"/>
                  </a:lnTo>
                  <a:lnTo>
                    <a:pt x="162661" y="3511387"/>
                  </a:lnTo>
                  <a:lnTo>
                    <a:pt x="162202" y="3518423"/>
                  </a:lnTo>
                  <a:lnTo>
                    <a:pt x="161729" y="3525460"/>
                  </a:lnTo>
                  <a:lnTo>
                    <a:pt x="161251" y="3532497"/>
                  </a:lnTo>
                  <a:lnTo>
                    <a:pt x="160758" y="3539534"/>
                  </a:lnTo>
                  <a:lnTo>
                    <a:pt x="160259" y="3546571"/>
                  </a:lnTo>
                  <a:lnTo>
                    <a:pt x="159747" y="3553608"/>
                  </a:lnTo>
                  <a:lnTo>
                    <a:pt x="159229" y="3560644"/>
                  </a:lnTo>
                  <a:lnTo>
                    <a:pt x="158699" y="3567681"/>
                  </a:lnTo>
                  <a:lnTo>
                    <a:pt x="158163" y="3574718"/>
                  </a:lnTo>
                  <a:lnTo>
                    <a:pt x="157615" y="3581755"/>
                  </a:lnTo>
                  <a:lnTo>
                    <a:pt x="157061" y="3588792"/>
                  </a:lnTo>
                  <a:lnTo>
                    <a:pt x="156497" y="359582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650597" y="3767336"/>
              <a:ext cx="130838" cy="0"/>
            </a:xfrm>
            <a:custGeom>
              <a:avLst/>
              <a:pathLst>
                <a:path w="130838" h="0">
                  <a:moveTo>
                    <a:pt x="0" y="0"/>
                  </a:moveTo>
                  <a:lnTo>
                    <a:pt x="13083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697966" y="33748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697966" y="4552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697966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697966" y="11640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697966" y="29564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697966" y="46525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697966" y="46154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697966" y="47413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697966" y="4363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697966" y="4334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697966" y="36341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697966" y="43303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697966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697966" y="41599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697966" y="37785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697966" y="40488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697966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697966" y="44414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1697966" y="4085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697966" y="45895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500719" y="466471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500719" y="473507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500719" y="46313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500719" y="473136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500719" y="438326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500719" y="470544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1500719" y="47387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1500719" y="46980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500719" y="459434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500719" y="473507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1500719" y="470174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1500719" y="46980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1500719" y="46721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1500719" y="472766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1500719" y="473507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1500719" y="46906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1500719" y="47387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1500719" y="36833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500719" y="470174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500719" y="458694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500719" y="442770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1500719" y="470174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1500719" y="46721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1500719" y="47424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697966" y="20491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697966" y="32823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697966" y="28675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697966" y="24639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697966" y="20121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697966" y="32156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697966" y="36007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697966" y="30897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697966" y="3900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1900199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1928847" y="4396523"/>
              <a:ext cx="171889" cy="355509"/>
            </a:xfrm>
            <a:custGeom>
              <a:avLst/>
              <a:pathLst>
                <a:path w="171889" h="355509">
                  <a:moveTo>
                    <a:pt x="22808" y="355509"/>
                  </a:moveTo>
                  <a:lnTo>
                    <a:pt x="22718" y="354813"/>
                  </a:lnTo>
                  <a:lnTo>
                    <a:pt x="22628" y="354117"/>
                  </a:lnTo>
                  <a:lnTo>
                    <a:pt x="22545" y="353422"/>
                  </a:lnTo>
                  <a:lnTo>
                    <a:pt x="22462" y="352726"/>
                  </a:lnTo>
                  <a:lnTo>
                    <a:pt x="22378" y="352030"/>
                  </a:lnTo>
                  <a:lnTo>
                    <a:pt x="22299" y="351335"/>
                  </a:lnTo>
                  <a:lnTo>
                    <a:pt x="22222" y="350639"/>
                  </a:lnTo>
                  <a:lnTo>
                    <a:pt x="22145" y="349943"/>
                  </a:lnTo>
                  <a:lnTo>
                    <a:pt x="22070" y="349247"/>
                  </a:lnTo>
                  <a:lnTo>
                    <a:pt x="22000" y="348552"/>
                  </a:lnTo>
                  <a:lnTo>
                    <a:pt x="21930" y="347856"/>
                  </a:lnTo>
                  <a:lnTo>
                    <a:pt x="21859" y="347160"/>
                  </a:lnTo>
                  <a:lnTo>
                    <a:pt x="21795" y="346465"/>
                  </a:lnTo>
                  <a:lnTo>
                    <a:pt x="21731" y="345769"/>
                  </a:lnTo>
                  <a:lnTo>
                    <a:pt x="21667" y="345073"/>
                  </a:lnTo>
                  <a:lnTo>
                    <a:pt x="21607" y="344377"/>
                  </a:lnTo>
                  <a:lnTo>
                    <a:pt x="21549" y="343682"/>
                  </a:lnTo>
                  <a:lnTo>
                    <a:pt x="21492" y="342986"/>
                  </a:lnTo>
                  <a:lnTo>
                    <a:pt x="21436" y="342290"/>
                  </a:lnTo>
                  <a:lnTo>
                    <a:pt x="21384" y="341595"/>
                  </a:lnTo>
                  <a:lnTo>
                    <a:pt x="21333" y="340899"/>
                  </a:lnTo>
                  <a:lnTo>
                    <a:pt x="21282" y="340203"/>
                  </a:lnTo>
                  <a:lnTo>
                    <a:pt x="21236" y="339507"/>
                  </a:lnTo>
                  <a:lnTo>
                    <a:pt x="21191" y="338812"/>
                  </a:lnTo>
                  <a:lnTo>
                    <a:pt x="21146" y="338116"/>
                  </a:lnTo>
                  <a:lnTo>
                    <a:pt x="21103" y="337420"/>
                  </a:lnTo>
                  <a:lnTo>
                    <a:pt x="21064" y="336725"/>
                  </a:lnTo>
                  <a:lnTo>
                    <a:pt x="21025" y="336029"/>
                  </a:lnTo>
                  <a:lnTo>
                    <a:pt x="20987" y="335333"/>
                  </a:lnTo>
                  <a:lnTo>
                    <a:pt x="20954" y="334637"/>
                  </a:lnTo>
                  <a:lnTo>
                    <a:pt x="20921" y="333942"/>
                  </a:lnTo>
                  <a:lnTo>
                    <a:pt x="20888" y="333246"/>
                  </a:lnTo>
                  <a:lnTo>
                    <a:pt x="20860" y="332550"/>
                  </a:lnTo>
                  <a:lnTo>
                    <a:pt x="20832" y="331855"/>
                  </a:lnTo>
                  <a:lnTo>
                    <a:pt x="20805" y="331159"/>
                  </a:lnTo>
                  <a:lnTo>
                    <a:pt x="20780" y="330463"/>
                  </a:lnTo>
                  <a:lnTo>
                    <a:pt x="20759" y="329767"/>
                  </a:lnTo>
                  <a:lnTo>
                    <a:pt x="20737" y="329072"/>
                  </a:lnTo>
                  <a:lnTo>
                    <a:pt x="20716" y="328376"/>
                  </a:lnTo>
                  <a:lnTo>
                    <a:pt x="20700" y="327680"/>
                  </a:lnTo>
                  <a:lnTo>
                    <a:pt x="20684" y="326985"/>
                  </a:lnTo>
                  <a:lnTo>
                    <a:pt x="20668" y="326289"/>
                  </a:lnTo>
                  <a:lnTo>
                    <a:pt x="20655" y="325593"/>
                  </a:lnTo>
                  <a:lnTo>
                    <a:pt x="20645" y="324898"/>
                  </a:lnTo>
                  <a:lnTo>
                    <a:pt x="20634" y="324202"/>
                  </a:lnTo>
                  <a:lnTo>
                    <a:pt x="20625" y="323506"/>
                  </a:lnTo>
                  <a:lnTo>
                    <a:pt x="20619" y="322810"/>
                  </a:lnTo>
                  <a:lnTo>
                    <a:pt x="20614" y="322115"/>
                  </a:lnTo>
                  <a:lnTo>
                    <a:pt x="20608" y="321419"/>
                  </a:lnTo>
                  <a:lnTo>
                    <a:pt x="20607" y="320723"/>
                  </a:lnTo>
                  <a:lnTo>
                    <a:pt x="20607" y="320028"/>
                  </a:lnTo>
                  <a:lnTo>
                    <a:pt x="20606" y="319332"/>
                  </a:lnTo>
                  <a:lnTo>
                    <a:pt x="20609" y="318636"/>
                  </a:lnTo>
                  <a:lnTo>
                    <a:pt x="20613" y="317940"/>
                  </a:lnTo>
                  <a:lnTo>
                    <a:pt x="20617" y="317245"/>
                  </a:lnTo>
                  <a:lnTo>
                    <a:pt x="20622" y="316549"/>
                  </a:lnTo>
                  <a:lnTo>
                    <a:pt x="20631" y="315853"/>
                  </a:lnTo>
                  <a:lnTo>
                    <a:pt x="20639" y="315158"/>
                  </a:lnTo>
                  <a:lnTo>
                    <a:pt x="20648" y="314462"/>
                  </a:lnTo>
                  <a:lnTo>
                    <a:pt x="20660" y="313766"/>
                  </a:lnTo>
                  <a:lnTo>
                    <a:pt x="20673" y="313070"/>
                  </a:lnTo>
                  <a:lnTo>
                    <a:pt x="20686" y="312375"/>
                  </a:lnTo>
                  <a:lnTo>
                    <a:pt x="20701" y="311679"/>
                  </a:lnTo>
                  <a:lnTo>
                    <a:pt x="20718" y="310983"/>
                  </a:lnTo>
                  <a:lnTo>
                    <a:pt x="20735" y="310288"/>
                  </a:lnTo>
                  <a:lnTo>
                    <a:pt x="20753" y="309592"/>
                  </a:lnTo>
                  <a:lnTo>
                    <a:pt x="20774" y="308896"/>
                  </a:lnTo>
                  <a:lnTo>
                    <a:pt x="20795" y="308200"/>
                  </a:lnTo>
                  <a:lnTo>
                    <a:pt x="20815" y="307505"/>
                  </a:lnTo>
                  <a:lnTo>
                    <a:pt x="20839" y="306809"/>
                  </a:lnTo>
                  <a:lnTo>
                    <a:pt x="20863" y="306113"/>
                  </a:lnTo>
                  <a:lnTo>
                    <a:pt x="20888" y="305418"/>
                  </a:lnTo>
                  <a:lnTo>
                    <a:pt x="20913" y="304722"/>
                  </a:lnTo>
                  <a:lnTo>
                    <a:pt x="20941" y="304026"/>
                  </a:lnTo>
                  <a:lnTo>
                    <a:pt x="20969" y="303330"/>
                  </a:lnTo>
                  <a:lnTo>
                    <a:pt x="20997" y="302635"/>
                  </a:lnTo>
                  <a:lnTo>
                    <a:pt x="21027" y="301939"/>
                  </a:lnTo>
                  <a:lnTo>
                    <a:pt x="21058" y="301243"/>
                  </a:lnTo>
                  <a:lnTo>
                    <a:pt x="21088" y="300548"/>
                  </a:lnTo>
                  <a:lnTo>
                    <a:pt x="21121" y="299852"/>
                  </a:lnTo>
                  <a:lnTo>
                    <a:pt x="21154" y="299156"/>
                  </a:lnTo>
                  <a:lnTo>
                    <a:pt x="21187" y="298460"/>
                  </a:lnTo>
                  <a:lnTo>
                    <a:pt x="21222" y="297765"/>
                  </a:lnTo>
                  <a:lnTo>
                    <a:pt x="21257" y="297069"/>
                  </a:lnTo>
                  <a:lnTo>
                    <a:pt x="21293" y="296373"/>
                  </a:lnTo>
                  <a:lnTo>
                    <a:pt x="21329" y="295678"/>
                  </a:lnTo>
                  <a:lnTo>
                    <a:pt x="21367" y="294982"/>
                  </a:lnTo>
                  <a:lnTo>
                    <a:pt x="21405" y="294286"/>
                  </a:lnTo>
                  <a:lnTo>
                    <a:pt x="21443" y="293590"/>
                  </a:lnTo>
                  <a:lnTo>
                    <a:pt x="21482" y="292895"/>
                  </a:lnTo>
                  <a:lnTo>
                    <a:pt x="21521" y="292199"/>
                  </a:lnTo>
                  <a:lnTo>
                    <a:pt x="21561" y="291503"/>
                  </a:lnTo>
                  <a:lnTo>
                    <a:pt x="21601" y="290808"/>
                  </a:lnTo>
                  <a:lnTo>
                    <a:pt x="21643" y="290112"/>
                  </a:lnTo>
                  <a:lnTo>
                    <a:pt x="21684" y="289416"/>
                  </a:lnTo>
                  <a:lnTo>
                    <a:pt x="21725" y="288720"/>
                  </a:lnTo>
                  <a:lnTo>
                    <a:pt x="21768" y="288025"/>
                  </a:lnTo>
                  <a:lnTo>
                    <a:pt x="21810" y="287329"/>
                  </a:lnTo>
                  <a:lnTo>
                    <a:pt x="21853" y="286633"/>
                  </a:lnTo>
                  <a:lnTo>
                    <a:pt x="21896" y="285938"/>
                  </a:lnTo>
                  <a:lnTo>
                    <a:pt x="21939" y="285242"/>
                  </a:lnTo>
                  <a:lnTo>
                    <a:pt x="21983" y="284546"/>
                  </a:lnTo>
                  <a:lnTo>
                    <a:pt x="22026" y="283850"/>
                  </a:lnTo>
                  <a:lnTo>
                    <a:pt x="22070" y="283155"/>
                  </a:lnTo>
                  <a:lnTo>
                    <a:pt x="22114" y="282459"/>
                  </a:lnTo>
                  <a:lnTo>
                    <a:pt x="22158" y="281763"/>
                  </a:lnTo>
                  <a:lnTo>
                    <a:pt x="22203" y="281068"/>
                  </a:lnTo>
                  <a:lnTo>
                    <a:pt x="22247" y="280372"/>
                  </a:lnTo>
                  <a:lnTo>
                    <a:pt x="22292" y="279676"/>
                  </a:lnTo>
                  <a:lnTo>
                    <a:pt x="22336" y="278980"/>
                  </a:lnTo>
                  <a:lnTo>
                    <a:pt x="22381" y="278285"/>
                  </a:lnTo>
                  <a:lnTo>
                    <a:pt x="22425" y="277589"/>
                  </a:lnTo>
                  <a:lnTo>
                    <a:pt x="22469" y="276893"/>
                  </a:lnTo>
                  <a:lnTo>
                    <a:pt x="22514" y="276198"/>
                  </a:lnTo>
                  <a:lnTo>
                    <a:pt x="22558" y="275502"/>
                  </a:lnTo>
                  <a:lnTo>
                    <a:pt x="22602" y="274806"/>
                  </a:lnTo>
                  <a:lnTo>
                    <a:pt x="22646" y="274110"/>
                  </a:lnTo>
                  <a:lnTo>
                    <a:pt x="22689" y="273415"/>
                  </a:lnTo>
                  <a:lnTo>
                    <a:pt x="22733" y="272719"/>
                  </a:lnTo>
                  <a:lnTo>
                    <a:pt x="22776" y="272023"/>
                  </a:lnTo>
                  <a:lnTo>
                    <a:pt x="22819" y="271328"/>
                  </a:lnTo>
                  <a:lnTo>
                    <a:pt x="22861" y="270632"/>
                  </a:lnTo>
                  <a:lnTo>
                    <a:pt x="22904" y="269936"/>
                  </a:lnTo>
                  <a:lnTo>
                    <a:pt x="22945" y="269240"/>
                  </a:lnTo>
                  <a:lnTo>
                    <a:pt x="22987" y="268545"/>
                  </a:lnTo>
                  <a:lnTo>
                    <a:pt x="23028" y="267849"/>
                  </a:lnTo>
                  <a:lnTo>
                    <a:pt x="23069" y="267153"/>
                  </a:lnTo>
                  <a:lnTo>
                    <a:pt x="23109" y="266458"/>
                  </a:lnTo>
                  <a:lnTo>
                    <a:pt x="23149" y="265762"/>
                  </a:lnTo>
                  <a:lnTo>
                    <a:pt x="23188" y="265066"/>
                  </a:lnTo>
                  <a:lnTo>
                    <a:pt x="23227" y="264370"/>
                  </a:lnTo>
                  <a:lnTo>
                    <a:pt x="23265" y="263675"/>
                  </a:lnTo>
                  <a:lnTo>
                    <a:pt x="23303" y="262979"/>
                  </a:lnTo>
                  <a:lnTo>
                    <a:pt x="23339" y="262283"/>
                  </a:lnTo>
                  <a:lnTo>
                    <a:pt x="23376" y="261588"/>
                  </a:lnTo>
                  <a:lnTo>
                    <a:pt x="23412" y="260892"/>
                  </a:lnTo>
                  <a:lnTo>
                    <a:pt x="23446" y="260196"/>
                  </a:lnTo>
                  <a:lnTo>
                    <a:pt x="23480" y="259500"/>
                  </a:lnTo>
                  <a:lnTo>
                    <a:pt x="23514" y="258805"/>
                  </a:lnTo>
                  <a:lnTo>
                    <a:pt x="23547" y="258109"/>
                  </a:lnTo>
                  <a:lnTo>
                    <a:pt x="23579" y="257413"/>
                  </a:lnTo>
                  <a:lnTo>
                    <a:pt x="23610" y="256718"/>
                  </a:lnTo>
                  <a:lnTo>
                    <a:pt x="23641" y="256022"/>
                  </a:lnTo>
                  <a:lnTo>
                    <a:pt x="23670" y="255326"/>
                  </a:lnTo>
                  <a:lnTo>
                    <a:pt x="23698" y="254630"/>
                  </a:lnTo>
                  <a:lnTo>
                    <a:pt x="23727" y="253935"/>
                  </a:lnTo>
                  <a:lnTo>
                    <a:pt x="23753" y="253239"/>
                  </a:lnTo>
                  <a:lnTo>
                    <a:pt x="23779" y="252543"/>
                  </a:lnTo>
                  <a:lnTo>
                    <a:pt x="23804" y="251848"/>
                  </a:lnTo>
                  <a:lnTo>
                    <a:pt x="23829" y="251152"/>
                  </a:lnTo>
                  <a:lnTo>
                    <a:pt x="23851" y="250456"/>
                  </a:lnTo>
                  <a:lnTo>
                    <a:pt x="23873" y="249760"/>
                  </a:lnTo>
                  <a:lnTo>
                    <a:pt x="23895" y="249065"/>
                  </a:lnTo>
                  <a:lnTo>
                    <a:pt x="23914" y="248369"/>
                  </a:lnTo>
                  <a:lnTo>
                    <a:pt x="23932" y="247673"/>
                  </a:lnTo>
                  <a:lnTo>
                    <a:pt x="23950" y="246978"/>
                  </a:lnTo>
                  <a:lnTo>
                    <a:pt x="23967" y="246282"/>
                  </a:lnTo>
                  <a:lnTo>
                    <a:pt x="23981" y="245586"/>
                  </a:lnTo>
                  <a:lnTo>
                    <a:pt x="23996" y="244890"/>
                  </a:lnTo>
                  <a:lnTo>
                    <a:pt x="24010" y="244195"/>
                  </a:lnTo>
                  <a:lnTo>
                    <a:pt x="24021" y="243499"/>
                  </a:lnTo>
                  <a:lnTo>
                    <a:pt x="24031" y="242803"/>
                  </a:lnTo>
                  <a:lnTo>
                    <a:pt x="24042" y="242108"/>
                  </a:lnTo>
                  <a:lnTo>
                    <a:pt x="24049" y="241412"/>
                  </a:lnTo>
                  <a:lnTo>
                    <a:pt x="24056" y="240716"/>
                  </a:lnTo>
                  <a:lnTo>
                    <a:pt x="24062" y="240021"/>
                  </a:lnTo>
                  <a:lnTo>
                    <a:pt x="24066" y="239325"/>
                  </a:lnTo>
                  <a:lnTo>
                    <a:pt x="24068" y="238629"/>
                  </a:lnTo>
                  <a:lnTo>
                    <a:pt x="24070" y="237933"/>
                  </a:lnTo>
                  <a:lnTo>
                    <a:pt x="24072" y="237238"/>
                  </a:lnTo>
                  <a:lnTo>
                    <a:pt x="24069" y="236542"/>
                  </a:lnTo>
                  <a:lnTo>
                    <a:pt x="24067" y="235846"/>
                  </a:lnTo>
                  <a:lnTo>
                    <a:pt x="24064" y="235151"/>
                  </a:lnTo>
                  <a:lnTo>
                    <a:pt x="24058" y="234455"/>
                  </a:lnTo>
                  <a:lnTo>
                    <a:pt x="24051" y="233759"/>
                  </a:lnTo>
                  <a:lnTo>
                    <a:pt x="24043" y="233063"/>
                  </a:lnTo>
                  <a:lnTo>
                    <a:pt x="24034" y="232368"/>
                  </a:lnTo>
                  <a:lnTo>
                    <a:pt x="24022" y="231672"/>
                  </a:lnTo>
                  <a:lnTo>
                    <a:pt x="24010" y="230976"/>
                  </a:lnTo>
                  <a:lnTo>
                    <a:pt x="23998" y="230281"/>
                  </a:lnTo>
                  <a:lnTo>
                    <a:pt x="23980" y="229585"/>
                  </a:lnTo>
                  <a:lnTo>
                    <a:pt x="23963" y="228889"/>
                  </a:lnTo>
                  <a:lnTo>
                    <a:pt x="23946" y="228193"/>
                  </a:lnTo>
                  <a:lnTo>
                    <a:pt x="23925" y="227498"/>
                  </a:lnTo>
                  <a:lnTo>
                    <a:pt x="23903" y="226802"/>
                  </a:lnTo>
                  <a:lnTo>
                    <a:pt x="23881" y="226106"/>
                  </a:lnTo>
                  <a:lnTo>
                    <a:pt x="23857" y="225411"/>
                  </a:lnTo>
                  <a:lnTo>
                    <a:pt x="23829" y="224715"/>
                  </a:lnTo>
                  <a:lnTo>
                    <a:pt x="23801" y="224019"/>
                  </a:lnTo>
                  <a:lnTo>
                    <a:pt x="23774" y="223323"/>
                  </a:lnTo>
                  <a:lnTo>
                    <a:pt x="23741" y="222628"/>
                  </a:lnTo>
                  <a:lnTo>
                    <a:pt x="23708" y="221932"/>
                  </a:lnTo>
                  <a:lnTo>
                    <a:pt x="23675" y="221236"/>
                  </a:lnTo>
                  <a:lnTo>
                    <a:pt x="23639" y="220541"/>
                  </a:lnTo>
                  <a:lnTo>
                    <a:pt x="23601" y="219845"/>
                  </a:lnTo>
                  <a:lnTo>
                    <a:pt x="23563" y="219149"/>
                  </a:lnTo>
                  <a:lnTo>
                    <a:pt x="23523" y="218453"/>
                  </a:lnTo>
                  <a:lnTo>
                    <a:pt x="23479" y="217758"/>
                  </a:lnTo>
                  <a:lnTo>
                    <a:pt x="23435" y="217062"/>
                  </a:lnTo>
                  <a:lnTo>
                    <a:pt x="23392" y="216366"/>
                  </a:lnTo>
                  <a:lnTo>
                    <a:pt x="23343" y="215671"/>
                  </a:lnTo>
                  <a:lnTo>
                    <a:pt x="23294" y="214975"/>
                  </a:lnTo>
                  <a:lnTo>
                    <a:pt x="23244" y="214279"/>
                  </a:lnTo>
                  <a:lnTo>
                    <a:pt x="23192" y="213583"/>
                  </a:lnTo>
                  <a:lnTo>
                    <a:pt x="23137" y="212888"/>
                  </a:lnTo>
                  <a:lnTo>
                    <a:pt x="23083" y="212192"/>
                  </a:lnTo>
                  <a:lnTo>
                    <a:pt x="23027" y="211496"/>
                  </a:lnTo>
                  <a:lnTo>
                    <a:pt x="22966" y="210801"/>
                  </a:lnTo>
                  <a:lnTo>
                    <a:pt x="22906" y="210105"/>
                  </a:lnTo>
                  <a:lnTo>
                    <a:pt x="22846" y="209409"/>
                  </a:lnTo>
                  <a:lnTo>
                    <a:pt x="22781" y="208713"/>
                  </a:lnTo>
                  <a:lnTo>
                    <a:pt x="22715" y="208018"/>
                  </a:lnTo>
                  <a:lnTo>
                    <a:pt x="22649" y="207322"/>
                  </a:lnTo>
                  <a:lnTo>
                    <a:pt x="22581" y="206626"/>
                  </a:lnTo>
                  <a:lnTo>
                    <a:pt x="22509" y="205931"/>
                  </a:lnTo>
                  <a:lnTo>
                    <a:pt x="22438" y="205235"/>
                  </a:lnTo>
                  <a:lnTo>
                    <a:pt x="22366" y="204539"/>
                  </a:lnTo>
                  <a:lnTo>
                    <a:pt x="22289" y="203843"/>
                  </a:lnTo>
                  <a:lnTo>
                    <a:pt x="22212" y="203148"/>
                  </a:lnTo>
                  <a:lnTo>
                    <a:pt x="22135" y="202452"/>
                  </a:lnTo>
                  <a:lnTo>
                    <a:pt x="22054" y="201756"/>
                  </a:lnTo>
                  <a:lnTo>
                    <a:pt x="21972" y="201061"/>
                  </a:lnTo>
                  <a:lnTo>
                    <a:pt x="21890" y="200365"/>
                  </a:lnTo>
                  <a:lnTo>
                    <a:pt x="21805" y="199669"/>
                  </a:lnTo>
                  <a:lnTo>
                    <a:pt x="21718" y="198973"/>
                  </a:lnTo>
                  <a:lnTo>
                    <a:pt x="21630" y="198278"/>
                  </a:lnTo>
                  <a:lnTo>
                    <a:pt x="21542" y="197582"/>
                  </a:lnTo>
                  <a:lnTo>
                    <a:pt x="21449" y="196886"/>
                  </a:lnTo>
                  <a:lnTo>
                    <a:pt x="21357" y="196191"/>
                  </a:lnTo>
                  <a:lnTo>
                    <a:pt x="21264" y="195495"/>
                  </a:lnTo>
                  <a:lnTo>
                    <a:pt x="21167" y="194799"/>
                  </a:lnTo>
                  <a:lnTo>
                    <a:pt x="21069" y="194103"/>
                  </a:lnTo>
                  <a:lnTo>
                    <a:pt x="20971" y="193408"/>
                  </a:lnTo>
                  <a:lnTo>
                    <a:pt x="20871" y="192712"/>
                  </a:lnTo>
                  <a:lnTo>
                    <a:pt x="20768" y="192016"/>
                  </a:lnTo>
                  <a:lnTo>
                    <a:pt x="20665" y="191321"/>
                  </a:lnTo>
                  <a:lnTo>
                    <a:pt x="20562" y="190625"/>
                  </a:lnTo>
                  <a:lnTo>
                    <a:pt x="20454" y="189929"/>
                  </a:lnTo>
                  <a:lnTo>
                    <a:pt x="20346" y="189233"/>
                  </a:lnTo>
                  <a:lnTo>
                    <a:pt x="20238" y="188538"/>
                  </a:lnTo>
                  <a:lnTo>
                    <a:pt x="20127" y="187842"/>
                  </a:lnTo>
                  <a:lnTo>
                    <a:pt x="20014" y="187146"/>
                  </a:lnTo>
                  <a:lnTo>
                    <a:pt x="19902" y="186451"/>
                  </a:lnTo>
                  <a:lnTo>
                    <a:pt x="19788" y="185755"/>
                  </a:lnTo>
                  <a:lnTo>
                    <a:pt x="19670" y="185059"/>
                  </a:lnTo>
                  <a:lnTo>
                    <a:pt x="19553" y="184363"/>
                  </a:lnTo>
                  <a:lnTo>
                    <a:pt x="19435" y="183668"/>
                  </a:lnTo>
                  <a:lnTo>
                    <a:pt x="19314" y="182972"/>
                  </a:lnTo>
                  <a:lnTo>
                    <a:pt x="19192" y="182276"/>
                  </a:lnTo>
                  <a:lnTo>
                    <a:pt x="19070" y="181581"/>
                  </a:lnTo>
                  <a:lnTo>
                    <a:pt x="18946" y="180885"/>
                  </a:lnTo>
                  <a:lnTo>
                    <a:pt x="18820" y="180189"/>
                  </a:lnTo>
                  <a:lnTo>
                    <a:pt x="18694" y="179493"/>
                  </a:lnTo>
                  <a:lnTo>
                    <a:pt x="18567" y="178798"/>
                  </a:lnTo>
                  <a:lnTo>
                    <a:pt x="18437" y="178102"/>
                  </a:lnTo>
                  <a:lnTo>
                    <a:pt x="18307" y="177406"/>
                  </a:lnTo>
                  <a:lnTo>
                    <a:pt x="18177" y="176711"/>
                  </a:lnTo>
                  <a:lnTo>
                    <a:pt x="18043" y="176015"/>
                  </a:lnTo>
                  <a:lnTo>
                    <a:pt x="17909" y="175319"/>
                  </a:lnTo>
                  <a:lnTo>
                    <a:pt x="17775" y="174623"/>
                  </a:lnTo>
                  <a:lnTo>
                    <a:pt x="17640" y="173928"/>
                  </a:lnTo>
                  <a:lnTo>
                    <a:pt x="17502" y="173232"/>
                  </a:lnTo>
                  <a:lnTo>
                    <a:pt x="17364" y="172536"/>
                  </a:lnTo>
                  <a:lnTo>
                    <a:pt x="17226" y="171841"/>
                  </a:lnTo>
                  <a:lnTo>
                    <a:pt x="17086" y="171145"/>
                  </a:lnTo>
                  <a:lnTo>
                    <a:pt x="16945" y="170449"/>
                  </a:lnTo>
                  <a:lnTo>
                    <a:pt x="16804" y="169753"/>
                  </a:lnTo>
                  <a:lnTo>
                    <a:pt x="16660" y="169058"/>
                  </a:lnTo>
                  <a:lnTo>
                    <a:pt x="16516" y="168362"/>
                  </a:lnTo>
                  <a:lnTo>
                    <a:pt x="16372" y="167666"/>
                  </a:lnTo>
                  <a:lnTo>
                    <a:pt x="16227" y="166971"/>
                  </a:lnTo>
                  <a:lnTo>
                    <a:pt x="16080" y="166275"/>
                  </a:lnTo>
                  <a:lnTo>
                    <a:pt x="15933" y="165579"/>
                  </a:lnTo>
                  <a:lnTo>
                    <a:pt x="15786" y="164883"/>
                  </a:lnTo>
                  <a:lnTo>
                    <a:pt x="15636" y="164188"/>
                  </a:lnTo>
                  <a:lnTo>
                    <a:pt x="15487" y="163492"/>
                  </a:lnTo>
                  <a:lnTo>
                    <a:pt x="15337" y="162796"/>
                  </a:lnTo>
                  <a:lnTo>
                    <a:pt x="15186" y="162101"/>
                  </a:lnTo>
                  <a:lnTo>
                    <a:pt x="15034" y="161405"/>
                  </a:lnTo>
                  <a:lnTo>
                    <a:pt x="14882" y="160709"/>
                  </a:lnTo>
                  <a:lnTo>
                    <a:pt x="14730" y="160014"/>
                  </a:lnTo>
                  <a:lnTo>
                    <a:pt x="14576" y="159318"/>
                  </a:lnTo>
                  <a:lnTo>
                    <a:pt x="14422" y="158622"/>
                  </a:lnTo>
                  <a:lnTo>
                    <a:pt x="14268" y="157926"/>
                  </a:lnTo>
                  <a:lnTo>
                    <a:pt x="14112" y="157231"/>
                  </a:lnTo>
                  <a:lnTo>
                    <a:pt x="13957" y="156535"/>
                  </a:lnTo>
                  <a:lnTo>
                    <a:pt x="13801" y="155839"/>
                  </a:lnTo>
                  <a:lnTo>
                    <a:pt x="13645" y="155144"/>
                  </a:lnTo>
                  <a:lnTo>
                    <a:pt x="13488" y="154448"/>
                  </a:lnTo>
                  <a:lnTo>
                    <a:pt x="13330" y="153752"/>
                  </a:lnTo>
                  <a:lnTo>
                    <a:pt x="13173" y="153056"/>
                  </a:lnTo>
                  <a:lnTo>
                    <a:pt x="13015" y="152361"/>
                  </a:lnTo>
                  <a:lnTo>
                    <a:pt x="12857" y="151665"/>
                  </a:lnTo>
                  <a:lnTo>
                    <a:pt x="12698" y="150969"/>
                  </a:lnTo>
                  <a:lnTo>
                    <a:pt x="12540" y="150274"/>
                  </a:lnTo>
                  <a:lnTo>
                    <a:pt x="12381" y="149578"/>
                  </a:lnTo>
                  <a:lnTo>
                    <a:pt x="12221" y="148882"/>
                  </a:lnTo>
                  <a:lnTo>
                    <a:pt x="12062" y="148186"/>
                  </a:lnTo>
                  <a:lnTo>
                    <a:pt x="11903" y="147491"/>
                  </a:lnTo>
                  <a:lnTo>
                    <a:pt x="11743" y="146795"/>
                  </a:lnTo>
                  <a:lnTo>
                    <a:pt x="11584" y="146099"/>
                  </a:lnTo>
                  <a:lnTo>
                    <a:pt x="11424" y="145404"/>
                  </a:lnTo>
                  <a:lnTo>
                    <a:pt x="11264" y="144708"/>
                  </a:lnTo>
                  <a:lnTo>
                    <a:pt x="11105" y="144012"/>
                  </a:lnTo>
                  <a:lnTo>
                    <a:pt x="10945" y="143316"/>
                  </a:lnTo>
                  <a:lnTo>
                    <a:pt x="10786" y="142621"/>
                  </a:lnTo>
                  <a:lnTo>
                    <a:pt x="10626" y="141925"/>
                  </a:lnTo>
                  <a:lnTo>
                    <a:pt x="10467" y="141229"/>
                  </a:lnTo>
                  <a:lnTo>
                    <a:pt x="10308" y="140534"/>
                  </a:lnTo>
                  <a:lnTo>
                    <a:pt x="10149" y="139838"/>
                  </a:lnTo>
                  <a:lnTo>
                    <a:pt x="9990" y="139142"/>
                  </a:lnTo>
                  <a:lnTo>
                    <a:pt x="9832" y="138446"/>
                  </a:lnTo>
                  <a:lnTo>
                    <a:pt x="9673" y="137751"/>
                  </a:lnTo>
                  <a:lnTo>
                    <a:pt x="9515" y="137055"/>
                  </a:lnTo>
                  <a:lnTo>
                    <a:pt x="9358" y="136359"/>
                  </a:lnTo>
                  <a:lnTo>
                    <a:pt x="9201" y="135664"/>
                  </a:lnTo>
                  <a:lnTo>
                    <a:pt x="9044" y="134968"/>
                  </a:lnTo>
                  <a:lnTo>
                    <a:pt x="8887" y="134272"/>
                  </a:lnTo>
                  <a:lnTo>
                    <a:pt x="8732" y="133576"/>
                  </a:lnTo>
                  <a:lnTo>
                    <a:pt x="8576" y="132881"/>
                  </a:lnTo>
                  <a:lnTo>
                    <a:pt x="8421" y="132185"/>
                  </a:lnTo>
                  <a:lnTo>
                    <a:pt x="8267" y="131489"/>
                  </a:lnTo>
                  <a:lnTo>
                    <a:pt x="8113" y="130794"/>
                  </a:lnTo>
                  <a:lnTo>
                    <a:pt x="7960" y="130098"/>
                  </a:lnTo>
                  <a:lnTo>
                    <a:pt x="7807" y="129402"/>
                  </a:lnTo>
                  <a:lnTo>
                    <a:pt x="7656" y="128706"/>
                  </a:lnTo>
                  <a:lnTo>
                    <a:pt x="7504" y="128011"/>
                  </a:lnTo>
                  <a:lnTo>
                    <a:pt x="7353" y="127315"/>
                  </a:lnTo>
                  <a:lnTo>
                    <a:pt x="7204" y="126619"/>
                  </a:lnTo>
                  <a:lnTo>
                    <a:pt x="7055" y="125924"/>
                  </a:lnTo>
                  <a:lnTo>
                    <a:pt x="6906" y="125228"/>
                  </a:lnTo>
                  <a:lnTo>
                    <a:pt x="6760" y="124532"/>
                  </a:lnTo>
                  <a:lnTo>
                    <a:pt x="6614" y="123836"/>
                  </a:lnTo>
                  <a:lnTo>
                    <a:pt x="6467" y="123141"/>
                  </a:lnTo>
                  <a:lnTo>
                    <a:pt x="6323" y="122445"/>
                  </a:lnTo>
                  <a:lnTo>
                    <a:pt x="6180" y="121749"/>
                  </a:lnTo>
                  <a:lnTo>
                    <a:pt x="6037" y="121054"/>
                  </a:lnTo>
                  <a:lnTo>
                    <a:pt x="5895" y="120358"/>
                  </a:lnTo>
                  <a:lnTo>
                    <a:pt x="5755" y="119662"/>
                  </a:lnTo>
                  <a:lnTo>
                    <a:pt x="5615" y="118966"/>
                  </a:lnTo>
                  <a:lnTo>
                    <a:pt x="5476" y="118271"/>
                  </a:lnTo>
                  <a:lnTo>
                    <a:pt x="5340" y="117575"/>
                  </a:lnTo>
                  <a:lnTo>
                    <a:pt x="5204" y="116879"/>
                  </a:lnTo>
                  <a:lnTo>
                    <a:pt x="5068" y="116184"/>
                  </a:lnTo>
                  <a:lnTo>
                    <a:pt x="4934" y="115488"/>
                  </a:lnTo>
                  <a:lnTo>
                    <a:pt x="4803" y="114792"/>
                  </a:lnTo>
                  <a:lnTo>
                    <a:pt x="4671" y="114096"/>
                  </a:lnTo>
                  <a:lnTo>
                    <a:pt x="4540" y="113401"/>
                  </a:lnTo>
                  <a:lnTo>
                    <a:pt x="4413" y="112705"/>
                  </a:lnTo>
                  <a:lnTo>
                    <a:pt x="4285" y="112009"/>
                  </a:lnTo>
                  <a:lnTo>
                    <a:pt x="4158" y="111314"/>
                  </a:lnTo>
                  <a:lnTo>
                    <a:pt x="4035" y="110618"/>
                  </a:lnTo>
                  <a:lnTo>
                    <a:pt x="3912" y="109922"/>
                  </a:lnTo>
                  <a:lnTo>
                    <a:pt x="3790" y="109226"/>
                  </a:lnTo>
                  <a:lnTo>
                    <a:pt x="3669" y="108531"/>
                  </a:lnTo>
                  <a:lnTo>
                    <a:pt x="3552" y="107835"/>
                  </a:lnTo>
                  <a:lnTo>
                    <a:pt x="3434" y="107139"/>
                  </a:lnTo>
                  <a:lnTo>
                    <a:pt x="3317" y="106444"/>
                  </a:lnTo>
                  <a:lnTo>
                    <a:pt x="3205" y="105748"/>
                  </a:lnTo>
                  <a:lnTo>
                    <a:pt x="3093" y="105052"/>
                  </a:lnTo>
                  <a:lnTo>
                    <a:pt x="2981" y="104356"/>
                  </a:lnTo>
                  <a:lnTo>
                    <a:pt x="2872" y="103661"/>
                  </a:lnTo>
                  <a:lnTo>
                    <a:pt x="2766" y="102965"/>
                  </a:lnTo>
                  <a:lnTo>
                    <a:pt x="2659" y="102269"/>
                  </a:lnTo>
                  <a:lnTo>
                    <a:pt x="2555" y="101574"/>
                  </a:lnTo>
                  <a:lnTo>
                    <a:pt x="2454" y="100878"/>
                  </a:lnTo>
                  <a:lnTo>
                    <a:pt x="2353" y="100182"/>
                  </a:lnTo>
                  <a:lnTo>
                    <a:pt x="2253" y="99486"/>
                  </a:lnTo>
                  <a:lnTo>
                    <a:pt x="2158" y="98791"/>
                  </a:lnTo>
                  <a:lnTo>
                    <a:pt x="2063" y="98095"/>
                  </a:lnTo>
                  <a:lnTo>
                    <a:pt x="1969" y="97399"/>
                  </a:lnTo>
                  <a:lnTo>
                    <a:pt x="1878" y="96704"/>
                  </a:lnTo>
                  <a:lnTo>
                    <a:pt x="1790" y="96008"/>
                  </a:lnTo>
                  <a:lnTo>
                    <a:pt x="1702" y="95312"/>
                  </a:lnTo>
                  <a:lnTo>
                    <a:pt x="1615" y="94616"/>
                  </a:lnTo>
                  <a:lnTo>
                    <a:pt x="1534" y="93921"/>
                  </a:lnTo>
                  <a:lnTo>
                    <a:pt x="1452" y="93225"/>
                  </a:lnTo>
                  <a:lnTo>
                    <a:pt x="1370" y="92529"/>
                  </a:lnTo>
                  <a:lnTo>
                    <a:pt x="1295" y="91834"/>
                  </a:lnTo>
                  <a:lnTo>
                    <a:pt x="1220" y="91138"/>
                  </a:lnTo>
                  <a:lnTo>
                    <a:pt x="1146" y="90442"/>
                  </a:lnTo>
                  <a:lnTo>
                    <a:pt x="1075" y="89746"/>
                  </a:lnTo>
                  <a:lnTo>
                    <a:pt x="1007" y="89051"/>
                  </a:lnTo>
                  <a:lnTo>
                    <a:pt x="940" y="88355"/>
                  </a:lnTo>
                  <a:lnTo>
                    <a:pt x="873" y="87659"/>
                  </a:lnTo>
                  <a:lnTo>
                    <a:pt x="813" y="86964"/>
                  </a:lnTo>
                  <a:lnTo>
                    <a:pt x="753" y="86268"/>
                  </a:lnTo>
                  <a:lnTo>
                    <a:pt x="692" y="85572"/>
                  </a:lnTo>
                  <a:lnTo>
                    <a:pt x="638" y="84876"/>
                  </a:lnTo>
                  <a:lnTo>
                    <a:pt x="585" y="84181"/>
                  </a:lnTo>
                  <a:lnTo>
                    <a:pt x="532" y="83485"/>
                  </a:lnTo>
                  <a:lnTo>
                    <a:pt x="483" y="82789"/>
                  </a:lnTo>
                  <a:lnTo>
                    <a:pt x="438" y="82094"/>
                  </a:lnTo>
                  <a:lnTo>
                    <a:pt x="392" y="81398"/>
                  </a:lnTo>
                  <a:lnTo>
                    <a:pt x="348" y="80702"/>
                  </a:lnTo>
                  <a:lnTo>
                    <a:pt x="311" y="80007"/>
                  </a:lnTo>
                  <a:lnTo>
                    <a:pt x="273" y="79311"/>
                  </a:lnTo>
                  <a:lnTo>
                    <a:pt x="236" y="78615"/>
                  </a:lnTo>
                  <a:lnTo>
                    <a:pt x="205" y="77919"/>
                  </a:lnTo>
                  <a:lnTo>
                    <a:pt x="175" y="77224"/>
                  </a:lnTo>
                  <a:lnTo>
                    <a:pt x="146" y="76528"/>
                  </a:lnTo>
                  <a:lnTo>
                    <a:pt x="120" y="75832"/>
                  </a:lnTo>
                  <a:lnTo>
                    <a:pt x="99" y="75137"/>
                  </a:lnTo>
                  <a:lnTo>
                    <a:pt x="77" y="74441"/>
                  </a:lnTo>
                  <a:lnTo>
                    <a:pt x="57" y="73745"/>
                  </a:lnTo>
                  <a:lnTo>
                    <a:pt x="44" y="73049"/>
                  </a:lnTo>
                  <a:lnTo>
                    <a:pt x="30" y="72354"/>
                  </a:lnTo>
                  <a:lnTo>
                    <a:pt x="17" y="71658"/>
                  </a:lnTo>
                  <a:lnTo>
                    <a:pt x="10" y="70962"/>
                  </a:lnTo>
                  <a:lnTo>
                    <a:pt x="6" y="70267"/>
                  </a:lnTo>
                  <a:lnTo>
                    <a:pt x="1" y="69571"/>
                  </a:lnTo>
                  <a:lnTo>
                    <a:pt x="0" y="68875"/>
                  </a:lnTo>
                  <a:lnTo>
                    <a:pt x="3" y="68179"/>
                  </a:lnTo>
                  <a:lnTo>
                    <a:pt x="7" y="67484"/>
                  </a:lnTo>
                  <a:lnTo>
                    <a:pt x="11" y="66788"/>
                  </a:lnTo>
                  <a:lnTo>
                    <a:pt x="23" y="66092"/>
                  </a:lnTo>
                  <a:lnTo>
                    <a:pt x="36" y="65397"/>
                  </a:lnTo>
                  <a:lnTo>
                    <a:pt x="48" y="64701"/>
                  </a:lnTo>
                  <a:lnTo>
                    <a:pt x="66" y="64005"/>
                  </a:lnTo>
                  <a:lnTo>
                    <a:pt x="87" y="63309"/>
                  </a:lnTo>
                  <a:lnTo>
                    <a:pt x="109" y="62614"/>
                  </a:lnTo>
                  <a:lnTo>
                    <a:pt x="132" y="61918"/>
                  </a:lnTo>
                  <a:lnTo>
                    <a:pt x="162" y="61222"/>
                  </a:lnTo>
                  <a:lnTo>
                    <a:pt x="192" y="60527"/>
                  </a:lnTo>
                  <a:lnTo>
                    <a:pt x="222" y="59831"/>
                  </a:lnTo>
                  <a:lnTo>
                    <a:pt x="260" y="59135"/>
                  </a:lnTo>
                  <a:lnTo>
                    <a:pt x="298" y="58439"/>
                  </a:lnTo>
                  <a:lnTo>
                    <a:pt x="337" y="57744"/>
                  </a:lnTo>
                  <a:lnTo>
                    <a:pt x="381" y="57048"/>
                  </a:lnTo>
                  <a:lnTo>
                    <a:pt x="428" y="56352"/>
                  </a:lnTo>
                  <a:lnTo>
                    <a:pt x="476" y="55657"/>
                  </a:lnTo>
                  <a:lnTo>
                    <a:pt x="525" y="54961"/>
                  </a:lnTo>
                  <a:lnTo>
                    <a:pt x="582" y="54265"/>
                  </a:lnTo>
                  <a:lnTo>
                    <a:pt x="638" y="53569"/>
                  </a:lnTo>
                  <a:lnTo>
                    <a:pt x="694" y="52874"/>
                  </a:lnTo>
                  <a:lnTo>
                    <a:pt x="758" y="52178"/>
                  </a:lnTo>
                  <a:lnTo>
                    <a:pt x="823" y="51482"/>
                  </a:lnTo>
                  <a:lnTo>
                    <a:pt x="889" y="50787"/>
                  </a:lnTo>
                  <a:lnTo>
                    <a:pt x="958" y="50091"/>
                  </a:lnTo>
                  <a:lnTo>
                    <a:pt x="1032" y="49395"/>
                  </a:lnTo>
                  <a:lnTo>
                    <a:pt x="1106" y="48699"/>
                  </a:lnTo>
                  <a:lnTo>
                    <a:pt x="1182" y="48004"/>
                  </a:lnTo>
                  <a:lnTo>
                    <a:pt x="1265" y="47308"/>
                  </a:lnTo>
                  <a:lnTo>
                    <a:pt x="1348" y="46612"/>
                  </a:lnTo>
                  <a:lnTo>
                    <a:pt x="1430" y="45917"/>
                  </a:lnTo>
                  <a:lnTo>
                    <a:pt x="1520" y="45221"/>
                  </a:lnTo>
                  <a:lnTo>
                    <a:pt x="1612" y="44525"/>
                  </a:lnTo>
                  <a:lnTo>
                    <a:pt x="1704" y="43829"/>
                  </a:lnTo>
                  <a:lnTo>
                    <a:pt x="1799" y="43134"/>
                  </a:lnTo>
                  <a:lnTo>
                    <a:pt x="1900" y="42438"/>
                  </a:lnTo>
                  <a:lnTo>
                    <a:pt x="2000" y="41742"/>
                  </a:lnTo>
                  <a:lnTo>
                    <a:pt x="2102" y="41047"/>
                  </a:lnTo>
                  <a:lnTo>
                    <a:pt x="2211" y="40351"/>
                  </a:lnTo>
                  <a:lnTo>
                    <a:pt x="2320" y="39655"/>
                  </a:lnTo>
                  <a:lnTo>
                    <a:pt x="2429" y="38959"/>
                  </a:lnTo>
                  <a:lnTo>
                    <a:pt x="2545" y="38264"/>
                  </a:lnTo>
                  <a:lnTo>
                    <a:pt x="2663" y="37568"/>
                  </a:lnTo>
                  <a:lnTo>
                    <a:pt x="2780" y="36872"/>
                  </a:lnTo>
                  <a:lnTo>
                    <a:pt x="2902" y="36177"/>
                  </a:lnTo>
                  <a:lnTo>
                    <a:pt x="3028" y="35481"/>
                  </a:lnTo>
                  <a:lnTo>
                    <a:pt x="3154" y="34785"/>
                  </a:lnTo>
                  <a:lnTo>
                    <a:pt x="3281" y="34089"/>
                  </a:lnTo>
                  <a:lnTo>
                    <a:pt x="3416" y="33394"/>
                  </a:lnTo>
                  <a:lnTo>
                    <a:pt x="3551" y="32698"/>
                  </a:lnTo>
                  <a:lnTo>
                    <a:pt x="3686" y="32002"/>
                  </a:lnTo>
                  <a:lnTo>
                    <a:pt x="3826" y="31307"/>
                  </a:lnTo>
                  <a:lnTo>
                    <a:pt x="3969" y="30611"/>
                  </a:lnTo>
                  <a:lnTo>
                    <a:pt x="4113" y="29915"/>
                  </a:lnTo>
                  <a:lnTo>
                    <a:pt x="4258" y="29219"/>
                  </a:lnTo>
                  <a:lnTo>
                    <a:pt x="4410" y="28524"/>
                  </a:lnTo>
                  <a:lnTo>
                    <a:pt x="4561" y="27828"/>
                  </a:lnTo>
                  <a:lnTo>
                    <a:pt x="4713" y="27132"/>
                  </a:lnTo>
                  <a:lnTo>
                    <a:pt x="4872" y="26437"/>
                  </a:lnTo>
                  <a:lnTo>
                    <a:pt x="5032" y="25741"/>
                  </a:lnTo>
                  <a:lnTo>
                    <a:pt x="5192" y="25045"/>
                  </a:lnTo>
                  <a:lnTo>
                    <a:pt x="5356" y="24349"/>
                  </a:lnTo>
                  <a:lnTo>
                    <a:pt x="5524" y="23654"/>
                  </a:lnTo>
                  <a:lnTo>
                    <a:pt x="5691" y="22958"/>
                  </a:lnTo>
                  <a:lnTo>
                    <a:pt x="5861" y="22262"/>
                  </a:lnTo>
                  <a:lnTo>
                    <a:pt x="6036" y="21567"/>
                  </a:lnTo>
                  <a:lnTo>
                    <a:pt x="6212" y="20871"/>
                  </a:lnTo>
                  <a:lnTo>
                    <a:pt x="6387" y="20175"/>
                  </a:lnTo>
                  <a:lnTo>
                    <a:pt x="6569" y="19479"/>
                  </a:lnTo>
                  <a:lnTo>
                    <a:pt x="6753" y="18784"/>
                  </a:lnTo>
                  <a:lnTo>
                    <a:pt x="6936" y="18088"/>
                  </a:lnTo>
                  <a:lnTo>
                    <a:pt x="7123" y="17392"/>
                  </a:lnTo>
                  <a:lnTo>
                    <a:pt x="7313" y="16697"/>
                  </a:lnTo>
                  <a:lnTo>
                    <a:pt x="7504" y="16001"/>
                  </a:lnTo>
                  <a:lnTo>
                    <a:pt x="7696" y="15305"/>
                  </a:lnTo>
                  <a:lnTo>
                    <a:pt x="7894" y="14609"/>
                  </a:lnTo>
                  <a:lnTo>
                    <a:pt x="8092" y="13914"/>
                  </a:lnTo>
                  <a:lnTo>
                    <a:pt x="8290" y="13218"/>
                  </a:lnTo>
                  <a:lnTo>
                    <a:pt x="8494" y="12522"/>
                  </a:lnTo>
                  <a:lnTo>
                    <a:pt x="8699" y="11827"/>
                  </a:lnTo>
                  <a:lnTo>
                    <a:pt x="8904" y="11131"/>
                  </a:lnTo>
                  <a:lnTo>
                    <a:pt x="9112" y="10435"/>
                  </a:lnTo>
                  <a:lnTo>
                    <a:pt x="9324" y="9739"/>
                  </a:lnTo>
                  <a:lnTo>
                    <a:pt x="9537" y="9044"/>
                  </a:lnTo>
                  <a:lnTo>
                    <a:pt x="9749" y="8348"/>
                  </a:lnTo>
                  <a:lnTo>
                    <a:pt x="9968" y="7652"/>
                  </a:lnTo>
                  <a:lnTo>
                    <a:pt x="10187" y="6957"/>
                  </a:lnTo>
                  <a:lnTo>
                    <a:pt x="10406" y="6261"/>
                  </a:lnTo>
                  <a:lnTo>
                    <a:pt x="10629" y="5565"/>
                  </a:lnTo>
                  <a:lnTo>
                    <a:pt x="10855" y="4869"/>
                  </a:lnTo>
                  <a:lnTo>
                    <a:pt x="11080" y="4174"/>
                  </a:lnTo>
                  <a:lnTo>
                    <a:pt x="11308" y="3478"/>
                  </a:lnTo>
                  <a:lnTo>
                    <a:pt x="11540" y="2782"/>
                  </a:lnTo>
                  <a:lnTo>
                    <a:pt x="11771" y="2087"/>
                  </a:lnTo>
                  <a:lnTo>
                    <a:pt x="12003" y="1391"/>
                  </a:lnTo>
                  <a:lnTo>
                    <a:pt x="12241" y="695"/>
                  </a:lnTo>
                  <a:lnTo>
                    <a:pt x="12479" y="0"/>
                  </a:lnTo>
                  <a:lnTo>
                    <a:pt x="159410" y="0"/>
                  </a:lnTo>
                  <a:lnTo>
                    <a:pt x="159647" y="695"/>
                  </a:lnTo>
                  <a:lnTo>
                    <a:pt x="159885" y="1391"/>
                  </a:lnTo>
                  <a:lnTo>
                    <a:pt x="160117" y="2087"/>
                  </a:lnTo>
                  <a:lnTo>
                    <a:pt x="160349" y="2782"/>
                  </a:lnTo>
                  <a:lnTo>
                    <a:pt x="160580" y="3478"/>
                  </a:lnTo>
                  <a:lnTo>
                    <a:pt x="160808" y="4174"/>
                  </a:lnTo>
                  <a:lnTo>
                    <a:pt x="161034" y="4869"/>
                  </a:lnTo>
                  <a:lnTo>
                    <a:pt x="161259" y="5565"/>
                  </a:lnTo>
                  <a:lnTo>
                    <a:pt x="161482" y="6261"/>
                  </a:lnTo>
                  <a:lnTo>
                    <a:pt x="161701" y="6957"/>
                  </a:lnTo>
                  <a:lnTo>
                    <a:pt x="161920" y="7652"/>
                  </a:lnTo>
                  <a:lnTo>
                    <a:pt x="162139" y="8348"/>
                  </a:lnTo>
                  <a:lnTo>
                    <a:pt x="162352" y="9044"/>
                  </a:lnTo>
                  <a:lnTo>
                    <a:pt x="162564" y="9739"/>
                  </a:lnTo>
                  <a:lnTo>
                    <a:pt x="162776" y="10435"/>
                  </a:lnTo>
                  <a:lnTo>
                    <a:pt x="162984" y="11131"/>
                  </a:lnTo>
                  <a:lnTo>
                    <a:pt x="163189" y="11827"/>
                  </a:lnTo>
                  <a:lnTo>
                    <a:pt x="163395" y="12522"/>
                  </a:lnTo>
                  <a:lnTo>
                    <a:pt x="163598" y="13218"/>
                  </a:lnTo>
                  <a:lnTo>
                    <a:pt x="163796" y="13914"/>
                  </a:lnTo>
                  <a:lnTo>
                    <a:pt x="163994" y="14609"/>
                  </a:lnTo>
                  <a:lnTo>
                    <a:pt x="164192" y="15305"/>
                  </a:lnTo>
                  <a:lnTo>
                    <a:pt x="164384" y="16001"/>
                  </a:lnTo>
                  <a:lnTo>
                    <a:pt x="164575" y="16697"/>
                  </a:lnTo>
                  <a:lnTo>
                    <a:pt x="164766" y="17392"/>
                  </a:lnTo>
                  <a:lnTo>
                    <a:pt x="164953" y="18088"/>
                  </a:lnTo>
                  <a:lnTo>
                    <a:pt x="165136" y="18784"/>
                  </a:lnTo>
                  <a:lnTo>
                    <a:pt x="165319" y="19479"/>
                  </a:lnTo>
                  <a:lnTo>
                    <a:pt x="165501" y="20175"/>
                  </a:lnTo>
                  <a:lnTo>
                    <a:pt x="165677" y="20871"/>
                  </a:lnTo>
                  <a:lnTo>
                    <a:pt x="165852" y="21567"/>
                  </a:lnTo>
                  <a:lnTo>
                    <a:pt x="166028" y="22262"/>
                  </a:lnTo>
                  <a:lnTo>
                    <a:pt x="166197" y="22958"/>
                  </a:lnTo>
                  <a:lnTo>
                    <a:pt x="166365" y="23654"/>
                  </a:lnTo>
                  <a:lnTo>
                    <a:pt x="166532" y="24349"/>
                  </a:lnTo>
                  <a:lnTo>
                    <a:pt x="166697" y="25045"/>
                  </a:lnTo>
                  <a:lnTo>
                    <a:pt x="166856" y="25741"/>
                  </a:lnTo>
                  <a:lnTo>
                    <a:pt x="167016" y="26437"/>
                  </a:lnTo>
                  <a:lnTo>
                    <a:pt x="167175" y="27132"/>
                  </a:lnTo>
                  <a:lnTo>
                    <a:pt x="167327" y="27828"/>
                  </a:lnTo>
                  <a:lnTo>
                    <a:pt x="167478" y="28524"/>
                  </a:lnTo>
                  <a:lnTo>
                    <a:pt x="167630" y="29219"/>
                  </a:lnTo>
                  <a:lnTo>
                    <a:pt x="167776" y="29915"/>
                  </a:lnTo>
                  <a:lnTo>
                    <a:pt x="167919" y="30611"/>
                  </a:lnTo>
                  <a:lnTo>
                    <a:pt x="168062" y="31307"/>
                  </a:lnTo>
                  <a:lnTo>
                    <a:pt x="168203" y="32002"/>
                  </a:lnTo>
                  <a:lnTo>
                    <a:pt x="168338" y="32698"/>
                  </a:lnTo>
                  <a:lnTo>
                    <a:pt x="168472" y="33394"/>
                  </a:lnTo>
                  <a:lnTo>
                    <a:pt x="168607" y="34089"/>
                  </a:lnTo>
                  <a:lnTo>
                    <a:pt x="168734" y="34785"/>
                  </a:lnTo>
                  <a:lnTo>
                    <a:pt x="168860" y="35481"/>
                  </a:lnTo>
                  <a:lnTo>
                    <a:pt x="168987" y="36177"/>
                  </a:lnTo>
                  <a:lnTo>
                    <a:pt x="169108" y="36872"/>
                  </a:lnTo>
                  <a:lnTo>
                    <a:pt x="169226" y="37568"/>
                  </a:lnTo>
                  <a:lnTo>
                    <a:pt x="169344" y="38264"/>
                  </a:lnTo>
                  <a:lnTo>
                    <a:pt x="169459" y="38959"/>
                  </a:lnTo>
                  <a:lnTo>
                    <a:pt x="169568" y="39655"/>
                  </a:lnTo>
                  <a:lnTo>
                    <a:pt x="169677" y="40351"/>
                  </a:lnTo>
                  <a:lnTo>
                    <a:pt x="169787" y="41047"/>
                  </a:lnTo>
                  <a:lnTo>
                    <a:pt x="169888" y="41742"/>
                  </a:lnTo>
                  <a:lnTo>
                    <a:pt x="169988" y="42438"/>
                  </a:lnTo>
                  <a:lnTo>
                    <a:pt x="170089" y="43134"/>
                  </a:lnTo>
                  <a:lnTo>
                    <a:pt x="170184" y="43829"/>
                  </a:lnTo>
                  <a:lnTo>
                    <a:pt x="170276" y="44525"/>
                  </a:lnTo>
                  <a:lnTo>
                    <a:pt x="170368" y="45221"/>
                  </a:lnTo>
                  <a:lnTo>
                    <a:pt x="170458" y="45917"/>
                  </a:lnTo>
                  <a:lnTo>
                    <a:pt x="170541" y="46612"/>
                  </a:lnTo>
                  <a:lnTo>
                    <a:pt x="170624" y="47308"/>
                  </a:lnTo>
                  <a:lnTo>
                    <a:pt x="170706" y="48004"/>
                  </a:lnTo>
                  <a:lnTo>
                    <a:pt x="170782" y="48699"/>
                  </a:lnTo>
                  <a:lnTo>
                    <a:pt x="170856" y="49395"/>
                  </a:lnTo>
                  <a:lnTo>
                    <a:pt x="170930" y="50091"/>
                  </a:lnTo>
                  <a:lnTo>
                    <a:pt x="171000" y="50787"/>
                  </a:lnTo>
                  <a:lnTo>
                    <a:pt x="171065" y="51482"/>
                  </a:lnTo>
                  <a:lnTo>
                    <a:pt x="171130" y="52178"/>
                  </a:lnTo>
                  <a:lnTo>
                    <a:pt x="171194" y="52874"/>
                  </a:lnTo>
                  <a:lnTo>
                    <a:pt x="171250" y="53569"/>
                  </a:lnTo>
                  <a:lnTo>
                    <a:pt x="171307" y="54265"/>
                  </a:lnTo>
                  <a:lnTo>
                    <a:pt x="171363" y="54961"/>
                  </a:lnTo>
                  <a:lnTo>
                    <a:pt x="171412" y="55657"/>
                  </a:lnTo>
                  <a:lnTo>
                    <a:pt x="171460" y="56352"/>
                  </a:lnTo>
                  <a:lnTo>
                    <a:pt x="171507" y="57048"/>
                  </a:lnTo>
                  <a:lnTo>
                    <a:pt x="171551" y="57744"/>
                  </a:lnTo>
                  <a:lnTo>
                    <a:pt x="171590" y="58439"/>
                  </a:lnTo>
                  <a:lnTo>
                    <a:pt x="171628" y="59135"/>
                  </a:lnTo>
                  <a:lnTo>
                    <a:pt x="171667" y="59831"/>
                  </a:lnTo>
                  <a:lnTo>
                    <a:pt x="171696" y="60527"/>
                  </a:lnTo>
                  <a:lnTo>
                    <a:pt x="171726" y="61222"/>
                  </a:lnTo>
                  <a:lnTo>
                    <a:pt x="171756" y="61918"/>
                  </a:lnTo>
                  <a:lnTo>
                    <a:pt x="171780" y="62614"/>
                  </a:lnTo>
                  <a:lnTo>
                    <a:pt x="171801" y="63309"/>
                  </a:lnTo>
                  <a:lnTo>
                    <a:pt x="171822" y="64005"/>
                  </a:lnTo>
                  <a:lnTo>
                    <a:pt x="171840" y="64701"/>
                  </a:lnTo>
                  <a:lnTo>
                    <a:pt x="171852" y="65397"/>
                  </a:lnTo>
                  <a:lnTo>
                    <a:pt x="171865" y="66092"/>
                  </a:lnTo>
                  <a:lnTo>
                    <a:pt x="171877" y="66788"/>
                  </a:lnTo>
                  <a:lnTo>
                    <a:pt x="171881" y="67484"/>
                  </a:lnTo>
                  <a:lnTo>
                    <a:pt x="171885" y="68179"/>
                  </a:lnTo>
                  <a:lnTo>
                    <a:pt x="171889" y="68875"/>
                  </a:lnTo>
                  <a:lnTo>
                    <a:pt x="171887" y="69571"/>
                  </a:lnTo>
                  <a:lnTo>
                    <a:pt x="171883" y="70267"/>
                  </a:lnTo>
                  <a:lnTo>
                    <a:pt x="171878" y="70962"/>
                  </a:lnTo>
                  <a:lnTo>
                    <a:pt x="171871" y="71658"/>
                  </a:lnTo>
                  <a:lnTo>
                    <a:pt x="171858" y="72354"/>
                  </a:lnTo>
                  <a:lnTo>
                    <a:pt x="171845" y="73049"/>
                  </a:lnTo>
                  <a:lnTo>
                    <a:pt x="171832" y="73745"/>
                  </a:lnTo>
                  <a:lnTo>
                    <a:pt x="171811" y="74441"/>
                  </a:lnTo>
                  <a:lnTo>
                    <a:pt x="171790" y="75137"/>
                  </a:lnTo>
                  <a:lnTo>
                    <a:pt x="171768" y="75832"/>
                  </a:lnTo>
                  <a:lnTo>
                    <a:pt x="171742" y="76528"/>
                  </a:lnTo>
                  <a:lnTo>
                    <a:pt x="171713" y="77224"/>
                  </a:lnTo>
                  <a:lnTo>
                    <a:pt x="171683" y="77919"/>
                  </a:lnTo>
                  <a:lnTo>
                    <a:pt x="171652" y="78615"/>
                  </a:lnTo>
                  <a:lnTo>
                    <a:pt x="171615" y="79311"/>
                  </a:lnTo>
                  <a:lnTo>
                    <a:pt x="171577" y="80007"/>
                  </a:lnTo>
                  <a:lnTo>
                    <a:pt x="171540" y="80702"/>
                  </a:lnTo>
                  <a:lnTo>
                    <a:pt x="171496" y="81398"/>
                  </a:lnTo>
                  <a:lnTo>
                    <a:pt x="171450" y="82094"/>
                  </a:lnTo>
                  <a:lnTo>
                    <a:pt x="171405" y="82789"/>
                  </a:lnTo>
                  <a:lnTo>
                    <a:pt x="171356" y="83485"/>
                  </a:lnTo>
                  <a:lnTo>
                    <a:pt x="171303" y="84181"/>
                  </a:lnTo>
                  <a:lnTo>
                    <a:pt x="171250" y="84876"/>
                  </a:lnTo>
                  <a:lnTo>
                    <a:pt x="171196" y="85572"/>
                  </a:lnTo>
                  <a:lnTo>
                    <a:pt x="171136" y="86268"/>
                  </a:lnTo>
                  <a:lnTo>
                    <a:pt x="171075" y="86964"/>
                  </a:lnTo>
                  <a:lnTo>
                    <a:pt x="171015" y="87659"/>
                  </a:lnTo>
                  <a:lnTo>
                    <a:pt x="170949" y="88355"/>
                  </a:lnTo>
                  <a:lnTo>
                    <a:pt x="170881" y="89051"/>
                  </a:lnTo>
                  <a:lnTo>
                    <a:pt x="170813" y="89746"/>
                  </a:lnTo>
                  <a:lnTo>
                    <a:pt x="170743" y="90442"/>
                  </a:lnTo>
                  <a:lnTo>
                    <a:pt x="170668" y="91138"/>
                  </a:lnTo>
                  <a:lnTo>
                    <a:pt x="170593" y="91834"/>
                  </a:lnTo>
                  <a:lnTo>
                    <a:pt x="170518" y="92529"/>
                  </a:lnTo>
                  <a:lnTo>
                    <a:pt x="170436" y="93225"/>
                  </a:lnTo>
                  <a:lnTo>
                    <a:pt x="170355" y="93921"/>
                  </a:lnTo>
                  <a:lnTo>
                    <a:pt x="170273" y="94616"/>
                  </a:lnTo>
                  <a:lnTo>
                    <a:pt x="170187" y="95312"/>
                  </a:lnTo>
                  <a:lnTo>
                    <a:pt x="170098" y="96008"/>
                  </a:lnTo>
                  <a:lnTo>
                    <a:pt x="170010" y="96704"/>
                  </a:lnTo>
                  <a:lnTo>
                    <a:pt x="169920" y="97399"/>
                  </a:lnTo>
                  <a:lnTo>
                    <a:pt x="169825" y="98095"/>
                  </a:lnTo>
                  <a:lnTo>
                    <a:pt x="169730" y="98791"/>
                  </a:lnTo>
                  <a:lnTo>
                    <a:pt x="169636" y="99486"/>
                  </a:lnTo>
                  <a:lnTo>
                    <a:pt x="169535" y="100182"/>
                  </a:lnTo>
                  <a:lnTo>
                    <a:pt x="169434" y="100878"/>
                  </a:lnTo>
                  <a:lnTo>
                    <a:pt x="169333" y="101574"/>
                  </a:lnTo>
                  <a:lnTo>
                    <a:pt x="169229" y="102269"/>
                  </a:lnTo>
                  <a:lnTo>
                    <a:pt x="169122" y="102965"/>
                  </a:lnTo>
                  <a:lnTo>
                    <a:pt x="169016" y="103661"/>
                  </a:lnTo>
                  <a:lnTo>
                    <a:pt x="168908" y="104356"/>
                  </a:lnTo>
                  <a:lnTo>
                    <a:pt x="168795" y="105052"/>
                  </a:lnTo>
                  <a:lnTo>
                    <a:pt x="168683" y="105748"/>
                  </a:lnTo>
                  <a:lnTo>
                    <a:pt x="168571" y="106444"/>
                  </a:lnTo>
                  <a:lnTo>
                    <a:pt x="168454" y="107139"/>
                  </a:lnTo>
                  <a:lnTo>
                    <a:pt x="168336" y="107835"/>
                  </a:lnTo>
                  <a:lnTo>
                    <a:pt x="168219" y="108531"/>
                  </a:lnTo>
                  <a:lnTo>
                    <a:pt x="168099" y="109226"/>
                  </a:lnTo>
                  <a:lnTo>
                    <a:pt x="167976" y="109922"/>
                  </a:lnTo>
                  <a:lnTo>
                    <a:pt x="167854" y="110618"/>
                  </a:lnTo>
                  <a:lnTo>
                    <a:pt x="167730" y="111314"/>
                  </a:lnTo>
                  <a:lnTo>
                    <a:pt x="167603" y="112009"/>
                  </a:lnTo>
                  <a:lnTo>
                    <a:pt x="167476" y="112705"/>
                  </a:lnTo>
                  <a:lnTo>
                    <a:pt x="167348" y="113401"/>
                  </a:lnTo>
                  <a:lnTo>
                    <a:pt x="167217" y="114096"/>
                  </a:lnTo>
                  <a:lnTo>
                    <a:pt x="167086" y="114792"/>
                  </a:lnTo>
                  <a:lnTo>
                    <a:pt x="166954" y="115488"/>
                  </a:lnTo>
                  <a:lnTo>
                    <a:pt x="166820" y="116184"/>
                  </a:lnTo>
                  <a:lnTo>
                    <a:pt x="166685" y="116879"/>
                  </a:lnTo>
                  <a:lnTo>
                    <a:pt x="166549" y="117575"/>
                  </a:lnTo>
                  <a:lnTo>
                    <a:pt x="166412" y="118271"/>
                  </a:lnTo>
                  <a:lnTo>
                    <a:pt x="166273" y="118966"/>
                  </a:lnTo>
                  <a:lnTo>
                    <a:pt x="166133" y="119662"/>
                  </a:lnTo>
                  <a:lnTo>
                    <a:pt x="165994" y="120358"/>
                  </a:lnTo>
                  <a:lnTo>
                    <a:pt x="165851" y="121054"/>
                  </a:lnTo>
                  <a:lnTo>
                    <a:pt x="165708" y="121749"/>
                  </a:lnTo>
                  <a:lnTo>
                    <a:pt x="165565" y="122445"/>
                  </a:lnTo>
                  <a:lnTo>
                    <a:pt x="165421" y="123141"/>
                  </a:lnTo>
                  <a:lnTo>
                    <a:pt x="165275" y="123836"/>
                  </a:lnTo>
                  <a:lnTo>
                    <a:pt x="165128" y="124532"/>
                  </a:lnTo>
                  <a:lnTo>
                    <a:pt x="164982" y="125228"/>
                  </a:lnTo>
                  <a:lnTo>
                    <a:pt x="164833" y="125924"/>
                  </a:lnTo>
                  <a:lnTo>
                    <a:pt x="164684" y="126619"/>
                  </a:lnTo>
                  <a:lnTo>
                    <a:pt x="164535" y="127315"/>
                  </a:lnTo>
                  <a:lnTo>
                    <a:pt x="164384" y="128011"/>
                  </a:lnTo>
                  <a:lnTo>
                    <a:pt x="164233" y="128706"/>
                  </a:lnTo>
                  <a:lnTo>
                    <a:pt x="164081" y="129402"/>
                  </a:lnTo>
                  <a:lnTo>
                    <a:pt x="163929" y="130098"/>
                  </a:lnTo>
                  <a:lnTo>
                    <a:pt x="163775" y="130794"/>
                  </a:lnTo>
                  <a:lnTo>
                    <a:pt x="163621" y="131489"/>
                  </a:lnTo>
                  <a:lnTo>
                    <a:pt x="163468" y="132185"/>
                  </a:lnTo>
                  <a:lnTo>
                    <a:pt x="163312" y="132881"/>
                  </a:lnTo>
                  <a:lnTo>
                    <a:pt x="163157" y="133576"/>
                  </a:lnTo>
                  <a:lnTo>
                    <a:pt x="163001" y="134272"/>
                  </a:lnTo>
                  <a:lnTo>
                    <a:pt x="162845" y="134968"/>
                  </a:lnTo>
                  <a:lnTo>
                    <a:pt x="162688" y="135664"/>
                  </a:lnTo>
                  <a:lnTo>
                    <a:pt x="162530" y="136359"/>
                  </a:lnTo>
                  <a:lnTo>
                    <a:pt x="162373" y="137055"/>
                  </a:lnTo>
                  <a:lnTo>
                    <a:pt x="162215" y="137751"/>
                  </a:lnTo>
                  <a:lnTo>
                    <a:pt x="162057" y="138446"/>
                  </a:lnTo>
                  <a:lnTo>
                    <a:pt x="161899" y="139142"/>
                  </a:lnTo>
                  <a:lnTo>
                    <a:pt x="161740" y="139838"/>
                  </a:lnTo>
                  <a:lnTo>
                    <a:pt x="161581" y="140534"/>
                  </a:lnTo>
                  <a:lnTo>
                    <a:pt x="161422" y="141229"/>
                  </a:lnTo>
                  <a:lnTo>
                    <a:pt x="161262" y="141925"/>
                  </a:lnTo>
                  <a:lnTo>
                    <a:pt x="161103" y="142621"/>
                  </a:lnTo>
                  <a:lnTo>
                    <a:pt x="160943" y="143316"/>
                  </a:lnTo>
                  <a:lnTo>
                    <a:pt x="160784" y="144012"/>
                  </a:lnTo>
                  <a:lnTo>
                    <a:pt x="160624" y="144708"/>
                  </a:lnTo>
                  <a:lnTo>
                    <a:pt x="160464" y="145404"/>
                  </a:lnTo>
                  <a:lnTo>
                    <a:pt x="160305" y="146099"/>
                  </a:lnTo>
                  <a:lnTo>
                    <a:pt x="160145" y="146795"/>
                  </a:lnTo>
                  <a:lnTo>
                    <a:pt x="159986" y="147491"/>
                  </a:lnTo>
                  <a:lnTo>
                    <a:pt x="159826" y="148186"/>
                  </a:lnTo>
                  <a:lnTo>
                    <a:pt x="159667" y="148882"/>
                  </a:lnTo>
                  <a:lnTo>
                    <a:pt x="159508" y="149578"/>
                  </a:lnTo>
                  <a:lnTo>
                    <a:pt x="159349" y="150274"/>
                  </a:lnTo>
                  <a:lnTo>
                    <a:pt x="159190" y="150969"/>
                  </a:lnTo>
                  <a:lnTo>
                    <a:pt x="159032" y="151665"/>
                  </a:lnTo>
                  <a:lnTo>
                    <a:pt x="158873" y="152361"/>
                  </a:lnTo>
                  <a:lnTo>
                    <a:pt x="158715" y="153056"/>
                  </a:lnTo>
                  <a:lnTo>
                    <a:pt x="158558" y="153752"/>
                  </a:lnTo>
                  <a:lnTo>
                    <a:pt x="158401" y="154448"/>
                  </a:lnTo>
                  <a:lnTo>
                    <a:pt x="158244" y="155144"/>
                  </a:lnTo>
                  <a:lnTo>
                    <a:pt x="158087" y="155839"/>
                  </a:lnTo>
                  <a:lnTo>
                    <a:pt x="157932" y="156535"/>
                  </a:lnTo>
                  <a:lnTo>
                    <a:pt x="157776" y="157231"/>
                  </a:lnTo>
                  <a:lnTo>
                    <a:pt x="157620" y="157926"/>
                  </a:lnTo>
                  <a:lnTo>
                    <a:pt x="157466" y="158622"/>
                  </a:lnTo>
                  <a:lnTo>
                    <a:pt x="157312" y="159318"/>
                  </a:lnTo>
                  <a:lnTo>
                    <a:pt x="157159" y="160014"/>
                  </a:lnTo>
                  <a:lnTo>
                    <a:pt x="157006" y="160709"/>
                  </a:lnTo>
                  <a:lnTo>
                    <a:pt x="156854" y="161405"/>
                  </a:lnTo>
                  <a:lnTo>
                    <a:pt x="156702" y="162101"/>
                  </a:lnTo>
                  <a:lnTo>
                    <a:pt x="156551" y="162796"/>
                  </a:lnTo>
                  <a:lnTo>
                    <a:pt x="156402" y="163492"/>
                  </a:lnTo>
                  <a:lnTo>
                    <a:pt x="156252" y="164188"/>
                  </a:lnTo>
                  <a:lnTo>
                    <a:pt x="156102" y="164883"/>
                  </a:lnTo>
                  <a:lnTo>
                    <a:pt x="155955" y="165579"/>
                  </a:lnTo>
                  <a:lnTo>
                    <a:pt x="155808" y="166275"/>
                  </a:lnTo>
                  <a:lnTo>
                    <a:pt x="155661" y="166971"/>
                  </a:lnTo>
                  <a:lnTo>
                    <a:pt x="155516" y="167666"/>
                  </a:lnTo>
                  <a:lnTo>
                    <a:pt x="155372" y="168362"/>
                  </a:lnTo>
                  <a:lnTo>
                    <a:pt x="155228" y="169058"/>
                  </a:lnTo>
                  <a:lnTo>
                    <a:pt x="155085" y="169753"/>
                  </a:lnTo>
                  <a:lnTo>
                    <a:pt x="154944" y="170449"/>
                  </a:lnTo>
                  <a:lnTo>
                    <a:pt x="154803" y="171145"/>
                  </a:lnTo>
                  <a:lnTo>
                    <a:pt x="154662" y="171841"/>
                  </a:lnTo>
                  <a:lnTo>
                    <a:pt x="154524" y="172536"/>
                  </a:lnTo>
                  <a:lnTo>
                    <a:pt x="154386" y="173232"/>
                  </a:lnTo>
                  <a:lnTo>
                    <a:pt x="154249" y="173928"/>
                  </a:lnTo>
                  <a:lnTo>
                    <a:pt x="154113" y="174623"/>
                  </a:lnTo>
                  <a:lnTo>
                    <a:pt x="153979" y="175319"/>
                  </a:lnTo>
                  <a:lnTo>
                    <a:pt x="153845" y="176015"/>
                  </a:lnTo>
                  <a:lnTo>
                    <a:pt x="153712" y="176711"/>
                  </a:lnTo>
                  <a:lnTo>
                    <a:pt x="153582" y="177406"/>
                  </a:lnTo>
                  <a:lnTo>
                    <a:pt x="153451" y="178102"/>
                  </a:lnTo>
                  <a:lnTo>
                    <a:pt x="153321" y="178798"/>
                  </a:lnTo>
                  <a:lnTo>
                    <a:pt x="153194" y="179493"/>
                  </a:lnTo>
                  <a:lnTo>
                    <a:pt x="153068" y="180189"/>
                  </a:lnTo>
                  <a:lnTo>
                    <a:pt x="152942" y="180885"/>
                  </a:lnTo>
                  <a:lnTo>
                    <a:pt x="152818" y="181581"/>
                  </a:lnTo>
                  <a:lnTo>
                    <a:pt x="152696" y="182276"/>
                  </a:lnTo>
                  <a:lnTo>
                    <a:pt x="152574" y="182972"/>
                  </a:lnTo>
                  <a:lnTo>
                    <a:pt x="152453" y="183668"/>
                  </a:lnTo>
                  <a:lnTo>
                    <a:pt x="152335" y="184363"/>
                  </a:lnTo>
                  <a:lnTo>
                    <a:pt x="152218" y="185059"/>
                  </a:lnTo>
                  <a:lnTo>
                    <a:pt x="152101" y="185755"/>
                  </a:lnTo>
                  <a:lnTo>
                    <a:pt x="151987" y="186451"/>
                  </a:lnTo>
                  <a:lnTo>
                    <a:pt x="151874" y="187146"/>
                  </a:lnTo>
                  <a:lnTo>
                    <a:pt x="151761" y="187842"/>
                  </a:lnTo>
                  <a:lnTo>
                    <a:pt x="151650" y="188538"/>
                  </a:lnTo>
                  <a:lnTo>
                    <a:pt x="151542" y="189233"/>
                  </a:lnTo>
                  <a:lnTo>
                    <a:pt x="151434" y="189929"/>
                  </a:lnTo>
                  <a:lnTo>
                    <a:pt x="151326" y="190625"/>
                  </a:lnTo>
                  <a:lnTo>
                    <a:pt x="151223" y="191321"/>
                  </a:lnTo>
                  <a:lnTo>
                    <a:pt x="151120" y="192016"/>
                  </a:lnTo>
                  <a:lnTo>
                    <a:pt x="151017" y="192712"/>
                  </a:lnTo>
                  <a:lnTo>
                    <a:pt x="150917" y="193408"/>
                  </a:lnTo>
                  <a:lnTo>
                    <a:pt x="150819" y="194103"/>
                  </a:lnTo>
                  <a:lnTo>
                    <a:pt x="150721" y="194799"/>
                  </a:lnTo>
                  <a:lnTo>
                    <a:pt x="150625" y="195495"/>
                  </a:lnTo>
                  <a:lnTo>
                    <a:pt x="150532" y="196191"/>
                  </a:lnTo>
                  <a:lnTo>
                    <a:pt x="150439" y="196886"/>
                  </a:lnTo>
                  <a:lnTo>
                    <a:pt x="150346" y="197582"/>
                  </a:lnTo>
                  <a:lnTo>
                    <a:pt x="150258" y="198278"/>
                  </a:lnTo>
                  <a:lnTo>
                    <a:pt x="150170" y="198973"/>
                  </a:lnTo>
                  <a:lnTo>
                    <a:pt x="150083" y="199669"/>
                  </a:lnTo>
                  <a:lnTo>
                    <a:pt x="149998" y="200365"/>
                  </a:lnTo>
                  <a:lnTo>
                    <a:pt x="149916" y="201061"/>
                  </a:lnTo>
                  <a:lnTo>
                    <a:pt x="149834" y="201756"/>
                  </a:lnTo>
                  <a:lnTo>
                    <a:pt x="149753" y="202452"/>
                  </a:lnTo>
                  <a:lnTo>
                    <a:pt x="149676" y="203148"/>
                  </a:lnTo>
                  <a:lnTo>
                    <a:pt x="149599" y="203843"/>
                  </a:lnTo>
                  <a:lnTo>
                    <a:pt x="149522" y="204539"/>
                  </a:lnTo>
                  <a:lnTo>
                    <a:pt x="149450" y="205235"/>
                  </a:lnTo>
                  <a:lnTo>
                    <a:pt x="149379" y="205931"/>
                  </a:lnTo>
                  <a:lnTo>
                    <a:pt x="149308" y="206626"/>
                  </a:lnTo>
                  <a:lnTo>
                    <a:pt x="149239" y="207322"/>
                  </a:lnTo>
                  <a:lnTo>
                    <a:pt x="149173" y="208018"/>
                  </a:lnTo>
                  <a:lnTo>
                    <a:pt x="149107" y="208713"/>
                  </a:lnTo>
                  <a:lnTo>
                    <a:pt x="149043" y="209409"/>
                  </a:lnTo>
                  <a:lnTo>
                    <a:pt x="148982" y="210105"/>
                  </a:lnTo>
                  <a:lnTo>
                    <a:pt x="148922" y="210801"/>
                  </a:lnTo>
                  <a:lnTo>
                    <a:pt x="148862" y="211496"/>
                  </a:lnTo>
                  <a:lnTo>
                    <a:pt x="148806" y="212192"/>
                  </a:lnTo>
                  <a:lnTo>
                    <a:pt x="148751" y="212888"/>
                  </a:lnTo>
                  <a:lnTo>
                    <a:pt x="148696" y="213583"/>
                  </a:lnTo>
                  <a:lnTo>
                    <a:pt x="148644" y="214279"/>
                  </a:lnTo>
                  <a:lnTo>
                    <a:pt x="148595" y="214975"/>
                  </a:lnTo>
                  <a:lnTo>
                    <a:pt x="148545" y="215671"/>
                  </a:lnTo>
                  <a:lnTo>
                    <a:pt x="148497" y="216366"/>
                  </a:lnTo>
                  <a:lnTo>
                    <a:pt x="148453" y="217062"/>
                  </a:lnTo>
                  <a:lnTo>
                    <a:pt x="148409" y="217758"/>
                  </a:lnTo>
                  <a:lnTo>
                    <a:pt x="148365" y="218453"/>
                  </a:lnTo>
                  <a:lnTo>
                    <a:pt x="148326" y="219149"/>
                  </a:lnTo>
                  <a:lnTo>
                    <a:pt x="148287" y="219845"/>
                  </a:lnTo>
                  <a:lnTo>
                    <a:pt x="148249" y="220541"/>
                  </a:lnTo>
                  <a:lnTo>
                    <a:pt x="148213" y="221236"/>
                  </a:lnTo>
                  <a:lnTo>
                    <a:pt x="148180" y="221932"/>
                  </a:lnTo>
                  <a:lnTo>
                    <a:pt x="148147" y="222628"/>
                  </a:lnTo>
                  <a:lnTo>
                    <a:pt x="148114" y="223323"/>
                  </a:lnTo>
                  <a:lnTo>
                    <a:pt x="148087" y="224019"/>
                  </a:lnTo>
                  <a:lnTo>
                    <a:pt x="148059" y="224715"/>
                  </a:lnTo>
                  <a:lnTo>
                    <a:pt x="148032" y="225411"/>
                  </a:lnTo>
                  <a:lnTo>
                    <a:pt x="148008" y="226106"/>
                  </a:lnTo>
                  <a:lnTo>
                    <a:pt x="147985" y="226802"/>
                  </a:lnTo>
                  <a:lnTo>
                    <a:pt x="147963" y="227498"/>
                  </a:lnTo>
                  <a:lnTo>
                    <a:pt x="147942" y="228193"/>
                  </a:lnTo>
                  <a:lnTo>
                    <a:pt x="147925" y="228889"/>
                  </a:lnTo>
                  <a:lnTo>
                    <a:pt x="147908" y="229585"/>
                  </a:lnTo>
                  <a:lnTo>
                    <a:pt x="147891" y="230281"/>
                  </a:lnTo>
                  <a:lnTo>
                    <a:pt x="147878" y="230976"/>
                  </a:lnTo>
                  <a:lnTo>
                    <a:pt x="147866" y="231672"/>
                  </a:lnTo>
                  <a:lnTo>
                    <a:pt x="147854" y="232368"/>
                  </a:lnTo>
                  <a:lnTo>
                    <a:pt x="147845" y="233063"/>
                  </a:lnTo>
                  <a:lnTo>
                    <a:pt x="147838" y="233759"/>
                  </a:lnTo>
                  <a:lnTo>
                    <a:pt x="147830" y="234455"/>
                  </a:lnTo>
                  <a:lnTo>
                    <a:pt x="147824" y="235151"/>
                  </a:lnTo>
                  <a:lnTo>
                    <a:pt x="147822" y="235846"/>
                  </a:lnTo>
                  <a:lnTo>
                    <a:pt x="147819" y="236542"/>
                  </a:lnTo>
                  <a:lnTo>
                    <a:pt x="147816" y="237238"/>
                  </a:lnTo>
                  <a:lnTo>
                    <a:pt x="147818" y="237933"/>
                  </a:lnTo>
                  <a:lnTo>
                    <a:pt x="147820" y="238629"/>
                  </a:lnTo>
                  <a:lnTo>
                    <a:pt x="147822" y="239325"/>
                  </a:lnTo>
                  <a:lnTo>
                    <a:pt x="147826" y="240021"/>
                  </a:lnTo>
                  <a:lnTo>
                    <a:pt x="147833" y="240716"/>
                  </a:lnTo>
                  <a:lnTo>
                    <a:pt x="147839" y="241412"/>
                  </a:lnTo>
                  <a:lnTo>
                    <a:pt x="147846" y="242108"/>
                  </a:lnTo>
                  <a:lnTo>
                    <a:pt x="147857" y="242803"/>
                  </a:lnTo>
                  <a:lnTo>
                    <a:pt x="147868" y="243499"/>
                  </a:lnTo>
                  <a:lnTo>
                    <a:pt x="147878" y="244195"/>
                  </a:lnTo>
                  <a:lnTo>
                    <a:pt x="147892" y="244890"/>
                  </a:lnTo>
                  <a:lnTo>
                    <a:pt x="147907" y="245586"/>
                  </a:lnTo>
                  <a:lnTo>
                    <a:pt x="147921" y="246282"/>
                  </a:lnTo>
                  <a:lnTo>
                    <a:pt x="147938" y="246978"/>
                  </a:lnTo>
                  <a:lnTo>
                    <a:pt x="147956" y="247673"/>
                  </a:lnTo>
                  <a:lnTo>
                    <a:pt x="147975" y="248369"/>
                  </a:lnTo>
                  <a:lnTo>
                    <a:pt x="147994" y="249065"/>
                  </a:lnTo>
                  <a:lnTo>
                    <a:pt x="148016" y="249760"/>
                  </a:lnTo>
                  <a:lnTo>
                    <a:pt x="148038" y="250456"/>
                  </a:lnTo>
                  <a:lnTo>
                    <a:pt x="148060" y="251152"/>
                  </a:lnTo>
                  <a:lnTo>
                    <a:pt x="148084" y="251848"/>
                  </a:lnTo>
                  <a:lnTo>
                    <a:pt x="148110" y="252543"/>
                  </a:lnTo>
                  <a:lnTo>
                    <a:pt x="148135" y="253239"/>
                  </a:lnTo>
                  <a:lnTo>
                    <a:pt x="148161" y="253935"/>
                  </a:lnTo>
                  <a:lnTo>
                    <a:pt x="148190" y="254630"/>
                  </a:lnTo>
                  <a:lnTo>
                    <a:pt x="148218" y="255326"/>
                  </a:lnTo>
                  <a:lnTo>
                    <a:pt x="148247" y="256022"/>
                  </a:lnTo>
                  <a:lnTo>
                    <a:pt x="148278" y="256718"/>
                  </a:lnTo>
                  <a:lnTo>
                    <a:pt x="148310" y="257413"/>
                  </a:lnTo>
                  <a:lnTo>
                    <a:pt x="148341" y="258109"/>
                  </a:lnTo>
                  <a:lnTo>
                    <a:pt x="148374" y="258805"/>
                  </a:lnTo>
                  <a:lnTo>
                    <a:pt x="148408" y="259500"/>
                  </a:lnTo>
                  <a:lnTo>
                    <a:pt x="148442" y="260196"/>
                  </a:lnTo>
                  <a:lnTo>
                    <a:pt x="148477" y="260892"/>
                  </a:lnTo>
                  <a:lnTo>
                    <a:pt x="148513" y="261588"/>
                  </a:lnTo>
                  <a:lnTo>
                    <a:pt x="148549" y="262283"/>
                  </a:lnTo>
                  <a:lnTo>
                    <a:pt x="148585" y="262979"/>
                  </a:lnTo>
                  <a:lnTo>
                    <a:pt x="148623" y="263675"/>
                  </a:lnTo>
                  <a:lnTo>
                    <a:pt x="148662" y="264370"/>
                  </a:lnTo>
                  <a:lnTo>
                    <a:pt x="148700" y="265066"/>
                  </a:lnTo>
                  <a:lnTo>
                    <a:pt x="148739" y="265762"/>
                  </a:lnTo>
                  <a:lnTo>
                    <a:pt x="148779" y="266458"/>
                  </a:lnTo>
                  <a:lnTo>
                    <a:pt x="148819" y="267153"/>
                  </a:lnTo>
                  <a:lnTo>
                    <a:pt x="148860" y="267849"/>
                  </a:lnTo>
                  <a:lnTo>
                    <a:pt x="148901" y="268545"/>
                  </a:lnTo>
                  <a:lnTo>
                    <a:pt x="148943" y="269240"/>
                  </a:lnTo>
                  <a:lnTo>
                    <a:pt x="148984" y="269936"/>
                  </a:lnTo>
                  <a:lnTo>
                    <a:pt x="149027" y="270632"/>
                  </a:lnTo>
                  <a:lnTo>
                    <a:pt x="149070" y="271328"/>
                  </a:lnTo>
                  <a:lnTo>
                    <a:pt x="149112" y="272023"/>
                  </a:lnTo>
                  <a:lnTo>
                    <a:pt x="149156" y="272719"/>
                  </a:lnTo>
                  <a:lnTo>
                    <a:pt x="149199" y="273415"/>
                  </a:lnTo>
                  <a:lnTo>
                    <a:pt x="149243" y="274110"/>
                  </a:lnTo>
                  <a:lnTo>
                    <a:pt x="149286" y="274806"/>
                  </a:lnTo>
                  <a:lnTo>
                    <a:pt x="149331" y="275502"/>
                  </a:lnTo>
                  <a:lnTo>
                    <a:pt x="149375" y="276198"/>
                  </a:lnTo>
                  <a:lnTo>
                    <a:pt x="149419" y="276893"/>
                  </a:lnTo>
                  <a:lnTo>
                    <a:pt x="149463" y="277589"/>
                  </a:lnTo>
                  <a:lnTo>
                    <a:pt x="149508" y="278285"/>
                  </a:lnTo>
                  <a:lnTo>
                    <a:pt x="149552" y="278980"/>
                  </a:lnTo>
                  <a:lnTo>
                    <a:pt x="149597" y="279676"/>
                  </a:lnTo>
                  <a:lnTo>
                    <a:pt x="149641" y="280372"/>
                  </a:lnTo>
                  <a:lnTo>
                    <a:pt x="149685" y="281068"/>
                  </a:lnTo>
                  <a:lnTo>
                    <a:pt x="149730" y="281763"/>
                  </a:lnTo>
                  <a:lnTo>
                    <a:pt x="149774" y="282459"/>
                  </a:lnTo>
                  <a:lnTo>
                    <a:pt x="149818" y="283155"/>
                  </a:lnTo>
                  <a:lnTo>
                    <a:pt x="149862" y="283850"/>
                  </a:lnTo>
                  <a:lnTo>
                    <a:pt x="149906" y="284546"/>
                  </a:lnTo>
                  <a:lnTo>
                    <a:pt x="149949" y="285242"/>
                  </a:lnTo>
                  <a:lnTo>
                    <a:pt x="149993" y="285938"/>
                  </a:lnTo>
                  <a:lnTo>
                    <a:pt x="150036" y="286633"/>
                  </a:lnTo>
                  <a:lnTo>
                    <a:pt x="150078" y="287329"/>
                  </a:lnTo>
                  <a:lnTo>
                    <a:pt x="150121" y="288025"/>
                  </a:lnTo>
                  <a:lnTo>
                    <a:pt x="150163" y="288720"/>
                  </a:lnTo>
                  <a:lnTo>
                    <a:pt x="150204" y="289416"/>
                  </a:lnTo>
                  <a:lnTo>
                    <a:pt x="150246" y="290112"/>
                  </a:lnTo>
                  <a:lnTo>
                    <a:pt x="150287" y="290808"/>
                  </a:lnTo>
                  <a:lnTo>
                    <a:pt x="150327" y="291503"/>
                  </a:lnTo>
                  <a:lnTo>
                    <a:pt x="150367" y="292199"/>
                  </a:lnTo>
                  <a:lnTo>
                    <a:pt x="150407" y="292895"/>
                  </a:lnTo>
                  <a:lnTo>
                    <a:pt x="150446" y="293590"/>
                  </a:lnTo>
                  <a:lnTo>
                    <a:pt x="150484" y="294286"/>
                  </a:lnTo>
                  <a:lnTo>
                    <a:pt x="150521" y="294982"/>
                  </a:lnTo>
                  <a:lnTo>
                    <a:pt x="150559" y="295678"/>
                  </a:lnTo>
                  <a:lnTo>
                    <a:pt x="150595" y="296373"/>
                  </a:lnTo>
                  <a:lnTo>
                    <a:pt x="150631" y="297069"/>
                  </a:lnTo>
                  <a:lnTo>
                    <a:pt x="150667" y="297765"/>
                  </a:lnTo>
                  <a:lnTo>
                    <a:pt x="150701" y="298460"/>
                  </a:lnTo>
                  <a:lnTo>
                    <a:pt x="150734" y="299156"/>
                  </a:lnTo>
                  <a:lnTo>
                    <a:pt x="150767" y="299852"/>
                  </a:lnTo>
                  <a:lnTo>
                    <a:pt x="150800" y="300548"/>
                  </a:lnTo>
                  <a:lnTo>
                    <a:pt x="150831" y="301243"/>
                  </a:lnTo>
                  <a:lnTo>
                    <a:pt x="150861" y="301939"/>
                  </a:lnTo>
                  <a:lnTo>
                    <a:pt x="150892" y="302635"/>
                  </a:lnTo>
                  <a:lnTo>
                    <a:pt x="150920" y="303330"/>
                  </a:lnTo>
                  <a:lnTo>
                    <a:pt x="150947" y="304026"/>
                  </a:lnTo>
                  <a:lnTo>
                    <a:pt x="150975" y="304722"/>
                  </a:lnTo>
                  <a:lnTo>
                    <a:pt x="151001" y="305418"/>
                  </a:lnTo>
                  <a:lnTo>
                    <a:pt x="151025" y="306113"/>
                  </a:lnTo>
                  <a:lnTo>
                    <a:pt x="151049" y="306809"/>
                  </a:lnTo>
                  <a:lnTo>
                    <a:pt x="151073" y="307505"/>
                  </a:lnTo>
                  <a:lnTo>
                    <a:pt x="151094" y="308200"/>
                  </a:lnTo>
                  <a:lnTo>
                    <a:pt x="151114" y="308896"/>
                  </a:lnTo>
                  <a:lnTo>
                    <a:pt x="151135" y="309592"/>
                  </a:lnTo>
                  <a:lnTo>
                    <a:pt x="151153" y="310288"/>
                  </a:lnTo>
                  <a:lnTo>
                    <a:pt x="151170" y="310983"/>
                  </a:lnTo>
                  <a:lnTo>
                    <a:pt x="151187" y="311679"/>
                  </a:lnTo>
                  <a:lnTo>
                    <a:pt x="151202" y="312375"/>
                  </a:lnTo>
                  <a:lnTo>
                    <a:pt x="151215" y="313070"/>
                  </a:lnTo>
                  <a:lnTo>
                    <a:pt x="151228" y="313766"/>
                  </a:lnTo>
                  <a:lnTo>
                    <a:pt x="151240" y="314462"/>
                  </a:lnTo>
                  <a:lnTo>
                    <a:pt x="151249" y="315158"/>
                  </a:lnTo>
                  <a:lnTo>
                    <a:pt x="151258" y="315853"/>
                  </a:lnTo>
                  <a:lnTo>
                    <a:pt x="151266" y="316549"/>
                  </a:lnTo>
                  <a:lnTo>
                    <a:pt x="151272" y="317245"/>
                  </a:lnTo>
                  <a:lnTo>
                    <a:pt x="151276" y="317940"/>
                  </a:lnTo>
                  <a:lnTo>
                    <a:pt x="151280" y="318636"/>
                  </a:lnTo>
                  <a:lnTo>
                    <a:pt x="151282" y="319332"/>
                  </a:lnTo>
                  <a:lnTo>
                    <a:pt x="151281" y="320028"/>
                  </a:lnTo>
                  <a:lnTo>
                    <a:pt x="151281" y="320723"/>
                  </a:lnTo>
                  <a:lnTo>
                    <a:pt x="151280" y="321419"/>
                  </a:lnTo>
                  <a:lnTo>
                    <a:pt x="151275" y="322115"/>
                  </a:lnTo>
                  <a:lnTo>
                    <a:pt x="151269" y="322810"/>
                  </a:lnTo>
                  <a:lnTo>
                    <a:pt x="151263" y="323506"/>
                  </a:lnTo>
                  <a:lnTo>
                    <a:pt x="151254" y="324202"/>
                  </a:lnTo>
                  <a:lnTo>
                    <a:pt x="151244" y="324898"/>
                  </a:lnTo>
                  <a:lnTo>
                    <a:pt x="151233" y="325593"/>
                  </a:lnTo>
                  <a:lnTo>
                    <a:pt x="151221" y="326289"/>
                  </a:lnTo>
                  <a:lnTo>
                    <a:pt x="151205" y="326985"/>
                  </a:lnTo>
                  <a:lnTo>
                    <a:pt x="151189" y="327680"/>
                  </a:lnTo>
                  <a:lnTo>
                    <a:pt x="151172" y="328376"/>
                  </a:lnTo>
                  <a:lnTo>
                    <a:pt x="151151" y="329072"/>
                  </a:lnTo>
                  <a:lnTo>
                    <a:pt x="151130" y="329767"/>
                  </a:lnTo>
                  <a:lnTo>
                    <a:pt x="151108" y="330463"/>
                  </a:lnTo>
                  <a:lnTo>
                    <a:pt x="151083" y="331159"/>
                  </a:lnTo>
                  <a:lnTo>
                    <a:pt x="151056" y="331855"/>
                  </a:lnTo>
                  <a:lnTo>
                    <a:pt x="151029" y="332550"/>
                  </a:lnTo>
                  <a:lnTo>
                    <a:pt x="151000" y="333246"/>
                  </a:lnTo>
                  <a:lnTo>
                    <a:pt x="150967" y="333942"/>
                  </a:lnTo>
                  <a:lnTo>
                    <a:pt x="150934" y="334637"/>
                  </a:lnTo>
                  <a:lnTo>
                    <a:pt x="150901" y="335333"/>
                  </a:lnTo>
                  <a:lnTo>
                    <a:pt x="150863" y="336029"/>
                  </a:lnTo>
                  <a:lnTo>
                    <a:pt x="150824" y="336725"/>
                  </a:lnTo>
                  <a:lnTo>
                    <a:pt x="150785" y="337420"/>
                  </a:lnTo>
                  <a:lnTo>
                    <a:pt x="150743" y="338116"/>
                  </a:lnTo>
                  <a:lnTo>
                    <a:pt x="150698" y="338812"/>
                  </a:lnTo>
                  <a:lnTo>
                    <a:pt x="150653" y="339507"/>
                  </a:lnTo>
                  <a:lnTo>
                    <a:pt x="150607" y="340203"/>
                  </a:lnTo>
                  <a:lnTo>
                    <a:pt x="150555" y="340899"/>
                  </a:lnTo>
                  <a:lnTo>
                    <a:pt x="150504" y="341595"/>
                  </a:lnTo>
                  <a:lnTo>
                    <a:pt x="150453" y="342290"/>
                  </a:lnTo>
                  <a:lnTo>
                    <a:pt x="150397" y="342986"/>
                  </a:lnTo>
                  <a:lnTo>
                    <a:pt x="150339" y="343682"/>
                  </a:lnTo>
                  <a:lnTo>
                    <a:pt x="150281" y="344377"/>
                  </a:lnTo>
                  <a:lnTo>
                    <a:pt x="150221" y="345073"/>
                  </a:lnTo>
                  <a:lnTo>
                    <a:pt x="150157" y="345769"/>
                  </a:lnTo>
                  <a:lnTo>
                    <a:pt x="150093" y="346465"/>
                  </a:lnTo>
                  <a:lnTo>
                    <a:pt x="150029" y="347160"/>
                  </a:lnTo>
                  <a:lnTo>
                    <a:pt x="149958" y="347856"/>
                  </a:lnTo>
                  <a:lnTo>
                    <a:pt x="149888" y="348552"/>
                  </a:lnTo>
                  <a:lnTo>
                    <a:pt x="149818" y="349247"/>
                  </a:lnTo>
                  <a:lnTo>
                    <a:pt x="149743" y="349943"/>
                  </a:lnTo>
                  <a:lnTo>
                    <a:pt x="149666" y="350639"/>
                  </a:lnTo>
                  <a:lnTo>
                    <a:pt x="149589" y="351335"/>
                  </a:lnTo>
                  <a:lnTo>
                    <a:pt x="149510" y="352030"/>
                  </a:lnTo>
                  <a:lnTo>
                    <a:pt x="149427" y="352726"/>
                  </a:lnTo>
                  <a:lnTo>
                    <a:pt x="149343" y="353422"/>
                  </a:lnTo>
                  <a:lnTo>
                    <a:pt x="149260" y="354117"/>
                  </a:lnTo>
                  <a:lnTo>
                    <a:pt x="149170" y="354813"/>
                  </a:lnTo>
                  <a:lnTo>
                    <a:pt x="149080" y="355509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943082" y="4554298"/>
              <a:ext cx="143420" cy="0"/>
            </a:xfrm>
            <a:custGeom>
              <a:avLst/>
              <a:pathLst>
                <a:path w="143420" h="0">
                  <a:moveTo>
                    <a:pt x="0" y="0"/>
                  </a:moveTo>
                  <a:lnTo>
                    <a:pt x="14342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2119835" y="2544912"/>
              <a:ext cx="171889" cy="2218230"/>
            </a:xfrm>
            <a:custGeom>
              <a:avLst/>
              <a:pathLst>
                <a:path w="171889" h="2218230">
                  <a:moveTo>
                    <a:pt x="9303" y="2218230"/>
                  </a:moveTo>
                  <a:lnTo>
                    <a:pt x="9060" y="2213889"/>
                  </a:lnTo>
                  <a:lnTo>
                    <a:pt x="8818" y="2209548"/>
                  </a:lnTo>
                  <a:lnTo>
                    <a:pt x="8576" y="2205207"/>
                  </a:lnTo>
                  <a:lnTo>
                    <a:pt x="8341" y="2200866"/>
                  </a:lnTo>
                  <a:lnTo>
                    <a:pt x="8108" y="2196525"/>
                  </a:lnTo>
                  <a:lnTo>
                    <a:pt x="7874" y="2192184"/>
                  </a:lnTo>
                  <a:lnTo>
                    <a:pt x="7648" y="2187843"/>
                  </a:lnTo>
                  <a:lnTo>
                    <a:pt x="7424" y="2183502"/>
                  </a:lnTo>
                  <a:lnTo>
                    <a:pt x="7200" y="2179161"/>
                  </a:lnTo>
                  <a:lnTo>
                    <a:pt x="6982" y="2174820"/>
                  </a:lnTo>
                  <a:lnTo>
                    <a:pt x="6767" y="2170479"/>
                  </a:lnTo>
                  <a:lnTo>
                    <a:pt x="6552" y="2166138"/>
                  </a:lnTo>
                  <a:lnTo>
                    <a:pt x="6343" y="2161797"/>
                  </a:lnTo>
                  <a:lnTo>
                    <a:pt x="6138" y="2157456"/>
                  </a:lnTo>
                  <a:lnTo>
                    <a:pt x="5933" y="2153115"/>
                  </a:lnTo>
                  <a:lnTo>
                    <a:pt x="5732" y="2148775"/>
                  </a:lnTo>
                  <a:lnTo>
                    <a:pt x="5537" y="2144434"/>
                  </a:lnTo>
                  <a:lnTo>
                    <a:pt x="5342" y="2140093"/>
                  </a:lnTo>
                  <a:lnTo>
                    <a:pt x="5150" y="2135752"/>
                  </a:lnTo>
                  <a:lnTo>
                    <a:pt x="4965" y="2131411"/>
                  </a:lnTo>
                  <a:lnTo>
                    <a:pt x="4779" y="2127070"/>
                  </a:lnTo>
                  <a:lnTo>
                    <a:pt x="4597" y="2122729"/>
                  </a:lnTo>
                  <a:lnTo>
                    <a:pt x="4422" y="2118388"/>
                  </a:lnTo>
                  <a:lnTo>
                    <a:pt x="4247" y="2114047"/>
                  </a:lnTo>
                  <a:lnTo>
                    <a:pt x="4074" y="2109706"/>
                  </a:lnTo>
                  <a:lnTo>
                    <a:pt x="3909" y="2105365"/>
                  </a:lnTo>
                  <a:lnTo>
                    <a:pt x="3745" y="2101024"/>
                  </a:lnTo>
                  <a:lnTo>
                    <a:pt x="3581" y="2096683"/>
                  </a:lnTo>
                  <a:lnTo>
                    <a:pt x="3427" y="2092342"/>
                  </a:lnTo>
                  <a:lnTo>
                    <a:pt x="3273" y="2088001"/>
                  </a:lnTo>
                  <a:lnTo>
                    <a:pt x="3118" y="2083660"/>
                  </a:lnTo>
                  <a:lnTo>
                    <a:pt x="2975" y="2079319"/>
                  </a:lnTo>
                  <a:lnTo>
                    <a:pt x="2831" y="2074978"/>
                  </a:lnTo>
                  <a:lnTo>
                    <a:pt x="2688" y="2070637"/>
                  </a:lnTo>
                  <a:lnTo>
                    <a:pt x="2554" y="2066296"/>
                  </a:lnTo>
                  <a:lnTo>
                    <a:pt x="2422" y="2061955"/>
                  </a:lnTo>
                  <a:lnTo>
                    <a:pt x="2289" y="2057614"/>
                  </a:lnTo>
                  <a:lnTo>
                    <a:pt x="2165" y="2053273"/>
                  </a:lnTo>
                  <a:lnTo>
                    <a:pt x="2043" y="2048932"/>
                  </a:lnTo>
                  <a:lnTo>
                    <a:pt x="1921" y="2044591"/>
                  </a:lnTo>
                  <a:lnTo>
                    <a:pt x="1808" y="2040251"/>
                  </a:lnTo>
                  <a:lnTo>
                    <a:pt x="1697" y="2035910"/>
                  </a:lnTo>
                  <a:lnTo>
                    <a:pt x="1586" y="2031569"/>
                  </a:lnTo>
                  <a:lnTo>
                    <a:pt x="1482" y="2027228"/>
                  </a:lnTo>
                  <a:lnTo>
                    <a:pt x="1382" y="2022887"/>
                  </a:lnTo>
                  <a:lnTo>
                    <a:pt x="1282" y="2018546"/>
                  </a:lnTo>
                  <a:lnTo>
                    <a:pt x="1188" y="2014205"/>
                  </a:lnTo>
                  <a:lnTo>
                    <a:pt x="1100" y="2009864"/>
                  </a:lnTo>
                  <a:lnTo>
                    <a:pt x="1011" y="2005523"/>
                  </a:lnTo>
                  <a:lnTo>
                    <a:pt x="927" y="2001182"/>
                  </a:lnTo>
                  <a:lnTo>
                    <a:pt x="850" y="1996841"/>
                  </a:lnTo>
                  <a:lnTo>
                    <a:pt x="772" y="1992500"/>
                  </a:lnTo>
                  <a:lnTo>
                    <a:pt x="698" y="1988159"/>
                  </a:lnTo>
                  <a:lnTo>
                    <a:pt x="632" y="1983818"/>
                  </a:lnTo>
                  <a:lnTo>
                    <a:pt x="565" y="1979477"/>
                  </a:lnTo>
                  <a:lnTo>
                    <a:pt x="502" y="1975136"/>
                  </a:lnTo>
                  <a:lnTo>
                    <a:pt x="446" y="1970795"/>
                  </a:lnTo>
                  <a:lnTo>
                    <a:pt x="391" y="1966454"/>
                  </a:lnTo>
                  <a:lnTo>
                    <a:pt x="337" y="1962113"/>
                  </a:lnTo>
                  <a:lnTo>
                    <a:pt x="293" y="1957772"/>
                  </a:lnTo>
                  <a:lnTo>
                    <a:pt x="249" y="1953431"/>
                  </a:lnTo>
                  <a:lnTo>
                    <a:pt x="205" y="1949090"/>
                  </a:lnTo>
                  <a:lnTo>
                    <a:pt x="172" y="1944749"/>
                  </a:lnTo>
                  <a:lnTo>
                    <a:pt x="139" y="1940408"/>
                  </a:lnTo>
                  <a:lnTo>
                    <a:pt x="106" y="1936067"/>
                  </a:lnTo>
                  <a:lnTo>
                    <a:pt x="83" y="1931727"/>
                  </a:lnTo>
                  <a:lnTo>
                    <a:pt x="61" y="1927386"/>
                  </a:lnTo>
                  <a:lnTo>
                    <a:pt x="39" y="1923045"/>
                  </a:lnTo>
                  <a:lnTo>
                    <a:pt x="26" y="1918704"/>
                  </a:lnTo>
                  <a:lnTo>
                    <a:pt x="15" y="1914363"/>
                  </a:lnTo>
                  <a:lnTo>
                    <a:pt x="3" y="1910022"/>
                  </a:lnTo>
                  <a:lnTo>
                    <a:pt x="0" y="1905681"/>
                  </a:lnTo>
                  <a:lnTo>
                    <a:pt x="0" y="1901340"/>
                  </a:lnTo>
                  <a:lnTo>
                    <a:pt x="0" y="1896999"/>
                  </a:lnTo>
                  <a:lnTo>
                    <a:pt x="6" y="1892658"/>
                  </a:lnTo>
                  <a:lnTo>
                    <a:pt x="16" y="1888317"/>
                  </a:lnTo>
                  <a:lnTo>
                    <a:pt x="27" y="1883976"/>
                  </a:lnTo>
                  <a:lnTo>
                    <a:pt x="43" y="1879635"/>
                  </a:lnTo>
                  <a:lnTo>
                    <a:pt x="64" y="1875294"/>
                  </a:lnTo>
                  <a:lnTo>
                    <a:pt x="84" y="1870953"/>
                  </a:lnTo>
                  <a:lnTo>
                    <a:pt x="110" y="1866612"/>
                  </a:lnTo>
                  <a:lnTo>
                    <a:pt x="141" y="1862271"/>
                  </a:lnTo>
                  <a:lnTo>
                    <a:pt x="172" y="1857930"/>
                  </a:lnTo>
                  <a:lnTo>
                    <a:pt x="207" y="1853589"/>
                  </a:lnTo>
                  <a:lnTo>
                    <a:pt x="249" y="1849248"/>
                  </a:lnTo>
                  <a:lnTo>
                    <a:pt x="290" y="1844907"/>
                  </a:lnTo>
                  <a:lnTo>
                    <a:pt x="334" y="1840566"/>
                  </a:lnTo>
                  <a:lnTo>
                    <a:pt x="386" y="1836225"/>
                  </a:lnTo>
                  <a:lnTo>
                    <a:pt x="437" y="1831884"/>
                  </a:lnTo>
                  <a:lnTo>
                    <a:pt x="490" y="1827544"/>
                  </a:lnTo>
                  <a:lnTo>
                    <a:pt x="552" y="1823203"/>
                  </a:lnTo>
                  <a:lnTo>
                    <a:pt x="613" y="1818862"/>
                  </a:lnTo>
                  <a:lnTo>
                    <a:pt x="675" y="1814521"/>
                  </a:lnTo>
                  <a:lnTo>
                    <a:pt x="746" y="1810180"/>
                  </a:lnTo>
                  <a:lnTo>
                    <a:pt x="817" y="1805839"/>
                  </a:lnTo>
                  <a:lnTo>
                    <a:pt x="888" y="1801498"/>
                  </a:lnTo>
                  <a:lnTo>
                    <a:pt x="968" y="1797157"/>
                  </a:lnTo>
                  <a:lnTo>
                    <a:pt x="1048" y="1792816"/>
                  </a:lnTo>
                  <a:lnTo>
                    <a:pt x="1128" y="1788475"/>
                  </a:lnTo>
                  <a:lnTo>
                    <a:pt x="1217" y="1784134"/>
                  </a:lnTo>
                  <a:lnTo>
                    <a:pt x="1306" y="1779793"/>
                  </a:lnTo>
                  <a:lnTo>
                    <a:pt x="1395" y="1775452"/>
                  </a:lnTo>
                  <a:lnTo>
                    <a:pt x="1492" y="1771111"/>
                  </a:lnTo>
                  <a:lnTo>
                    <a:pt x="1590" y="1766770"/>
                  </a:lnTo>
                  <a:lnTo>
                    <a:pt x="1688" y="1762429"/>
                  </a:lnTo>
                  <a:lnTo>
                    <a:pt x="1792" y="1758088"/>
                  </a:lnTo>
                  <a:lnTo>
                    <a:pt x="1899" y="1753747"/>
                  </a:lnTo>
                  <a:lnTo>
                    <a:pt x="2006" y="1749406"/>
                  </a:lnTo>
                  <a:lnTo>
                    <a:pt x="2118" y="1745065"/>
                  </a:lnTo>
                  <a:lnTo>
                    <a:pt x="2233" y="1740724"/>
                  </a:lnTo>
                  <a:lnTo>
                    <a:pt x="2348" y="1736383"/>
                  </a:lnTo>
                  <a:lnTo>
                    <a:pt x="2467" y="1732042"/>
                  </a:lnTo>
                  <a:lnTo>
                    <a:pt x="2590" y="1727701"/>
                  </a:lnTo>
                  <a:lnTo>
                    <a:pt x="2713" y="1723360"/>
                  </a:lnTo>
                  <a:lnTo>
                    <a:pt x="2839" y="1719020"/>
                  </a:lnTo>
                  <a:lnTo>
                    <a:pt x="2970" y="1714679"/>
                  </a:lnTo>
                  <a:lnTo>
                    <a:pt x="3101" y="1710338"/>
                  </a:lnTo>
                  <a:lnTo>
                    <a:pt x="3233" y="1705997"/>
                  </a:lnTo>
                  <a:lnTo>
                    <a:pt x="3372" y="1701656"/>
                  </a:lnTo>
                  <a:lnTo>
                    <a:pt x="3510" y="1697315"/>
                  </a:lnTo>
                  <a:lnTo>
                    <a:pt x="3649" y="1692974"/>
                  </a:lnTo>
                  <a:lnTo>
                    <a:pt x="3794" y="1688633"/>
                  </a:lnTo>
                  <a:lnTo>
                    <a:pt x="3939" y="1684292"/>
                  </a:lnTo>
                  <a:lnTo>
                    <a:pt x="4085" y="1679951"/>
                  </a:lnTo>
                  <a:lnTo>
                    <a:pt x="4237" y="1675610"/>
                  </a:lnTo>
                  <a:lnTo>
                    <a:pt x="4388" y="1671269"/>
                  </a:lnTo>
                  <a:lnTo>
                    <a:pt x="4540" y="1666928"/>
                  </a:lnTo>
                  <a:lnTo>
                    <a:pt x="4698" y="1662587"/>
                  </a:lnTo>
                  <a:lnTo>
                    <a:pt x="4856" y="1658246"/>
                  </a:lnTo>
                  <a:lnTo>
                    <a:pt x="5014" y="1653905"/>
                  </a:lnTo>
                  <a:lnTo>
                    <a:pt x="5177" y="1649564"/>
                  </a:lnTo>
                  <a:lnTo>
                    <a:pt x="5341" y="1645223"/>
                  </a:lnTo>
                  <a:lnTo>
                    <a:pt x="5505" y="1640882"/>
                  </a:lnTo>
                  <a:lnTo>
                    <a:pt x="5674" y="1636541"/>
                  </a:lnTo>
                  <a:lnTo>
                    <a:pt x="5843" y="1632200"/>
                  </a:lnTo>
                  <a:lnTo>
                    <a:pt x="6012" y="1627859"/>
                  </a:lnTo>
                  <a:lnTo>
                    <a:pt x="6186" y="1623518"/>
                  </a:lnTo>
                  <a:lnTo>
                    <a:pt x="6360" y="1619177"/>
                  </a:lnTo>
                  <a:lnTo>
                    <a:pt x="6535" y="1614836"/>
                  </a:lnTo>
                  <a:lnTo>
                    <a:pt x="6713" y="1610496"/>
                  </a:lnTo>
                  <a:lnTo>
                    <a:pt x="6892" y="1606155"/>
                  </a:lnTo>
                  <a:lnTo>
                    <a:pt x="7072" y="1601814"/>
                  </a:lnTo>
                  <a:lnTo>
                    <a:pt x="7253" y="1597473"/>
                  </a:lnTo>
                  <a:lnTo>
                    <a:pt x="7437" y="1593132"/>
                  </a:lnTo>
                  <a:lnTo>
                    <a:pt x="7621" y="1588791"/>
                  </a:lnTo>
                  <a:lnTo>
                    <a:pt x="7807" y="1584450"/>
                  </a:lnTo>
                  <a:lnTo>
                    <a:pt x="7995" y="1580109"/>
                  </a:lnTo>
                  <a:lnTo>
                    <a:pt x="8183" y="1575768"/>
                  </a:lnTo>
                  <a:lnTo>
                    <a:pt x="8372" y="1571427"/>
                  </a:lnTo>
                  <a:lnTo>
                    <a:pt x="8563" y="1567086"/>
                  </a:lnTo>
                  <a:lnTo>
                    <a:pt x="8755" y="1562745"/>
                  </a:lnTo>
                  <a:lnTo>
                    <a:pt x="8947" y="1558404"/>
                  </a:lnTo>
                  <a:lnTo>
                    <a:pt x="9142" y="1554063"/>
                  </a:lnTo>
                  <a:lnTo>
                    <a:pt x="9337" y="1549722"/>
                  </a:lnTo>
                  <a:lnTo>
                    <a:pt x="9532" y="1545381"/>
                  </a:lnTo>
                  <a:lnTo>
                    <a:pt x="9730" y="1541040"/>
                  </a:lnTo>
                  <a:lnTo>
                    <a:pt x="9928" y="1536699"/>
                  </a:lnTo>
                  <a:lnTo>
                    <a:pt x="10125" y="1532358"/>
                  </a:lnTo>
                  <a:lnTo>
                    <a:pt x="10326" y="1528017"/>
                  </a:lnTo>
                  <a:lnTo>
                    <a:pt x="10526" y="1523676"/>
                  </a:lnTo>
                  <a:lnTo>
                    <a:pt x="10726" y="1519335"/>
                  </a:lnTo>
                  <a:lnTo>
                    <a:pt x="10928" y="1514994"/>
                  </a:lnTo>
                  <a:lnTo>
                    <a:pt x="11130" y="1510653"/>
                  </a:lnTo>
                  <a:lnTo>
                    <a:pt x="11333" y="1506312"/>
                  </a:lnTo>
                  <a:lnTo>
                    <a:pt x="11536" y="1501972"/>
                  </a:lnTo>
                  <a:lnTo>
                    <a:pt x="11740" y="1497631"/>
                  </a:lnTo>
                  <a:lnTo>
                    <a:pt x="11945" y="1493290"/>
                  </a:lnTo>
                  <a:lnTo>
                    <a:pt x="12150" y="1488949"/>
                  </a:lnTo>
                  <a:lnTo>
                    <a:pt x="12355" y="1484608"/>
                  </a:lnTo>
                  <a:lnTo>
                    <a:pt x="12560" y="1480267"/>
                  </a:lnTo>
                  <a:lnTo>
                    <a:pt x="12766" y="1475926"/>
                  </a:lnTo>
                  <a:lnTo>
                    <a:pt x="12973" y="1471585"/>
                  </a:lnTo>
                  <a:lnTo>
                    <a:pt x="13179" y="1467244"/>
                  </a:lnTo>
                  <a:lnTo>
                    <a:pt x="13385" y="1462903"/>
                  </a:lnTo>
                  <a:lnTo>
                    <a:pt x="13592" y="1458562"/>
                  </a:lnTo>
                  <a:lnTo>
                    <a:pt x="13799" y="1454221"/>
                  </a:lnTo>
                  <a:lnTo>
                    <a:pt x="14006" y="1449880"/>
                  </a:lnTo>
                  <a:lnTo>
                    <a:pt x="14213" y="1445539"/>
                  </a:lnTo>
                  <a:lnTo>
                    <a:pt x="14420" y="1441198"/>
                  </a:lnTo>
                  <a:lnTo>
                    <a:pt x="14628" y="1436857"/>
                  </a:lnTo>
                  <a:lnTo>
                    <a:pt x="14835" y="1432516"/>
                  </a:lnTo>
                  <a:lnTo>
                    <a:pt x="15042" y="1428175"/>
                  </a:lnTo>
                  <a:lnTo>
                    <a:pt x="15248" y="1423834"/>
                  </a:lnTo>
                  <a:lnTo>
                    <a:pt x="15455" y="1419493"/>
                  </a:lnTo>
                  <a:lnTo>
                    <a:pt x="15661" y="1415152"/>
                  </a:lnTo>
                  <a:lnTo>
                    <a:pt x="15868" y="1410811"/>
                  </a:lnTo>
                  <a:lnTo>
                    <a:pt x="16073" y="1406470"/>
                  </a:lnTo>
                  <a:lnTo>
                    <a:pt x="16279" y="1402129"/>
                  </a:lnTo>
                  <a:lnTo>
                    <a:pt x="16485" y="1397789"/>
                  </a:lnTo>
                  <a:lnTo>
                    <a:pt x="16689" y="1393448"/>
                  </a:lnTo>
                  <a:lnTo>
                    <a:pt x="16894" y="1389107"/>
                  </a:lnTo>
                  <a:lnTo>
                    <a:pt x="17098" y="1384766"/>
                  </a:lnTo>
                  <a:lnTo>
                    <a:pt x="17301" y="1380425"/>
                  </a:lnTo>
                  <a:lnTo>
                    <a:pt x="17504" y="1376084"/>
                  </a:lnTo>
                  <a:lnTo>
                    <a:pt x="17707" y="1371743"/>
                  </a:lnTo>
                  <a:lnTo>
                    <a:pt x="17909" y="1367402"/>
                  </a:lnTo>
                  <a:lnTo>
                    <a:pt x="18110" y="1363061"/>
                  </a:lnTo>
                  <a:lnTo>
                    <a:pt x="18311" y="1358720"/>
                  </a:lnTo>
                  <a:lnTo>
                    <a:pt x="18511" y="1354379"/>
                  </a:lnTo>
                  <a:lnTo>
                    <a:pt x="18710" y="1350038"/>
                  </a:lnTo>
                  <a:lnTo>
                    <a:pt x="18909" y="1345697"/>
                  </a:lnTo>
                  <a:lnTo>
                    <a:pt x="19107" y="1341356"/>
                  </a:lnTo>
                  <a:lnTo>
                    <a:pt x="19304" y="1337015"/>
                  </a:lnTo>
                  <a:lnTo>
                    <a:pt x="19500" y="1332674"/>
                  </a:lnTo>
                  <a:lnTo>
                    <a:pt x="19695" y="1328333"/>
                  </a:lnTo>
                  <a:lnTo>
                    <a:pt x="19890" y="1323992"/>
                  </a:lnTo>
                  <a:lnTo>
                    <a:pt x="20084" y="1319651"/>
                  </a:lnTo>
                  <a:lnTo>
                    <a:pt x="20276" y="1315310"/>
                  </a:lnTo>
                  <a:lnTo>
                    <a:pt x="20467" y="1310969"/>
                  </a:lnTo>
                  <a:lnTo>
                    <a:pt x="20659" y="1306628"/>
                  </a:lnTo>
                  <a:lnTo>
                    <a:pt x="20848" y="1302287"/>
                  </a:lnTo>
                  <a:lnTo>
                    <a:pt x="21036" y="1297946"/>
                  </a:lnTo>
                  <a:lnTo>
                    <a:pt x="21224" y="1293605"/>
                  </a:lnTo>
                  <a:lnTo>
                    <a:pt x="21411" y="1289265"/>
                  </a:lnTo>
                  <a:lnTo>
                    <a:pt x="21596" y="1284924"/>
                  </a:lnTo>
                  <a:lnTo>
                    <a:pt x="21780" y="1280583"/>
                  </a:lnTo>
                  <a:lnTo>
                    <a:pt x="21964" y="1276242"/>
                  </a:lnTo>
                  <a:lnTo>
                    <a:pt x="22145" y="1271901"/>
                  </a:lnTo>
                  <a:lnTo>
                    <a:pt x="22326" y="1267560"/>
                  </a:lnTo>
                  <a:lnTo>
                    <a:pt x="22506" y="1263219"/>
                  </a:lnTo>
                  <a:lnTo>
                    <a:pt x="22683" y="1258878"/>
                  </a:lnTo>
                  <a:lnTo>
                    <a:pt x="22861" y="1254537"/>
                  </a:lnTo>
                  <a:lnTo>
                    <a:pt x="23037" y="1250196"/>
                  </a:lnTo>
                  <a:lnTo>
                    <a:pt x="23210" y="1245855"/>
                  </a:lnTo>
                  <a:lnTo>
                    <a:pt x="23383" y="1241514"/>
                  </a:lnTo>
                  <a:lnTo>
                    <a:pt x="23556" y="1237173"/>
                  </a:lnTo>
                  <a:lnTo>
                    <a:pt x="23725" y="1232832"/>
                  </a:lnTo>
                  <a:lnTo>
                    <a:pt x="23894" y="1228491"/>
                  </a:lnTo>
                  <a:lnTo>
                    <a:pt x="24063" y="1224150"/>
                  </a:lnTo>
                  <a:lnTo>
                    <a:pt x="24228" y="1219809"/>
                  </a:lnTo>
                  <a:lnTo>
                    <a:pt x="24392" y="1215468"/>
                  </a:lnTo>
                  <a:lnTo>
                    <a:pt x="24557" y="1211127"/>
                  </a:lnTo>
                  <a:lnTo>
                    <a:pt x="24718" y="1206786"/>
                  </a:lnTo>
                  <a:lnTo>
                    <a:pt x="24877" y="1202445"/>
                  </a:lnTo>
                  <a:lnTo>
                    <a:pt x="25037" y="1198104"/>
                  </a:lnTo>
                  <a:lnTo>
                    <a:pt x="25194" y="1193763"/>
                  </a:lnTo>
                  <a:lnTo>
                    <a:pt x="25349" y="1189422"/>
                  </a:lnTo>
                  <a:lnTo>
                    <a:pt x="25504" y="1185081"/>
                  </a:lnTo>
                  <a:lnTo>
                    <a:pt x="25657" y="1180741"/>
                  </a:lnTo>
                  <a:lnTo>
                    <a:pt x="25807" y="1176400"/>
                  </a:lnTo>
                  <a:lnTo>
                    <a:pt x="25957" y="1172059"/>
                  </a:lnTo>
                  <a:lnTo>
                    <a:pt x="26105" y="1167718"/>
                  </a:lnTo>
                  <a:lnTo>
                    <a:pt x="26250" y="1163377"/>
                  </a:lnTo>
                  <a:lnTo>
                    <a:pt x="26396" y="1159036"/>
                  </a:lnTo>
                  <a:lnTo>
                    <a:pt x="26539" y="1154695"/>
                  </a:lnTo>
                  <a:lnTo>
                    <a:pt x="26680" y="1150354"/>
                  </a:lnTo>
                  <a:lnTo>
                    <a:pt x="26820" y="1146013"/>
                  </a:lnTo>
                  <a:lnTo>
                    <a:pt x="26959" y="1141672"/>
                  </a:lnTo>
                  <a:lnTo>
                    <a:pt x="27094" y="1137331"/>
                  </a:lnTo>
                  <a:lnTo>
                    <a:pt x="27229" y="1132990"/>
                  </a:lnTo>
                  <a:lnTo>
                    <a:pt x="27364" y="1128649"/>
                  </a:lnTo>
                  <a:lnTo>
                    <a:pt x="27494" y="1124308"/>
                  </a:lnTo>
                  <a:lnTo>
                    <a:pt x="27624" y="1119967"/>
                  </a:lnTo>
                  <a:lnTo>
                    <a:pt x="27753" y="1115626"/>
                  </a:lnTo>
                  <a:lnTo>
                    <a:pt x="27878" y="1111285"/>
                  </a:lnTo>
                  <a:lnTo>
                    <a:pt x="28003" y="1106944"/>
                  </a:lnTo>
                  <a:lnTo>
                    <a:pt x="28128" y="1102603"/>
                  </a:lnTo>
                  <a:lnTo>
                    <a:pt x="28247" y="1098262"/>
                  </a:lnTo>
                  <a:lnTo>
                    <a:pt x="28367" y="1093921"/>
                  </a:lnTo>
                  <a:lnTo>
                    <a:pt x="28487" y="1089580"/>
                  </a:lnTo>
                  <a:lnTo>
                    <a:pt x="28602" y="1085239"/>
                  </a:lnTo>
                  <a:lnTo>
                    <a:pt x="28716" y="1080898"/>
                  </a:lnTo>
                  <a:lnTo>
                    <a:pt x="28830" y="1076557"/>
                  </a:lnTo>
                  <a:lnTo>
                    <a:pt x="28940" y="1072217"/>
                  </a:lnTo>
                  <a:lnTo>
                    <a:pt x="29049" y="1067876"/>
                  </a:lnTo>
                  <a:lnTo>
                    <a:pt x="29158" y="1063535"/>
                  </a:lnTo>
                  <a:lnTo>
                    <a:pt x="29264" y="1059194"/>
                  </a:lnTo>
                  <a:lnTo>
                    <a:pt x="29368" y="1054853"/>
                  </a:lnTo>
                  <a:lnTo>
                    <a:pt x="29472" y="1050512"/>
                  </a:lnTo>
                  <a:lnTo>
                    <a:pt x="29572" y="1046171"/>
                  </a:lnTo>
                  <a:lnTo>
                    <a:pt x="29671" y="1041830"/>
                  </a:lnTo>
                  <a:lnTo>
                    <a:pt x="29769" y="1037489"/>
                  </a:lnTo>
                  <a:lnTo>
                    <a:pt x="29866" y="1033148"/>
                  </a:lnTo>
                  <a:lnTo>
                    <a:pt x="29959" y="1028807"/>
                  </a:lnTo>
                  <a:lnTo>
                    <a:pt x="30052" y="1024466"/>
                  </a:lnTo>
                  <a:lnTo>
                    <a:pt x="30144" y="1020125"/>
                  </a:lnTo>
                  <a:lnTo>
                    <a:pt x="30232" y="1015784"/>
                  </a:lnTo>
                  <a:lnTo>
                    <a:pt x="30320" y="1011443"/>
                  </a:lnTo>
                  <a:lnTo>
                    <a:pt x="30407" y="1007102"/>
                  </a:lnTo>
                  <a:lnTo>
                    <a:pt x="30490" y="1002761"/>
                  </a:lnTo>
                  <a:lnTo>
                    <a:pt x="30573" y="998420"/>
                  </a:lnTo>
                  <a:lnTo>
                    <a:pt x="30655" y="994079"/>
                  </a:lnTo>
                  <a:lnTo>
                    <a:pt x="30733" y="989738"/>
                  </a:lnTo>
                  <a:lnTo>
                    <a:pt x="30812" y="985397"/>
                  </a:lnTo>
                  <a:lnTo>
                    <a:pt x="30889" y="981056"/>
                  </a:lnTo>
                  <a:lnTo>
                    <a:pt x="30962" y="976715"/>
                  </a:lnTo>
                  <a:lnTo>
                    <a:pt x="31036" y="972374"/>
                  </a:lnTo>
                  <a:lnTo>
                    <a:pt x="31109" y="968033"/>
                  </a:lnTo>
                  <a:lnTo>
                    <a:pt x="31177" y="963693"/>
                  </a:lnTo>
                  <a:lnTo>
                    <a:pt x="31246" y="959352"/>
                  </a:lnTo>
                  <a:lnTo>
                    <a:pt x="31314" y="955011"/>
                  </a:lnTo>
                  <a:lnTo>
                    <a:pt x="31378" y="950670"/>
                  </a:lnTo>
                  <a:lnTo>
                    <a:pt x="31442" y="946329"/>
                  </a:lnTo>
                  <a:lnTo>
                    <a:pt x="31506" y="941988"/>
                  </a:lnTo>
                  <a:lnTo>
                    <a:pt x="31566" y="937647"/>
                  </a:lnTo>
                  <a:lnTo>
                    <a:pt x="31625" y="933306"/>
                  </a:lnTo>
                  <a:lnTo>
                    <a:pt x="31684" y="928965"/>
                  </a:lnTo>
                  <a:lnTo>
                    <a:pt x="31740" y="924624"/>
                  </a:lnTo>
                  <a:lnTo>
                    <a:pt x="31795" y="920283"/>
                  </a:lnTo>
                  <a:lnTo>
                    <a:pt x="31849" y="915942"/>
                  </a:lnTo>
                  <a:lnTo>
                    <a:pt x="31901" y="911601"/>
                  </a:lnTo>
                  <a:lnTo>
                    <a:pt x="31952" y="907260"/>
                  </a:lnTo>
                  <a:lnTo>
                    <a:pt x="32002" y="902919"/>
                  </a:lnTo>
                  <a:lnTo>
                    <a:pt x="32050" y="898578"/>
                  </a:lnTo>
                  <a:lnTo>
                    <a:pt x="32096" y="894237"/>
                  </a:lnTo>
                  <a:lnTo>
                    <a:pt x="32143" y="889896"/>
                  </a:lnTo>
                  <a:lnTo>
                    <a:pt x="32187" y="885555"/>
                  </a:lnTo>
                  <a:lnTo>
                    <a:pt x="32229" y="881214"/>
                  </a:lnTo>
                  <a:lnTo>
                    <a:pt x="32271" y="876873"/>
                  </a:lnTo>
                  <a:lnTo>
                    <a:pt x="32312" y="872532"/>
                  </a:lnTo>
                  <a:lnTo>
                    <a:pt x="32351" y="868191"/>
                  </a:lnTo>
                  <a:lnTo>
                    <a:pt x="32389" y="863850"/>
                  </a:lnTo>
                  <a:lnTo>
                    <a:pt x="32426" y="859510"/>
                  </a:lnTo>
                  <a:lnTo>
                    <a:pt x="32461" y="855169"/>
                  </a:lnTo>
                  <a:lnTo>
                    <a:pt x="32496" y="850828"/>
                  </a:lnTo>
                  <a:lnTo>
                    <a:pt x="32530" y="846487"/>
                  </a:lnTo>
                  <a:lnTo>
                    <a:pt x="32561" y="842146"/>
                  </a:lnTo>
                  <a:lnTo>
                    <a:pt x="32592" y="837805"/>
                  </a:lnTo>
                  <a:lnTo>
                    <a:pt x="32623" y="833464"/>
                  </a:lnTo>
                  <a:lnTo>
                    <a:pt x="32651" y="829123"/>
                  </a:lnTo>
                  <a:lnTo>
                    <a:pt x="32679" y="824782"/>
                  </a:lnTo>
                  <a:lnTo>
                    <a:pt x="32707" y="820441"/>
                  </a:lnTo>
                  <a:lnTo>
                    <a:pt x="32732" y="816100"/>
                  </a:lnTo>
                  <a:lnTo>
                    <a:pt x="32757" y="811759"/>
                  </a:lnTo>
                  <a:lnTo>
                    <a:pt x="32781" y="807418"/>
                  </a:lnTo>
                  <a:lnTo>
                    <a:pt x="32804" y="803077"/>
                  </a:lnTo>
                  <a:lnTo>
                    <a:pt x="32825" y="798736"/>
                  </a:lnTo>
                  <a:lnTo>
                    <a:pt x="32847" y="794395"/>
                  </a:lnTo>
                  <a:lnTo>
                    <a:pt x="32867" y="790054"/>
                  </a:lnTo>
                  <a:lnTo>
                    <a:pt x="32886" y="785713"/>
                  </a:lnTo>
                  <a:lnTo>
                    <a:pt x="32905" y="781372"/>
                  </a:lnTo>
                  <a:lnTo>
                    <a:pt x="32923" y="777031"/>
                  </a:lnTo>
                  <a:lnTo>
                    <a:pt x="32939" y="772690"/>
                  </a:lnTo>
                  <a:lnTo>
                    <a:pt x="32956" y="768349"/>
                  </a:lnTo>
                  <a:lnTo>
                    <a:pt x="32971" y="764008"/>
                  </a:lnTo>
                  <a:lnTo>
                    <a:pt x="32985" y="759667"/>
                  </a:lnTo>
                  <a:lnTo>
                    <a:pt x="33000" y="755326"/>
                  </a:lnTo>
                  <a:lnTo>
                    <a:pt x="33013" y="750986"/>
                  </a:lnTo>
                  <a:lnTo>
                    <a:pt x="33025" y="746645"/>
                  </a:lnTo>
                  <a:lnTo>
                    <a:pt x="33037" y="742304"/>
                  </a:lnTo>
                  <a:lnTo>
                    <a:pt x="33049" y="737963"/>
                  </a:lnTo>
                  <a:lnTo>
                    <a:pt x="33059" y="733622"/>
                  </a:lnTo>
                  <a:lnTo>
                    <a:pt x="33069" y="729281"/>
                  </a:lnTo>
                  <a:lnTo>
                    <a:pt x="33079" y="724940"/>
                  </a:lnTo>
                  <a:lnTo>
                    <a:pt x="33088" y="720599"/>
                  </a:lnTo>
                  <a:lnTo>
                    <a:pt x="33096" y="716258"/>
                  </a:lnTo>
                  <a:lnTo>
                    <a:pt x="33105" y="711917"/>
                  </a:lnTo>
                  <a:lnTo>
                    <a:pt x="33112" y="707576"/>
                  </a:lnTo>
                  <a:lnTo>
                    <a:pt x="33119" y="703235"/>
                  </a:lnTo>
                  <a:lnTo>
                    <a:pt x="33126" y="698894"/>
                  </a:lnTo>
                  <a:lnTo>
                    <a:pt x="33132" y="694553"/>
                  </a:lnTo>
                  <a:lnTo>
                    <a:pt x="33138" y="690212"/>
                  </a:lnTo>
                  <a:lnTo>
                    <a:pt x="33144" y="685871"/>
                  </a:lnTo>
                  <a:lnTo>
                    <a:pt x="33148" y="681530"/>
                  </a:lnTo>
                  <a:lnTo>
                    <a:pt x="33153" y="677189"/>
                  </a:lnTo>
                  <a:lnTo>
                    <a:pt x="33158" y="672848"/>
                  </a:lnTo>
                  <a:lnTo>
                    <a:pt x="33162" y="668507"/>
                  </a:lnTo>
                  <a:lnTo>
                    <a:pt x="33166" y="664166"/>
                  </a:lnTo>
                  <a:lnTo>
                    <a:pt x="33170" y="659825"/>
                  </a:lnTo>
                  <a:lnTo>
                    <a:pt x="33174" y="655484"/>
                  </a:lnTo>
                  <a:lnTo>
                    <a:pt x="33177" y="651143"/>
                  </a:lnTo>
                  <a:lnTo>
                    <a:pt x="33181" y="646802"/>
                  </a:lnTo>
                  <a:lnTo>
                    <a:pt x="33184" y="642462"/>
                  </a:lnTo>
                  <a:lnTo>
                    <a:pt x="33187" y="638121"/>
                  </a:lnTo>
                  <a:lnTo>
                    <a:pt x="33190" y="633780"/>
                  </a:lnTo>
                  <a:lnTo>
                    <a:pt x="33193" y="629439"/>
                  </a:lnTo>
                  <a:lnTo>
                    <a:pt x="33196" y="625098"/>
                  </a:lnTo>
                  <a:lnTo>
                    <a:pt x="33199" y="620757"/>
                  </a:lnTo>
                  <a:lnTo>
                    <a:pt x="33202" y="616416"/>
                  </a:lnTo>
                  <a:lnTo>
                    <a:pt x="33205" y="612075"/>
                  </a:lnTo>
                  <a:lnTo>
                    <a:pt x="33208" y="607734"/>
                  </a:lnTo>
                  <a:lnTo>
                    <a:pt x="33211" y="603393"/>
                  </a:lnTo>
                  <a:lnTo>
                    <a:pt x="33214" y="599052"/>
                  </a:lnTo>
                  <a:lnTo>
                    <a:pt x="33217" y="594711"/>
                  </a:lnTo>
                  <a:lnTo>
                    <a:pt x="33220" y="590370"/>
                  </a:lnTo>
                  <a:lnTo>
                    <a:pt x="33224" y="586029"/>
                  </a:lnTo>
                  <a:lnTo>
                    <a:pt x="33228" y="581688"/>
                  </a:lnTo>
                  <a:lnTo>
                    <a:pt x="33231" y="577347"/>
                  </a:lnTo>
                  <a:lnTo>
                    <a:pt x="33236" y="573006"/>
                  </a:lnTo>
                  <a:lnTo>
                    <a:pt x="33240" y="568665"/>
                  </a:lnTo>
                  <a:lnTo>
                    <a:pt x="33244" y="564324"/>
                  </a:lnTo>
                  <a:lnTo>
                    <a:pt x="33249" y="559983"/>
                  </a:lnTo>
                  <a:lnTo>
                    <a:pt x="33255" y="555642"/>
                  </a:lnTo>
                  <a:lnTo>
                    <a:pt x="33260" y="551301"/>
                  </a:lnTo>
                  <a:lnTo>
                    <a:pt x="33266" y="546960"/>
                  </a:lnTo>
                  <a:lnTo>
                    <a:pt x="33272" y="542619"/>
                  </a:lnTo>
                  <a:lnTo>
                    <a:pt x="33278" y="538278"/>
                  </a:lnTo>
                  <a:lnTo>
                    <a:pt x="33286" y="533938"/>
                  </a:lnTo>
                  <a:lnTo>
                    <a:pt x="33293" y="529597"/>
                  </a:lnTo>
                  <a:lnTo>
                    <a:pt x="33300" y="525256"/>
                  </a:lnTo>
                  <a:lnTo>
                    <a:pt x="33309" y="520915"/>
                  </a:lnTo>
                  <a:lnTo>
                    <a:pt x="33318" y="516574"/>
                  </a:lnTo>
                  <a:lnTo>
                    <a:pt x="33327" y="512233"/>
                  </a:lnTo>
                  <a:lnTo>
                    <a:pt x="33337" y="507892"/>
                  </a:lnTo>
                  <a:lnTo>
                    <a:pt x="33347" y="503551"/>
                  </a:lnTo>
                  <a:lnTo>
                    <a:pt x="33357" y="499210"/>
                  </a:lnTo>
                  <a:lnTo>
                    <a:pt x="33369" y="494869"/>
                  </a:lnTo>
                  <a:lnTo>
                    <a:pt x="33381" y="490528"/>
                  </a:lnTo>
                  <a:lnTo>
                    <a:pt x="33393" y="486187"/>
                  </a:lnTo>
                  <a:lnTo>
                    <a:pt x="33407" y="481846"/>
                  </a:lnTo>
                  <a:lnTo>
                    <a:pt x="33421" y="477505"/>
                  </a:lnTo>
                  <a:lnTo>
                    <a:pt x="33435" y="473164"/>
                  </a:lnTo>
                  <a:lnTo>
                    <a:pt x="33450" y="468823"/>
                  </a:lnTo>
                  <a:lnTo>
                    <a:pt x="33466" y="464482"/>
                  </a:lnTo>
                  <a:lnTo>
                    <a:pt x="33483" y="460141"/>
                  </a:lnTo>
                  <a:lnTo>
                    <a:pt x="33500" y="455800"/>
                  </a:lnTo>
                  <a:lnTo>
                    <a:pt x="33518" y="451459"/>
                  </a:lnTo>
                  <a:lnTo>
                    <a:pt x="33537" y="447118"/>
                  </a:lnTo>
                  <a:lnTo>
                    <a:pt x="33556" y="442777"/>
                  </a:lnTo>
                  <a:lnTo>
                    <a:pt x="33577" y="438436"/>
                  </a:lnTo>
                  <a:lnTo>
                    <a:pt x="33598" y="434095"/>
                  </a:lnTo>
                  <a:lnTo>
                    <a:pt x="33619" y="429755"/>
                  </a:lnTo>
                  <a:lnTo>
                    <a:pt x="33642" y="425414"/>
                  </a:lnTo>
                  <a:lnTo>
                    <a:pt x="33666" y="421073"/>
                  </a:lnTo>
                  <a:lnTo>
                    <a:pt x="33690" y="416732"/>
                  </a:lnTo>
                  <a:lnTo>
                    <a:pt x="33716" y="412391"/>
                  </a:lnTo>
                  <a:lnTo>
                    <a:pt x="33742" y="408050"/>
                  </a:lnTo>
                  <a:lnTo>
                    <a:pt x="33768" y="403709"/>
                  </a:lnTo>
                  <a:lnTo>
                    <a:pt x="33797" y="399368"/>
                  </a:lnTo>
                  <a:lnTo>
                    <a:pt x="33826" y="395027"/>
                  </a:lnTo>
                  <a:lnTo>
                    <a:pt x="33855" y="390686"/>
                  </a:lnTo>
                  <a:lnTo>
                    <a:pt x="33887" y="386345"/>
                  </a:lnTo>
                  <a:lnTo>
                    <a:pt x="33919" y="382004"/>
                  </a:lnTo>
                  <a:lnTo>
                    <a:pt x="33951" y="377663"/>
                  </a:lnTo>
                  <a:lnTo>
                    <a:pt x="33985" y="373322"/>
                  </a:lnTo>
                  <a:lnTo>
                    <a:pt x="34021" y="368981"/>
                  </a:lnTo>
                  <a:lnTo>
                    <a:pt x="34056" y="364640"/>
                  </a:lnTo>
                  <a:lnTo>
                    <a:pt x="34093" y="360299"/>
                  </a:lnTo>
                  <a:lnTo>
                    <a:pt x="34131" y="355958"/>
                  </a:lnTo>
                  <a:lnTo>
                    <a:pt x="34170" y="351617"/>
                  </a:lnTo>
                  <a:lnTo>
                    <a:pt x="34210" y="347276"/>
                  </a:lnTo>
                  <a:lnTo>
                    <a:pt x="34251" y="342935"/>
                  </a:lnTo>
                  <a:lnTo>
                    <a:pt x="34293" y="338594"/>
                  </a:lnTo>
                  <a:lnTo>
                    <a:pt x="34336" y="334253"/>
                  </a:lnTo>
                  <a:lnTo>
                    <a:pt x="34381" y="329912"/>
                  </a:lnTo>
                  <a:lnTo>
                    <a:pt x="34426" y="325571"/>
                  </a:lnTo>
                  <a:lnTo>
                    <a:pt x="34473" y="321231"/>
                  </a:lnTo>
                  <a:lnTo>
                    <a:pt x="34521" y="316890"/>
                  </a:lnTo>
                  <a:lnTo>
                    <a:pt x="34570" y="312549"/>
                  </a:lnTo>
                  <a:lnTo>
                    <a:pt x="34619" y="308208"/>
                  </a:lnTo>
                  <a:lnTo>
                    <a:pt x="34671" y="303867"/>
                  </a:lnTo>
                  <a:lnTo>
                    <a:pt x="34723" y="299526"/>
                  </a:lnTo>
                  <a:lnTo>
                    <a:pt x="34776" y="295185"/>
                  </a:lnTo>
                  <a:lnTo>
                    <a:pt x="34832" y="290844"/>
                  </a:lnTo>
                  <a:lnTo>
                    <a:pt x="34888" y="286503"/>
                  </a:lnTo>
                  <a:lnTo>
                    <a:pt x="34944" y="282162"/>
                  </a:lnTo>
                  <a:lnTo>
                    <a:pt x="35003" y="277821"/>
                  </a:lnTo>
                  <a:lnTo>
                    <a:pt x="35063" y="273480"/>
                  </a:lnTo>
                  <a:lnTo>
                    <a:pt x="35122" y="269139"/>
                  </a:lnTo>
                  <a:lnTo>
                    <a:pt x="35185" y="264798"/>
                  </a:lnTo>
                  <a:lnTo>
                    <a:pt x="35249" y="260457"/>
                  </a:lnTo>
                  <a:lnTo>
                    <a:pt x="35312" y="256116"/>
                  </a:lnTo>
                  <a:lnTo>
                    <a:pt x="35378" y="251775"/>
                  </a:lnTo>
                  <a:lnTo>
                    <a:pt x="35446" y="247434"/>
                  </a:lnTo>
                  <a:lnTo>
                    <a:pt x="35513" y="243093"/>
                  </a:lnTo>
                  <a:lnTo>
                    <a:pt x="35583" y="238752"/>
                  </a:lnTo>
                  <a:lnTo>
                    <a:pt x="35654" y="234411"/>
                  </a:lnTo>
                  <a:lnTo>
                    <a:pt x="35725" y="230070"/>
                  </a:lnTo>
                  <a:lnTo>
                    <a:pt x="35798" y="225729"/>
                  </a:lnTo>
                  <a:lnTo>
                    <a:pt x="35873" y="221388"/>
                  </a:lnTo>
                  <a:lnTo>
                    <a:pt x="35948" y="217047"/>
                  </a:lnTo>
                  <a:lnTo>
                    <a:pt x="36026" y="212707"/>
                  </a:lnTo>
                  <a:lnTo>
                    <a:pt x="36104" y="208366"/>
                  </a:lnTo>
                  <a:lnTo>
                    <a:pt x="36183" y="204025"/>
                  </a:lnTo>
                  <a:lnTo>
                    <a:pt x="36264" y="199684"/>
                  </a:lnTo>
                  <a:lnTo>
                    <a:pt x="36347" y="195343"/>
                  </a:lnTo>
                  <a:lnTo>
                    <a:pt x="36430" y="191002"/>
                  </a:lnTo>
                  <a:lnTo>
                    <a:pt x="36514" y="186661"/>
                  </a:lnTo>
                  <a:lnTo>
                    <a:pt x="36601" y="182320"/>
                  </a:lnTo>
                  <a:lnTo>
                    <a:pt x="36688" y="177979"/>
                  </a:lnTo>
                  <a:lnTo>
                    <a:pt x="36776" y="173638"/>
                  </a:lnTo>
                  <a:lnTo>
                    <a:pt x="36867" y="169297"/>
                  </a:lnTo>
                  <a:lnTo>
                    <a:pt x="36958" y="164956"/>
                  </a:lnTo>
                  <a:lnTo>
                    <a:pt x="37049" y="160615"/>
                  </a:lnTo>
                  <a:lnTo>
                    <a:pt x="37144" y="156274"/>
                  </a:lnTo>
                  <a:lnTo>
                    <a:pt x="37239" y="151933"/>
                  </a:lnTo>
                  <a:lnTo>
                    <a:pt x="37334" y="147592"/>
                  </a:lnTo>
                  <a:lnTo>
                    <a:pt x="37433" y="143251"/>
                  </a:lnTo>
                  <a:lnTo>
                    <a:pt x="37532" y="138910"/>
                  </a:lnTo>
                  <a:lnTo>
                    <a:pt x="37631" y="134569"/>
                  </a:lnTo>
                  <a:lnTo>
                    <a:pt x="37734" y="130228"/>
                  </a:lnTo>
                  <a:lnTo>
                    <a:pt x="37837" y="125887"/>
                  </a:lnTo>
                  <a:lnTo>
                    <a:pt x="37940" y="121546"/>
                  </a:lnTo>
                  <a:lnTo>
                    <a:pt x="38046" y="117205"/>
                  </a:lnTo>
                  <a:lnTo>
                    <a:pt x="38153" y="112864"/>
                  </a:lnTo>
                  <a:lnTo>
                    <a:pt x="38260" y="108523"/>
                  </a:lnTo>
                  <a:lnTo>
                    <a:pt x="38370" y="104183"/>
                  </a:lnTo>
                  <a:lnTo>
                    <a:pt x="38481" y="99842"/>
                  </a:lnTo>
                  <a:lnTo>
                    <a:pt x="38592" y="95501"/>
                  </a:lnTo>
                  <a:lnTo>
                    <a:pt x="38705" y="91160"/>
                  </a:lnTo>
                  <a:lnTo>
                    <a:pt x="38820" y="86819"/>
                  </a:lnTo>
                  <a:lnTo>
                    <a:pt x="38935" y="82478"/>
                  </a:lnTo>
                  <a:lnTo>
                    <a:pt x="39052" y="78137"/>
                  </a:lnTo>
                  <a:lnTo>
                    <a:pt x="39170" y="73796"/>
                  </a:lnTo>
                  <a:lnTo>
                    <a:pt x="39289" y="69455"/>
                  </a:lnTo>
                  <a:lnTo>
                    <a:pt x="39409" y="65114"/>
                  </a:lnTo>
                  <a:lnTo>
                    <a:pt x="39532" y="60773"/>
                  </a:lnTo>
                  <a:lnTo>
                    <a:pt x="39654" y="56432"/>
                  </a:lnTo>
                  <a:lnTo>
                    <a:pt x="39778" y="52091"/>
                  </a:lnTo>
                  <a:lnTo>
                    <a:pt x="39905" y="47750"/>
                  </a:lnTo>
                  <a:lnTo>
                    <a:pt x="40031" y="43409"/>
                  </a:lnTo>
                  <a:lnTo>
                    <a:pt x="40158" y="39068"/>
                  </a:lnTo>
                  <a:lnTo>
                    <a:pt x="40288" y="34727"/>
                  </a:lnTo>
                  <a:lnTo>
                    <a:pt x="40418" y="30386"/>
                  </a:lnTo>
                  <a:lnTo>
                    <a:pt x="40549" y="26045"/>
                  </a:lnTo>
                  <a:lnTo>
                    <a:pt x="40683" y="21704"/>
                  </a:lnTo>
                  <a:lnTo>
                    <a:pt x="40816" y="17363"/>
                  </a:lnTo>
                  <a:lnTo>
                    <a:pt x="40950" y="13022"/>
                  </a:lnTo>
                  <a:lnTo>
                    <a:pt x="41088" y="8681"/>
                  </a:lnTo>
                  <a:lnTo>
                    <a:pt x="41225" y="4340"/>
                  </a:lnTo>
                  <a:lnTo>
                    <a:pt x="41362" y="0"/>
                  </a:lnTo>
                  <a:lnTo>
                    <a:pt x="130526" y="0"/>
                  </a:lnTo>
                  <a:lnTo>
                    <a:pt x="130663" y="4340"/>
                  </a:lnTo>
                  <a:lnTo>
                    <a:pt x="130801" y="8681"/>
                  </a:lnTo>
                  <a:lnTo>
                    <a:pt x="130938" y="13022"/>
                  </a:lnTo>
                  <a:lnTo>
                    <a:pt x="131072" y="17363"/>
                  </a:lnTo>
                  <a:lnTo>
                    <a:pt x="131206" y="21704"/>
                  </a:lnTo>
                  <a:lnTo>
                    <a:pt x="131339" y="26045"/>
                  </a:lnTo>
                  <a:lnTo>
                    <a:pt x="131470" y="30386"/>
                  </a:lnTo>
                  <a:lnTo>
                    <a:pt x="131600" y="34727"/>
                  </a:lnTo>
                  <a:lnTo>
                    <a:pt x="131730" y="39068"/>
                  </a:lnTo>
                  <a:lnTo>
                    <a:pt x="131857" y="43409"/>
                  </a:lnTo>
                  <a:lnTo>
                    <a:pt x="131984" y="47750"/>
                  </a:lnTo>
                  <a:lnTo>
                    <a:pt x="132110" y="52091"/>
                  </a:lnTo>
                  <a:lnTo>
                    <a:pt x="132234" y="56432"/>
                  </a:lnTo>
                  <a:lnTo>
                    <a:pt x="132356" y="60773"/>
                  </a:lnTo>
                  <a:lnTo>
                    <a:pt x="132479" y="65114"/>
                  </a:lnTo>
                  <a:lnTo>
                    <a:pt x="132599" y="69455"/>
                  </a:lnTo>
                  <a:lnTo>
                    <a:pt x="132718" y="73796"/>
                  </a:lnTo>
                  <a:lnTo>
                    <a:pt x="132837" y="78137"/>
                  </a:lnTo>
                  <a:lnTo>
                    <a:pt x="132954" y="82478"/>
                  </a:lnTo>
                  <a:lnTo>
                    <a:pt x="133068" y="86819"/>
                  </a:lnTo>
                  <a:lnTo>
                    <a:pt x="133183" y="91160"/>
                  </a:lnTo>
                  <a:lnTo>
                    <a:pt x="133297" y="95501"/>
                  </a:lnTo>
                  <a:lnTo>
                    <a:pt x="133408" y="99842"/>
                  </a:lnTo>
                  <a:lnTo>
                    <a:pt x="133518" y="104183"/>
                  </a:lnTo>
                  <a:lnTo>
                    <a:pt x="133628" y="108523"/>
                  </a:lnTo>
                  <a:lnTo>
                    <a:pt x="133735" y="112864"/>
                  </a:lnTo>
                  <a:lnTo>
                    <a:pt x="133842" y="117205"/>
                  </a:lnTo>
                  <a:lnTo>
                    <a:pt x="133949" y="121546"/>
                  </a:lnTo>
                  <a:lnTo>
                    <a:pt x="134052" y="125887"/>
                  </a:lnTo>
                  <a:lnTo>
                    <a:pt x="134154" y="130228"/>
                  </a:lnTo>
                  <a:lnTo>
                    <a:pt x="134257" y="134569"/>
                  </a:lnTo>
                  <a:lnTo>
                    <a:pt x="134356" y="138910"/>
                  </a:lnTo>
                  <a:lnTo>
                    <a:pt x="134455" y="143251"/>
                  </a:lnTo>
                  <a:lnTo>
                    <a:pt x="134554" y="147592"/>
                  </a:lnTo>
                  <a:lnTo>
                    <a:pt x="134649" y="151933"/>
                  </a:lnTo>
                  <a:lnTo>
                    <a:pt x="134744" y="156274"/>
                  </a:lnTo>
                  <a:lnTo>
                    <a:pt x="134839" y="160615"/>
                  </a:lnTo>
                  <a:lnTo>
                    <a:pt x="134931" y="164956"/>
                  </a:lnTo>
                  <a:lnTo>
                    <a:pt x="135021" y="169297"/>
                  </a:lnTo>
                  <a:lnTo>
                    <a:pt x="135112" y="173638"/>
                  </a:lnTo>
                  <a:lnTo>
                    <a:pt x="135200" y="177979"/>
                  </a:lnTo>
                  <a:lnTo>
                    <a:pt x="135287" y="182320"/>
                  </a:lnTo>
                  <a:lnTo>
                    <a:pt x="135374" y="186661"/>
                  </a:lnTo>
                  <a:lnTo>
                    <a:pt x="135458" y="191002"/>
                  </a:lnTo>
                  <a:lnTo>
                    <a:pt x="135541" y="195343"/>
                  </a:lnTo>
                  <a:lnTo>
                    <a:pt x="135624" y="199684"/>
                  </a:lnTo>
                  <a:lnTo>
                    <a:pt x="135705" y="204025"/>
                  </a:lnTo>
                  <a:lnTo>
                    <a:pt x="135784" y="208366"/>
                  </a:lnTo>
                  <a:lnTo>
                    <a:pt x="135863" y="212707"/>
                  </a:lnTo>
                  <a:lnTo>
                    <a:pt x="135940" y="217047"/>
                  </a:lnTo>
                  <a:lnTo>
                    <a:pt x="136015" y="221388"/>
                  </a:lnTo>
                  <a:lnTo>
                    <a:pt x="136090" y="225729"/>
                  </a:lnTo>
                  <a:lnTo>
                    <a:pt x="136163" y="230070"/>
                  </a:lnTo>
                  <a:lnTo>
                    <a:pt x="136234" y="234411"/>
                  </a:lnTo>
                  <a:lnTo>
                    <a:pt x="136306" y="238752"/>
                  </a:lnTo>
                  <a:lnTo>
                    <a:pt x="136376" y="243093"/>
                  </a:lnTo>
                  <a:lnTo>
                    <a:pt x="136443" y="247434"/>
                  </a:lnTo>
                  <a:lnTo>
                    <a:pt x="136510" y="251775"/>
                  </a:lnTo>
                  <a:lnTo>
                    <a:pt x="136576" y="256116"/>
                  </a:lnTo>
                  <a:lnTo>
                    <a:pt x="136640" y="260457"/>
                  </a:lnTo>
                  <a:lnTo>
                    <a:pt x="136703" y="264798"/>
                  </a:lnTo>
                  <a:lnTo>
                    <a:pt x="136766" y="269139"/>
                  </a:lnTo>
                  <a:lnTo>
                    <a:pt x="136826" y="273480"/>
                  </a:lnTo>
                  <a:lnTo>
                    <a:pt x="136885" y="277821"/>
                  </a:lnTo>
                  <a:lnTo>
                    <a:pt x="136945" y="282162"/>
                  </a:lnTo>
                  <a:lnTo>
                    <a:pt x="137001" y="286503"/>
                  </a:lnTo>
                  <a:lnTo>
                    <a:pt x="137056" y="290844"/>
                  </a:lnTo>
                  <a:lnTo>
                    <a:pt x="137112" y="295185"/>
                  </a:lnTo>
                  <a:lnTo>
                    <a:pt x="137165" y="299526"/>
                  </a:lnTo>
                  <a:lnTo>
                    <a:pt x="137217" y="303867"/>
                  </a:lnTo>
                  <a:lnTo>
                    <a:pt x="137269" y="308208"/>
                  </a:lnTo>
                  <a:lnTo>
                    <a:pt x="137319" y="312549"/>
                  </a:lnTo>
                  <a:lnTo>
                    <a:pt x="137367" y="316890"/>
                  </a:lnTo>
                  <a:lnTo>
                    <a:pt x="137416" y="321231"/>
                  </a:lnTo>
                  <a:lnTo>
                    <a:pt x="137462" y="325571"/>
                  </a:lnTo>
                  <a:lnTo>
                    <a:pt x="137507" y="329912"/>
                  </a:lnTo>
                  <a:lnTo>
                    <a:pt x="137552" y="334253"/>
                  </a:lnTo>
                  <a:lnTo>
                    <a:pt x="137595" y="338594"/>
                  </a:lnTo>
                  <a:lnTo>
                    <a:pt x="137637" y="342935"/>
                  </a:lnTo>
                  <a:lnTo>
                    <a:pt x="137679" y="347276"/>
                  </a:lnTo>
                  <a:lnTo>
                    <a:pt x="137719" y="351617"/>
                  </a:lnTo>
                  <a:lnTo>
                    <a:pt x="137757" y="355958"/>
                  </a:lnTo>
                  <a:lnTo>
                    <a:pt x="137795" y="360299"/>
                  </a:lnTo>
                  <a:lnTo>
                    <a:pt x="137833" y="364640"/>
                  </a:lnTo>
                  <a:lnTo>
                    <a:pt x="137868" y="368981"/>
                  </a:lnTo>
                  <a:lnTo>
                    <a:pt x="137903" y="373322"/>
                  </a:lnTo>
                  <a:lnTo>
                    <a:pt x="137937" y="377663"/>
                  </a:lnTo>
                  <a:lnTo>
                    <a:pt x="137969" y="382004"/>
                  </a:lnTo>
                  <a:lnTo>
                    <a:pt x="138001" y="386345"/>
                  </a:lnTo>
                  <a:lnTo>
                    <a:pt x="138033" y="390686"/>
                  </a:lnTo>
                  <a:lnTo>
                    <a:pt x="138062" y="395027"/>
                  </a:lnTo>
                  <a:lnTo>
                    <a:pt x="138091" y="399368"/>
                  </a:lnTo>
                  <a:lnTo>
                    <a:pt x="138120" y="403709"/>
                  </a:lnTo>
                  <a:lnTo>
                    <a:pt x="138146" y="408050"/>
                  </a:lnTo>
                  <a:lnTo>
                    <a:pt x="138172" y="412391"/>
                  </a:lnTo>
                  <a:lnTo>
                    <a:pt x="138199" y="416732"/>
                  </a:lnTo>
                  <a:lnTo>
                    <a:pt x="138222" y="421073"/>
                  </a:lnTo>
                  <a:lnTo>
                    <a:pt x="138246" y="425414"/>
                  </a:lnTo>
                  <a:lnTo>
                    <a:pt x="138269" y="429755"/>
                  </a:lnTo>
                  <a:lnTo>
                    <a:pt x="138291" y="434095"/>
                  </a:lnTo>
                  <a:lnTo>
                    <a:pt x="138312" y="438436"/>
                  </a:lnTo>
                  <a:lnTo>
                    <a:pt x="138333" y="442777"/>
                  </a:lnTo>
                  <a:lnTo>
                    <a:pt x="138352" y="447118"/>
                  </a:lnTo>
                  <a:lnTo>
                    <a:pt x="138370" y="451459"/>
                  </a:lnTo>
                  <a:lnTo>
                    <a:pt x="138389" y="455800"/>
                  </a:lnTo>
                  <a:lnTo>
                    <a:pt x="138406" y="460141"/>
                  </a:lnTo>
                  <a:lnTo>
                    <a:pt x="138422" y="464482"/>
                  </a:lnTo>
                  <a:lnTo>
                    <a:pt x="138438" y="468823"/>
                  </a:lnTo>
                  <a:lnTo>
                    <a:pt x="138453" y="473164"/>
                  </a:lnTo>
                  <a:lnTo>
                    <a:pt x="138468" y="477505"/>
                  </a:lnTo>
                  <a:lnTo>
                    <a:pt x="138482" y="481846"/>
                  </a:lnTo>
                  <a:lnTo>
                    <a:pt x="138495" y="486187"/>
                  </a:lnTo>
                  <a:lnTo>
                    <a:pt x="138507" y="490528"/>
                  </a:lnTo>
                  <a:lnTo>
                    <a:pt x="138519" y="494869"/>
                  </a:lnTo>
                  <a:lnTo>
                    <a:pt x="138531" y="499210"/>
                  </a:lnTo>
                  <a:lnTo>
                    <a:pt x="138541" y="503551"/>
                  </a:lnTo>
                  <a:lnTo>
                    <a:pt x="138552" y="507892"/>
                  </a:lnTo>
                  <a:lnTo>
                    <a:pt x="138562" y="512233"/>
                  </a:lnTo>
                  <a:lnTo>
                    <a:pt x="138571" y="516574"/>
                  </a:lnTo>
                  <a:lnTo>
                    <a:pt x="138579" y="520915"/>
                  </a:lnTo>
                  <a:lnTo>
                    <a:pt x="138588" y="525256"/>
                  </a:lnTo>
                  <a:lnTo>
                    <a:pt x="138595" y="529597"/>
                  </a:lnTo>
                  <a:lnTo>
                    <a:pt x="138603" y="533938"/>
                  </a:lnTo>
                  <a:lnTo>
                    <a:pt x="138610" y="538278"/>
                  </a:lnTo>
                  <a:lnTo>
                    <a:pt x="138616" y="542619"/>
                  </a:lnTo>
                  <a:lnTo>
                    <a:pt x="138622" y="546960"/>
                  </a:lnTo>
                  <a:lnTo>
                    <a:pt x="138629" y="551301"/>
                  </a:lnTo>
                  <a:lnTo>
                    <a:pt x="138634" y="555642"/>
                  </a:lnTo>
                  <a:lnTo>
                    <a:pt x="138639" y="559983"/>
                  </a:lnTo>
                  <a:lnTo>
                    <a:pt x="138644" y="564324"/>
                  </a:lnTo>
                  <a:lnTo>
                    <a:pt x="138648" y="568665"/>
                  </a:lnTo>
                  <a:lnTo>
                    <a:pt x="138653" y="573006"/>
                  </a:lnTo>
                  <a:lnTo>
                    <a:pt x="138657" y="577347"/>
                  </a:lnTo>
                  <a:lnTo>
                    <a:pt x="138661" y="581688"/>
                  </a:lnTo>
                  <a:lnTo>
                    <a:pt x="138664" y="586029"/>
                  </a:lnTo>
                  <a:lnTo>
                    <a:pt x="138668" y="590370"/>
                  </a:lnTo>
                  <a:lnTo>
                    <a:pt x="138671" y="594711"/>
                  </a:lnTo>
                  <a:lnTo>
                    <a:pt x="138674" y="599052"/>
                  </a:lnTo>
                  <a:lnTo>
                    <a:pt x="138678" y="603393"/>
                  </a:lnTo>
                  <a:lnTo>
                    <a:pt x="138681" y="607734"/>
                  </a:lnTo>
                  <a:lnTo>
                    <a:pt x="138684" y="612075"/>
                  </a:lnTo>
                  <a:lnTo>
                    <a:pt x="138686" y="616416"/>
                  </a:lnTo>
                  <a:lnTo>
                    <a:pt x="138689" y="620757"/>
                  </a:lnTo>
                  <a:lnTo>
                    <a:pt x="138692" y="625098"/>
                  </a:lnTo>
                  <a:lnTo>
                    <a:pt x="138695" y="629439"/>
                  </a:lnTo>
                  <a:lnTo>
                    <a:pt x="138698" y="633780"/>
                  </a:lnTo>
                  <a:lnTo>
                    <a:pt x="138701" y="638121"/>
                  </a:lnTo>
                  <a:lnTo>
                    <a:pt x="138704" y="642462"/>
                  </a:lnTo>
                  <a:lnTo>
                    <a:pt x="138707" y="646802"/>
                  </a:lnTo>
                  <a:lnTo>
                    <a:pt x="138711" y="651143"/>
                  </a:lnTo>
                  <a:lnTo>
                    <a:pt x="138714" y="655484"/>
                  </a:lnTo>
                  <a:lnTo>
                    <a:pt x="138718" y="659825"/>
                  </a:lnTo>
                  <a:lnTo>
                    <a:pt x="138722" y="664166"/>
                  </a:lnTo>
                  <a:lnTo>
                    <a:pt x="138726" y="668507"/>
                  </a:lnTo>
                  <a:lnTo>
                    <a:pt x="138730" y="672848"/>
                  </a:lnTo>
                  <a:lnTo>
                    <a:pt x="138735" y="677189"/>
                  </a:lnTo>
                  <a:lnTo>
                    <a:pt x="138740" y="681530"/>
                  </a:lnTo>
                  <a:lnTo>
                    <a:pt x="138745" y="685871"/>
                  </a:lnTo>
                  <a:lnTo>
                    <a:pt x="138751" y="690212"/>
                  </a:lnTo>
                  <a:lnTo>
                    <a:pt x="138756" y="694553"/>
                  </a:lnTo>
                  <a:lnTo>
                    <a:pt x="138762" y="698894"/>
                  </a:lnTo>
                  <a:lnTo>
                    <a:pt x="138769" y="703235"/>
                  </a:lnTo>
                  <a:lnTo>
                    <a:pt x="138777" y="707576"/>
                  </a:lnTo>
                  <a:lnTo>
                    <a:pt x="138784" y="711917"/>
                  </a:lnTo>
                  <a:lnTo>
                    <a:pt x="138792" y="716258"/>
                  </a:lnTo>
                  <a:lnTo>
                    <a:pt x="138801" y="720599"/>
                  </a:lnTo>
                  <a:lnTo>
                    <a:pt x="138809" y="724940"/>
                  </a:lnTo>
                  <a:lnTo>
                    <a:pt x="138819" y="729281"/>
                  </a:lnTo>
                  <a:lnTo>
                    <a:pt x="138829" y="733622"/>
                  </a:lnTo>
                  <a:lnTo>
                    <a:pt x="138840" y="737963"/>
                  </a:lnTo>
                  <a:lnTo>
                    <a:pt x="138851" y="742304"/>
                  </a:lnTo>
                  <a:lnTo>
                    <a:pt x="138863" y="746645"/>
                  </a:lnTo>
                  <a:lnTo>
                    <a:pt x="138875" y="750986"/>
                  </a:lnTo>
                  <a:lnTo>
                    <a:pt x="138889" y="755326"/>
                  </a:lnTo>
                  <a:lnTo>
                    <a:pt x="138903" y="759667"/>
                  </a:lnTo>
                  <a:lnTo>
                    <a:pt x="138917" y="764008"/>
                  </a:lnTo>
                  <a:lnTo>
                    <a:pt x="138933" y="768349"/>
                  </a:lnTo>
                  <a:lnTo>
                    <a:pt x="138949" y="772690"/>
                  </a:lnTo>
                  <a:lnTo>
                    <a:pt x="138966" y="777031"/>
                  </a:lnTo>
                  <a:lnTo>
                    <a:pt x="138983" y="781372"/>
                  </a:lnTo>
                  <a:lnTo>
                    <a:pt x="139002" y="785713"/>
                  </a:lnTo>
                  <a:lnTo>
                    <a:pt x="139021" y="790054"/>
                  </a:lnTo>
                  <a:lnTo>
                    <a:pt x="139041" y="794395"/>
                  </a:lnTo>
                  <a:lnTo>
                    <a:pt x="139063" y="798736"/>
                  </a:lnTo>
                  <a:lnTo>
                    <a:pt x="139085" y="803077"/>
                  </a:lnTo>
                  <a:lnTo>
                    <a:pt x="139107" y="807418"/>
                  </a:lnTo>
                  <a:lnTo>
                    <a:pt x="139132" y="811759"/>
                  </a:lnTo>
                  <a:lnTo>
                    <a:pt x="139156" y="816100"/>
                  </a:lnTo>
                  <a:lnTo>
                    <a:pt x="139181" y="820441"/>
                  </a:lnTo>
                  <a:lnTo>
                    <a:pt x="139209" y="824782"/>
                  </a:lnTo>
                  <a:lnTo>
                    <a:pt x="139237" y="829123"/>
                  </a:lnTo>
                  <a:lnTo>
                    <a:pt x="139265" y="833464"/>
                  </a:lnTo>
                  <a:lnTo>
                    <a:pt x="139296" y="837805"/>
                  </a:lnTo>
                  <a:lnTo>
                    <a:pt x="139327" y="842146"/>
                  </a:lnTo>
                  <a:lnTo>
                    <a:pt x="139358" y="846487"/>
                  </a:lnTo>
                  <a:lnTo>
                    <a:pt x="139393" y="850828"/>
                  </a:lnTo>
                  <a:lnTo>
                    <a:pt x="139427" y="855169"/>
                  </a:lnTo>
                  <a:lnTo>
                    <a:pt x="139462" y="859510"/>
                  </a:lnTo>
                  <a:lnTo>
                    <a:pt x="139499" y="863850"/>
                  </a:lnTo>
                  <a:lnTo>
                    <a:pt x="139538" y="868191"/>
                  </a:lnTo>
                  <a:lnTo>
                    <a:pt x="139576" y="872532"/>
                  </a:lnTo>
                  <a:lnTo>
                    <a:pt x="139617" y="876873"/>
                  </a:lnTo>
                  <a:lnTo>
                    <a:pt x="139659" y="881214"/>
                  </a:lnTo>
                  <a:lnTo>
                    <a:pt x="139701" y="885555"/>
                  </a:lnTo>
                  <a:lnTo>
                    <a:pt x="139746" y="889896"/>
                  </a:lnTo>
                  <a:lnTo>
                    <a:pt x="139792" y="894237"/>
                  </a:lnTo>
                  <a:lnTo>
                    <a:pt x="139838" y="898578"/>
                  </a:lnTo>
                  <a:lnTo>
                    <a:pt x="139886" y="902919"/>
                  </a:lnTo>
                  <a:lnTo>
                    <a:pt x="139937" y="907260"/>
                  </a:lnTo>
                  <a:lnTo>
                    <a:pt x="139987" y="911601"/>
                  </a:lnTo>
                  <a:lnTo>
                    <a:pt x="140039" y="915942"/>
                  </a:lnTo>
                  <a:lnTo>
                    <a:pt x="140094" y="920283"/>
                  </a:lnTo>
                  <a:lnTo>
                    <a:pt x="140148" y="924624"/>
                  </a:lnTo>
                  <a:lnTo>
                    <a:pt x="140204" y="928965"/>
                  </a:lnTo>
                  <a:lnTo>
                    <a:pt x="140263" y="933306"/>
                  </a:lnTo>
                  <a:lnTo>
                    <a:pt x="140323" y="937647"/>
                  </a:lnTo>
                  <a:lnTo>
                    <a:pt x="140383" y="941988"/>
                  </a:lnTo>
                  <a:lnTo>
                    <a:pt x="140446" y="946329"/>
                  </a:lnTo>
                  <a:lnTo>
                    <a:pt x="140510" y="950670"/>
                  </a:lnTo>
                  <a:lnTo>
                    <a:pt x="140574" y="955011"/>
                  </a:lnTo>
                  <a:lnTo>
                    <a:pt x="140643" y="959352"/>
                  </a:lnTo>
                  <a:lnTo>
                    <a:pt x="140711" y="963693"/>
                  </a:lnTo>
                  <a:lnTo>
                    <a:pt x="140779" y="968033"/>
                  </a:lnTo>
                  <a:lnTo>
                    <a:pt x="140853" y="972374"/>
                  </a:lnTo>
                  <a:lnTo>
                    <a:pt x="140926" y="976715"/>
                  </a:lnTo>
                  <a:lnTo>
                    <a:pt x="140999" y="981056"/>
                  </a:lnTo>
                  <a:lnTo>
                    <a:pt x="141077" y="985397"/>
                  </a:lnTo>
                  <a:lnTo>
                    <a:pt x="141155" y="989738"/>
                  </a:lnTo>
                  <a:lnTo>
                    <a:pt x="141233" y="994079"/>
                  </a:lnTo>
                  <a:lnTo>
                    <a:pt x="141315" y="998420"/>
                  </a:lnTo>
                  <a:lnTo>
                    <a:pt x="141398" y="1002761"/>
                  </a:lnTo>
                  <a:lnTo>
                    <a:pt x="141481" y="1007102"/>
                  </a:lnTo>
                  <a:lnTo>
                    <a:pt x="141568" y="1011443"/>
                  </a:lnTo>
                  <a:lnTo>
                    <a:pt x="141656" y="1015784"/>
                  </a:lnTo>
                  <a:lnTo>
                    <a:pt x="141745" y="1020125"/>
                  </a:lnTo>
                  <a:lnTo>
                    <a:pt x="141836" y="1024466"/>
                  </a:lnTo>
                  <a:lnTo>
                    <a:pt x="141929" y="1028807"/>
                  </a:lnTo>
                  <a:lnTo>
                    <a:pt x="142023" y="1033148"/>
                  </a:lnTo>
                  <a:lnTo>
                    <a:pt x="142119" y="1037489"/>
                  </a:lnTo>
                  <a:lnTo>
                    <a:pt x="142217" y="1041830"/>
                  </a:lnTo>
                  <a:lnTo>
                    <a:pt x="142316" y="1046171"/>
                  </a:lnTo>
                  <a:lnTo>
                    <a:pt x="142417" y="1050512"/>
                  </a:lnTo>
                  <a:lnTo>
                    <a:pt x="142521" y="1054853"/>
                  </a:lnTo>
                  <a:lnTo>
                    <a:pt x="142624" y="1059194"/>
                  </a:lnTo>
                  <a:lnTo>
                    <a:pt x="142730" y="1063535"/>
                  </a:lnTo>
                  <a:lnTo>
                    <a:pt x="142839" y="1067876"/>
                  </a:lnTo>
                  <a:lnTo>
                    <a:pt x="142948" y="1072217"/>
                  </a:lnTo>
                  <a:lnTo>
                    <a:pt x="143058" y="1076557"/>
                  </a:lnTo>
                  <a:lnTo>
                    <a:pt x="143172" y="1080898"/>
                  </a:lnTo>
                  <a:lnTo>
                    <a:pt x="143287" y="1085239"/>
                  </a:lnTo>
                  <a:lnTo>
                    <a:pt x="143402" y="1089580"/>
                  </a:lnTo>
                  <a:lnTo>
                    <a:pt x="143521" y="1093921"/>
                  </a:lnTo>
                  <a:lnTo>
                    <a:pt x="143641" y="1098262"/>
                  </a:lnTo>
                  <a:lnTo>
                    <a:pt x="143761" y="1102603"/>
                  </a:lnTo>
                  <a:lnTo>
                    <a:pt x="143885" y="1106944"/>
                  </a:lnTo>
                  <a:lnTo>
                    <a:pt x="144010" y="1111285"/>
                  </a:lnTo>
                  <a:lnTo>
                    <a:pt x="144135" y="1115626"/>
                  </a:lnTo>
                  <a:lnTo>
                    <a:pt x="144265" y="1119967"/>
                  </a:lnTo>
                  <a:lnTo>
                    <a:pt x="144395" y="1124308"/>
                  </a:lnTo>
                  <a:lnTo>
                    <a:pt x="144525" y="1128649"/>
                  </a:lnTo>
                  <a:lnTo>
                    <a:pt x="144659" y="1132990"/>
                  </a:lnTo>
                  <a:lnTo>
                    <a:pt x="144794" y="1137331"/>
                  </a:lnTo>
                  <a:lnTo>
                    <a:pt x="144929" y="1141672"/>
                  </a:lnTo>
                  <a:lnTo>
                    <a:pt x="145069" y="1146013"/>
                  </a:lnTo>
                  <a:lnTo>
                    <a:pt x="145209" y="1150354"/>
                  </a:lnTo>
                  <a:lnTo>
                    <a:pt x="145349" y="1154695"/>
                  </a:lnTo>
                  <a:lnTo>
                    <a:pt x="145493" y="1159036"/>
                  </a:lnTo>
                  <a:lnTo>
                    <a:pt x="145638" y="1163377"/>
                  </a:lnTo>
                  <a:lnTo>
                    <a:pt x="145783" y="1167718"/>
                  </a:lnTo>
                  <a:lnTo>
                    <a:pt x="145931" y="1172059"/>
                  </a:lnTo>
                  <a:lnTo>
                    <a:pt x="146082" y="1176400"/>
                  </a:lnTo>
                  <a:lnTo>
                    <a:pt x="146232" y="1180741"/>
                  </a:lnTo>
                  <a:lnTo>
                    <a:pt x="146384" y="1185081"/>
                  </a:lnTo>
                  <a:lnTo>
                    <a:pt x="146539" y="1189422"/>
                  </a:lnTo>
                  <a:lnTo>
                    <a:pt x="146694" y="1193763"/>
                  </a:lnTo>
                  <a:lnTo>
                    <a:pt x="146851" y="1198104"/>
                  </a:lnTo>
                  <a:lnTo>
                    <a:pt x="147011" y="1202445"/>
                  </a:lnTo>
                  <a:lnTo>
                    <a:pt x="147171" y="1206786"/>
                  </a:lnTo>
                  <a:lnTo>
                    <a:pt x="147332" y="1211127"/>
                  </a:lnTo>
                  <a:lnTo>
                    <a:pt x="147496" y="1215468"/>
                  </a:lnTo>
                  <a:lnTo>
                    <a:pt x="147660" y="1219809"/>
                  </a:lnTo>
                  <a:lnTo>
                    <a:pt x="147825" y="1224150"/>
                  </a:lnTo>
                  <a:lnTo>
                    <a:pt x="147994" y="1228491"/>
                  </a:lnTo>
                  <a:lnTo>
                    <a:pt x="148163" y="1232832"/>
                  </a:lnTo>
                  <a:lnTo>
                    <a:pt x="148332" y="1237173"/>
                  </a:lnTo>
                  <a:lnTo>
                    <a:pt x="148505" y="1241514"/>
                  </a:lnTo>
                  <a:lnTo>
                    <a:pt x="148678" y="1245855"/>
                  </a:lnTo>
                  <a:lnTo>
                    <a:pt x="148851" y="1250196"/>
                  </a:lnTo>
                  <a:lnTo>
                    <a:pt x="149028" y="1254537"/>
                  </a:lnTo>
                  <a:lnTo>
                    <a:pt x="149205" y="1258878"/>
                  </a:lnTo>
                  <a:lnTo>
                    <a:pt x="149382" y="1263219"/>
                  </a:lnTo>
                  <a:lnTo>
                    <a:pt x="149562" y="1267560"/>
                  </a:lnTo>
                  <a:lnTo>
                    <a:pt x="149743" y="1271901"/>
                  </a:lnTo>
                  <a:lnTo>
                    <a:pt x="149924" y="1276242"/>
                  </a:lnTo>
                  <a:lnTo>
                    <a:pt x="150108" y="1280583"/>
                  </a:lnTo>
                  <a:lnTo>
                    <a:pt x="150292" y="1284924"/>
                  </a:lnTo>
                  <a:lnTo>
                    <a:pt x="150477" y="1289265"/>
                  </a:lnTo>
                  <a:lnTo>
                    <a:pt x="150664" y="1293605"/>
                  </a:lnTo>
                  <a:lnTo>
                    <a:pt x="150852" y="1297946"/>
                  </a:lnTo>
                  <a:lnTo>
                    <a:pt x="151040" y="1302287"/>
                  </a:lnTo>
                  <a:lnTo>
                    <a:pt x="151230" y="1306628"/>
                  </a:lnTo>
                  <a:lnTo>
                    <a:pt x="151421" y="1310969"/>
                  </a:lnTo>
                  <a:lnTo>
                    <a:pt x="151612" y="1315310"/>
                  </a:lnTo>
                  <a:lnTo>
                    <a:pt x="151805" y="1319651"/>
                  </a:lnTo>
                  <a:lnTo>
                    <a:pt x="151999" y="1323992"/>
                  </a:lnTo>
                  <a:lnTo>
                    <a:pt x="152193" y="1328333"/>
                  </a:lnTo>
                  <a:lnTo>
                    <a:pt x="152388" y="1332674"/>
                  </a:lnTo>
                  <a:lnTo>
                    <a:pt x="152585" y="1337015"/>
                  </a:lnTo>
                  <a:lnTo>
                    <a:pt x="152782" y="1341356"/>
                  </a:lnTo>
                  <a:lnTo>
                    <a:pt x="152979" y="1345697"/>
                  </a:lnTo>
                  <a:lnTo>
                    <a:pt x="153178" y="1350038"/>
                  </a:lnTo>
                  <a:lnTo>
                    <a:pt x="153377" y="1354379"/>
                  </a:lnTo>
                  <a:lnTo>
                    <a:pt x="153577" y="1358720"/>
                  </a:lnTo>
                  <a:lnTo>
                    <a:pt x="153778" y="1363061"/>
                  </a:lnTo>
                  <a:lnTo>
                    <a:pt x="153979" y="1367402"/>
                  </a:lnTo>
                  <a:lnTo>
                    <a:pt x="154181" y="1371743"/>
                  </a:lnTo>
                  <a:lnTo>
                    <a:pt x="154384" y="1376084"/>
                  </a:lnTo>
                  <a:lnTo>
                    <a:pt x="154587" y="1380425"/>
                  </a:lnTo>
                  <a:lnTo>
                    <a:pt x="154790" y="1384766"/>
                  </a:lnTo>
                  <a:lnTo>
                    <a:pt x="154995" y="1389107"/>
                  </a:lnTo>
                  <a:lnTo>
                    <a:pt x="155199" y="1393448"/>
                  </a:lnTo>
                  <a:lnTo>
                    <a:pt x="155404" y="1397789"/>
                  </a:lnTo>
                  <a:lnTo>
                    <a:pt x="155609" y="1402129"/>
                  </a:lnTo>
                  <a:lnTo>
                    <a:pt x="155815" y="1406470"/>
                  </a:lnTo>
                  <a:lnTo>
                    <a:pt x="156021" y="1410811"/>
                  </a:lnTo>
                  <a:lnTo>
                    <a:pt x="156227" y="1415152"/>
                  </a:lnTo>
                  <a:lnTo>
                    <a:pt x="156433" y="1419493"/>
                  </a:lnTo>
                  <a:lnTo>
                    <a:pt x="156640" y="1423834"/>
                  </a:lnTo>
                  <a:lnTo>
                    <a:pt x="156847" y="1428175"/>
                  </a:lnTo>
                  <a:lnTo>
                    <a:pt x="157054" y="1432516"/>
                  </a:lnTo>
                  <a:lnTo>
                    <a:pt x="157261" y="1436857"/>
                  </a:lnTo>
                  <a:lnTo>
                    <a:pt x="157468" y="1441198"/>
                  </a:lnTo>
                  <a:lnTo>
                    <a:pt x="157675" y="1445539"/>
                  </a:lnTo>
                  <a:lnTo>
                    <a:pt x="157882" y="1449880"/>
                  </a:lnTo>
                  <a:lnTo>
                    <a:pt x="158089" y="1454221"/>
                  </a:lnTo>
                  <a:lnTo>
                    <a:pt x="158296" y="1458562"/>
                  </a:lnTo>
                  <a:lnTo>
                    <a:pt x="158503" y="1462903"/>
                  </a:lnTo>
                  <a:lnTo>
                    <a:pt x="158709" y="1467244"/>
                  </a:lnTo>
                  <a:lnTo>
                    <a:pt x="158916" y="1471585"/>
                  </a:lnTo>
                  <a:lnTo>
                    <a:pt x="159122" y="1475926"/>
                  </a:lnTo>
                  <a:lnTo>
                    <a:pt x="159328" y="1480267"/>
                  </a:lnTo>
                  <a:lnTo>
                    <a:pt x="159533" y="1484608"/>
                  </a:lnTo>
                  <a:lnTo>
                    <a:pt x="159739" y="1488949"/>
                  </a:lnTo>
                  <a:lnTo>
                    <a:pt x="159944" y="1493290"/>
                  </a:lnTo>
                  <a:lnTo>
                    <a:pt x="160148" y="1497631"/>
                  </a:lnTo>
                  <a:lnTo>
                    <a:pt x="160352" y="1501972"/>
                  </a:lnTo>
                  <a:lnTo>
                    <a:pt x="160556" y="1506312"/>
                  </a:lnTo>
                  <a:lnTo>
                    <a:pt x="160758" y="1510653"/>
                  </a:lnTo>
                  <a:lnTo>
                    <a:pt x="160960" y="1514994"/>
                  </a:lnTo>
                  <a:lnTo>
                    <a:pt x="161162" y="1519335"/>
                  </a:lnTo>
                  <a:lnTo>
                    <a:pt x="161363" y="1523676"/>
                  </a:lnTo>
                  <a:lnTo>
                    <a:pt x="161563" y="1528017"/>
                  </a:lnTo>
                  <a:lnTo>
                    <a:pt x="161763" y="1532358"/>
                  </a:lnTo>
                  <a:lnTo>
                    <a:pt x="161961" y="1536699"/>
                  </a:lnTo>
                  <a:lnTo>
                    <a:pt x="162158" y="1541040"/>
                  </a:lnTo>
                  <a:lnTo>
                    <a:pt x="162356" y="1545381"/>
                  </a:lnTo>
                  <a:lnTo>
                    <a:pt x="162551" y="1549722"/>
                  </a:lnTo>
                  <a:lnTo>
                    <a:pt x="162746" y="1554063"/>
                  </a:lnTo>
                  <a:lnTo>
                    <a:pt x="162941" y="1558404"/>
                  </a:lnTo>
                  <a:lnTo>
                    <a:pt x="163133" y="1562745"/>
                  </a:lnTo>
                  <a:lnTo>
                    <a:pt x="163325" y="1567086"/>
                  </a:lnTo>
                  <a:lnTo>
                    <a:pt x="163517" y="1571427"/>
                  </a:lnTo>
                  <a:lnTo>
                    <a:pt x="163706" y="1575768"/>
                  </a:lnTo>
                  <a:lnTo>
                    <a:pt x="163894" y="1580109"/>
                  </a:lnTo>
                  <a:lnTo>
                    <a:pt x="164082" y="1584450"/>
                  </a:lnTo>
                  <a:lnTo>
                    <a:pt x="164267" y="1588791"/>
                  </a:lnTo>
                  <a:lnTo>
                    <a:pt x="164451" y="1593132"/>
                  </a:lnTo>
                  <a:lnTo>
                    <a:pt x="164635" y="1597473"/>
                  </a:lnTo>
                  <a:lnTo>
                    <a:pt x="164817" y="1601814"/>
                  </a:lnTo>
                  <a:lnTo>
                    <a:pt x="164996" y="1606155"/>
                  </a:lnTo>
                  <a:lnTo>
                    <a:pt x="165176" y="1610496"/>
                  </a:lnTo>
                  <a:lnTo>
                    <a:pt x="165353" y="1614836"/>
                  </a:lnTo>
                  <a:lnTo>
                    <a:pt x="165528" y="1619177"/>
                  </a:lnTo>
                  <a:lnTo>
                    <a:pt x="165703" y="1623518"/>
                  </a:lnTo>
                  <a:lnTo>
                    <a:pt x="165876" y="1627859"/>
                  </a:lnTo>
                  <a:lnTo>
                    <a:pt x="166045" y="1632200"/>
                  </a:lnTo>
                  <a:lnTo>
                    <a:pt x="166215" y="1636541"/>
                  </a:lnTo>
                  <a:lnTo>
                    <a:pt x="166383" y="1640882"/>
                  </a:lnTo>
                  <a:lnTo>
                    <a:pt x="166547" y="1645223"/>
                  </a:lnTo>
                  <a:lnTo>
                    <a:pt x="166711" y="1649564"/>
                  </a:lnTo>
                  <a:lnTo>
                    <a:pt x="166874" y="1653905"/>
                  </a:lnTo>
                  <a:lnTo>
                    <a:pt x="167032" y="1658246"/>
                  </a:lnTo>
                  <a:lnTo>
                    <a:pt x="167190" y="1662587"/>
                  </a:lnTo>
                  <a:lnTo>
                    <a:pt x="167348" y="1666928"/>
                  </a:lnTo>
                  <a:lnTo>
                    <a:pt x="167500" y="1671269"/>
                  </a:lnTo>
                  <a:lnTo>
                    <a:pt x="167652" y="1675610"/>
                  </a:lnTo>
                  <a:lnTo>
                    <a:pt x="167803" y="1679951"/>
                  </a:lnTo>
                  <a:lnTo>
                    <a:pt x="167949" y="1684292"/>
                  </a:lnTo>
                  <a:lnTo>
                    <a:pt x="168094" y="1688633"/>
                  </a:lnTo>
                  <a:lnTo>
                    <a:pt x="168239" y="1692974"/>
                  </a:lnTo>
                  <a:lnTo>
                    <a:pt x="168379" y="1697315"/>
                  </a:lnTo>
                  <a:lnTo>
                    <a:pt x="168517" y="1701656"/>
                  </a:lnTo>
                  <a:lnTo>
                    <a:pt x="168655" y="1705997"/>
                  </a:lnTo>
                  <a:lnTo>
                    <a:pt x="168788" y="1710338"/>
                  </a:lnTo>
                  <a:lnTo>
                    <a:pt x="168918" y="1714679"/>
                  </a:lnTo>
                  <a:lnTo>
                    <a:pt x="169049" y="1719020"/>
                  </a:lnTo>
                  <a:lnTo>
                    <a:pt x="169175" y="1723360"/>
                  </a:lnTo>
                  <a:lnTo>
                    <a:pt x="169298" y="1727701"/>
                  </a:lnTo>
                  <a:lnTo>
                    <a:pt x="169421" y="1732042"/>
                  </a:lnTo>
                  <a:lnTo>
                    <a:pt x="169540" y="1736383"/>
                  </a:lnTo>
                  <a:lnTo>
                    <a:pt x="169656" y="1740724"/>
                  </a:lnTo>
                  <a:lnTo>
                    <a:pt x="169771" y="1745065"/>
                  </a:lnTo>
                  <a:lnTo>
                    <a:pt x="169882" y="1749406"/>
                  </a:lnTo>
                  <a:lnTo>
                    <a:pt x="169989" y="1753747"/>
                  </a:lnTo>
                  <a:lnTo>
                    <a:pt x="170096" y="1758088"/>
                  </a:lnTo>
                  <a:lnTo>
                    <a:pt x="170200" y="1762429"/>
                  </a:lnTo>
                  <a:lnTo>
                    <a:pt x="170298" y="1766770"/>
                  </a:lnTo>
                  <a:lnTo>
                    <a:pt x="170397" y="1771111"/>
                  </a:lnTo>
                  <a:lnTo>
                    <a:pt x="170493" y="1775452"/>
                  </a:lnTo>
                  <a:lnTo>
                    <a:pt x="170582" y="1779793"/>
                  </a:lnTo>
                  <a:lnTo>
                    <a:pt x="170672" y="1784134"/>
                  </a:lnTo>
                  <a:lnTo>
                    <a:pt x="170760" y="1788475"/>
                  </a:lnTo>
                  <a:lnTo>
                    <a:pt x="170840" y="1792816"/>
                  </a:lnTo>
                  <a:lnTo>
                    <a:pt x="170920" y="1797157"/>
                  </a:lnTo>
                  <a:lnTo>
                    <a:pt x="171001" y="1801498"/>
                  </a:lnTo>
                  <a:lnTo>
                    <a:pt x="171071" y="1805839"/>
                  </a:lnTo>
                  <a:lnTo>
                    <a:pt x="171142" y="1810180"/>
                  </a:lnTo>
                  <a:lnTo>
                    <a:pt x="171213" y="1814521"/>
                  </a:lnTo>
                  <a:lnTo>
                    <a:pt x="171275" y="1818862"/>
                  </a:lnTo>
                  <a:lnTo>
                    <a:pt x="171337" y="1823203"/>
                  </a:lnTo>
                  <a:lnTo>
                    <a:pt x="171398" y="1827544"/>
                  </a:lnTo>
                  <a:lnTo>
                    <a:pt x="171451" y="1831884"/>
                  </a:lnTo>
                  <a:lnTo>
                    <a:pt x="171502" y="1836225"/>
                  </a:lnTo>
                  <a:lnTo>
                    <a:pt x="171554" y="1840566"/>
                  </a:lnTo>
                  <a:lnTo>
                    <a:pt x="171598" y="1844907"/>
                  </a:lnTo>
                  <a:lnTo>
                    <a:pt x="171639" y="1849248"/>
                  </a:lnTo>
                  <a:lnTo>
                    <a:pt x="171681" y="1853589"/>
                  </a:lnTo>
                  <a:lnTo>
                    <a:pt x="171716" y="1857930"/>
                  </a:lnTo>
                  <a:lnTo>
                    <a:pt x="171747" y="1862271"/>
                  </a:lnTo>
                  <a:lnTo>
                    <a:pt x="171778" y="1866612"/>
                  </a:lnTo>
                  <a:lnTo>
                    <a:pt x="171804" y="1870953"/>
                  </a:lnTo>
                  <a:lnTo>
                    <a:pt x="171825" y="1875294"/>
                  </a:lnTo>
                  <a:lnTo>
                    <a:pt x="171846" y="1879635"/>
                  </a:lnTo>
                  <a:lnTo>
                    <a:pt x="171862" y="1883976"/>
                  </a:lnTo>
                  <a:lnTo>
                    <a:pt x="171872" y="1888317"/>
                  </a:lnTo>
                  <a:lnTo>
                    <a:pt x="171882" y="1892658"/>
                  </a:lnTo>
                  <a:lnTo>
                    <a:pt x="171889" y="1896999"/>
                  </a:lnTo>
                  <a:lnTo>
                    <a:pt x="171888" y="1901340"/>
                  </a:lnTo>
                  <a:lnTo>
                    <a:pt x="171888" y="1905681"/>
                  </a:lnTo>
                  <a:lnTo>
                    <a:pt x="171885" y="1910022"/>
                  </a:lnTo>
                  <a:lnTo>
                    <a:pt x="171874" y="1914363"/>
                  </a:lnTo>
                  <a:lnTo>
                    <a:pt x="171862" y="1918704"/>
                  </a:lnTo>
                  <a:lnTo>
                    <a:pt x="171849" y="1923045"/>
                  </a:lnTo>
                  <a:lnTo>
                    <a:pt x="171827" y="1927386"/>
                  </a:lnTo>
                  <a:lnTo>
                    <a:pt x="171805" y="1931727"/>
                  </a:lnTo>
                  <a:lnTo>
                    <a:pt x="171782" y="1936067"/>
                  </a:lnTo>
                  <a:lnTo>
                    <a:pt x="171749" y="1940408"/>
                  </a:lnTo>
                  <a:lnTo>
                    <a:pt x="171716" y="1944749"/>
                  </a:lnTo>
                  <a:lnTo>
                    <a:pt x="171683" y="1949090"/>
                  </a:lnTo>
                  <a:lnTo>
                    <a:pt x="171639" y="1953431"/>
                  </a:lnTo>
                  <a:lnTo>
                    <a:pt x="171595" y="1957772"/>
                  </a:lnTo>
                  <a:lnTo>
                    <a:pt x="171551" y="1962113"/>
                  </a:lnTo>
                  <a:lnTo>
                    <a:pt x="171497" y="1966454"/>
                  </a:lnTo>
                  <a:lnTo>
                    <a:pt x="171442" y="1970795"/>
                  </a:lnTo>
                  <a:lnTo>
                    <a:pt x="171387" y="1975136"/>
                  </a:lnTo>
                  <a:lnTo>
                    <a:pt x="171323" y="1979477"/>
                  </a:lnTo>
                  <a:lnTo>
                    <a:pt x="171256" y="1983818"/>
                  </a:lnTo>
                  <a:lnTo>
                    <a:pt x="171190" y="1988159"/>
                  </a:lnTo>
                  <a:lnTo>
                    <a:pt x="171116" y="1992500"/>
                  </a:lnTo>
                  <a:lnTo>
                    <a:pt x="171039" y="1996841"/>
                  </a:lnTo>
                  <a:lnTo>
                    <a:pt x="170961" y="2001182"/>
                  </a:lnTo>
                  <a:lnTo>
                    <a:pt x="170877" y="2005523"/>
                  </a:lnTo>
                  <a:lnTo>
                    <a:pt x="170788" y="2009864"/>
                  </a:lnTo>
                  <a:lnTo>
                    <a:pt x="170700" y="2014205"/>
                  </a:lnTo>
                  <a:lnTo>
                    <a:pt x="170606" y="2018546"/>
                  </a:lnTo>
                  <a:lnTo>
                    <a:pt x="170506" y="2022887"/>
                  </a:lnTo>
                  <a:lnTo>
                    <a:pt x="170406" y="2027228"/>
                  </a:lnTo>
                  <a:lnTo>
                    <a:pt x="170302" y="2031569"/>
                  </a:lnTo>
                  <a:lnTo>
                    <a:pt x="170192" y="2035910"/>
                  </a:lnTo>
                  <a:lnTo>
                    <a:pt x="170081" y="2040251"/>
                  </a:lnTo>
                  <a:lnTo>
                    <a:pt x="169967" y="2044591"/>
                  </a:lnTo>
                  <a:lnTo>
                    <a:pt x="169845" y="2048932"/>
                  </a:lnTo>
                  <a:lnTo>
                    <a:pt x="169723" y="2053273"/>
                  </a:lnTo>
                  <a:lnTo>
                    <a:pt x="169599" y="2057614"/>
                  </a:lnTo>
                  <a:lnTo>
                    <a:pt x="169467" y="2061955"/>
                  </a:lnTo>
                  <a:lnTo>
                    <a:pt x="169334" y="2066296"/>
                  </a:lnTo>
                  <a:lnTo>
                    <a:pt x="169200" y="2070637"/>
                  </a:lnTo>
                  <a:lnTo>
                    <a:pt x="169057" y="2074978"/>
                  </a:lnTo>
                  <a:lnTo>
                    <a:pt x="168913" y="2079319"/>
                  </a:lnTo>
                  <a:lnTo>
                    <a:pt x="168770" y="2083660"/>
                  </a:lnTo>
                  <a:lnTo>
                    <a:pt x="168616" y="2088001"/>
                  </a:lnTo>
                  <a:lnTo>
                    <a:pt x="168462" y="2092342"/>
                  </a:lnTo>
                  <a:lnTo>
                    <a:pt x="168307" y="2096683"/>
                  </a:lnTo>
                  <a:lnTo>
                    <a:pt x="168144" y="2101024"/>
                  </a:lnTo>
                  <a:lnTo>
                    <a:pt x="167979" y="2105365"/>
                  </a:lnTo>
                  <a:lnTo>
                    <a:pt x="167814" y="2109706"/>
                  </a:lnTo>
                  <a:lnTo>
                    <a:pt x="167641" y="2114047"/>
                  </a:lnTo>
                  <a:lnTo>
                    <a:pt x="167466" y="2118388"/>
                  </a:lnTo>
                  <a:lnTo>
                    <a:pt x="167291" y="2122729"/>
                  </a:lnTo>
                  <a:lnTo>
                    <a:pt x="167109" y="2127070"/>
                  </a:lnTo>
                  <a:lnTo>
                    <a:pt x="166923" y="2131411"/>
                  </a:lnTo>
                  <a:lnTo>
                    <a:pt x="166738" y="2135752"/>
                  </a:lnTo>
                  <a:lnTo>
                    <a:pt x="166547" y="2140093"/>
                  </a:lnTo>
                  <a:lnTo>
                    <a:pt x="166351" y="2144434"/>
                  </a:lnTo>
                  <a:lnTo>
                    <a:pt x="166156" y="2148775"/>
                  </a:lnTo>
                  <a:lnTo>
                    <a:pt x="165956" y="2153115"/>
                  </a:lnTo>
                  <a:lnTo>
                    <a:pt x="165750" y="2157456"/>
                  </a:lnTo>
                  <a:lnTo>
                    <a:pt x="165545" y="2161797"/>
                  </a:lnTo>
                  <a:lnTo>
                    <a:pt x="165336" y="2166138"/>
                  </a:lnTo>
                  <a:lnTo>
                    <a:pt x="165121" y="2170479"/>
                  </a:lnTo>
                  <a:lnTo>
                    <a:pt x="164906" y="2174820"/>
                  </a:lnTo>
                  <a:lnTo>
                    <a:pt x="164689" y="2179161"/>
                  </a:lnTo>
                  <a:lnTo>
                    <a:pt x="164464" y="2183502"/>
                  </a:lnTo>
                  <a:lnTo>
                    <a:pt x="164240" y="2187843"/>
                  </a:lnTo>
                  <a:lnTo>
                    <a:pt x="164014" y="2192184"/>
                  </a:lnTo>
                  <a:lnTo>
                    <a:pt x="163781" y="2196525"/>
                  </a:lnTo>
                  <a:lnTo>
                    <a:pt x="163547" y="2200866"/>
                  </a:lnTo>
                  <a:lnTo>
                    <a:pt x="163313" y="2205207"/>
                  </a:lnTo>
                  <a:lnTo>
                    <a:pt x="163070" y="2209548"/>
                  </a:lnTo>
                  <a:lnTo>
                    <a:pt x="162828" y="2213889"/>
                  </a:lnTo>
                  <a:lnTo>
                    <a:pt x="162586" y="2218230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139480" y="3874387"/>
              <a:ext cx="132600" cy="0"/>
            </a:xfrm>
            <a:custGeom>
              <a:avLst/>
              <a:pathLst>
                <a:path w="132600" h="0">
                  <a:moveTo>
                    <a:pt x="0" y="0"/>
                  </a:moveTo>
                  <a:lnTo>
                    <a:pt x="13260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187729" y="3193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187729" y="47450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1990482" y="443881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1990482" y="469989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1990482" y="43684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1990482" y="472396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1990482" y="447584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187729" y="43340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187729" y="43877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187729" y="25268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2389962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2418610" y="4692781"/>
              <a:ext cx="171889" cy="77767"/>
            </a:xfrm>
            <a:custGeom>
              <a:avLst/>
              <a:pathLst>
                <a:path w="171889" h="77767">
                  <a:moveTo>
                    <a:pt x="6681" y="77767"/>
                  </a:moveTo>
                  <a:lnTo>
                    <a:pt x="6374" y="77615"/>
                  </a:lnTo>
                  <a:lnTo>
                    <a:pt x="6066" y="77463"/>
                  </a:lnTo>
                  <a:lnTo>
                    <a:pt x="5773" y="77311"/>
                  </a:lnTo>
                  <a:lnTo>
                    <a:pt x="5483" y="77158"/>
                  </a:lnTo>
                  <a:lnTo>
                    <a:pt x="5202" y="77006"/>
                  </a:lnTo>
                  <a:lnTo>
                    <a:pt x="4928" y="76854"/>
                  </a:lnTo>
                  <a:lnTo>
                    <a:pt x="4660" y="76702"/>
                  </a:lnTo>
                  <a:lnTo>
                    <a:pt x="4404" y="76550"/>
                  </a:lnTo>
                  <a:lnTo>
                    <a:pt x="4148" y="76397"/>
                  </a:lnTo>
                  <a:lnTo>
                    <a:pt x="3909" y="76245"/>
                  </a:lnTo>
                  <a:lnTo>
                    <a:pt x="3670" y="76093"/>
                  </a:lnTo>
                  <a:lnTo>
                    <a:pt x="3444" y="75941"/>
                  </a:lnTo>
                  <a:lnTo>
                    <a:pt x="3222" y="75789"/>
                  </a:lnTo>
                  <a:lnTo>
                    <a:pt x="3009" y="75637"/>
                  </a:lnTo>
                  <a:lnTo>
                    <a:pt x="2804" y="75484"/>
                  </a:lnTo>
                  <a:lnTo>
                    <a:pt x="2604" y="75332"/>
                  </a:lnTo>
                  <a:lnTo>
                    <a:pt x="2416" y="75180"/>
                  </a:lnTo>
                  <a:lnTo>
                    <a:pt x="2229" y="75028"/>
                  </a:lnTo>
                  <a:lnTo>
                    <a:pt x="2058" y="74876"/>
                  </a:lnTo>
                  <a:lnTo>
                    <a:pt x="1887" y="74723"/>
                  </a:lnTo>
                  <a:lnTo>
                    <a:pt x="1730" y="74571"/>
                  </a:lnTo>
                  <a:lnTo>
                    <a:pt x="1575" y="74419"/>
                  </a:lnTo>
                  <a:lnTo>
                    <a:pt x="1430" y="74267"/>
                  </a:lnTo>
                  <a:lnTo>
                    <a:pt x="1293" y="74115"/>
                  </a:lnTo>
                  <a:lnTo>
                    <a:pt x="1160" y="73962"/>
                  </a:lnTo>
                  <a:lnTo>
                    <a:pt x="1039" y="73810"/>
                  </a:lnTo>
                  <a:lnTo>
                    <a:pt x="919" y="73658"/>
                  </a:lnTo>
                  <a:lnTo>
                    <a:pt x="814" y="73506"/>
                  </a:lnTo>
                  <a:lnTo>
                    <a:pt x="709" y="73354"/>
                  </a:lnTo>
                  <a:lnTo>
                    <a:pt x="617" y="73202"/>
                  </a:lnTo>
                  <a:lnTo>
                    <a:pt x="528" y="73049"/>
                  </a:lnTo>
                  <a:lnTo>
                    <a:pt x="448" y="72897"/>
                  </a:lnTo>
                  <a:lnTo>
                    <a:pt x="375" y="72745"/>
                  </a:lnTo>
                  <a:lnTo>
                    <a:pt x="306" y="72593"/>
                  </a:lnTo>
                  <a:lnTo>
                    <a:pt x="248" y="72441"/>
                  </a:lnTo>
                  <a:lnTo>
                    <a:pt x="191" y="72288"/>
                  </a:lnTo>
                  <a:lnTo>
                    <a:pt x="148" y="72136"/>
                  </a:lnTo>
                  <a:lnTo>
                    <a:pt x="105" y="71984"/>
                  </a:lnTo>
                  <a:lnTo>
                    <a:pt x="74" y="71832"/>
                  </a:lnTo>
                  <a:lnTo>
                    <a:pt x="45" y="71680"/>
                  </a:lnTo>
                  <a:lnTo>
                    <a:pt x="25" y="71527"/>
                  </a:lnTo>
                  <a:lnTo>
                    <a:pt x="10" y="71375"/>
                  </a:lnTo>
                  <a:lnTo>
                    <a:pt x="0" y="71223"/>
                  </a:lnTo>
                  <a:lnTo>
                    <a:pt x="0" y="71071"/>
                  </a:lnTo>
                  <a:lnTo>
                    <a:pt x="0" y="70919"/>
                  </a:lnTo>
                  <a:lnTo>
                    <a:pt x="12" y="70767"/>
                  </a:lnTo>
                  <a:lnTo>
                    <a:pt x="25" y="70614"/>
                  </a:lnTo>
                  <a:lnTo>
                    <a:pt x="48" y="70462"/>
                  </a:lnTo>
                  <a:lnTo>
                    <a:pt x="74" y="70310"/>
                  </a:lnTo>
                  <a:lnTo>
                    <a:pt x="106" y="70158"/>
                  </a:lnTo>
                  <a:lnTo>
                    <a:pt x="144" y="70006"/>
                  </a:lnTo>
                  <a:lnTo>
                    <a:pt x="185" y="69853"/>
                  </a:lnTo>
                  <a:lnTo>
                    <a:pt x="234" y="69701"/>
                  </a:lnTo>
                  <a:lnTo>
                    <a:pt x="285" y="69549"/>
                  </a:lnTo>
                  <a:lnTo>
                    <a:pt x="346" y="69397"/>
                  </a:lnTo>
                  <a:lnTo>
                    <a:pt x="407" y="69245"/>
                  </a:lnTo>
                  <a:lnTo>
                    <a:pt x="476" y="69093"/>
                  </a:lnTo>
                  <a:lnTo>
                    <a:pt x="548" y="68940"/>
                  </a:lnTo>
                  <a:lnTo>
                    <a:pt x="625" y="68788"/>
                  </a:lnTo>
                  <a:lnTo>
                    <a:pt x="708" y="68636"/>
                  </a:lnTo>
                  <a:lnTo>
                    <a:pt x="792" y="68484"/>
                  </a:lnTo>
                  <a:lnTo>
                    <a:pt x="885" y="68332"/>
                  </a:lnTo>
                  <a:lnTo>
                    <a:pt x="977" y="68179"/>
                  </a:lnTo>
                  <a:lnTo>
                    <a:pt x="1078" y="68027"/>
                  </a:lnTo>
                  <a:lnTo>
                    <a:pt x="1179" y="67875"/>
                  </a:lnTo>
                  <a:lnTo>
                    <a:pt x="1288" y="67723"/>
                  </a:lnTo>
                  <a:lnTo>
                    <a:pt x="1398" y="67571"/>
                  </a:lnTo>
                  <a:lnTo>
                    <a:pt x="1512" y="67418"/>
                  </a:lnTo>
                  <a:lnTo>
                    <a:pt x="1631" y="67266"/>
                  </a:lnTo>
                  <a:lnTo>
                    <a:pt x="1751" y="67114"/>
                  </a:lnTo>
                  <a:lnTo>
                    <a:pt x="1877" y="66962"/>
                  </a:lnTo>
                  <a:lnTo>
                    <a:pt x="2004" y="66810"/>
                  </a:lnTo>
                  <a:lnTo>
                    <a:pt x="2137" y="66658"/>
                  </a:lnTo>
                  <a:lnTo>
                    <a:pt x="2271" y="66505"/>
                  </a:lnTo>
                  <a:lnTo>
                    <a:pt x="2410" y="66353"/>
                  </a:lnTo>
                  <a:lnTo>
                    <a:pt x="2550" y="66201"/>
                  </a:lnTo>
                  <a:lnTo>
                    <a:pt x="2694" y="66049"/>
                  </a:lnTo>
                  <a:lnTo>
                    <a:pt x="2841" y="65897"/>
                  </a:lnTo>
                  <a:lnTo>
                    <a:pt x="2989" y="65744"/>
                  </a:lnTo>
                  <a:lnTo>
                    <a:pt x="3142" y="65592"/>
                  </a:lnTo>
                  <a:lnTo>
                    <a:pt x="3295" y="65440"/>
                  </a:lnTo>
                  <a:lnTo>
                    <a:pt x="3454" y="65288"/>
                  </a:lnTo>
                  <a:lnTo>
                    <a:pt x="3612" y="65136"/>
                  </a:lnTo>
                  <a:lnTo>
                    <a:pt x="3775" y="64983"/>
                  </a:lnTo>
                  <a:lnTo>
                    <a:pt x="3938" y="64831"/>
                  </a:lnTo>
                  <a:lnTo>
                    <a:pt x="4104" y="64679"/>
                  </a:lnTo>
                  <a:lnTo>
                    <a:pt x="4273" y="64527"/>
                  </a:lnTo>
                  <a:lnTo>
                    <a:pt x="4443" y="64375"/>
                  </a:lnTo>
                  <a:lnTo>
                    <a:pt x="4616" y="64223"/>
                  </a:lnTo>
                  <a:lnTo>
                    <a:pt x="4789" y="64070"/>
                  </a:lnTo>
                  <a:lnTo>
                    <a:pt x="4966" y="63918"/>
                  </a:lnTo>
                  <a:lnTo>
                    <a:pt x="5143" y="63766"/>
                  </a:lnTo>
                  <a:lnTo>
                    <a:pt x="5323" y="63614"/>
                  </a:lnTo>
                  <a:lnTo>
                    <a:pt x="5504" y="63462"/>
                  </a:lnTo>
                  <a:lnTo>
                    <a:pt x="5687" y="63309"/>
                  </a:lnTo>
                  <a:lnTo>
                    <a:pt x="5871" y="63157"/>
                  </a:lnTo>
                  <a:lnTo>
                    <a:pt x="6057" y="63005"/>
                  </a:lnTo>
                  <a:lnTo>
                    <a:pt x="6245" y="62853"/>
                  </a:lnTo>
                  <a:lnTo>
                    <a:pt x="6433" y="62701"/>
                  </a:lnTo>
                  <a:lnTo>
                    <a:pt x="6624" y="62548"/>
                  </a:lnTo>
                  <a:lnTo>
                    <a:pt x="6815" y="62396"/>
                  </a:lnTo>
                  <a:lnTo>
                    <a:pt x="7008" y="62244"/>
                  </a:lnTo>
                  <a:lnTo>
                    <a:pt x="7202" y="62092"/>
                  </a:lnTo>
                  <a:lnTo>
                    <a:pt x="7397" y="61940"/>
                  </a:lnTo>
                  <a:lnTo>
                    <a:pt x="7594" y="61788"/>
                  </a:lnTo>
                  <a:lnTo>
                    <a:pt x="7791" y="61635"/>
                  </a:lnTo>
                  <a:lnTo>
                    <a:pt x="7991" y="61483"/>
                  </a:lnTo>
                  <a:lnTo>
                    <a:pt x="8190" y="61331"/>
                  </a:lnTo>
                  <a:lnTo>
                    <a:pt x="8392" y="61179"/>
                  </a:lnTo>
                  <a:lnTo>
                    <a:pt x="8594" y="61027"/>
                  </a:lnTo>
                  <a:lnTo>
                    <a:pt x="8797" y="60874"/>
                  </a:lnTo>
                  <a:lnTo>
                    <a:pt x="9002" y="60722"/>
                  </a:lnTo>
                  <a:lnTo>
                    <a:pt x="9207" y="60570"/>
                  </a:lnTo>
                  <a:lnTo>
                    <a:pt x="9414" y="60418"/>
                  </a:lnTo>
                  <a:lnTo>
                    <a:pt x="9621" y="60266"/>
                  </a:lnTo>
                  <a:lnTo>
                    <a:pt x="9830" y="60113"/>
                  </a:lnTo>
                  <a:lnTo>
                    <a:pt x="10039" y="59961"/>
                  </a:lnTo>
                  <a:lnTo>
                    <a:pt x="10250" y="59809"/>
                  </a:lnTo>
                  <a:lnTo>
                    <a:pt x="10462" y="59657"/>
                  </a:lnTo>
                  <a:lnTo>
                    <a:pt x="10675" y="59505"/>
                  </a:lnTo>
                  <a:lnTo>
                    <a:pt x="10888" y="59353"/>
                  </a:lnTo>
                  <a:lnTo>
                    <a:pt x="11103" y="59200"/>
                  </a:lnTo>
                  <a:lnTo>
                    <a:pt x="11319" y="59048"/>
                  </a:lnTo>
                  <a:lnTo>
                    <a:pt x="11536" y="58896"/>
                  </a:lnTo>
                  <a:lnTo>
                    <a:pt x="11754" y="58744"/>
                  </a:lnTo>
                  <a:lnTo>
                    <a:pt x="11973" y="58592"/>
                  </a:lnTo>
                  <a:lnTo>
                    <a:pt x="12194" y="58439"/>
                  </a:lnTo>
                  <a:lnTo>
                    <a:pt x="12415" y="58287"/>
                  </a:lnTo>
                  <a:lnTo>
                    <a:pt x="12638" y="58135"/>
                  </a:lnTo>
                  <a:lnTo>
                    <a:pt x="12861" y="57983"/>
                  </a:lnTo>
                  <a:lnTo>
                    <a:pt x="13086" y="57831"/>
                  </a:lnTo>
                  <a:lnTo>
                    <a:pt x="13313" y="57678"/>
                  </a:lnTo>
                  <a:lnTo>
                    <a:pt x="13539" y="57526"/>
                  </a:lnTo>
                  <a:lnTo>
                    <a:pt x="13769" y="57374"/>
                  </a:lnTo>
                  <a:lnTo>
                    <a:pt x="13998" y="57222"/>
                  </a:lnTo>
                  <a:lnTo>
                    <a:pt x="14230" y="57070"/>
                  </a:lnTo>
                  <a:lnTo>
                    <a:pt x="14462" y="56918"/>
                  </a:lnTo>
                  <a:lnTo>
                    <a:pt x="14696" y="56765"/>
                  </a:lnTo>
                  <a:lnTo>
                    <a:pt x="14931" y="56613"/>
                  </a:lnTo>
                  <a:lnTo>
                    <a:pt x="15168" y="56461"/>
                  </a:lnTo>
                  <a:lnTo>
                    <a:pt x="15407" y="56309"/>
                  </a:lnTo>
                  <a:lnTo>
                    <a:pt x="15646" y="56157"/>
                  </a:lnTo>
                  <a:lnTo>
                    <a:pt x="15888" y="56004"/>
                  </a:lnTo>
                  <a:lnTo>
                    <a:pt x="16130" y="55852"/>
                  </a:lnTo>
                  <a:lnTo>
                    <a:pt x="16375" y="55700"/>
                  </a:lnTo>
                  <a:lnTo>
                    <a:pt x="16621" y="55548"/>
                  </a:lnTo>
                  <a:lnTo>
                    <a:pt x="16869" y="55396"/>
                  </a:lnTo>
                  <a:lnTo>
                    <a:pt x="17118" y="55243"/>
                  </a:lnTo>
                  <a:lnTo>
                    <a:pt x="17369" y="55091"/>
                  </a:lnTo>
                  <a:lnTo>
                    <a:pt x="17622" y="54939"/>
                  </a:lnTo>
                  <a:lnTo>
                    <a:pt x="17876" y="54787"/>
                  </a:lnTo>
                  <a:lnTo>
                    <a:pt x="18134" y="54635"/>
                  </a:lnTo>
                  <a:lnTo>
                    <a:pt x="18391" y="54483"/>
                  </a:lnTo>
                  <a:lnTo>
                    <a:pt x="18652" y="54330"/>
                  </a:lnTo>
                  <a:lnTo>
                    <a:pt x="18914" y="54178"/>
                  </a:lnTo>
                  <a:lnTo>
                    <a:pt x="19179" y="54026"/>
                  </a:lnTo>
                  <a:lnTo>
                    <a:pt x="19445" y="53874"/>
                  </a:lnTo>
                  <a:lnTo>
                    <a:pt x="19713" y="53722"/>
                  </a:lnTo>
                  <a:lnTo>
                    <a:pt x="19984" y="53569"/>
                  </a:lnTo>
                  <a:lnTo>
                    <a:pt x="20255" y="53417"/>
                  </a:lnTo>
                  <a:lnTo>
                    <a:pt x="20531" y="53265"/>
                  </a:lnTo>
                  <a:lnTo>
                    <a:pt x="20806" y="53113"/>
                  </a:lnTo>
                  <a:lnTo>
                    <a:pt x="21086" y="52961"/>
                  </a:lnTo>
                  <a:lnTo>
                    <a:pt x="21366" y="52808"/>
                  </a:lnTo>
                  <a:lnTo>
                    <a:pt x="21650" y="52656"/>
                  </a:lnTo>
                  <a:lnTo>
                    <a:pt x="21935" y="52504"/>
                  </a:lnTo>
                  <a:lnTo>
                    <a:pt x="22223" y="52352"/>
                  </a:lnTo>
                  <a:lnTo>
                    <a:pt x="22513" y="52200"/>
                  </a:lnTo>
                  <a:lnTo>
                    <a:pt x="22805" y="52048"/>
                  </a:lnTo>
                  <a:lnTo>
                    <a:pt x="23100" y="51895"/>
                  </a:lnTo>
                  <a:lnTo>
                    <a:pt x="23396" y="51743"/>
                  </a:lnTo>
                  <a:lnTo>
                    <a:pt x="23697" y="51591"/>
                  </a:lnTo>
                  <a:lnTo>
                    <a:pt x="23998" y="51439"/>
                  </a:lnTo>
                  <a:lnTo>
                    <a:pt x="24303" y="51287"/>
                  </a:lnTo>
                  <a:lnTo>
                    <a:pt x="24609" y="51134"/>
                  </a:lnTo>
                  <a:lnTo>
                    <a:pt x="24918" y="50982"/>
                  </a:lnTo>
                  <a:lnTo>
                    <a:pt x="25230" y="50830"/>
                  </a:lnTo>
                  <a:lnTo>
                    <a:pt x="25543" y="50678"/>
                  </a:lnTo>
                  <a:lnTo>
                    <a:pt x="25860" y="50526"/>
                  </a:lnTo>
                  <a:lnTo>
                    <a:pt x="26177" y="50373"/>
                  </a:lnTo>
                  <a:lnTo>
                    <a:pt x="26500" y="50221"/>
                  </a:lnTo>
                  <a:lnTo>
                    <a:pt x="26823" y="50069"/>
                  </a:lnTo>
                  <a:lnTo>
                    <a:pt x="27149" y="49917"/>
                  </a:lnTo>
                  <a:lnTo>
                    <a:pt x="27478" y="49765"/>
                  </a:lnTo>
                  <a:lnTo>
                    <a:pt x="27809" y="49613"/>
                  </a:lnTo>
                  <a:lnTo>
                    <a:pt x="28143" y="49460"/>
                  </a:lnTo>
                  <a:lnTo>
                    <a:pt x="28477" y="49308"/>
                  </a:lnTo>
                  <a:lnTo>
                    <a:pt x="28817" y="49156"/>
                  </a:lnTo>
                  <a:lnTo>
                    <a:pt x="29156" y="49004"/>
                  </a:lnTo>
                  <a:lnTo>
                    <a:pt x="29500" y="48852"/>
                  </a:lnTo>
                  <a:lnTo>
                    <a:pt x="29845" y="48699"/>
                  </a:lnTo>
                  <a:lnTo>
                    <a:pt x="30194" y="48547"/>
                  </a:lnTo>
                  <a:lnTo>
                    <a:pt x="30544" y="48395"/>
                  </a:lnTo>
                  <a:lnTo>
                    <a:pt x="30896" y="48243"/>
                  </a:lnTo>
                  <a:lnTo>
                    <a:pt x="31251" y="48091"/>
                  </a:lnTo>
                  <a:lnTo>
                    <a:pt x="31607" y="47938"/>
                  </a:lnTo>
                  <a:lnTo>
                    <a:pt x="31968" y="47786"/>
                  </a:lnTo>
                  <a:lnTo>
                    <a:pt x="32328" y="47634"/>
                  </a:lnTo>
                  <a:lnTo>
                    <a:pt x="32693" y="47482"/>
                  </a:lnTo>
                  <a:lnTo>
                    <a:pt x="33058" y="47330"/>
                  </a:lnTo>
                  <a:lnTo>
                    <a:pt x="33426" y="47178"/>
                  </a:lnTo>
                  <a:lnTo>
                    <a:pt x="33796" y="47025"/>
                  </a:lnTo>
                  <a:lnTo>
                    <a:pt x="34168" y="46873"/>
                  </a:lnTo>
                  <a:lnTo>
                    <a:pt x="34543" y="46721"/>
                  </a:lnTo>
                  <a:lnTo>
                    <a:pt x="34918" y="46569"/>
                  </a:lnTo>
                  <a:lnTo>
                    <a:pt x="35297" y="46417"/>
                  </a:lnTo>
                  <a:lnTo>
                    <a:pt x="35676" y="46264"/>
                  </a:lnTo>
                  <a:lnTo>
                    <a:pt x="36058" y="46112"/>
                  </a:lnTo>
                  <a:lnTo>
                    <a:pt x="36441" y="45960"/>
                  </a:lnTo>
                  <a:lnTo>
                    <a:pt x="36827" y="45808"/>
                  </a:lnTo>
                  <a:lnTo>
                    <a:pt x="37214" y="45656"/>
                  </a:lnTo>
                  <a:lnTo>
                    <a:pt x="37602" y="45503"/>
                  </a:lnTo>
                  <a:lnTo>
                    <a:pt x="37993" y="45351"/>
                  </a:lnTo>
                  <a:lnTo>
                    <a:pt x="38384" y="45199"/>
                  </a:lnTo>
                  <a:lnTo>
                    <a:pt x="38777" y="45047"/>
                  </a:lnTo>
                  <a:lnTo>
                    <a:pt x="39171" y="44895"/>
                  </a:lnTo>
                  <a:lnTo>
                    <a:pt x="39568" y="44743"/>
                  </a:lnTo>
                  <a:lnTo>
                    <a:pt x="39965" y="44590"/>
                  </a:lnTo>
                  <a:lnTo>
                    <a:pt x="40363" y="44438"/>
                  </a:lnTo>
                  <a:lnTo>
                    <a:pt x="40763" y="44286"/>
                  </a:lnTo>
                  <a:lnTo>
                    <a:pt x="41163" y="44134"/>
                  </a:lnTo>
                  <a:lnTo>
                    <a:pt x="41565" y="43982"/>
                  </a:lnTo>
                  <a:lnTo>
                    <a:pt x="41967" y="43829"/>
                  </a:lnTo>
                  <a:lnTo>
                    <a:pt x="42371" y="43677"/>
                  </a:lnTo>
                  <a:lnTo>
                    <a:pt x="42775" y="43525"/>
                  </a:lnTo>
                  <a:lnTo>
                    <a:pt x="43181" y="43373"/>
                  </a:lnTo>
                  <a:lnTo>
                    <a:pt x="43586" y="43221"/>
                  </a:lnTo>
                  <a:lnTo>
                    <a:pt x="43993" y="43068"/>
                  </a:lnTo>
                  <a:lnTo>
                    <a:pt x="44400" y="42916"/>
                  </a:lnTo>
                  <a:lnTo>
                    <a:pt x="44807" y="42764"/>
                  </a:lnTo>
                  <a:lnTo>
                    <a:pt x="45215" y="42612"/>
                  </a:lnTo>
                  <a:lnTo>
                    <a:pt x="45623" y="42460"/>
                  </a:lnTo>
                  <a:lnTo>
                    <a:pt x="46031" y="42308"/>
                  </a:lnTo>
                  <a:lnTo>
                    <a:pt x="46440" y="42155"/>
                  </a:lnTo>
                  <a:lnTo>
                    <a:pt x="46848" y="42003"/>
                  </a:lnTo>
                  <a:lnTo>
                    <a:pt x="47257" y="41851"/>
                  </a:lnTo>
                  <a:lnTo>
                    <a:pt x="47665" y="41699"/>
                  </a:lnTo>
                  <a:lnTo>
                    <a:pt x="48074" y="41547"/>
                  </a:lnTo>
                  <a:lnTo>
                    <a:pt x="48482" y="41394"/>
                  </a:lnTo>
                  <a:lnTo>
                    <a:pt x="48890" y="41242"/>
                  </a:lnTo>
                  <a:lnTo>
                    <a:pt x="49297" y="41090"/>
                  </a:lnTo>
                  <a:lnTo>
                    <a:pt x="49704" y="40938"/>
                  </a:lnTo>
                  <a:lnTo>
                    <a:pt x="50111" y="40786"/>
                  </a:lnTo>
                  <a:lnTo>
                    <a:pt x="50516" y="40633"/>
                  </a:lnTo>
                  <a:lnTo>
                    <a:pt x="50922" y="40481"/>
                  </a:lnTo>
                  <a:lnTo>
                    <a:pt x="51326" y="40329"/>
                  </a:lnTo>
                  <a:lnTo>
                    <a:pt x="51729" y="40177"/>
                  </a:lnTo>
                  <a:lnTo>
                    <a:pt x="52132" y="40025"/>
                  </a:lnTo>
                  <a:lnTo>
                    <a:pt x="52533" y="39873"/>
                  </a:lnTo>
                  <a:lnTo>
                    <a:pt x="52934" y="39720"/>
                  </a:lnTo>
                  <a:lnTo>
                    <a:pt x="53333" y="39568"/>
                  </a:lnTo>
                  <a:lnTo>
                    <a:pt x="53732" y="39416"/>
                  </a:lnTo>
                  <a:lnTo>
                    <a:pt x="54128" y="39264"/>
                  </a:lnTo>
                  <a:lnTo>
                    <a:pt x="54524" y="39112"/>
                  </a:lnTo>
                  <a:lnTo>
                    <a:pt x="54917" y="38959"/>
                  </a:lnTo>
                  <a:lnTo>
                    <a:pt x="55310" y="38807"/>
                  </a:lnTo>
                  <a:lnTo>
                    <a:pt x="55700" y="38655"/>
                  </a:lnTo>
                  <a:lnTo>
                    <a:pt x="56089" y="38503"/>
                  </a:lnTo>
                  <a:lnTo>
                    <a:pt x="56477" y="38351"/>
                  </a:lnTo>
                  <a:lnTo>
                    <a:pt x="56861" y="38198"/>
                  </a:lnTo>
                  <a:lnTo>
                    <a:pt x="57246" y="38046"/>
                  </a:lnTo>
                  <a:lnTo>
                    <a:pt x="57626" y="37894"/>
                  </a:lnTo>
                  <a:lnTo>
                    <a:pt x="58006" y="37742"/>
                  </a:lnTo>
                  <a:lnTo>
                    <a:pt x="58383" y="37590"/>
                  </a:lnTo>
                  <a:lnTo>
                    <a:pt x="58758" y="37438"/>
                  </a:lnTo>
                  <a:lnTo>
                    <a:pt x="59131" y="37285"/>
                  </a:lnTo>
                  <a:lnTo>
                    <a:pt x="59501" y="37133"/>
                  </a:lnTo>
                  <a:lnTo>
                    <a:pt x="59870" y="36981"/>
                  </a:lnTo>
                  <a:lnTo>
                    <a:pt x="60234" y="36829"/>
                  </a:lnTo>
                  <a:lnTo>
                    <a:pt x="60598" y="36677"/>
                  </a:lnTo>
                  <a:lnTo>
                    <a:pt x="60957" y="36524"/>
                  </a:lnTo>
                  <a:lnTo>
                    <a:pt x="61315" y="36372"/>
                  </a:lnTo>
                  <a:lnTo>
                    <a:pt x="61669" y="36220"/>
                  </a:lnTo>
                  <a:lnTo>
                    <a:pt x="62021" y="36068"/>
                  </a:lnTo>
                  <a:lnTo>
                    <a:pt x="62371" y="35916"/>
                  </a:lnTo>
                  <a:lnTo>
                    <a:pt x="62716" y="35763"/>
                  </a:lnTo>
                  <a:lnTo>
                    <a:pt x="63061" y="35611"/>
                  </a:lnTo>
                  <a:lnTo>
                    <a:pt x="63400" y="35459"/>
                  </a:lnTo>
                  <a:lnTo>
                    <a:pt x="63738" y="35307"/>
                  </a:lnTo>
                  <a:lnTo>
                    <a:pt x="64071" y="35155"/>
                  </a:lnTo>
                  <a:lnTo>
                    <a:pt x="64402" y="35003"/>
                  </a:lnTo>
                  <a:lnTo>
                    <a:pt x="64729" y="34850"/>
                  </a:lnTo>
                  <a:lnTo>
                    <a:pt x="65053" y="34698"/>
                  </a:lnTo>
                  <a:lnTo>
                    <a:pt x="65375" y="34546"/>
                  </a:lnTo>
                  <a:lnTo>
                    <a:pt x="65691" y="34394"/>
                  </a:lnTo>
                  <a:lnTo>
                    <a:pt x="66007" y="34242"/>
                  </a:lnTo>
                  <a:lnTo>
                    <a:pt x="66315" y="34089"/>
                  </a:lnTo>
                  <a:lnTo>
                    <a:pt x="66624" y="33937"/>
                  </a:lnTo>
                  <a:lnTo>
                    <a:pt x="66925" y="33785"/>
                  </a:lnTo>
                  <a:lnTo>
                    <a:pt x="67226" y="33633"/>
                  </a:lnTo>
                  <a:lnTo>
                    <a:pt x="67521" y="33481"/>
                  </a:lnTo>
                  <a:lnTo>
                    <a:pt x="67813" y="33329"/>
                  </a:lnTo>
                  <a:lnTo>
                    <a:pt x="68102" y="33176"/>
                  </a:lnTo>
                  <a:lnTo>
                    <a:pt x="68386" y="33024"/>
                  </a:lnTo>
                  <a:lnTo>
                    <a:pt x="68668" y="32872"/>
                  </a:lnTo>
                  <a:lnTo>
                    <a:pt x="68943" y="32720"/>
                  </a:lnTo>
                  <a:lnTo>
                    <a:pt x="69218" y="32568"/>
                  </a:lnTo>
                  <a:lnTo>
                    <a:pt x="69485" y="32415"/>
                  </a:lnTo>
                  <a:lnTo>
                    <a:pt x="69751" y="32263"/>
                  </a:lnTo>
                  <a:lnTo>
                    <a:pt x="70011" y="32111"/>
                  </a:lnTo>
                  <a:lnTo>
                    <a:pt x="70268" y="31959"/>
                  </a:lnTo>
                  <a:lnTo>
                    <a:pt x="70522" y="31807"/>
                  </a:lnTo>
                  <a:lnTo>
                    <a:pt x="70770" y="31654"/>
                  </a:lnTo>
                  <a:lnTo>
                    <a:pt x="71016" y="31502"/>
                  </a:lnTo>
                  <a:lnTo>
                    <a:pt x="71255" y="31350"/>
                  </a:lnTo>
                  <a:lnTo>
                    <a:pt x="71493" y="31198"/>
                  </a:lnTo>
                  <a:lnTo>
                    <a:pt x="71723" y="31046"/>
                  </a:lnTo>
                  <a:lnTo>
                    <a:pt x="71952" y="30894"/>
                  </a:lnTo>
                  <a:lnTo>
                    <a:pt x="72175" y="30741"/>
                  </a:lnTo>
                  <a:lnTo>
                    <a:pt x="72394" y="30589"/>
                  </a:lnTo>
                  <a:lnTo>
                    <a:pt x="72610" y="30437"/>
                  </a:lnTo>
                  <a:lnTo>
                    <a:pt x="72820" y="30285"/>
                  </a:lnTo>
                  <a:lnTo>
                    <a:pt x="73029" y="30133"/>
                  </a:lnTo>
                  <a:lnTo>
                    <a:pt x="73229" y="29980"/>
                  </a:lnTo>
                  <a:lnTo>
                    <a:pt x="73429" y="29828"/>
                  </a:lnTo>
                  <a:lnTo>
                    <a:pt x="73620" y="29676"/>
                  </a:lnTo>
                  <a:lnTo>
                    <a:pt x="73810" y="29524"/>
                  </a:lnTo>
                  <a:lnTo>
                    <a:pt x="73995" y="29372"/>
                  </a:lnTo>
                  <a:lnTo>
                    <a:pt x="74175" y="29219"/>
                  </a:lnTo>
                  <a:lnTo>
                    <a:pt x="74352" y="29067"/>
                  </a:lnTo>
                  <a:lnTo>
                    <a:pt x="74522" y="28915"/>
                  </a:lnTo>
                  <a:lnTo>
                    <a:pt x="74692" y="28763"/>
                  </a:lnTo>
                  <a:lnTo>
                    <a:pt x="74852" y="28611"/>
                  </a:lnTo>
                  <a:lnTo>
                    <a:pt x="75012" y="28459"/>
                  </a:lnTo>
                  <a:lnTo>
                    <a:pt x="75165" y="28306"/>
                  </a:lnTo>
                  <a:lnTo>
                    <a:pt x="75315" y="28154"/>
                  </a:lnTo>
                  <a:lnTo>
                    <a:pt x="75460" y="28002"/>
                  </a:lnTo>
                  <a:lnTo>
                    <a:pt x="75600" y="27850"/>
                  </a:lnTo>
                  <a:lnTo>
                    <a:pt x="75737" y="27698"/>
                  </a:lnTo>
                  <a:lnTo>
                    <a:pt x="75868" y="27545"/>
                  </a:lnTo>
                  <a:lnTo>
                    <a:pt x="75997" y="27393"/>
                  </a:lnTo>
                  <a:lnTo>
                    <a:pt x="76118" y="27241"/>
                  </a:lnTo>
                  <a:lnTo>
                    <a:pt x="76239" y="27089"/>
                  </a:lnTo>
                  <a:lnTo>
                    <a:pt x="76351" y="26937"/>
                  </a:lnTo>
                  <a:lnTo>
                    <a:pt x="76461" y="26784"/>
                  </a:lnTo>
                  <a:lnTo>
                    <a:pt x="76566" y="26632"/>
                  </a:lnTo>
                  <a:lnTo>
                    <a:pt x="76667" y="26480"/>
                  </a:lnTo>
                  <a:lnTo>
                    <a:pt x="76765" y="26328"/>
                  </a:lnTo>
                  <a:lnTo>
                    <a:pt x="76855" y="26176"/>
                  </a:lnTo>
                  <a:lnTo>
                    <a:pt x="76945" y="26024"/>
                  </a:lnTo>
                  <a:lnTo>
                    <a:pt x="77026" y="25871"/>
                  </a:lnTo>
                  <a:lnTo>
                    <a:pt x="77107" y="25719"/>
                  </a:lnTo>
                  <a:lnTo>
                    <a:pt x="77180" y="25567"/>
                  </a:lnTo>
                  <a:lnTo>
                    <a:pt x="77252" y="25415"/>
                  </a:lnTo>
                  <a:lnTo>
                    <a:pt x="77317" y="25263"/>
                  </a:lnTo>
                  <a:lnTo>
                    <a:pt x="77379" y="25110"/>
                  </a:lnTo>
                  <a:lnTo>
                    <a:pt x="77437" y="24958"/>
                  </a:lnTo>
                  <a:lnTo>
                    <a:pt x="77489" y="24806"/>
                  </a:lnTo>
                  <a:lnTo>
                    <a:pt x="77540" y="24654"/>
                  </a:lnTo>
                  <a:lnTo>
                    <a:pt x="77582" y="24502"/>
                  </a:lnTo>
                  <a:lnTo>
                    <a:pt x="77625" y="24349"/>
                  </a:lnTo>
                  <a:lnTo>
                    <a:pt x="77659" y="24197"/>
                  </a:lnTo>
                  <a:lnTo>
                    <a:pt x="77692" y="24045"/>
                  </a:lnTo>
                  <a:lnTo>
                    <a:pt x="77720" y="23893"/>
                  </a:lnTo>
                  <a:lnTo>
                    <a:pt x="77743" y="23741"/>
                  </a:lnTo>
                  <a:lnTo>
                    <a:pt x="77764" y="23589"/>
                  </a:lnTo>
                  <a:lnTo>
                    <a:pt x="77778" y="23436"/>
                  </a:lnTo>
                  <a:lnTo>
                    <a:pt x="77791" y="23284"/>
                  </a:lnTo>
                  <a:lnTo>
                    <a:pt x="77796" y="23132"/>
                  </a:lnTo>
                  <a:lnTo>
                    <a:pt x="77801" y="22980"/>
                  </a:lnTo>
                  <a:lnTo>
                    <a:pt x="77799" y="22828"/>
                  </a:lnTo>
                  <a:lnTo>
                    <a:pt x="77795" y="22675"/>
                  </a:lnTo>
                  <a:lnTo>
                    <a:pt x="77786" y="22523"/>
                  </a:lnTo>
                  <a:lnTo>
                    <a:pt x="77772" y="22371"/>
                  </a:lnTo>
                  <a:lnTo>
                    <a:pt x="77757" y="22219"/>
                  </a:lnTo>
                  <a:lnTo>
                    <a:pt x="77735" y="22067"/>
                  </a:lnTo>
                  <a:lnTo>
                    <a:pt x="77713" y="21914"/>
                  </a:lnTo>
                  <a:lnTo>
                    <a:pt x="77682" y="21762"/>
                  </a:lnTo>
                  <a:lnTo>
                    <a:pt x="77652" y="21610"/>
                  </a:lnTo>
                  <a:lnTo>
                    <a:pt x="77614" y="21458"/>
                  </a:lnTo>
                  <a:lnTo>
                    <a:pt x="77575" y="21306"/>
                  </a:lnTo>
                  <a:lnTo>
                    <a:pt x="77532" y="21154"/>
                  </a:lnTo>
                  <a:lnTo>
                    <a:pt x="77484" y="21001"/>
                  </a:lnTo>
                  <a:lnTo>
                    <a:pt x="77435" y="20849"/>
                  </a:lnTo>
                  <a:lnTo>
                    <a:pt x="77379" y="20697"/>
                  </a:lnTo>
                  <a:lnTo>
                    <a:pt x="77323" y="20545"/>
                  </a:lnTo>
                  <a:lnTo>
                    <a:pt x="77260" y="20393"/>
                  </a:lnTo>
                  <a:lnTo>
                    <a:pt x="77196" y="20240"/>
                  </a:lnTo>
                  <a:lnTo>
                    <a:pt x="77126" y="20088"/>
                  </a:lnTo>
                  <a:lnTo>
                    <a:pt x="77055" y="19936"/>
                  </a:lnTo>
                  <a:lnTo>
                    <a:pt x="76979" y="19784"/>
                  </a:lnTo>
                  <a:lnTo>
                    <a:pt x="76900" y="19632"/>
                  </a:lnTo>
                  <a:lnTo>
                    <a:pt x="76819" y="19479"/>
                  </a:lnTo>
                  <a:lnTo>
                    <a:pt x="76733" y="19327"/>
                  </a:lnTo>
                  <a:lnTo>
                    <a:pt x="76646" y="19175"/>
                  </a:lnTo>
                  <a:lnTo>
                    <a:pt x="76552" y="19023"/>
                  </a:lnTo>
                  <a:lnTo>
                    <a:pt x="76459" y="18871"/>
                  </a:lnTo>
                  <a:lnTo>
                    <a:pt x="76359" y="18719"/>
                  </a:lnTo>
                  <a:lnTo>
                    <a:pt x="76259" y="18566"/>
                  </a:lnTo>
                  <a:lnTo>
                    <a:pt x="76154" y="18414"/>
                  </a:lnTo>
                  <a:lnTo>
                    <a:pt x="76047" y="18262"/>
                  </a:lnTo>
                  <a:lnTo>
                    <a:pt x="75937" y="18110"/>
                  </a:lnTo>
                  <a:lnTo>
                    <a:pt x="75823" y="17958"/>
                  </a:lnTo>
                  <a:lnTo>
                    <a:pt x="75709" y="17805"/>
                  </a:lnTo>
                  <a:lnTo>
                    <a:pt x="75588" y="17653"/>
                  </a:lnTo>
                  <a:lnTo>
                    <a:pt x="75468" y="17501"/>
                  </a:lnTo>
                  <a:lnTo>
                    <a:pt x="75343" y="17349"/>
                  </a:lnTo>
                  <a:lnTo>
                    <a:pt x="75216" y="17197"/>
                  </a:lnTo>
                  <a:lnTo>
                    <a:pt x="75087" y="17044"/>
                  </a:lnTo>
                  <a:lnTo>
                    <a:pt x="74954" y="16892"/>
                  </a:lnTo>
                  <a:lnTo>
                    <a:pt x="74820" y="16740"/>
                  </a:lnTo>
                  <a:lnTo>
                    <a:pt x="74683" y="16588"/>
                  </a:lnTo>
                  <a:lnTo>
                    <a:pt x="74545" y="16436"/>
                  </a:lnTo>
                  <a:lnTo>
                    <a:pt x="74401" y="16284"/>
                  </a:lnTo>
                  <a:lnTo>
                    <a:pt x="74258" y="16131"/>
                  </a:lnTo>
                  <a:lnTo>
                    <a:pt x="74111" y="15979"/>
                  </a:lnTo>
                  <a:lnTo>
                    <a:pt x="73963" y="15827"/>
                  </a:lnTo>
                  <a:lnTo>
                    <a:pt x="73813" y="15675"/>
                  </a:lnTo>
                  <a:lnTo>
                    <a:pt x="73660" y="15523"/>
                  </a:lnTo>
                  <a:lnTo>
                    <a:pt x="73506" y="15370"/>
                  </a:lnTo>
                  <a:lnTo>
                    <a:pt x="73349" y="15218"/>
                  </a:lnTo>
                  <a:lnTo>
                    <a:pt x="73191" y="15066"/>
                  </a:lnTo>
                  <a:lnTo>
                    <a:pt x="73030" y="14914"/>
                  </a:lnTo>
                  <a:lnTo>
                    <a:pt x="72869" y="14762"/>
                  </a:lnTo>
                  <a:lnTo>
                    <a:pt x="72705" y="14609"/>
                  </a:lnTo>
                  <a:lnTo>
                    <a:pt x="72540" y="14457"/>
                  </a:lnTo>
                  <a:lnTo>
                    <a:pt x="72373" y="14305"/>
                  </a:lnTo>
                  <a:lnTo>
                    <a:pt x="72205" y="14153"/>
                  </a:lnTo>
                  <a:lnTo>
                    <a:pt x="72036" y="14001"/>
                  </a:lnTo>
                  <a:lnTo>
                    <a:pt x="71864" y="13849"/>
                  </a:lnTo>
                  <a:lnTo>
                    <a:pt x="71693" y="13696"/>
                  </a:lnTo>
                  <a:lnTo>
                    <a:pt x="71519" y="13544"/>
                  </a:lnTo>
                  <a:lnTo>
                    <a:pt x="71344" y="13392"/>
                  </a:lnTo>
                  <a:lnTo>
                    <a:pt x="71168" y="13240"/>
                  </a:lnTo>
                  <a:lnTo>
                    <a:pt x="70992" y="13088"/>
                  </a:lnTo>
                  <a:lnTo>
                    <a:pt x="70814" y="12935"/>
                  </a:lnTo>
                  <a:lnTo>
                    <a:pt x="70636" y="12783"/>
                  </a:lnTo>
                  <a:lnTo>
                    <a:pt x="70457" y="12631"/>
                  </a:lnTo>
                  <a:lnTo>
                    <a:pt x="70277" y="12479"/>
                  </a:lnTo>
                  <a:lnTo>
                    <a:pt x="70097" y="12327"/>
                  </a:lnTo>
                  <a:lnTo>
                    <a:pt x="69915" y="12174"/>
                  </a:lnTo>
                  <a:lnTo>
                    <a:pt x="69734" y="12022"/>
                  </a:lnTo>
                  <a:lnTo>
                    <a:pt x="69552" y="11870"/>
                  </a:lnTo>
                  <a:lnTo>
                    <a:pt x="69370" y="11718"/>
                  </a:lnTo>
                  <a:lnTo>
                    <a:pt x="69187" y="11566"/>
                  </a:lnTo>
                  <a:lnTo>
                    <a:pt x="69005" y="11414"/>
                  </a:lnTo>
                  <a:lnTo>
                    <a:pt x="68822" y="11261"/>
                  </a:lnTo>
                  <a:lnTo>
                    <a:pt x="68639" y="11109"/>
                  </a:lnTo>
                  <a:lnTo>
                    <a:pt x="68456" y="10957"/>
                  </a:lnTo>
                  <a:lnTo>
                    <a:pt x="68274" y="10805"/>
                  </a:lnTo>
                  <a:lnTo>
                    <a:pt x="68091" y="10653"/>
                  </a:lnTo>
                  <a:lnTo>
                    <a:pt x="67909" y="10500"/>
                  </a:lnTo>
                  <a:lnTo>
                    <a:pt x="67727" y="10348"/>
                  </a:lnTo>
                  <a:lnTo>
                    <a:pt x="67546" y="10196"/>
                  </a:lnTo>
                  <a:lnTo>
                    <a:pt x="67365" y="10044"/>
                  </a:lnTo>
                  <a:lnTo>
                    <a:pt x="67185" y="9892"/>
                  </a:lnTo>
                  <a:lnTo>
                    <a:pt x="67006" y="9739"/>
                  </a:lnTo>
                  <a:lnTo>
                    <a:pt x="66827" y="9587"/>
                  </a:lnTo>
                  <a:lnTo>
                    <a:pt x="66649" y="9435"/>
                  </a:lnTo>
                  <a:lnTo>
                    <a:pt x="66472" y="9283"/>
                  </a:lnTo>
                  <a:lnTo>
                    <a:pt x="66296" y="9131"/>
                  </a:lnTo>
                  <a:lnTo>
                    <a:pt x="66121" y="8979"/>
                  </a:lnTo>
                  <a:lnTo>
                    <a:pt x="65947" y="8826"/>
                  </a:lnTo>
                  <a:lnTo>
                    <a:pt x="65775" y="8674"/>
                  </a:lnTo>
                  <a:lnTo>
                    <a:pt x="65603" y="8522"/>
                  </a:lnTo>
                  <a:lnTo>
                    <a:pt x="65434" y="8370"/>
                  </a:lnTo>
                  <a:lnTo>
                    <a:pt x="65265" y="8218"/>
                  </a:lnTo>
                  <a:lnTo>
                    <a:pt x="65099" y="8065"/>
                  </a:lnTo>
                  <a:lnTo>
                    <a:pt x="64933" y="7913"/>
                  </a:lnTo>
                  <a:lnTo>
                    <a:pt x="64770" y="7761"/>
                  </a:lnTo>
                  <a:lnTo>
                    <a:pt x="64608" y="7609"/>
                  </a:lnTo>
                  <a:lnTo>
                    <a:pt x="64448" y="7457"/>
                  </a:lnTo>
                  <a:lnTo>
                    <a:pt x="64290" y="7304"/>
                  </a:lnTo>
                  <a:lnTo>
                    <a:pt x="64133" y="7152"/>
                  </a:lnTo>
                  <a:lnTo>
                    <a:pt x="63980" y="7000"/>
                  </a:lnTo>
                  <a:lnTo>
                    <a:pt x="63827" y="6848"/>
                  </a:lnTo>
                  <a:lnTo>
                    <a:pt x="63679" y="6696"/>
                  </a:lnTo>
                  <a:lnTo>
                    <a:pt x="63530" y="6544"/>
                  </a:lnTo>
                  <a:lnTo>
                    <a:pt x="63386" y="6391"/>
                  </a:lnTo>
                  <a:lnTo>
                    <a:pt x="63243" y="6239"/>
                  </a:lnTo>
                  <a:lnTo>
                    <a:pt x="63103" y="6087"/>
                  </a:lnTo>
                  <a:lnTo>
                    <a:pt x="62965" y="5935"/>
                  </a:lnTo>
                  <a:lnTo>
                    <a:pt x="62829" y="5783"/>
                  </a:lnTo>
                  <a:lnTo>
                    <a:pt x="62698" y="5630"/>
                  </a:lnTo>
                  <a:lnTo>
                    <a:pt x="62567" y="5478"/>
                  </a:lnTo>
                  <a:lnTo>
                    <a:pt x="62442" y="5326"/>
                  </a:lnTo>
                  <a:lnTo>
                    <a:pt x="62317" y="5174"/>
                  </a:lnTo>
                  <a:lnTo>
                    <a:pt x="62196" y="5022"/>
                  </a:lnTo>
                  <a:lnTo>
                    <a:pt x="62078" y="4869"/>
                  </a:lnTo>
                  <a:lnTo>
                    <a:pt x="61962" y="4717"/>
                  </a:lnTo>
                  <a:lnTo>
                    <a:pt x="61851" y="4565"/>
                  </a:lnTo>
                  <a:lnTo>
                    <a:pt x="61741" y="4413"/>
                  </a:lnTo>
                  <a:lnTo>
                    <a:pt x="61636" y="4261"/>
                  </a:lnTo>
                  <a:lnTo>
                    <a:pt x="61532" y="4109"/>
                  </a:lnTo>
                  <a:lnTo>
                    <a:pt x="61435" y="3956"/>
                  </a:lnTo>
                  <a:lnTo>
                    <a:pt x="61338" y="3804"/>
                  </a:lnTo>
                  <a:lnTo>
                    <a:pt x="61246" y="3652"/>
                  </a:lnTo>
                  <a:lnTo>
                    <a:pt x="61157" y="3500"/>
                  </a:lnTo>
                  <a:lnTo>
                    <a:pt x="61071" y="3348"/>
                  </a:lnTo>
                  <a:lnTo>
                    <a:pt x="60990" y="3195"/>
                  </a:lnTo>
                  <a:lnTo>
                    <a:pt x="60910" y="3043"/>
                  </a:lnTo>
                  <a:lnTo>
                    <a:pt x="60837" y="2891"/>
                  </a:lnTo>
                  <a:lnTo>
                    <a:pt x="60763" y="2739"/>
                  </a:lnTo>
                  <a:lnTo>
                    <a:pt x="60698" y="2587"/>
                  </a:lnTo>
                  <a:lnTo>
                    <a:pt x="60633" y="2434"/>
                  </a:lnTo>
                  <a:lnTo>
                    <a:pt x="60573" y="2282"/>
                  </a:lnTo>
                  <a:lnTo>
                    <a:pt x="60517" y="2130"/>
                  </a:lnTo>
                  <a:lnTo>
                    <a:pt x="60464" y="1978"/>
                  </a:lnTo>
                  <a:lnTo>
                    <a:pt x="60416" y="1826"/>
                  </a:lnTo>
                  <a:lnTo>
                    <a:pt x="60370" y="1674"/>
                  </a:lnTo>
                  <a:lnTo>
                    <a:pt x="60330" y="1521"/>
                  </a:lnTo>
                  <a:lnTo>
                    <a:pt x="60291" y="1369"/>
                  </a:lnTo>
                  <a:lnTo>
                    <a:pt x="60260" y="1217"/>
                  </a:lnTo>
                  <a:lnTo>
                    <a:pt x="60229" y="1065"/>
                  </a:lnTo>
                  <a:lnTo>
                    <a:pt x="60205" y="913"/>
                  </a:lnTo>
                  <a:lnTo>
                    <a:pt x="60183" y="760"/>
                  </a:lnTo>
                  <a:lnTo>
                    <a:pt x="60166" y="608"/>
                  </a:lnTo>
                  <a:lnTo>
                    <a:pt x="60153" y="456"/>
                  </a:lnTo>
                  <a:lnTo>
                    <a:pt x="60142" y="304"/>
                  </a:lnTo>
                  <a:lnTo>
                    <a:pt x="60138" y="152"/>
                  </a:lnTo>
                  <a:lnTo>
                    <a:pt x="60135" y="0"/>
                  </a:lnTo>
                  <a:lnTo>
                    <a:pt x="111754" y="0"/>
                  </a:lnTo>
                  <a:lnTo>
                    <a:pt x="111750" y="152"/>
                  </a:lnTo>
                  <a:lnTo>
                    <a:pt x="111746" y="304"/>
                  </a:lnTo>
                  <a:lnTo>
                    <a:pt x="111735" y="456"/>
                  </a:lnTo>
                  <a:lnTo>
                    <a:pt x="111723" y="608"/>
                  </a:lnTo>
                  <a:lnTo>
                    <a:pt x="111705" y="760"/>
                  </a:lnTo>
                  <a:lnTo>
                    <a:pt x="111683" y="913"/>
                  </a:lnTo>
                  <a:lnTo>
                    <a:pt x="111659" y="1065"/>
                  </a:lnTo>
                  <a:lnTo>
                    <a:pt x="111628" y="1217"/>
                  </a:lnTo>
                  <a:lnTo>
                    <a:pt x="111597" y="1369"/>
                  </a:lnTo>
                  <a:lnTo>
                    <a:pt x="111558" y="1521"/>
                  </a:lnTo>
                  <a:lnTo>
                    <a:pt x="111519" y="1674"/>
                  </a:lnTo>
                  <a:lnTo>
                    <a:pt x="111472" y="1826"/>
                  </a:lnTo>
                  <a:lnTo>
                    <a:pt x="111424" y="1978"/>
                  </a:lnTo>
                  <a:lnTo>
                    <a:pt x="111371" y="2130"/>
                  </a:lnTo>
                  <a:lnTo>
                    <a:pt x="111315" y="2282"/>
                  </a:lnTo>
                  <a:lnTo>
                    <a:pt x="111256" y="2434"/>
                  </a:lnTo>
                  <a:lnTo>
                    <a:pt x="111191" y="2587"/>
                  </a:lnTo>
                  <a:lnTo>
                    <a:pt x="111125" y="2739"/>
                  </a:lnTo>
                  <a:lnTo>
                    <a:pt x="111052" y="2891"/>
                  </a:lnTo>
                  <a:lnTo>
                    <a:pt x="110978" y="3043"/>
                  </a:lnTo>
                  <a:lnTo>
                    <a:pt x="110899" y="3195"/>
                  </a:lnTo>
                  <a:lnTo>
                    <a:pt x="110817" y="3348"/>
                  </a:lnTo>
                  <a:lnTo>
                    <a:pt x="110731" y="3500"/>
                  </a:lnTo>
                  <a:lnTo>
                    <a:pt x="110642" y="3652"/>
                  </a:lnTo>
                  <a:lnTo>
                    <a:pt x="110551" y="3804"/>
                  </a:lnTo>
                  <a:lnTo>
                    <a:pt x="110454" y="3956"/>
                  </a:lnTo>
                  <a:lnTo>
                    <a:pt x="110356" y="4109"/>
                  </a:lnTo>
                  <a:lnTo>
                    <a:pt x="110252" y="4261"/>
                  </a:lnTo>
                  <a:lnTo>
                    <a:pt x="110147" y="4413"/>
                  </a:lnTo>
                  <a:lnTo>
                    <a:pt x="110037" y="4565"/>
                  </a:lnTo>
                  <a:lnTo>
                    <a:pt x="109926" y="4717"/>
                  </a:lnTo>
                  <a:lnTo>
                    <a:pt x="109811" y="4869"/>
                  </a:lnTo>
                  <a:lnTo>
                    <a:pt x="109692" y="5022"/>
                  </a:lnTo>
                  <a:lnTo>
                    <a:pt x="109572" y="5174"/>
                  </a:lnTo>
                  <a:lnTo>
                    <a:pt x="109447" y="5326"/>
                  </a:lnTo>
                  <a:lnTo>
                    <a:pt x="109321" y="5478"/>
                  </a:lnTo>
                  <a:lnTo>
                    <a:pt x="109190" y="5630"/>
                  </a:lnTo>
                  <a:lnTo>
                    <a:pt x="109059" y="5783"/>
                  </a:lnTo>
                  <a:lnTo>
                    <a:pt x="108923" y="5935"/>
                  </a:lnTo>
                  <a:lnTo>
                    <a:pt x="108785" y="6087"/>
                  </a:lnTo>
                  <a:lnTo>
                    <a:pt x="108645" y="6239"/>
                  </a:lnTo>
                  <a:lnTo>
                    <a:pt x="108502" y="6391"/>
                  </a:lnTo>
                  <a:lnTo>
                    <a:pt x="108358" y="6544"/>
                  </a:lnTo>
                  <a:lnTo>
                    <a:pt x="108210" y="6696"/>
                  </a:lnTo>
                  <a:lnTo>
                    <a:pt x="108061" y="6848"/>
                  </a:lnTo>
                  <a:lnTo>
                    <a:pt x="107908" y="7000"/>
                  </a:lnTo>
                  <a:lnTo>
                    <a:pt x="107755" y="7152"/>
                  </a:lnTo>
                  <a:lnTo>
                    <a:pt x="107598" y="7304"/>
                  </a:lnTo>
                  <a:lnTo>
                    <a:pt x="107440" y="7457"/>
                  </a:lnTo>
                  <a:lnTo>
                    <a:pt x="107280" y="7609"/>
                  </a:lnTo>
                  <a:lnTo>
                    <a:pt x="107118" y="7761"/>
                  </a:lnTo>
                  <a:lnTo>
                    <a:pt x="106955" y="7913"/>
                  </a:lnTo>
                  <a:lnTo>
                    <a:pt x="106789" y="8065"/>
                  </a:lnTo>
                  <a:lnTo>
                    <a:pt x="106623" y="8218"/>
                  </a:lnTo>
                  <a:lnTo>
                    <a:pt x="106454" y="8370"/>
                  </a:lnTo>
                  <a:lnTo>
                    <a:pt x="106285" y="8522"/>
                  </a:lnTo>
                  <a:lnTo>
                    <a:pt x="106113" y="8674"/>
                  </a:lnTo>
                  <a:lnTo>
                    <a:pt x="105941" y="8826"/>
                  </a:lnTo>
                  <a:lnTo>
                    <a:pt x="105767" y="8979"/>
                  </a:lnTo>
                  <a:lnTo>
                    <a:pt x="105592" y="9131"/>
                  </a:lnTo>
                  <a:lnTo>
                    <a:pt x="105416" y="9283"/>
                  </a:lnTo>
                  <a:lnTo>
                    <a:pt x="105239" y="9435"/>
                  </a:lnTo>
                  <a:lnTo>
                    <a:pt x="105062" y="9587"/>
                  </a:lnTo>
                  <a:lnTo>
                    <a:pt x="104882" y="9739"/>
                  </a:lnTo>
                  <a:lnTo>
                    <a:pt x="104703" y="9892"/>
                  </a:lnTo>
                  <a:lnTo>
                    <a:pt x="104523" y="10044"/>
                  </a:lnTo>
                  <a:lnTo>
                    <a:pt x="104342" y="10196"/>
                  </a:lnTo>
                  <a:lnTo>
                    <a:pt x="104161" y="10348"/>
                  </a:lnTo>
                  <a:lnTo>
                    <a:pt x="103979" y="10500"/>
                  </a:lnTo>
                  <a:lnTo>
                    <a:pt x="103797" y="10653"/>
                  </a:lnTo>
                  <a:lnTo>
                    <a:pt x="103615" y="10805"/>
                  </a:lnTo>
                  <a:lnTo>
                    <a:pt x="103432" y="10957"/>
                  </a:lnTo>
                  <a:lnTo>
                    <a:pt x="103249" y="11109"/>
                  </a:lnTo>
                  <a:lnTo>
                    <a:pt x="103066" y="11261"/>
                  </a:lnTo>
                  <a:lnTo>
                    <a:pt x="102884" y="11414"/>
                  </a:lnTo>
                  <a:lnTo>
                    <a:pt x="102701" y="11566"/>
                  </a:lnTo>
                  <a:lnTo>
                    <a:pt x="102518" y="11718"/>
                  </a:lnTo>
                  <a:lnTo>
                    <a:pt x="102336" y="11870"/>
                  </a:lnTo>
                  <a:lnTo>
                    <a:pt x="102154" y="12022"/>
                  </a:lnTo>
                  <a:lnTo>
                    <a:pt x="101973" y="12174"/>
                  </a:lnTo>
                  <a:lnTo>
                    <a:pt x="101791" y="12327"/>
                  </a:lnTo>
                  <a:lnTo>
                    <a:pt x="101611" y="12479"/>
                  </a:lnTo>
                  <a:lnTo>
                    <a:pt x="101431" y="12631"/>
                  </a:lnTo>
                  <a:lnTo>
                    <a:pt x="101252" y="12783"/>
                  </a:lnTo>
                  <a:lnTo>
                    <a:pt x="101074" y="12935"/>
                  </a:lnTo>
                  <a:lnTo>
                    <a:pt x="100896" y="13088"/>
                  </a:lnTo>
                  <a:lnTo>
                    <a:pt x="100720" y="13240"/>
                  </a:lnTo>
                  <a:lnTo>
                    <a:pt x="100544" y="13392"/>
                  </a:lnTo>
                  <a:lnTo>
                    <a:pt x="100370" y="13544"/>
                  </a:lnTo>
                  <a:lnTo>
                    <a:pt x="100196" y="13696"/>
                  </a:lnTo>
                  <a:lnTo>
                    <a:pt x="100024" y="13849"/>
                  </a:lnTo>
                  <a:lnTo>
                    <a:pt x="99853" y="14001"/>
                  </a:lnTo>
                  <a:lnTo>
                    <a:pt x="99684" y="14153"/>
                  </a:lnTo>
                  <a:lnTo>
                    <a:pt x="99515" y="14305"/>
                  </a:lnTo>
                  <a:lnTo>
                    <a:pt x="99348" y="14457"/>
                  </a:lnTo>
                  <a:lnTo>
                    <a:pt x="99183" y="14609"/>
                  </a:lnTo>
                  <a:lnTo>
                    <a:pt x="99019" y="14762"/>
                  </a:lnTo>
                  <a:lnTo>
                    <a:pt x="98858" y="14914"/>
                  </a:lnTo>
                  <a:lnTo>
                    <a:pt x="98697" y="15066"/>
                  </a:lnTo>
                  <a:lnTo>
                    <a:pt x="98540" y="15218"/>
                  </a:lnTo>
                  <a:lnTo>
                    <a:pt x="98383" y="15370"/>
                  </a:lnTo>
                  <a:lnTo>
                    <a:pt x="98229" y="15523"/>
                  </a:lnTo>
                  <a:lnTo>
                    <a:pt x="98076" y="15675"/>
                  </a:lnTo>
                  <a:lnTo>
                    <a:pt x="97925" y="15827"/>
                  </a:lnTo>
                  <a:lnTo>
                    <a:pt x="97777" y="15979"/>
                  </a:lnTo>
                  <a:lnTo>
                    <a:pt x="97630" y="16131"/>
                  </a:lnTo>
                  <a:lnTo>
                    <a:pt x="97487" y="16284"/>
                  </a:lnTo>
                  <a:lnTo>
                    <a:pt x="97344" y="16436"/>
                  </a:lnTo>
                  <a:lnTo>
                    <a:pt x="97206" y="16588"/>
                  </a:lnTo>
                  <a:lnTo>
                    <a:pt x="97068" y="16740"/>
                  </a:lnTo>
                  <a:lnTo>
                    <a:pt x="96934" y="16892"/>
                  </a:lnTo>
                  <a:lnTo>
                    <a:pt x="96802" y="17044"/>
                  </a:lnTo>
                  <a:lnTo>
                    <a:pt x="96672" y="17197"/>
                  </a:lnTo>
                  <a:lnTo>
                    <a:pt x="96546" y="17349"/>
                  </a:lnTo>
                  <a:lnTo>
                    <a:pt x="96420" y="17501"/>
                  </a:lnTo>
                  <a:lnTo>
                    <a:pt x="96300" y="17653"/>
                  </a:lnTo>
                  <a:lnTo>
                    <a:pt x="96180" y="17805"/>
                  </a:lnTo>
                  <a:lnTo>
                    <a:pt x="96065" y="17958"/>
                  </a:lnTo>
                  <a:lnTo>
                    <a:pt x="95951" y="18110"/>
                  </a:lnTo>
                  <a:lnTo>
                    <a:pt x="95842" y="18262"/>
                  </a:lnTo>
                  <a:lnTo>
                    <a:pt x="95734" y="18414"/>
                  </a:lnTo>
                  <a:lnTo>
                    <a:pt x="95630" y="18566"/>
                  </a:lnTo>
                  <a:lnTo>
                    <a:pt x="95529" y="18719"/>
                  </a:lnTo>
                  <a:lnTo>
                    <a:pt x="95430" y="18871"/>
                  </a:lnTo>
                  <a:lnTo>
                    <a:pt x="95336" y="19023"/>
                  </a:lnTo>
                  <a:lnTo>
                    <a:pt x="95242" y="19175"/>
                  </a:lnTo>
                  <a:lnTo>
                    <a:pt x="95156" y="19327"/>
                  </a:lnTo>
                  <a:lnTo>
                    <a:pt x="95069" y="19479"/>
                  </a:lnTo>
                  <a:lnTo>
                    <a:pt x="94988" y="19632"/>
                  </a:lnTo>
                  <a:lnTo>
                    <a:pt x="94909" y="19784"/>
                  </a:lnTo>
                  <a:lnTo>
                    <a:pt x="94833" y="19936"/>
                  </a:lnTo>
                  <a:lnTo>
                    <a:pt x="94762" y="20088"/>
                  </a:lnTo>
                  <a:lnTo>
                    <a:pt x="94692" y="20240"/>
                  </a:lnTo>
                  <a:lnTo>
                    <a:pt x="94629" y="20393"/>
                  </a:lnTo>
                  <a:lnTo>
                    <a:pt x="94565" y="20545"/>
                  </a:lnTo>
                  <a:lnTo>
                    <a:pt x="94509" y="20697"/>
                  </a:lnTo>
                  <a:lnTo>
                    <a:pt x="94454" y="20849"/>
                  </a:lnTo>
                  <a:lnTo>
                    <a:pt x="94404" y="21001"/>
                  </a:lnTo>
                  <a:lnTo>
                    <a:pt x="94356" y="21154"/>
                  </a:lnTo>
                  <a:lnTo>
                    <a:pt x="94313" y="21306"/>
                  </a:lnTo>
                  <a:lnTo>
                    <a:pt x="94274" y="21458"/>
                  </a:lnTo>
                  <a:lnTo>
                    <a:pt x="94237" y="21610"/>
                  </a:lnTo>
                  <a:lnTo>
                    <a:pt x="94206" y="21762"/>
                  </a:lnTo>
                  <a:lnTo>
                    <a:pt x="94176" y="21914"/>
                  </a:lnTo>
                  <a:lnTo>
                    <a:pt x="94153" y="22067"/>
                  </a:lnTo>
                  <a:lnTo>
                    <a:pt x="94131" y="22219"/>
                  </a:lnTo>
                  <a:lnTo>
                    <a:pt x="94116" y="22371"/>
                  </a:lnTo>
                  <a:lnTo>
                    <a:pt x="94103" y="22523"/>
                  </a:lnTo>
                  <a:lnTo>
                    <a:pt x="94094" y="22675"/>
                  </a:lnTo>
                  <a:lnTo>
                    <a:pt x="94090" y="22828"/>
                  </a:lnTo>
                  <a:lnTo>
                    <a:pt x="94087" y="22980"/>
                  </a:lnTo>
                  <a:lnTo>
                    <a:pt x="94092" y="23132"/>
                  </a:lnTo>
                  <a:lnTo>
                    <a:pt x="94097" y="23284"/>
                  </a:lnTo>
                  <a:lnTo>
                    <a:pt x="94111" y="23436"/>
                  </a:lnTo>
                  <a:lnTo>
                    <a:pt x="94125" y="23589"/>
                  </a:lnTo>
                  <a:lnTo>
                    <a:pt x="94145" y="23741"/>
                  </a:lnTo>
                  <a:lnTo>
                    <a:pt x="94169" y="23893"/>
                  </a:lnTo>
                  <a:lnTo>
                    <a:pt x="94196" y="24045"/>
                  </a:lnTo>
                  <a:lnTo>
                    <a:pt x="94229" y="24197"/>
                  </a:lnTo>
                  <a:lnTo>
                    <a:pt x="94264" y="24349"/>
                  </a:lnTo>
                  <a:lnTo>
                    <a:pt x="94306" y="24502"/>
                  </a:lnTo>
                  <a:lnTo>
                    <a:pt x="94348" y="24654"/>
                  </a:lnTo>
                  <a:lnTo>
                    <a:pt x="94399" y="24806"/>
                  </a:lnTo>
                  <a:lnTo>
                    <a:pt x="94451" y="24958"/>
                  </a:lnTo>
                  <a:lnTo>
                    <a:pt x="94510" y="25110"/>
                  </a:lnTo>
                  <a:lnTo>
                    <a:pt x="94571" y="25263"/>
                  </a:lnTo>
                  <a:lnTo>
                    <a:pt x="94637" y="25415"/>
                  </a:lnTo>
                  <a:lnTo>
                    <a:pt x="94708" y="25567"/>
                  </a:lnTo>
                  <a:lnTo>
                    <a:pt x="94781" y="25719"/>
                  </a:lnTo>
                  <a:lnTo>
                    <a:pt x="94862" y="25871"/>
                  </a:lnTo>
                  <a:lnTo>
                    <a:pt x="94943" y="26024"/>
                  </a:lnTo>
                  <a:lnTo>
                    <a:pt x="95033" y="26176"/>
                  </a:lnTo>
                  <a:lnTo>
                    <a:pt x="95124" y="26328"/>
                  </a:lnTo>
                  <a:lnTo>
                    <a:pt x="95221" y="26480"/>
                  </a:lnTo>
                  <a:lnTo>
                    <a:pt x="95322" y="26632"/>
                  </a:lnTo>
                  <a:lnTo>
                    <a:pt x="95427" y="26784"/>
                  </a:lnTo>
                  <a:lnTo>
                    <a:pt x="95537" y="26937"/>
                  </a:lnTo>
                  <a:lnTo>
                    <a:pt x="95650" y="27089"/>
                  </a:lnTo>
                  <a:lnTo>
                    <a:pt x="95770" y="27241"/>
                  </a:lnTo>
                  <a:lnTo>
                    <a:pt x="95891" y="27393"/>
                  </a:lnTo>
                  <a:lnTo>
                    <a:pt x="96021" y="27545"/>
                  </a:lnTo>
                  <a:lnTo>
                    <a:pt x="96151" y="27698"/>
                  </a:lnTo>
                  <a:lnTo>
                    <a:pt x="96288" y="27850"/>
                  </a:lnTo>
                  <a:lnTo>
                    <a:pt x="96429" y="28002"/>
                  </a:lnTo>
                  <a:lnTo>
                    <a:pt x="96573" y="28154"/>
                  </a:lnTo>
                  <a:lnTo>
                    <a:pt x="96724" y="28306"/>
                  </a:lnTo>
                  <a:lnTo>
                    <a:pt x="96876" y="28459"/>
                  </a:lnTo>
                  <a:lnTo>
                    <a:pt x="97036" y="28611"/>
                  </a:lnTo>
                  <a:lnTo>
                    <a:pt x="97197" y="28763"/>
                  </a:lnTo>
                  <a:lnTo>
                    <a:pt x="97366" y="28915"/>
                  </a:lnTo>
                  <a:lnTo>
                    <a:pt x="97536" y="29067"/>
                  </a:lnTo>
                  <a:lnTo>
                    <a:pt x="97713" y="29219"/>
                  </a:lnTo>
                  <a:lnTo>
                    <a:pt x="97894" y="29372"/>
                  </a:lnTo>
                  <a:lnTo>
                    <a:pt x="98078" y="29524"/>
                  </a:lnTo>
                  <a:lnTo>
                    <a:pt x="98268" y="29676"/>
                  </a:lnTo>
                  <a:lnTo>
                    <a:pt x="98460" y="29828"/>
                  </a:lnTo>
                  <a:lnTo>
                    <a:pt x="98660" y="29980"/>
                  </a:lnTo>
                  <a:lnTo>
                    <a:pt x="98859" y="30133"/>
                  </a:lnTo>
                  <a:lnTo>
                    <a:pt x="99068" y="30285"/>
                  </a:lnTo>
                  <a:lnTo>
                    <a:pt x="99278" y="30437"/>
                  </a:lnTo>
                  <a:lnTo>
                    <a:pt x="99494" y="30589"/>
                  </a:lnTo>
                  <a:lnTo>
                    <a:pt x="99713" y="30741"/>
                  </a:lnTo>
                  <a:lnTo>
                    <a:pt x="99936" y="30894"/>
                  </a:lnTo>
                  <a:lnTo>
                    <a:pt x="100165" y="31046"/>
                  </a:lnTo>
                  <a:lnTo>
                    <a:pt x="100395" y="31198"/>
                  </a:lnTo>
                  <a:lnTo>
                    <a:pt x="100634" y="31350"/>
                  </a:lnTo>
                  <a:lnTo>
                    <a:pt x="100872" y="31502"/>
                  </a:lnTo>
                  <a:lnTo>
                    <a:pt x="101119" y="31654"/>
                  </a:lnTo>
                  <a:lnTo>
                    <a:pt x="101366" y="31807"/>
                  </a:lnTo>
                  <a:lnTo>
                    <a:pt x="101620" y="31959"/>
                  </a:lnTo>
                  <a:lnTo>
                    <a:pt x="101877" y="32111"/>
                  </a:lnTo>
                  <a:lnTo>
                    <a:pt x="102137" y="32263"/>
                  </a:lnTo>
                  <a:lnTo>
                    <a:pt x="102403" y="32415"/>
                  </a:lnTo>
                  <a:lnTo>
                    <a:pt x="102670" y="32568"/>
                  </a:lnTo>
                  <a:lnTo>
                    <a:pt x="102945" y="32720"/>
                  </a:lnTo>
                  <a:lnTo>
                    <a:pt x="103220" y="32872"/>
                  </a:lnTo>
                  <a:lnTo>
                    <a:pt x="103503" y="33024"/>
                  </a:lnTo>
                  <a:lnTo>
                    <a:pt x="103786" y="33176"/>
                  </a:lnTo>
                  <a:lnTo>
                    <a:pt x="104075" y="33329"/>
                  </a:lnTo>
                  <a:lnTo>
                    <a:pt x="104367" y="33481"/>
                  </a:lnTo>
                  <a:lnTo>
                    <a:pt x="104663" y="33633"/>
                  </a:lnTo>
                  <a:lnTo>
                    <a:pt x="104963" y="33785"/>
                  </a:lnTo>
                  <a:lnTo>
                    <a:pt x="105265" y="33937"/>
                  </a:lnTo>
                  <a:lnTo>
                    <a:pt x="105573" y="34089"/>
                  </a:lnTo>
                  <a:lnTo>
                    <a:pt x="105882" y="34242"/>
                  </a:lnTo>
                  <a:lnTo>
                    <a:pt x="106197" y="34394"/>
                  </a:lnTo>
                  <a:lnTo>
                    <a:pt x="106514" y="34546"/>
                  </a:lnTo>
                  <a:lnTo>
                    <a:pt x="106835" y="34698"/>
                  </a:lnTo>
                  <a:lnTo>
                    <a:pt x="107159" y="34850"/>
                  </a:lnTo>
                  <a:lnTo>
                    <a:pt x="107486" y="35003"/>
                  </a:lnTo>
                  <a:lnTo>
                    <a:pt x="107817" y="35155"/>
                  </a:lnTo>
                  <a:lnTo>
                    <a:pt x="108150" y="35307"/>
                  </a:lnTo>
                  <a:lnTo>
                    <a:pt x="108489" y="35459"/>
                  </a:lnTo>
                  <a:lnTo>
                    <a:pt x="108827" y="35611"/>
                  </a:lnTo>
                  <a:lnTo>
                    <a:pt x="109172" y="35763"/>
                  </a:lnTo>
                  <a:lnTo>
                    <a:pt x="109517" y="35916"/>
                  </a:lnTo>
                  <a:lnTo>
                    <a:pt x="109867" y="36068"/>
                  </a:lnTo>
                  <a:lnTo>
                    <a:pt x="110219" y="36220"/>
                  </a:lnTo>
                  <a:lnTo>
                    <a:pt x="110573" y="36372"/>
                  </a:lnTo>
                  <a:lnTo>
                    <a:pt x="110931" y="36524"/>
                  </a:lnTo>
                  <a:lnTo>
                    <a:pt x="111290" y="36677"/>
                  </a:lnTo>
                  <a:lnTo>
                    <a:pt x="111655" y="36829"/>
                  </a:lnTo>
                  <a:lnTo>
                    <a:pt x="112019" y="36981"/>
                  </a:lnTo>
                  <a:lnTo>
                    <a:pt x="112388" y="37133"/>
                  </a:lnTo>
                  <a:lnTo>
                    <a:pt x="112757" y="37285"/>
                  </a:lnTo>
                  <a:lnTo>
                    <a:pt x="113130" y="37438"/>
                  </a:lnTo>
                  <a:lnTo>
                    <a:pt x="113505" y="37590"/>
                  </a:lnTo>
                  <a:lnTo>
                    <a:pt x="113882" y="37742"/>
                  </a:lnTo>
                  <a:lnTo>
                    <a:pt x="114262" y="37894"/>
                  </a:lnTo>
                  <a:lnTo>
                    <a:pt x="114643" y="38046"/>
                  </a:lnTo>
                  <a:lnTo>
                    <a:pt x="115027" y="38198"/>
                  </a:lnTo>
                  <a:lnTo>
                    <a:pt x="115411" y="38351"/>
                  </a:lnTo>
                  <a:lnTo>
                    <a:pt x="115799" y="38503"/>
                  </a:lnTo>
                  <a:lnTo>
                    <a:pt x="116188" y="38655"/>
                  </a:lnTo>
                  <a:lnTo>
                    <a:pt x="116579" y="38807"/>
                  </a:lnTo>
                  <a:lnTo>
                    <a:pt x="116971" y="38959"/>
                  </a:lnTo>
                  <a:lnTo>
                    <a:pt x="117365" y="39112"/>
                  </a:lnTo>
                  <a:lnTo>
                    <a:pt x="117760" y="39264"/>
                  </a:lnTo>
                  <a:lnTo>
                    <a:pt x="118156" y="39416"/>
                  </a:lnTo>
                  <a:lnTo>
                    <a:pt x="118555" y="39568"/>
                  </a:lnTo>
                  <a:lnTo>
                    <a:pt x="118954" y="39720"/>
                  </a:lnTo>
                  <a:lnTo>
                    <a:pt x="119355" y="39873"/>
                  </a:lnTo>
                  <a:lnTo>
                    <a:pt x="119756" y="40025"/>
                  </a:lnTo>
                  <a:lnTo>
                    <a:pt x="120159" y="40177"/>
                  </a:lnTo>
                  <a:lnTo>
                    <a:pt x="120562" y="40329"/>
                  </a:lnTo>
                  <a:lnTo>
                    <a:pt x="120967" y="40481"/>
                  </a:lnTo>
                  <a:lnTo>
                    <a:pt x="121372" y="40633"/>
                  </a:lnTo>
                  <a:lnTo>
                    <a:pt x="121777" y="40786"/>
                  </a:lnTo>
                  <a:lnTo>
                    <a:pt x="122184" y="40938"/>
                  </a:lnTo>
                  <a:lnTo>
                    <a:pt x="122591" y="41090"/>
                  </a:lnTo>
                  <a:lnTo>
                    <a:pt x="122999" y="41242"/>
                  </a:lnTo>
                  <a:lnTo>
                    <a:pt x="123406" y="41394"/>
                  </a:lnTo>
                  <a:lnTo>
                    <a:pt x="123815" y="41547"/>
                  </a:lnTo>
                  <a:lnTo>
                    <a:pt x="124223" y="41699"/>
                  </a:lnTo>
                  <a:lnTo>
                    <a:pt x="124631" y="41851"/>
                  </a:lnTo>
                  <a:lnTo>
                    <a:pt x="125040" y="42003"/>
                  </a:lnTo>
                  <a:lnTo>
                    <a:pt x="125449" y="42155"/>
                  </a:lnTo>
                  <a:lnTo>
                    <a:pt x="125857" y="42308"/>
                  </a:lnTo>
                  <a:lnTo>
                    <a:pt x="126266" y="42460"/>
                  </a:lnTo>
                  <a:lnTo>
                    <a:pt x="126674" y="42612"/>
                  </a:lnTo>
                  <a:lnTo>
                    <a:pt x="127081" y="42764"/>
                  </a:lnTo>
                  <a:lnTo>
                    <a:pt x="127489" y="42916"/>
                  </a:lnTo>
                  <a:lnTo>
                    <a:pt x="127896" y="43068"/>
                  </a:lnTo>
                  <a:lnTo>
                    <a:pt x="128302" y="43221"/>
                  </a:lnTo>
                  <a:lnTo>
                    <a:pt x="128708" y="43373"/>
                  </a:lnTo>
                  <a:lnTo>
                    <a:pt x="129113" y="43525"/>
                  </a:lnTo>
                  <a:lnTo>
                    <a:pt x="129517" y="43677"/>
                  </a:lnTo>
                  <a:lnTo>
                    <a:pt x="129921" y="43829"/>
                  </a:lnTo>
                  <a:lnTo>
                    <a:pt x="130323" y="43982"/>
                  </a:lnTo>
                  <a:lnTo>
                    <a:pt x="130725" y="44134"/>
                  </a:lnTo>
                  <a:lnTo>
                    <a:pt x="131126" y="44286"/>
                  </a:lnTo>
                  <a:lnTo>
                    <a:pt x="131525" y="44438"/>
                  </a:lnTo>
                  <a:lnTo>
                    <a:pt x="131924" y="44590"/>
                  </a:lnTo>
                  <a:lnTo>
                    <a:pt x="132321" y="44743"/>
                  </a:lnTo>
                  <a:lnTo>
                    <a:pt x="132717" y="44895"/>
                  </a:lnTo>
                  <a:lnTo>
                    <a:pt x="133111" y="45047"/>
                  </a:lnTo>
                  <a:lnTo>
                    <a:pt x="133505" y="45199"/>
                  </a:lnTo>
                  <a:lnTo>
                    <a:pt x="133896" y="45351"/>
                  </a:lnTo>
                  <a:lnTo>
                    <a:pt x="134286" y="45503"/>
                  </a:lnTo>
                  <a:lnTo>
                    <a:pt x="134674" y="45656"/>
                  </a:lnTo>
                  <a:lnTo>
                    <a:pt x="135061" y="45808"/>
                  </a:lnTo>
                  <a:lnTo>
                    <a:pt x="135447" y="45960"/>
                  </a:lnTo>
                  <a:lnTo>
                    <a:pt x="135830" y="46112"/>
                  </a:lnTo>
                  <a:lnTo>
                    <a:pt x="136213" y="46264"/>
                  </a:lnTo>
                  <a:lnTo>
                    <a:pt x="136591" y="46417"/>
                  </a:lnTo>
                  <a:lnTo>
                    <a:pt x="136970" y="46569"/>
                  </a:lnTo>
                  <a:lnTo>
                    <a:pt x="137346" y="46721"/>
                  </a:lnTo>
                  <a:lnTo>
                    <a:pt x="137720" y="46873"/>
                  </a:lnTo>
                  <a:lnTo>
                    <a:pt x="138092" y="47025"/>
                  </a:lnTo>
                  <a:lnTo>
                    <a:pt x="138462" y="47178"/>
                  </a:lnTo>
                  <a:lnTo>
                    <a:pt x="138830" y="47330"/>
                  </a:lnTo>
                  <a:lnTo>
                    <a:pt x="139196" y="47482"/>
                  </a:lnTo>
                  <a:lnTo>
                    <a:pt x="139560" y="47634"/>
                  </a:lnTo>
                  <a:lnTo>
                    <a:pt x="139921" y="47786"/>
                  </a:lnTo>
                  <a:lnTo>
                    <a:pt x="140281" y="47938"/>
                  </a:lnTo>
                  <a:lnTo>
                    <a:pt x="140637" y="48091"/>
                  </a:lnTo>
                  <a:lnTo>
                    <a:pt x="140992" y="48243"/>
                  </a:lnTo>
                  <a:lnTo>
                    <a:pt x="141345" y="48395"/>
                  </a:lnTo>
                  <a:lnTo>
                    <a:pt x="141695" y="48547"/>
                  </a:lnTo>
                  <a:lnTo>
                    <a:pt x="142043" y="48699"/>
                  </a:lnTo>
                  <a:lnTo>
                    <a:pt x="142388" y="48852"/>
                  </a:lnTo>
                  <a:lnTo>
                    <a:pt x="142732" y="49004"/>
                  </a:lnTo>
                  <a:lnTo>
                    <a:pt x="143072" y="49156"/>
                  </a:lnTo>
                  <a:lnTo>
                    <a:pt x="143411" y="49308"/>
                  </a:lnTo>
                  <a:lnTo>
                    <a:pt x="143746" y="49460"/>
                  </a:lnTo>
                  <a:lnTo>
                    <a:pt x="144080" y="49613"/>
                  </a:lnTo>
                  <a:lnTo>
                    <a:pt x="144410" y="49765"/>
                  </a:lnTo>
                  <a:lnTo>
                    <a:pt x="144739" y="49917"/>
                  </a:lnTo>
                  <a:lnTo>
                    <a:pt x="145065" y="50069"/>
                  </a:lnTo>
                  <a:lnTo>
                    <a:pt x="145388" y="50221"/>
                  </a:lnTo>
                  <a:lnTo>
                    <a:pt x="145711" y="50373"/>
                  </a:lnTo>
                  <a:lnTo>
                    <a:pt x="146028" y="50526"/>
                  </a:lnTo>
                  <a:lnTo>
                    <a:pt x="146346" y="50678"/>
                  </a:lnTo>
                  <a:lnTo>
                    <a:pt x="146659" y="50830"/>
                  </a:lnTo>
                  <a:lnTo>
                    <a:pt x="146970" y="50982"/>
                  </a:lnTo>
                  <a:lnTo>
                    <a:pt x="147279" y="51134"/>
                  </a:lnTo>
                  <a:lnTo>
                    <a:pt x="147586" y="51287"/>
                  </a:lnTo>
                  <a:lnTo>
                    <a:pt x="147890" y="51439"/>
                  </a:lnTo>
                  <a:lnTo>
                    <a:pt x="148191" y="51591"/>
                  </a:lnTo>
                  <a:lnTo>
                    <a:pt x="148492" y="51743"/>
                  </a:lnTo>
                  <a:lnTo>
                    <a:pt x="148788" y="51895"/>
                  </a:lnTo>
                  <a:lnTo>
                    <a:pt x="149084" y="52048"/>
                  </a:lnTo>
                  <a:lnTo>
                    <a:pt x="149375" y="52200"/>
                  </a:lnTo>
                  <a:lnTo>
                    <a:pt x="149665" y="52352"/>
                  </a:lnTo>
                  <a:lnTo>
                    <a:pt x="149953" y="52504"/>
                  </a:lnTo>
                  <a:lnTo>
                    <a:pt x="150238" y="52656"/>
                  </a:lnTo>
                  <a:lnTo>
                    <a:pt x="150522" y="52808"/>
                  </a:lnTo>
                  <a:lnTo>
                    <a:pt x="150802" y="52961"/>
                  </a:lnTo>
                  <a:lnTo>
                    <a:pt x="151082" y="53113"/>
                  </a:lnTo>
                  <a:lnTo>
                    <a:pt x="151358" y="53265"/>
                  </a:lnTo>
                  <a:lnTo>
                    <a:pt x="151633" y="53417"/>
                  </a:lnTo>
                  <a:lnTo>
                    <a:pt x="151905" y="53569"/>
                  </a:lnTo>
                  <a:lnTo>
                    <a:pt x="152175" y="53722"/>
                  </a:lnTo>
                  <a:lnTo>
                    <a:pt x="152443" y="53874"/>
                  </a:lnTo>
                  <a:lnTo>
                    <a:pt x="152710" y="54026"/>
                  </a:lnTo>
                  <a:lnTo>
                    <a:pt x="152974" y="54178"/>
                  </a:lnTo>
                  <a:lnTo>
                    <a:pt x="153236" y="54330"/>
                  </a:lnTo>
                  <a:lnTo>
                    <a:pt x="153497" y="54483"/>
                  </a:lnTo>
                  <a:lnTo>
                    <a:pt x="153755" y="54635"/>
                  </a:lnTo>
                  <a:lnTo>
                    <a:pt x="154012" y="54787"/>
                  </a:lnTo>
                  <a:lnTo>
                    <a:pt x="154266" y="54939"/>
                  </a:lnTo>
                  <a:lnTo>
                    <a:pt x="154519" y="55091"/>
                  </a:lnTo>
                  <a:lnTo>
                    <a:pt x="154770" y="55243"/>
                  </a:lnTo>
                  <a:lnTo>
                    <a:pt x="155020" y="55396"/>
                  </a:lnTo>
                  <a:lnTo>
                    <a:pt x="155268" y="55548"/>
                  </a:lnTo>
                  <a:lnTo>
                    <a:pt x="155513" y="55700"/>
                  </a:lnTo>
                  <a:lnTo>
                    <a:pt x="155759" y="55852"/>
                  </a:lnTo>
                  <a:lnTo>
                    <a:pt x="156000" y="56004"/>
                  </a:lnTo>
                  <a:lnTo>
                    <a:pt x="156242" y="56157"/>
                  </a:lnTo>
                  <a:lnTo>
                    <a:pt x="156482" y="56309"/>
                  </a:lnTo>
                  <a:lnTo>
                    <a:pt x="156720" y="56461"/>
                  </a:lnTo>
                  <a:lnTo>
                    <a:pt x="156957" y="56613"/>
                  </a:lnTo>
                  <a:lnTo>
                    <a:pt x="157192" y="56765"/>
                  </a:lnTo>
                  <a:lnTo>
                    <a:pt x="157426" y="56918"/>
                  </a:lnTo>
                  <a:lnTo>
                    <a:pt x="157659" y="57070"/>
                  </a:lnTo>
                  <a:lnTo>
                    <a:pt x="157891" y="57222"/>
                  </a:lnTo>
                  <a:lnTo>
                    <a:pt x="158120" y="57374"/>
                  </a:lnTo>
                  <a:lnTo>
                    <a:pt x="158349" y="57526"/>
                  </a:lnTo>
                  <a:lnTo>
                    <a:pt x="158576" y="57678"/>
                  </a:lnTo>
                  <a:lnTo>
                    <a:pt x="158802" y="57831"/>
                  </a:lnTo>
                  <a:lnTo>
                    <a:pt x="159027" y="57983"/>
                  </a:lnTo>
                  <a:lnTo>
                    <a:pt x="159251" y="58135"/>
                  </a:lnTo>
                  <a:lnTo>
                    <a:pt x="159473" y="58287"/>
                  </a:lnTo>
                  <a:lnTo>
                    <a:pt x="159694" y="58439"/>
                  </a:lnTo>
                  <a:lnTo>
                    <a:pt x="159915" y="58592"/>
                  </a:lnTo>
                  <a:lnTo>
                    <a:pt x="160134" y="58744"/>
                  </a:lnTo>
                  <a:lnTo>
                    <a:pt x="160352" y="58896"/>
                  </a:lnTo>
                  <a:lnTo>
                    <a:pt x="160569" y="59048"/>
                  </a:lnTo>
                  <a:lnTo>
                    <a:pt x="160785" y="59200"/>
                  </a:lnTo>
                  <a:lnTo>
                    <a:pt x="161000" y="59353"/>
                  </a:lnTo>
                  <a:lnTo>
                    <a:pt x="161214" y="59505"/>
                  </a:lnTo>
                  <a:lnTo>
                    <a:pt x="161427" y="59657"/>
                  </a:lnTo>
                  <a:lnTo>
                    <a:pt x="161638" y="59809"/>
                  </a:lnTo>
                  <a:lnTo>
                    <a:pt x="161849" y="59961"/>
                  </a:lnTo>
                  <a:lnTo>
                    <a:pt x="162058" y="60113"/>
                  </a:lnTo>
                  <a:lnTo>
                    <a:pt x="162267" y="60266"/>
                  </a:lnTo>
                  <a:lnTo>
                    <a:pt x="162475" y="60418"/>
                  </a:lnTo>
                  <a:lnTo>
                    <a:pt x="162681" y="60570"/>
                  </a:lnTo>
                  <a:lnTo>
                    <a:pt x="162887" y="60722"/>
                  </a:lnTo>
                  <a:lnTo>
                    <a:pt x="163091" y="60874"/>
                  </a:lnTo>
                  <a:lnTo>
                    <a:pt x="163295" y="61027"/>
                  </a:lnTo>
                  <a:lnTo>
                    <a:pt x="163496" y="61179"/>
                  </a:lnTo>
                  <a:lnTo>
                    <a:pt x="163698" y="61331"/>
                  </a:lnTo>
                  <a:lnTo>
                    <a:pt x="163898" y="61483"/>
                  </a:lnTo>
                  <a:lnTo>
                    <a:pt x="164097" y="61635"/>
                  </a:lnTo>
                  <a:lnTo>
                    <a:pt x="164294" y="61788"/>
                  </a:lnTo>
                  <a:lnTo>
                    <a:pt x="164491" y="61940"/>
                  </a:lnTo>
                  <a:lnTo>
                    <a:pt x="164686" y="62092"/>
                  </a:lnTo>
                  <a:lnTo>
                    <a:pt x="164880" y="62244"/>
                  </a:lnTo>
                  <a:lnTo>
                    <a:pt x="165074" y="62396"/>
                  </a:lnTo>
                  <a:lnTo>
                    <a:pt x="165265" y="62548"/>
                  </a:lnTo>
                  <a:lnTo>
                    <a:pt x="165456" y="62701"/>
                  </a:lnTo>
                  <a:lnTo>
                    <a:pt x="165644" y="62853"/>
                  </a:lnTo>
                  <a:lnTo>
                    <a:pt x="165832" y="63005"/>
                  </a:lnTo>
                  <a:lnTo>
                    <a:pt x="166017" y="63157"/>
                  </a:lnTo>
                  <a:lnTo>
                    <a:pt x="166202" y="63309"/>
                  </a:lnTo>
                  <a:lnTo>
                    <a:pt x="166384" y="63462"/>
                  </a:lnTo>
                  <a:lnTo>
                    <a:pt x="166565" y="63614"/>
                  </a:lnTo>
                  <a:lnTo>
                    <a:pt x="166745" y="63766"/>
                  </a:lnTo>
                  <a:lnTo>
                    <a:pt x="166923" y="63918"/>
                  </a:lnTo>
                  <a:lnTo>
                    <a:pt x="167100" y="64070"/>
                  </a:lnTo>
                  <a:lnTo>
                    <a:pt x="167273" y="64223"/>
                  </a:lnTo>
                  <a:lnTo>
                    <a:pt x="167446" y="64375"/>
                  </a:lnTo>
                  <a:lnTo>
                    <a:pt x="167615" y="64527"/>
                  </a:lnTo>
                  <a:lnTo>
                    <a:pt x="167784" y="64679"/>
                  </a:lnTo>
                  <a:lnTo>
                    <a:pt x="167950" y="64831"/>
                  </a:lnTo>
                  <a:lnTo>
                    <a:pt x="168114" y="64983"/>
                  </a:lnTo>
                  <a:lnTo>
                    <a:pt x="168276" y="65136"/>
                  </a:lnTo>
                  <a:lnTo>
                    <a:pt x="168435" y="65288"/>
                  </a:lnTo>
                  <a:lnTo>
                    <a:pt x="168593" y="65440"/>
                  </a:lnTo>
                  <a:lnTo>
                    <a:pt x="168746" y="65592"/>
                  </a:lnTo>
                  <a:lnTo>
                    <a:pt x="168899" y="65744"/>
                  </a:lnTo>
                  <a:lnTo>
                    <a:pt x="169047" y="65897"/>
                  </a:lnTo>
                  <a:lnTo>
                    <a:pt x="169194" y="66049"/>
                  </a:lnTo>
                  <a:lnTo>
                    <a:pt x="169338" y="66201"/>
                  </a:lnTo>
                  <a:lnTo>
                    <a:pt x="169478" y="66353"/>
                  </a:lnTo>
                  <a:lnTo>
                    <a:pt x="169617" y="66505"/>
                  </a:lnTo>
                  <a:lnTo>
                    <a:pt x="169751" y="66658"/>
                  </a:lnTo>
                  <a:lnTo>
                    <a:pt x="169885" y="66810"/>
                  </a:lnTo>
                  <a:lnTo>
                    <a:pt x="170011" y="66962"/>
                  </a:lnTo>
                  <a:lnTo>
                    <a:pt x="170137" y="67114"/>
                  </a:lnTo>
                  <a:lnTo>
                    <a:pt x="170258" y="67266"/>
                  </a:lnTo>
                  <a:lnTo>
                    <a:pt x="170376" y="67418"/>
                  </a:lnTo>
                  <a:lnTo>
                    <a:pt x="170491" y="67571"/>
                  </a:lnTo>
                  <a:lnTo>
                    <a:pt x="170601" y="67723"/>
                  </a:lnTo>
                  <a:lnTo>
                    <a:pt x="170709" y="67875"/>
                  </a:lnTo>
                  <a:lnTo>
                    <a:pt x="170810" y="68027"/>
                  </a:lnTo>
                  <a:lnTo>
                    <a:pt x="170912" y="68179"/>
                  </a:lnTo>
                  <a:lnTo>
                    <a:pt x="171004" y="68332"/>
                  </a:lnTo>
                  <a:lnTo>
                    <a:pt x="171096" y="68484"/>
                  </a:lnTo>
                  <a:lnTo>
                    <a:pt x="171181" y="68636"/>
                  </a:lnTo>
                  <a:lnTo>
                    <a:pt x="171263" y="68788"/>
                  </a:lnTo>
                  <a:lnTo>
                    <a:pt x="171340" y="68940"/>
                  </a:lnTo>
                  <a:lnTo>
                    <a:pt x="171412" y="69093"/>
                  </a:lnTo>
                  <a:lnTo>
                    <a:pt x="171482" y="69245"/>
                  </a:lnTo>
                  <a:lnTo>
                    <a:pt x="171543" y="69397"/>
                  </a:lnTo>
                  <a:lnTo>
                    <a:pt x="171604" y="69549"/>
                  </a:lnTo>
                  <a:lnTo>
                    <a:pt x="171654" y="69701"/>
                  </a:lnTo>
                  <a:lnTo>
                    <a:pt x="171704" y="69853"/>
                  </a:lnTo>
                  <a:lnTo>
                    <a:pt x="171745" y="70006"/>
                  </a:lnTo>
                  <a:lnTo>
                    <a:pt x="171783" y="70158"/>
                  </a:lnTo>
                  <a:lnTo>
                    <a:pt x="171815" y="70310"/>
                  </a:lnTo>
                  <a:lnTo>
                    <a:pt x="171840" y="70462"/>
                  </a:lnTo>
                  <a:lnTo>
                    <a:pt x="171863" y="70614"/>
                  </a:lnTo>
                  <a:lnTo>
                    <a:pt x="171876" y="70767"/>
                  </a:lnTo>
                  <a:lnTo>
                    <a:pt x="171889" y="70919"/>
                  </a:lnTo>
                  <a:lnTo>
                    <a:pt x="171889" y="71071"/>
                  </a:lnTo>
                  <a:lnTo>
                    <a:pt x="171888" y="71223"/>
                  </a:lnTo>
                  <a:lnTo>
                    <a:pt x="171878" y="71375"/>
                  </a:lnTo>
                  <a:lnTo>
                    <a:pt x="171864" y="71527"/>
                  </a:lnTo>
                  <a:lnTo>
                    <a:pt x="171843" y="71680"/>
                  </a:lnTo>
                  <a:lnTo>
                    <a:pt x="171815" y="71832"/>
                  </a:lnTo>
                  <a:lnTo>
                    <a:pt x="171783" y="71984"/>
                  </a:lnTo>
                  <a:lnTo>
                    <a:pt x="171740" y="72136"/>
                  </a:lnTo>
                  <a:lnTo>
                    <a:pt x="171697" y="72288"/>
                  </a:lnTo>
                  <a:lnTo>
                    <a:pt x="171640" y="72441"/>
                  </a:lnTo>
                  <a:lnTo>
                    <a:pt x="171582" y="72593"/>
                  </a:lnTo>
                  <a:lnTo>
                    <a:pt x="171513" y="72745"/>
                  </a:lnTo>
                  <a:lnTo>
                    <a:pt x="171440" y="72897"/>
                  </a:lnTo>
                  <a:lnTo>
                    <a:pt x="171360" y="73049"/>
                  </a:lnTo>
                  <a:lnTo>
                    <a:pt x="171271" y="73202"/>
                  </a:lnTo>
                  <a:lnTo>
                    <a:pt x="171179" y="73354"/>
                  </a:lnTo>
                  <a:lnTo>
                    <a:pt x="171074" y="73506"/>
                  </a:lnTo>
                  <a:lnTo>
                    <a:pt x="170969" y="73658"/>
                  </a:lnTo>
                  <a:lnTo>
                    <a:pt x="170849" y="73810"/>
                  </a:lnTo>
                  <a:lnTo>
                    <a:pt x="170728" y="73962"/>
                  </a:lnTo>
                  <a:lnTo>
                    <a:pt x="170595" y="74115"/>
                  </a:lnTo>
                  <a:lnTo>
                    <a:pt x="170458" y="74267"/>
                  </a:lnTo>
                  <a:lnTo>
                    <a:pt x="170313" y="74419"/>
                  </a:lnTo>
                  <a:lnTo>
                    <a:pt x="170159" y="74571"/>
                  </a:lnTo>
                  <a:lnTo>
                    <a:pt x="170001" y="74723"/>
                  </a:lnTo>
                  <a:lnTo>
                    <a:pt x="169830" y="74876"/>
                  </a:lnTo>
                  <a:lnTo>
                    <a:pt x="169659" y="75028"/>
                  </a:lnTo>
                  <a:lnTo>
                    <a:pt x="169472" y="75180"/>
                  </a:lnTo>
                  <a:lnTo>
                    <a:pt x="169284" y="75332"/>
                  </a:lnTo>
                  <a:lnTo>
                    <a:pt x="169084" y="75484"/>
                  </a:lnTo>
                  <a:lnTo>
                    <a:pt x="168879" y="75637"/>
                  </a:lnTo>
                  <a:lnTo>
                    <a:pt x="168666" y="75789"/>
                  </a:lnTo>
                  <a:lnTo>
                    <a:pt x="168444" y="75941"/>
                  </a:lnTo>
                  <a:lnTo>
                    <a:pt x="168219" y="76093"/>
                  </a:lnTo>
                  <a:lnTo>
                    <a:pt x="167979" y="76245"/>
                  </a:lnTo>
                  <a:lnTo>
                    <a:pt x="167740" y="76397"/>
                  </a:lnTo>
                  <a:lnTo>
                    <a:pt x="167485" y="76550"/>
                  </a:lnTo>
                  <a:lnTo>
                    <a:pt x="167228" y="76702"/>
                  </a:lnTo>
                  <a:lnTo>
                    <a:pt x="166960" y="76854"/>
                  </a:lnTo>
                  <a:lnTo>
                    <a:pt x="166687" y="77006"/>
                  </a:lnTo>
                  <a:lnTo>
                    <a:pt x="166406" y="77158"/>
                  </a:lnTo>
                  <a:lnTo>
                    <a:pt x="166115" y="77311"/>
                  </a:lnTo>
                  <a:lnTo>
                    <a:pt x="165822" y="77463"/>
                  </a:lnTo>
                  <a:lnTo>
                    <a:pt x="165515" y="77615"/>
                  </a:lnTo>
                  <a:lnTo>
                    <a:pt x="165208" y="77767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431883" y="4750487"/>
              <a:ext cx="145342" cy="0"/>
            </a:xfrm>
            <a:custGeom>
              <a:avLst/>
              <a:pathLst>
                <a:path w="145342" h="0">
                  <a:moveTo>
                    <a:pt x="0" y="0"/>
                  </a:moveTo>
                  <a:lnTo>
                    <a:pt x="14534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2609598" y="1400616"/>
              <a:ext cx="171889" cy="3114406"/>
            </a:xfrm>
            <a:custGeom>
              <a:avLst/>
              <a:pathLst>
                <a:path w="171889" h="3114406">
                  <a:moveTo>
                    <a:pt x="58852" y="3114406"/>
                  </a:moveTo>
                  <a:lnTo>
                    <a:pt x="58724" y="3108311"/>
                  </a:lnTo>
                  <a:lnTo>
                    <a:pt x="58601" y="3102217"/>
                  </a:lnTo>
                  <a:lnTo>
                    <a:pt x="58488" y="3096122"/>
                  </a:lnTo>
                  <a:lnTo>
                    <a:pt x="58381" y="3090027"/>
                  </a:lnTo>
                  <a:lnTo>
                    <a:pt x="58279" y="3083932"/>
                  </a:lnTo>
                  <a:lnTo>
                    <a:pt x="58186" y="3077838"/>
                  </a:lnTo>
                  <a:lnTo>
                    <a:pt x="58097" y="3071743"/>
                  </a:lnTo>
                  <a:lnTo>
                    <a:pt x="58014" y="3065648"/>
                  </a:lnTo>
                  <a:lnTo>
                    <a:pt x="57936" y="3059553"/>
                  </a:lnTo>
                  <a:lnTo>
                    <a:pt x="57861" y="3053459"/>
                  </a:lnTo>
                  <a:lnTo>
                    <a:pt x="57791" y="3047364"/>
                  </a:lnTo>
                  <a:lnTo>
                    <a:pt x="57723" y="3041269"/>
                  </a:lnTo>
                  <a:lnTo>
                    <a:pt x="57657" y="3035175"/>
                  </a:lnTo>
                  <a:lnTo>
                    <a:pt x="57593" y="3029080"/>
                  </a:lnTo>
                  <a:lnTo>
                    <a:pt x="57530" y="3022985"/>
                  </a:lnTo>
                  <a:lnTo>
                    <a:pt x="57468" y="3016890"/>
                  </a:lnTo>
                  <a:lnTo>
                    <a:pt x="57404" y="3010796"/>
                  </a:lnTo>
                  <a:lnTo>
                    <a:pt x="57340" y="3004701"/>
                  </a:lnTo>
                  <a:lnTo>
                    <a:pt x="57273" y="2998606"/>
                  </a:lnTo>
                  <a:lnTo>
                    <a:pt x="57204" y="2992511"/>
                  </a:lnTo>
                  <a:lnTo>
                    <a:pt x="57131" y="2986417"/>
                  </a:lnTo>
                  <a:lnTo>
                    <a:pt x="57053" y="2980322"/>
                  </a:lnTo>
                  <a:lnTo>
                    <a:pt x="56973" y="2974227"/>
                  </a:lnTo>
                  <a:lnTo>
                    <a:pt x="56883" y="2968133"/>
                  </a:lnTo>
                  <a:lnTo>
                    <a:pt x="56788" y="2962038"/>
                  </a:lnTo>
                  <a:lnTo>
                    <a:pt x="56687" y="2955943"/>
                  </a:lnTo>
                  <a:lnTo>
                    <a:pt x="56574" y="2949848"/>
                  </a:lnTo>
                  <a:lnTo>
                    <a:pt x="56456" y="2943754"/>
                  </a:lnTo>
                  <a:lnTo>
                    <a:pt x="56325" y="2937659"/>
                  </a:lnTo>
                  <a:lnTo>
                    <a:pt x="56184" y="2931564"/>
                  </a:lnTo>
                  <a:lnTo>
                    <a:pt x="56035" y="2925469"/>
                  </a:lnTo>
                  <a:lnTo>
                    <a:pt x="55868" y="2919375"/>
                  </a:lnTo>
                  <a:lnTo>
                    <a:pt x="55693" y="2913280"/>
                  </a:lnTo>
                  <a:lnTo>
                    <a:pt x="55502" y="2907185"/>
                  </a:lnTo>
                  <a:lnTo>
                    <a:pt x="55297" y="2901091"/>
                  </a:lnTo>
                  <a:lnTo>
                    <a:pt x="55082" y="2894996"/>
                  </a:lnTo>
                  <a:lnTo>
                    <a:pt x="54842" y="2888901"/>
                  </a:lnTo>
                  <a:lnTo>
                    <a:pt x="54592" y="2882806"/>
                  </a:lnTo>
                  <a:lnTo>
                    <a:pt x="54326" y="2876712"/>
                  </a:lnTo>
                  <a:lnTo>
                    <a:pt x="54038" y="2870617"/>
                  </a:lnTo>
                  <a:lnTo>
                    <a:pt x="53740" y="2864522"/>
                  </a:lnTo>
                  <a:lnTo>
                    <a:pt x="53416" y="2858427"/>
                  </a:lnTo>
                  <a:lnTo>
                    <a:pt x="53077" y="2852333"/>
                  </a:lnTo>
                  <a:lnTo>
                    <a:pt x="52722" y="2846238"/>
                  </a:lnTo>
                  <a:lnTo>
                    <a:pt x="52340" y="2840143"/>
                  </a:lnTo>
                  <a:lnTo>
                    <a:pt x="51946" y="2834049"/>
                  </a:lnTo>
                  <a:lnTo>
                    <a:pt x="51527" y="2827954"/>
                  </a:lnTo>
                  <a:lnTo>
                    <a:pt x="51088" y="2821859"/>
                  </a:lnTo>
                  <a:lnTo>
                    <a:pt x="50636" y="2815764"/>
                  </a:lnTo>
                  <a:lnTo>
                    <a:pt x="50153" y="2809670"/>
                  </a:lnTo>
                  <a:lnTo>
                    <a:pt x="49657" y="2803575"/>
                  </a:lnTo>
                  <a:lnTo>
                    <a:pt x="49138" y="2797480"/>
                  </a:lnTo>
                  <a:lnTo>
                    <a:pt x="48596" y="2791385"/>
                  </a:lnTo>
                  <a:lnTo>
                    <a:pt x="48042" y="2785291"/>
                  </a:lnTo>
                  <a:lnTo>
                    <a:pt x="47457" y="2779196"/>
                  </a:lnTo>
                  <a:lnTo>
                    <a:pt x="46858" y="2773101"/>
                  </a:lnTo>
                  <a:lnTo>
                    <a:pt x="46240" y="2767006"/>
                  </a:lnTo>
                  <a:lnTo>
                    <a:pt x="45597" y="2760912"/>
                  </a:lnTo>
                  <a:lnTo>
                    <a:pt x="44942" y="2754817"/>
                  </a:lnTo>
                  <a:lnTo>
                    <a:pt x="44261" y="2748722"/>
                  </a:lnTo>
                  <a:lnTo>
                    <a:pt x="43565" y="2742628"/>
                  </a:lnTo>
                  <a:lnTo>
                    <a:pt x="42854" y="2736533"/>
                  </a:lnTo>
                  <a:lnTo>
                    <a:pt x="42118" y="2730438"/>
                  </a:lnTo>
                  <a:lnTo>
                    <a:pt x="41371" y="2724343"/>
                  </a:lnTo>
                  <a:lnTo>
                    <a:pt x="40605" y="2718249"/>
                  </a:lnTo>
                  <a:lnTo>
                    <a:pt x="39823" y="2712154"/>
                  </a:lnTo>
                  <a:lnTo>
                    <a:pt x="39031" y="2706059"/>
                  </a:lnTo>
                  <a:lnTo>
                    <a:pt x="38216" y="2699964"/>
                  </a:lnTo>
                  <a:lnTo>
                    <a:pt x="37393" y="2693870"/>
                  </a:lnTo>
                  <a:lnTo>
                    <a:pt x="36557" y="2687775"/>
                  </a:lnTo>
                  <a:lnTo>
                    <a:pt x="35706" y="2681680"/>
                  </a:lnTo>
                  <a:lnTo>
                    <a:pt x="34849" y="2675586"/>
                  </a:lnTo>
                  <a:lnTo>
                    <a:pt x="33976" y="2669491"/>
                  </a:lnTo>
                  <a:lnTo>
                    <a:pt x="33097" y="2663396"/>
                  </a:lnTo>
                  <a:lnTo>
                    <a:pt x="32210" y="2657301"/>
                  </a:lnTo>
                  <a:lnTo>
                    <a:pt x="31314" y="2651207"/>
                  </a:lnTo>
                  <a:lnTo>
                    <a:pt x="30414" y="2645112"/>
                  </a:lnTo>
                  <a:lnTo>
                    <a:pt x="29506" y="2639017"/>
                  </a:lnTo>
                  <a:lnTo>
                    <a:pt x="28595" y="2632922"/>
                  </a:lnTo>
                  <a:lnTo>
                    <a:pt x="27682" y="2626828"/>
                  </a:lnTo>
                  <a:lnTo>
                    <a:pt x="26765" y="2620733"/>
                  </a:lnTo>
                  <a:lnTo>
                    <a:pt x="25849" y="2614638"/>
                  </a:lnTo>
                  <a:lnTo>
                    <a:pt x="24932" y="2608544"/>
                  </a:lnTo>
                  <a:lnTo>
                    <a:pt x="24016" y="2602449"/>
                  </a:lnTo>
                  <a:lnTo>
                    <a:pt x="23102" y="2596354"/>
                  </a:lnTo>
                  <a:lnTo>
                    <a:pt x="22194" y="2590259"/>
                  </a:lnTo>
                  <a:lnTo>
                    <a:pt x="21289" y="2584165"/>
                  </a:lnTo>
                  <a:lnTo>
                    <a:pt x="20389" y="2578070"/>
                  </a:lnTo>
                  <a:lnTo>
                    <a:pt x="19498" y="2571975"/>
                  </a:lnTo>
                  <a:lnTo>
                    <a:pt x="18612" y="2565880"/>
                  </a:lnTo>
                  <a:lnTo>
                    <a:pt x="17739" y="2559786"/>
                  </a:lnTo>
                  <a:lnTo>
                    <a:pt x="16874" y="2553691"/>
                  </a:lnTo>
                  <a:lnTo>
                    <a:pt x="16018" y="2547596"/>
                  </a:lnTo>
                  <a:lnTo>
                    <a:pt x="15181" y="2541502"/>
                  </a:lnTo>
                  <a:lnTo>
                    <a:pt x="14352" y="2535407"/>
                  </a:lnTo>
                  <a:lnTo>
                    <a:pt x="13540" y="2529312"/>
                  </a:lnTo>
                  <a:lnTo>
                    <a:pt x="12744" y="2523217"/>
                  </a:lnTo>
                  <a:lnTo>
                    <a:pt x="11959" y="2517123"/>
                  </a:lnTo>
                  <a:lnTo>
                    <a:pt x="11201" y="2511028"/>
                  </a:lnTo>
                  <a:lnTo>
                    <a:pt x="10456" y="2504933"/>
                  </a:lnTo>
                  <a:lnTo>
                    <a:pt x="9730" y="2498838"/>
                  </a:lnTo>
                  <a:lnTo>
                    <a:pt x="9029" y="2492744"/>
                  </a:lnTo>
                  <a:lnTo>
                    <a:pt x="8341" y="2486649"/>
                  </a:lnTo>
                  <a:lnTo>
                    <a:pt x="7685" y="2480554"/>
                  </a:lnTo>
                  <a:lnTo>
                    <a:pt x="7047" y="2474460"/>
                  </a:lnTo>
                  <a:lnTo>
                    <a:pt x="6430" y="2468365"/>
                  </a:lnTo>
                  <a:lnTo>
                    <a:pt x="5846" y="2462270"/>
                  </a:lnTo>
                  <a:lnTo>
                    <a:pt x="5277" y="2456175"/>
                  </a:lnTo>
                  <a:lnTo>
                    <a:pt x="4741" y="2450081"/>
                  </a:lnTo>
                  <a:lnTo>
                    <a:pt x="4231" y="2443986"/>
                  </a:lnTo>
                  <a:lnTo>
                    <a:pt x="3739" y="2437891"/>
                  </a:lnTo>
                  <a:lnTo>
                    <a:pt x="3290" y="2431796"/>
                  </a:lnTo>
                  <a:lnTo>
                    <a:pt x="2858" y="2425702"/>
                  </a:lnTo>
                  <a:lnTo>
                    <a:pt x="2458" y="2419607"/>
                  </a:lnTo>
                  <a:lnTo>
                    <a:pt x="2090" y="2413512"/>
                  </a:lnTo>
                  <a:lnTo>
                    <a:pt x="1740" y="2407417"/>
                  </a:lnTo>
                  <a:lnTo>
                    <a:pt x="1437" y="2401323"/>
                  </a:lnTo>
                  <a:lnTo>
                    <a:pt x="1153" y="2395228"/>
                  </a:lnTo>
                  <a:lnTo>
                    <a:pt x="899" y="2389133"/>
                  </a:lnTo>
                  <a:lnTo>
                    <a:pt x="684" y="2383039"/>
                  </a:lnTo>
                  <a:lnTo>
                    <a:pt x="487" y="2376944"/>
                  </a:lnTo>
                  <a:lnTo>
                    <a:pt x="333" y="2370849"/>
                  </a:lnTo>
                  <a:lnTo>
                    <a:pt x="205" y="2364754"/>
                  </a:lnTo>
                  <a:lnTo>
                    <a:pt x="101" y="2358660"/>
                  </a:lnTo>
                  <a:lnTo>
                    <a:pt x="43" y="2352565"/>
                  </a:lnTo>
                  <a:lnTo>
                    <a:pt x="2" y="2346470"/>
                  </a:lnTo>
                  <a:lnTo>
                    <a:pt x="0" y="2340375"/>
                  </a:lnTo>
                  <a:lnTo>
                    <a:pt x="28" y="2334281"/>
                  </a:lnTo>
                  <a:lnTo>
                    <a:pt x="75" y="2328186"/>
                  </a:lnTo>
                  <a:lnTo>
                    <a:pt x="171" y="2322091"/>
                  </a:lnTo>
                  <a:lnTo>
                    <a:pt x="284" y="2315997"/>
                  </a:lnTo>
                  <a:lnTo>
                    <a:pt x="430" y="2309902"/>
                  </a:lnTo>
                  <a:lnTo>
                    <a:pt x="609" y="2303807"/>
                  </a:lnTo>
                  <a:lnTo>
                    <a:pt x="806" y="2297712"/>
                  </a:lnTo>
                  <a:lnTo>
                    <a:pt x="1045" y="2291618"/>
                  </a:lnTo>
                  <a:lnTo>
                    <a:pt x="1305" y="2285523"/>
                  </a:lnTo>
                  <a:lnTo>
                    <a:pt x="1590" y="2279428"/>
                  </a:lnTo>
                  <a:lnTo>
                    <a:pt x="1910" y="2273333"/>
                  </a:lnTo>
                  <a:lnTo>
                    <a:pt x="2247" y="2267239"/>
                  </a:lnTo>
                  <a:lnTo>
                    <a:pt x="2617" y="2261144"/>
                  </a:lnTo>
                  <a:lnTo>
                    <a:pt x="3010" y="2255049"/>
                  </a:lnTo>
                  <a:lnTo>
                    <a:pt x="3421" y="2248955"/>
                  </a:lnTo>
                  <a:lnTo>
                    <a:pt x="3868" y="2242860"/>
                  </a:lnTo>
                  <a:lnTo>
                    <a:pt x="4329" y="2236765"/>
                  </a:lnTo>
                  <a:lnTo>
                    <a:pt x="4815" y="2230670"/>
                  </a:lnTo>
                  <a:lnTo>
                    <a:pt x="5324" y="2224576"/>
                  </a:lnTo>
                  <a:lnTo>
                    <a:pt x="5846" y="2218481"/>
                  </a:lnTo>
                  <a:lnTo>
                    <a:pt x="6399" y="2212386"/>
                  </a:lnTo>
                  <a:lnTo>
                    <a:pt x="6965" y="2206291"/>
                  </a:lnTo>
                  <a:lnTo>
                    <a:pt x="7548" y="2200197"/>
                  </a:lnTo>
                  <a:lnTo>
                    <a:pt x="8153" y="2194102"/>
                  </a:lnTo>
                  <a:lnTo>
                    <a:pt x="8767" y="2188007"/>
                  </a:lnTo>
                  <a:lnTo>
                    <a:pt x="9404" y="2181913"/>
                  </a:lnTo>
                  <a:lnTo>
                    <a:pt x="10052" y="2175818"/>
                  </a:lnTo>
                  <a:lnTo>
                    <a:pt x="10711" y="2169723"/>
                  </a:lnTo>
                  <a:lnTo>
                    <a:pt x="11388" y="2163628"/>
                  </a:lnTo>
                  <a:lnTo>
                    <a:pt x="12072" y="2157534"/>
                  </a:lnTo>
                  <a:lnTo>
                    <a:pt x="12770" y="2151439"/>
                  </a:lnTo>
                  <a:lnTo>
                    <a:pt x="13477" y="2145344"/>
                  </a:lnTo>
                  <a:lnTo>
                    <a:pt x="14190" y="2139249"/>
                  </a:lnTo>
                  <a:lnTo>
                    <a:pt x="14915" y="2133155"/>
                  </a:lnTo>
                  <a:lnTo>
                    <a:pt x="15645" y="2127060"/>
                  </a:lnTo>
                  <a:lnTo>
                    <a:pt x="16381" y="2120965"/>
                  </a:lnTo>
                  <a:lnTo>
                    <a:pt x="17123" y="2114870"/>
                  </a:lnTo>
                  <a:lnTo>
                    <a:pt x="17867" y="2108776"/>
                  </a:lnTo>
                  <a:lnTo>
                    <a:pt x="18617" y="2102681"/>
                  </a:lnTo>
                  <a:lnTo>
                    <a:pt x="19368" y="2096586"/>
                  </a:lnTo>
                  <a:lnTo>
                    <a:pt x="20121" y="2090492"/>
                  </a:lnTo>
                  <a:lnTo>
                    <a:pt x="20874" y="2084397"/>
                  </a:lnTo>
                  <a:lnTo>
                    <a:pt x="21627" y="2078302"/>
                  </a:lnTo>
                  <a:lnTo>
                    <a:pt x="22380" y="2072207"/>
                  </a:lnTo>
                  <a:lnTo>
                    <a:pt x="23130" y="2066113"/>
                  </a:lnTo>
                  <a:lnTo>
                    <a:pt x="23879" y="2060018"/>
                  </a:lnTo>
                  <a:lnTo>
                    <a:pt x="24623" y="2053923"/>
                  </a:lnTo>
                  <a:lnTo>
                    <a:pt x="25365" y="2047828"/>
                  </a:lnTo>
                  <a:lnTo>
                    <a:pt x="26101" y="2041734"/>
                  </a:lnTo>
                  <a:lnTo>
                    <a:pt x="26832" y="2035639"/>
                  </a:lnTo>
                  <a:lnTo>
                    <a:pt x="27559" y="2029544"/>
                  </a:lnTo>
                  <a:lnTo>
                    <a:pt x="28276" y="2023450"/>
                  </a:lnTo>
                  <a:lnTo>
                    <a:pt x="28989" y="2017355"/>
                  </a:lnTo>
                  <a:lnTo>
                    <a:pt x="29694" y="2011260"/>
                  </a:lnTo>
                  <a:lnTo>
                    <a:pt x="30390" y="2005165"/>
                  </a:lnTo>
                  <a:lnTo>
                    <a:pt x="31080" y="1999071"/>
                  </a:lnTo>
                  <a:lnTo>
                    <a:pt x="31759" y="1992976"/>
                  </a:lnTo>
                  <a:lnTo>
                    <a:pt x="32429" y="1986881"/>
                  </a:lnTo>
                  <a:lnTo>
                    <a:pt x="33092" y="1980786"/>
                  </a:lnTo>
                  <a:lnTo>
                    <a:pt x="33742" y="1974692"/>
                  </a:lnTo>
                  <a:lnTo>
                    <a:pt x="34385" y="1968597"/>
                  </a:lnTo>
                  <a:lnTo>
                    <a:pt x="35016" y="1962502"/>
                  </a:lnTo>
                  <a:lnTo>
                    <a:pt x="35637" y="1956408"/>
                  </a:lnTo>
                  <a:lnTo>
                    <a:pt x="36251" y="1950313"/>
                  </a:lnTo>
                  <a:lnTo>
                    <a:pt x="36849" y="1944218"/>
                  </a:lnTo>
                  <a:lnTo>
                    <a:pt x="37440" y="1938123"/>
                  </a:lnTo>
                  <a:lnTo>
                    <a:pt x="38020" y="1932029"/>
                  </a:lnTo>
                  <a:lnTo>
                    <a:pt x="38588" y="1925934"/>
                  </a:lnTo>
                  <a:lnTo>
                    <a:pt x="39149" y="1919839"/>
                  </a:lnTo>
                  <a:lnTo>
                    <a:pt x="39695" y="1913744"/>
                  </a:lnTo>
                  <a:lnTo>
                    <a:pt x="40234" y="1907650"/>
                  </a:lnTo>
                  <a:lnTo>
                    <a:pt x="40763" y="1901555"/>
                  </a:lnTo>
                  <a:lnTo>
                    <a:pt x="41279" y="1895460"/>
                  </a:lnTo>
                  <a:lnTo>
                    <a:pt x="41790" y="1889366"/>
                  </a:lnTo>
                  <a:lnTo>
                    <a:pt x="42288" y="1883271"/>
                  </a:lnTo>
                  <a:lnTo>
                    <a:pt x="42777" y="1877176"/>
                  </a:lnTo>
                  <a:lnTo>
                    <a:pt x="43260" y="1871081"/>
                  </a:lnTo>
                  <a:lnTo>
                    <a:pt x="43731" y="1864987"/>
                  </a:lnTo>
                  <a:lnTo>
                    <a:pt x="44196" y="1858892"/>
                  </a:lnTo>
                  <a:lnTo>
                    <a:pt x="44652" y="1852797"/>
                  </a:lnTo>
                  <a:lnTo>
                    <a:pt x="45101" y="1846702"/>
                  </a:lnTo>
                  <a:lnTo>
                    <a:pt x="45545" y="1840608"/>
                  </a:lnTo>
                  <a:lnTo>
                    <a:pt x="45978" y="1834513"/>
                  </a:lnTo>
                  <a:lnTo>
                    <a:pt x="46407" y="1828418"/>
                  </a:lnTo>
                  <a:lnTo>
                    <a:pt x="46830" y="1822323"/>
                  </a:lnTo>
                  <a:lnTo>
                    <a:pt x="47247" y="1816229"/>
                  </a:lnTo>
                  <a:lnTo>
                    <a:pt x="47661" y="1810134"/>
                  </a:lnTo>
                  <a:lnTo>
                    <a:pt x="48068" y="1804039"/>
                  </a:lnTo>
                  <a:lnTo>
                    <a:pt x="48472" y="1797945"/>
                  </a:lnTo>
                  <a:lnTo>
                    <a:pt x="48872" y="1791850"/>
                  </a:lnTo>
                  <a:lnTo>
                    <a:pt x="49268" y="1785755"/>
                  </a:lnTo>
                  <a:lnTo>
                    <a:pt x="49663" y="1779660"/>
                  </a:lnTo>
                  <a:lnTo>
                    <a:pt x="50054" y="1773566"/>
                  </a:lnTo>
                  <a:lnTo>
                    <a:pt x="50443" y="1767471"/>
                  </a:lnTo>
                  <a:lnTo>
                    <a:pt x="50831" y="1761376"/>
                  </a:lnTo>
                  <a:lnTo>
                    <a:pt x="51217" y="1755281"/>
                  </a:lnTo>
                  <a:lnTo>
                    <a:pt x="51603" y="1749187"/>
                  </a:lnTo>
                  <a:lnTo>
                    <a:pt x="51988" y="1743092"/>
                  </a:lnTo>
                  <a:lnTo>
                    <a:pt x="52373" y="1736997"/>
                  </a:lnTo>
                  <a:lnTo>
                    <a:pt x="52758" y="1730903"/>
                  </a:lnTo>
                  <a:lnTo>
                    <a:pt x="53144" y="1724808"/>
                  </a:lnTo>
                  <a:lnTo>
                    <a:pt x="53531" y="1718713"/>
                  </a:lnTo>
                  <a:lnTo>
                    <a:pt x="53918" y="1712618"/>
                  </a:lnTo>
                  <a:lnTo>
                    <a:pt x="54307" y="1706524"/>
                  </a:lnTo>
                  <a:lnTo>
                    <a:pt x="54697" y="1700429"/>
                  </a:lnTo>
                  <a:lnTo>
                    <a:pt x="55090" y="1694334"/>
                  </a:lnTo>
                  <a:lnTo>
                    <a:pt x="55484" y="1688239"/>
                  </a:lnTo>
                  <a:lnTo>
                    <a:pt x="55880" y="1682145"/>
                  </a:lnTo>
                  <a:lnTo>
                    <a:pt x="56280" y="1676050"/>
                  </a:lnTo>
                  <a:lnTo>
                    <a:pt x="56681" y="1669955"/>
                  </a:lnTo>
                  <a:lnTo>
                    <a:pt x="57084" y="1663861"/>
                  </a:lnTo>
                  <a:lnTo>
                    <a:pt x="57491" y="1657766"/>
                  </a:lnTo>
                  <a:lnTo>
                    <a:pt x="57899" y="1651671"/>
                  </a:lnTo>
                  <a:lnTo>
                    <a:pt x="58312" y="1645576"/>
                  </a:lnTo>
                  <a:lnTo>
                    <a:pt x="58726" y="1639482"/>
                  </a:lnTo>
                  <a:lnTo>
                    <a:pt x="59143" y="1633387"/>
                  </a:lnTo>
                  <a:lnTo>
                    <a:pt x="59563" y="1627292"/>
                  </a:lnTo>
                  <a:lnTo>
                    <a:pt x="59984" y="1621197"/>
                  </a:lnTo>
                  <a:lnTo>
                    <a:pt x="60409" y="1615103"/>
                  </a:lnTo>
                  <a:lnTo>
                    <a:pt x="60836" y="1609008"/>
                  </a:lnTo>
                  <a:lnTo>
                    <a:pt x="61265" y="1602913"/>
                  </a:lnTo>
                  <a:lnTo>
                    <a:pt x="61697" y="1596819"/>
                  </a:lnTo>
                  <a:lnTo>
                    <a:pt x="62130" y="1590724"/>
                  </a:lnTo>
                  <a:lnTo>
                    <a:pt x="62565" y="1584629"/>
                  </a:lnTo>
                  <a:lnTo>
                    <a:pt x="63001" y="1578534"/>
                  </a:lnTo>
                  <a:lnTo>
                    <a:pt x="63439" y="1572440"/>
                  </a:lnTo>
                  <a:lnTo>
                    <a:pt x="63878" y="1566345"/>
                  </a:lnTo>
                  <a:lnTo>
                    <a:pt x="64318" y="1560250"/>
                  </a:lnTo>
                  <a:lnTo>
                    <a:pt x="64759" y="1554155"/>
                  </a:lnTo>
                  <a:lnTo>
                    <a:pt x="65200" y="1548061"/>
                  </a:lnTo>
                  <a:lnTo>
                    <a:pt x="65641" y="1541966"/>
                  </a:lnTo>
                  <a:lnTo>
                    <a:pt x="66082" y="1535871"/>
                  </a:lnTo>
                  <a:lnTo>
                    <a:pt x="66522" y="1529776"/>
                  </a:lnTo>
                  <a:lnTo>
                    <a:pt x="66962" y="1523682"/>
                  </a:lnTo>
                  <a:lnTo>
                    <a:pt x="67401" y="1517587"/>
                  </a:lnTo>
                  <a:lnTo>
                    <a:pt x="67839" y="1511492"/>
                  </a:lnTo>
                  <a:lnTo>
                    <a:pt x="68274" y="1505398"/>
                  </a:lnTo>
                  <a:lnTo>
                    <a:pt x="68708" y="1499303"/>
                  </a:lnTo>
                  <a:lnTo>
                    <a:pt x="69141" y="1493208"/>
                  </a:lnTo>
                  <a:lnTo>
                    <a:pt x="69569" y="1487113"/>
                  </a:lnTo>
                  <a:lnTo>
                    <a:pt x="69996" y="1481019"/>
                  </a:lnTo>
                  <a:lnTo>
                    <a:pt x="70419" y="1474924"/>
                  </a:lnTo>
                  <a:lnTo>
                    <a:pt x="70839" y="1468829"/>
                  </a:lnTo>
                  <a:lnTo>
                    <a:pt x="71257" y="1462734"/>
                  </a:lnTo>
                  <a:lnTo>
                    <a:pt x="71668" y="1456640"/>
                  </a:lnTo>
                  <a:lnTo>
                    <a:pt x="72077" y="1450545"/>
                  </a:lnTo>
                  <a:lnTo>
                    <a:pt x="72481" y="1444450"/>
                  </a:lnTo>
                  <a:lnTo>
                    <a:pt x="72879" y="1438356"/>
                  </a:lnTo>
                  <a:lnTo>
                    <a:pt x="73274" y="1432261"/>
                  </a:lnTo>
                  <a:lnTo>
                    <a:pt x="73662" y="1426166"/>
                  </a:lnTo>
                  <a:lnTo>
                    <a:pt x="74046" y="1420071"/>
                  </a:lnTo>
                  <a:lnTo>
                    <a:pt x="74425" y="1413977"/>
                  </a:lnTo>
                  <a:lnTo>
                    <a:pt x="74795" y="1407882"/>
                  </a:lnTo>
                  <a:lnTo>
                    <a:pt x="75163" y="1401787"/>
                  </a:lnTo>
                  <a:lnTo>
                    <a:pt x="75522" y="1395692"/>
                  </a:lnTo>
                  <a:lnTo>
                    <a:pt x="75875" y="1389598"/>
                  </a:lnTo>
                  <a:lnTo>
                    <a:pt x="76224" y="1383503"/>
                  </a:lnTo>
                  <a:lnTo>
                    <a:pt x="76562" y="1377408"/>
                  </a:lnTo>
                  <a:lnTo>
                    <a:pt x="76896" y="1371314"/>
                  </a:lnTo>
                  <a:lnTo>
                    <a:pt x="77223" y="1365219"/>
                  </a:lnTo>
                  <a:lnTo>
                    <a:pt x="77542" y="1359124"/>
                  </a:lnTo>
                  <a:lnTo>
                    <a:pt x="77857" y="1353029"/>
                  </a:lnTo>
                  <a:lnTo>
                    <a:pt x="78160" y="1346935"/>
                  </a:lnTo>
                  <a:lnTo>
                    <a:pt x="78459" y="1340840"/>
                  </a:lnTo>
                  <a:lnTo>
                    <a:pt x="78750" y="1334745"/>
                  </a:lnTo>
                  <a:lnTo>
                    <a:pt x="79033" y="1328650"/>
                  </a:lnTo>
                  <a:lnTo>
                    <a:pt x="79311" y="1322556"/>
                  </a:lnTo>
                  <a:lnTo>
                    <a:pt x="79579" y="1316461"/>
                  </a:lnTo>
                  <a:lnTo>
                    <a:pt x="79840" y="1310366"/>
                  </a:lnTo>
                  <a:lnTo>
                    <a:pt x="80096" y="1304272"/>
                  </a:lnTo>
                  <a:lnTo>
                    <a:pt x="80341" y="1298177"/>
                  </a:lnTo>
                  <a:lnTo>
                    <a:pt x="80582" y="1292082"/>
                  </a:lnTo>
                  <a:lnTo>
                    <a:pt x="80814" y="1285987"/>
                  </a:lnTo>
                  <a:lnTo>
                    <a:pt x="81039" y="1279893"/>
                  </a:lnTo>
                  <a:lnTo>
                    <a:pt x="81259" y="1273798"/>
                  </a:lnTo>
                  <a:lnTo>
                    <a:pt x="81468" y="1267703"/>
                  </a:lnTo>
                  <a:lnTo>
                    <a:pt x="81673" y="1261608"/>
                  </a:lnTo>
                  <a:lnTo>
                    <a:pt x="81871" y="1255514"/>
                  </a:lnTo>
                  <a:lnTo>
                    <a:pt x="82060" y="1249419"/>
                  </a:lnTo>
                  <a:lnTo>
                    <a:pt x="82246" y="1243324"/>
                  </a:lnTo>
                  <a:lnTo>
                    <a:pt x="82421" y="1237230"/>
                  </a:lnTo>
                  <a:lnTo>
                    <a:pt x="82592" y="1231135"/>
                  </a:lnTo>
                  <a:lnTo>
                    <a:pt x="82757" y="1225040"/>
                  </a:lnTo>
                  <a:lnTo>
                    <a:pt x="82914" y="1218945"/>
                  </a:lnTo>
                  <a:lnTo>
                    <a:pt x="83067" y="1212851"/>
                  </a:lnTo>
                  <a:lnTo>
                    <a:pt x="83212" y="1206756"/>
                  </a:lnTo>
                  <a:lnTo>
                    <a:pt x="83352" y="1200661"/>
                  </a:lnTo>
                  <a:lnTo>
                    <a:pt x="83488" y="1194566"/>
                  </a:lnTo>
                  <a:lnTo>
                    <a:pt x="83615" y="1188472"/>
                  </a:lnTo>
                  <a:lnTo>
                    <a:pt x="83739" y="1182377"/>
                  </a:lnTo>
                  <a:lnTo>
                    <a:pt x="83857" y="1176282"/>
                  </a:lnTo>
                  <a:lnTo>
                    <a:pt x="83970" y="1170187"/>
                  </a:lnTo>
                  <a:lnTo>
                    <a:pt x="84079" y="1164093"/>
                  </a:lnTo>
                  <a:lnTo>
                    <a:pt x="84181" y="1157998"/>
                  </a:lnTo>
                  <a:lnTo>
                    <a:pt x="84280" y="1151903"/>
                  </a:lnTo>
                  <a:lnTo>
                    <a:pt x="84374" y="1145809"/>
                  </a:lnTo>
                  <a:lnTo>
                    <a:pt x="84462" y="1139714"/>
                  </a:lnTo>
                  <a:lnTo>
                    <a:pt x="84549" y="1133619"/>
                  </a:lnTo>
                  <a:lnTo>
                    <a:pt x="84629" y="1127524"/>
                  </a:lnTo>
                  <a:lnTo>
                    <a:pt x="84706" y="1121430"/>
                  </a:lnTo>
                  <a:lnTo>
                    <a:pt x="84780" y="1115335"/>
                  </a:lnTo>
                  <a:lnTo>
                    <a:pt x="84849" y="1109240"/>
                  </a:lnTo>
                  <a:lnTo>
                    <a:pt x="84915" y="1103145"/>
                  </a:lnTo>
                  <a:lnTo>
                    <a:pt x="84977" y="1097051"/>
                  </a:lnTo>
                  <a:lnTo>
                    <a:pt x="85037" y="1090956"/>
                  </a:lnTo>
                  <a:lnTo>
                    <a:pt x="85094" y="1084861"/>
                  </a:lnTo>
                  <a:lnTo>
                    <a:pt x="85146" y="1078767"/>
                  </a:lnTo>
                  <a:lnTo>
                    <a:pt x="85196" y="1072672"/>
                  </a:lnTo>
                  <a:lnTo>
                    <a:pt x="85244" y="1066577"/>
                  </a:lnTo>
                  <a:lnTo>
                    <a:pt x="85288" y="1060482"/>
                  </a:lnTo>
                  <a:lnTo>
                    <a:pt x="85331" y="1054388"/>
                  </a:lnTo>
                  <a:lnTo>
                    <a:pt x="85370" y="1048293"/>
                  </a:lnTo>
                  <a:lnTo>
                    <a:pt x="85408" y="1042198"/>
                  </a:lnTo>
                  <a:lnTo>
                    <a:pt x="85443" y="1036103"/>
                  </a:lnTo>
                  <a:lnTo>
                    <a:pt x="85476" y="1030009"/>
                  </a:lnTo>
                  <a:lnTo>
                    <a:pt x="85507" y="1023914"/>
                  </a:lnTo>
                  <a:lnTo>
                    <a:pt x="85536" y="1017819"/>
                  </a:lnTo>
                  <a:lnTo>
                    <a:pt x="85563" y="1011725"/>
                  </a:lnTo>
                  <a:lnTo>
                    <a:pt x="85589" y="1005630"/>
                  </a:lnTo>
                  <a:lnTo>
                    <a:pt x="85613" y="999535"/>
                  </a:lnTo>
                  <a:lnTo>
                    <a:pt x="85635" y="993440"/>
                  </a:lnTo>
                  <a:lnTo>
                    <a:pt x="85656" y="987346"/>
                  </a:lnTo>
                  <a:lnTo>
                    <a:pt x="85675" y="981251"/>
                  </a:lnTo>
                  <a:lnTo>
                    <a:pt x="85693" y="975156"/>
                  </a:lnTo>
                  <a:lnTo>
                    <a:pt x="85709" y="969061"/>
                  </a:lnTo>
                  <a:lnTo>
                    <a:pt x="85725" y="962967"/>
                  </a:lnTo>
                  <a:lnTo>
                    <a:pt x="85739" y="956872"/>
                  </a:lnTo>
                  <a:lnTo>
                    <a:pt x="85752" y="950777"/>
                  </a:lnTo>
                  <a:lnTo>
                    <a:pt x="85764" y="944683"/>
                  </a:lnTo>
                  <a:lnTo>
                    <a:pt x="85775" y="938588"/>
                  </a:lnTo>
                  <a:lnTo>
                    <a:pt x="85784" y="932493"/>
                  </a:lnTo>
                  <a:lnTo>
                    <a:pt x="85794" y="926398"/>
                  </a:lnTo>
                  <a:lnTo>
                    <a:pt x="85801" y="920304"/>
                  </a:lnTo>
                  <a:lnTo>
                    <a:pt x="85809" y="914209"/>
                  </a:lnTo>
                  <a:lnTo>
                    <a:pt x="85815" y="908114"/>
                  </a:lnTo>
                  <a:lnTo>
                    <a:pt x="85820" y="902019"/>
                  </a:lnTo>
                  <a:lnTo>
                    <a:pt x="85825" y="895925"/>
                  </a:lnTo>
                  <a:lnTo>
                    <a:pt x="85828" y="889830"/>
                  </a:lnTo>
                  <a:lnTo>
                    <a:pt x="85831" y="883735"/>
                  </a:lnTo>
                  <a:lnTo>
                    <a:pt x="85834" y="877640"/>
                  </a:lnTo>
                  <a:lnTo>
                    <a:pt x="85835" y="871546"/>
                  </a:lnTo>
                  <a:lnTo>
                    <a:pt x="85836" y="865451"/>
                  </a:lnTo>
                  <a:lnTo>
                    <a:pt x="85836" y="859356"/>
                  </a:lnTo>
                  <a:lnTo>
                    <a:pt x="85835" y="853262"/>
                  </a:lnTo>
                  <a:lnTo>
                    <a:pt x="85833" y="847167"/>
                  </a:lnTo>
                  <a:lnTo>
                    <a:pt x="85831" y="841072"/>
                  </a:lnTo>
                  <a:lnTo>
                    <a:pt x="85828" y="834977"/>
                  </a:lnTo>
                  <a:lnTo>
                    <a:pt x="85824" y="828883"/>
                  </a:lnTo>
                  <a:lnTo>
                    <a:pt x="85819" y="822788"/>
                  </a:lnTo>
                  <a:lnTo>
                    <a:pt x="85814" y="816693"/>
                  </a:lnTo>
                  <a:lnTo>
                    <a:pt x="85808" y="810598"/>
                  </a:lnTo>
                  <a:lnTo>
                    <a:pt x="85801" y="804504"/>
                  </a:lnTo>
                  <a:lnTo>
                    <a:pt x="85792" y="798409"/>
                  </a:lnTo>
                  <a:lnTo>
                    <a:pt x="85783" y="792314"/>
                  </a:lnTo>
                  <a:lnTo>
                    <a:pt x="85774" y="786220"/>
                  </a:lnTo>
                  <a:lnTo>
                    <a:pt x="85762" y="780125"/>
                  </a:lnTo>
                  <a:lnTo>
                    <a:pt x="85750" y="774030"/>
                  </a:lnTo>
                  <a:lnTo>
                    <a:pt x="85737" y="767935"/>
                  </a:lnTo>
                  <a:lnTo>
                    <a:pt x="85723" y="761841"/>
                  </a:lnTo>
                  <a:lnTo>
                    <a:pt x="85708" y="755746"/>
                  </a:lnTo>
                  <a:lnTo>
                    <a:pt x="85691" y="749651"/>
                  </a:lnTo>
                  <a:lnTo>
                    <a:pt x="85673" y="743556"/>
                  </a:lnTo>
                  <a:lnTo>
                    <a:pt x="85654" y="737462"/>
                  </a:lnTo>
                  <a:lnTo>
                    <a:pt x="85632" y="731367"/>
                  </a:lnTo>
                  <a:lnTo>
                    <a:pt x="85610" y="725272"/>
                  </a:lnTo>
                  <a:lnTo>
                    <a:pt x="85586" y="719178"/>
                  </a:lnTo>
                  <a:lnTo>
                    <a:pt x="85560" y="713083"/>
                  </a:lnTo>
                  <a:lnTo>
                    <a:pt x="85533" y="706988"/>
                  </a:lnTo>
                  <a:lnTo>
                    <a:pt x="85504" y="700893"/>
                  </a:lnTo>
                  <a:lnTo>
                    <a:pt x="85473" y="694799"/>
                  </a:lnTo>
                  <a:lnTo>
                    <a:pt x="85439" y="688704"/>
                  </a:lnTo>
                  <a:lnTo>
                    <a:pt x="85404" y="682609"/>
                  </a:lnTo>
                  <a:lnTo>
                    <a:pt x="85367" y="676514"/>
                  </a:lnTo>
                  <a:lnTo>
                    <a:pt x="85326" y="670420"/>
                  </a:lnTo>
                  <a:lnTo>
                    <a:pt x="85284" y="664325"/>
                  </a:lnTo>
                  <a:lnTo>
                    <a:pt x="85239" y="658230"/>
                  </a:lnTo>
                  <a:lnTo>
                    <a:pt x="85191" y="652136"/>
                  </a:lnTo>
                  <a:lnTo>
                    <a:pt x="85141" y="646041"/>
                  </a:lnTo>
                  <a:lnTo>
                    <a:pt x="85088" y="639946"/>
                  </a:lnTo>
                  <a:lnTo>
                    <a:pt x="85031" y="633851"/>
                  </a:lnTo>
                  <a:lnTo>
                    <a:pt x="84972" y="627757"/>
                  </a:lnTo>
                  <a:lnTo>
                    <a:pt x="84909" y="621662"/>
                  </a:lnTo>
                  <a:lnTo>
                    <a:pt x="84843" y="615567"/>
                  </a:lnTo>
                  <a:lnTo>
                    <a:pt x="84773" y="609472"/>
                  </a:lnTo>
                  <a:lnTo>
                    <a:pt x="84700" y="603378"/>
                  </a:lnTo>
                  <a:lnTo>
                    <a:pt x="84624" y="597283"/>
                  </a:lnTo>
                  <a:lnTo>
                    <a:pt x="84541" y="591188"/>
                  </a:lnTo>
                  <a:lnTo>
                    <a:pt x="84456" y="585093"/>
                  </a:lnTo>
                  <a:lnTo>
                    <a:pt x="84367" y="578999"/>
                  </a:lnTo>
                  <a:lnTo>
                    <a:pt x="84273" y="572904"/>
                  </a:lnTo>
                  <a:lnTo>
                    <a:pt x="84175" y="566809"/>
                  </a:lnTo>
                  <a:lnTo>
                    <a:pt x="84071" y="560715"/>
                  </a:lnTo>
                  <a:lnTo>
                    <a:pt x="83964" y="554620"/>
                  </a:lnTo>
                  <a:lnTo>
                    <a:pt x="83852" y="548525"/>
                  </a:lnTo>
                  <a:lnTo>
                    <a:pt x="83733" y="542430"/>
                  </a:lnTo>
                  <a:lnTo>
                    <a:pt x="83611" y="536336"/>
                  </a:lnTo>
                  <a:lnTo>
                    <a:pt x="83482" y="530241"/>
                  </a:lnTo>
                  <a:lnTo>
                    <a:pt x="83348" y="524146"/>
                  </a:lnTo>
                  <a:lnTo>
                    <a:pt x="83210" y="518051"/>
                  </a:lnTo>
                  <a:lnTo>
                    <a:pt x="83063" y="511957"/>
                  </a:lnTo>
                  <a:lnTo>
                    <a:pt x="82913" y="505862"/>
                  </a:lnTo>
                  <a:lnTo>
                    <a:pt x="82756" y="499767"/>
                  </a:lnTo>
                  <a:lnTo>
                    <a:pt x="82592" y="493673"/>
                  </a:lnTo>
                  <a:lnTo>
                    <a:pt x="82424" y="487578"/>
                  </a:lnTo>
                  <a:lnTo>
                    <a:pt x="82247" y="481483"/>
                  </a:lnTo>
                  <a:lnTo>
                    <a:pt x="82066" y="475388"/>
                  </a:lnTo>
                  <a:lnTo>
                    <a:pt x="81878" y="469294"/>
                  </a:lnTo>
                  <a:lnTo>
                    <a:pt x="81682" y="463199"/>
                  </a:lnTo>
                  <a:lnTo>
                    <a:pt x="81482" y="457104"/>
                  </a:lnTo>
                  <a:lnTo>
                    <a:pt x="81272" y="451009"/>
                  </a:lnTo>
                  <a:lnTo>
                    <a:pt x="81057" y="444915"/>
                  </a:lnTo>
                  <a:lnTo>
                    <a:pt x="80837" y="438820"/>
                  </a:lnTo>
                  <a:lnTo>
                    <a:pt x="80607" y="432725"/>
                  </a:lnTo>
                  <a:lnTo>
                    <a:pt x="80372" y="426631"/>
                  </a:lnTo>
                  <a:lnTo>
                    <a:pt x="80130" y="420536"/>
                  </a:lnTo>
                  <a:lnTo>
                    <a:pt x="79880" y="414441"/>
                  </a:lnTo>
                  <a:lnTo>
                    <a:pt x="79627" y="408346"/>
                  </a:lnTo>
                  <a:lnTo>
                    <a:pt x="79362" y="402252"/>
                  </a:lnTo>
                  <a:lnTo>
                    <a:pt x="79094" y="396157"/>
                  </a:lnTo>
                  <a:lnTo>
                    <a:pt x="78818" y="390062"/>
                  </a:lnTo>
                  <a:lnTo>
                    <a:pt x="78535" y="383967"/>
                  </a:lnTo>
                  <a:lnTo>
                    <a:pt x="78247" y="377873"/>
                  </a:lnTo>
                  <a:lnTo>
                    <a:pt x="77951" y="371778"/>
                  </a:lnTo>
                  <a:lnTo>
                    <a:pt x="77649" y="365683"/>
                  </a:lnTo>
                  <a:lnTo>
                    <a:pt x="77342" y="359589"/>
                  </a:lnTo>
                  <a:lnTo>
                    <a:pt x="77028" y="353494"/>
                  </a:lnTo>
                  <a:lnTo>
                    <a:pt x="76709" y="347399"/>
                  </a:lnTo>
                  <a:lnTo>
                    <a:pt x="76384" y="341304"/>
                  </a:lnTo>
                  <a:lnTo>
                    <a:pt x="76053" y="335210"/>
                  </a:lnTo>
                  <a:lnTo>
                    <a:pt x="75719" y="329115"/>
                  </a:lnTo>
                  <a:lnTo>
                    <a:pt x="75377" y="323020"/>
                  </a:lnTo>
                  <a:lnTo>
                    <a:pt x="75033" y="316925"/>
                  </a:lnTo>
                  <a:lnTo>
                    <a:pt x="74683" y="310831"/>
                  </a:lnTo>
                  <a:lnTo>
                    <a:pt x="74329" y="304736"/>
                  </a:lnTo>
                  <a:lnTo>
                    <a:pt x="73973" y="298641"/>
                  </a:lnTo>
                  <a:lnTo>
                    <a:pt x="73611" y="292546"/>
                  </a:lnTo>
                  <a:lnTo>
                    <a:pt x="73248" y="286452"/>
                  </a:lnTo>
                  <a:lnTo>
                    <a:pt x="72881" y="280357"/>
                  </a:lnTo>
                  <a:lnTo>
                    <a:pt x="72512" y="274262"/>
                  </a:lnTo>
                  <a:lnTo>
                    <a:pt x="72142" y="268168"/>
                  </a:lnTo>
                  <a:lnTo>
                    <a:pt x="71769" y="262073"/>
                  </a:lnTo>
                  <a:lnTo>
                    <a:pt x="71396" y="255978"/>
                  </a:lnTo>
                  <a:lnTo>
                    <a:pt x="71021" y="249883"/>
                  </a:lnTo>
                  <a:lnTo>
                    <a:pt x="70647" y="243789"/>
                  </a:lnTo>
                  <a:lnTo>
                    <a:pt x="70272" y="237694"/>
                  </a:lnTo>
                  <a:lnTo>
                    <a:pt x="69899" y="231599"/>
                  </a:lnTo>
                  <a:lnTo>
                    <a:pt x="69526" y="225504"/>
                  </a:lnTo>
                  <a:lnTo>
                    <a:pt x="69155" y="219410"/>
                  </a:lnTo>
                  <a:lnTo>
                    <a:pt x="68787" y="213315"/>
                  </a:lnTo>
                  <a:lnTo>
                    <a:pt x="68420" y="207220"/>
                  </a:lnTo>
                  <a:lnTo>
                    <a:pt x="68057" y="201126"/>
                  </a:lnTo>
                  <a:lnTo>
                    <a:pt x="67698" y="195031"/>
                  </a:lnTo>
                  <a:lnTo>
                    <a:pt x="67342" y="188936"/>
                  </a:lnTo>
                  <a:lnTo>
                    <a:pt x="66992" y="182841"/>
                  </a:lnTo>
                  <a:lnTo>
                    <a:pt x="66647" y="176747"/>
                  </a:lnTo>
                  <a:lnTo>
                    <a:pt x="66307" y="170652"/>
                  </a:lnTo>
                  <a:lnTo>
                    <a:pt x="65975" y="164557"/>
                  </a:lnTo>
                  <a:lnTo>
                    <a:pt x="65647" y="158462"/>
                  </a:lnTo>
                  <a:lnTo>
                    <a:pt x="65328" y="152368"/>
                  </a:lnTo>
                  <a:lnTo>
                    <a:pt x="65017" y="146273"/>
                  </a:lnTo>
                  <a:lnTo>
                    <a:pt x="64712" y="140178"/>
                  </a:lnTo>
                  <a:lnTo>
                    <a:pt x="64420" y="134084"/>
                  </a:lnTo>
                  <a:lnTo>
                    <a:pt x="64134" y="127989"/>
                  </a:lnTo>
                  <a:lnTo>
                    <a:pt x="63858" y="121894"/>
                  </a:lnTo>
                  <a:lnTo>
                    <a:pt x="63594" y="115799"/>
                  </a:lnTo>
                  <a:lnTo>
                    <a:pt x="63337" y="109705"/>
                  </a:lnTo>
                  <a:lnTo>
                    <a:pt x="63096" y="103610"/>
                  </a:lnTo>
                  <a:lnTo>
                    <a:pt x="62864" y="97515"/>
                  </a:lnTo>
                  <a:lnTo>
                    <a:pt x="62643" y="91420"/>
                  </a:lnTo>
                  <a:lnTo>
                    <a:pt x="62437" y="85326"/>
                  </a:lnTo>
                  <a:lnTo>
                    <a:pt x="62239" y="79231"/>
                  </a:lnTo>
                  <a:lnTo>
                    <a:pt x="62059" y="73136"/>
                  </a:lnTo>
                  <a:lnTo>
                    <a:pt x="61891" y="67042"/>
                  </a:lnTo>
                  <a:lnTo>
                    <a:pt x="61733" y="60947"/>
                  </a:lnTo>
                  <a:lnTo>
                    <a:pt x="61595" y="54852"/>
                  </a:lnTo>
                  <a:lnTo>
                    <a:pt x="61466" y="48757"/>
                  </a:lnTo>
                  <a:lnTo>
                    <a:pt x="61354" y="42663"/>
                  </a:lnTo>
                  <a:lnTo>
                    <a:pt x="61257" y="36568"/>
                  </a:lnTo>
                  <a:lnTo>
                    <a:pt x="61170" y="30473"/>
                  </a:lnTo>
                  <a:lnTo>
                    <a:pt x="61106" y="24378"/>
                  </a:lnTo>
                  <a:lnTo>
                    <a:pt x="61051" y="18284"/>
                  </a:lnTo>
                  <a:lnTo>
                    <a:pt x="61012" y="12189"/>
                  </a:lnTo>
                  <a:lnTo>
                    <a:pt x="60992" y="6094"/>
                  </a:lnTo>
                  <a:lnTo>
                    <a:pt x="60980" y="0"/>
                  </a:lnTo>
                  <a:lnTo>
                    <a:pt x="110908" y="0"/>
                  </a:lnTo>
                  <a:lnTo>
                    <a:pt x="110897" y="6094"/>
                  </a:lnTo>
                  <a:lnTo>
                    <a:pt x="110876" y="12189"/>
                  </a:lnTo>
                  <a:lnTo>
                    <a:pt x="110837" y="18284"/>
                  </a:lnTo>
                  <a:lnTo>
                    <a:pt x="110783" y="24378"/>
                  </a:lnTo>
                  <a:lnTo>
                    <a:pt x="110719" y="30473"/>
                  </a:lnTo>
                  <a:lnTo>
                    <a:pt x="110631" y="36568"/>
                  </a:lnTo>
                  <a:lnTo>
                    <a:pt x="110534" y="42663"/>
                  </a:lnTo>
                  <a:lnTo>
                    <a:pt x="110423" y="48757"/>
                  </a:lnTo>
                  <a:lnTo>
                    <a:pt x="110293" y="54852"/>
                  </a:lnTo>
                  <a:lnTo>
                    <a:pt x="110155" y="60947"/>
                  </a:lnTo>
                  <a:lnTo>
                    <a:pt x="109998" y="67042"/>
                  </a:lnTo>
                  <a:lnTo>
                    <a:pt x="109829" y="73136"/>
                  </a:lnTo>
                  <a:lnTo>
                    <a:pt x="109649" y="79231"/>
                  </a:lnTo>
                  <a:lnTo>
                    <a:pt x="109451" y="85326"/>
                  </a:lnTo>
                  <a:lnTo>
                    <a:pt x="109246" y="91420"/>
                  </a:lnTo>
                  <a:lnTo>
                    <a:pt x="109025" y="97515"/>
                  </a:lnTo>
                  <a:lnTo>
                    <a:pt x="108792" y="103610"/>
                  </a:lnTo>
                  <a:lnTo>
                    <a:pt x="108552" y="109705"/>
                  </a:lnTo>
                  <a:lnTo>
                    <a:pt x="108294" y="115799"/>
                  </a:lnTo>
                  <a:lnTo>
                    <a:pt x="108030" y="121894"/>
                  </a:lnTo>
                  <a:lnTo>
                    <a:pt x="107755" y="127989"/>
                  </a:lnTo>
                  <a:lnTo>
                    <a:pt x="107468" y="134084"/>
                  </a:lnTo>
                  <a:lnTo>
                    <a:pt x="107176" y="140178"/>
                  </a:lnTo>
                  <a:lnTo>
                    <a:pt x="106871" y="146273"/>
                  </a:lnTo>
                  <a:lnTo>
                    <a:pt x="106560" y="152368"/>
                  </a:lnTo>
                  <a:lnTo>
                    <a:pt x="106242" y="158462"/>
                  </a:lnTo>
                  <a:lnTo>
                    <a:pt x="105914" y="164557"/>
                  </a:lnTo>
                  <a:lnTo>
                    <a:pt x="105582" y="170652"/>
                  </a:lnTo>
                  <a:lnTo>
                    <a:pt x="105241" y="176747"/>
                  </a:lnTo>
                  <a:lnTo>
                    <a:pt x="104896" y="182841"/>
                  </a:lnTo>
                  <a:lnTo>
                    <a:pt x="104546" y="188936"/>
                  </a:lnTo>
                  <a:lnTo>
                    <a:pt x="104190" y="195031"/>
                  </a:lnTo>
                  <a:lnTo>
                    <a:pt x="103831" y="201126"/>
                  </a:lnTo>
                  <a:lnTo>
                    <a:pt x="103468" y="207220"/>
                  </a:lnTo>
                  <a:lnTo>
                    <a:pt x="103102" y="213315"/>
                  </a:lnTo>
                  <a:lnTo>
                    <a:pt x="102734" y="219410"/>
                  </a:lnTo>
                  <a:lnTo>
                    <a:pt x="102362" y="225504"/>
                  </a:lnTo>
                  <a:lnTo>
                    <a:pt x="101990" y="231599"/>
                  </a:lnTo>
                  <a:lnTo>
                    <a:pt x="101616" y="237694"/>
                  </a:lnTo>
                  <a:lnTo>
                    <a:pt x="101242" y="243789"/>
                  </a:lnTo>
                  <a:lnTo>
                    <a:pt x="100867" y="249883"/>
                  </a:lnTo>
                  <a:lnTo>
                    <a:pt x="100493" y="255978"/>
                  </a:lnTo>
                  <a:lnTo>
                    <a:pt x="100119" y="262073"/>
                  </a:lnTo>
                  <a:lnTo>
                    <a:pt x="99747" y="268168"/>
                  </a:lnTo>
                  <a:lnTo>
                    <a:pt x="99376" y="274262"/>
                  </a:lnTo>
                  <a:lnTo>
                    <a:pt x="99007" y="280357"/>
                  </a:lnTo>
                  <a:lnTo>
                    <a:pt x="98640" y="286452"/>
                  </a:lnTo>
                  <a:lnTo>
                    <a:pt x="98277" y="292546"/>
                  </a:lnTo>
                  <a:lnTo>
                    <a:pt x="97915" y="298641"/>
                  </a:lnTo>
                  <a:lnTo>
                    <a:pt x="97559" y="304736"/>
                  </a:lnTo>
                  <a:lnTo>
                    <a:pt x="97205" y="310831"/>
                  </a:lnTo>
                  <a:lnTo>
                    <a:pt x="96856" y="316925"/>
                  </a:lnTo>
                  <a:lnTo>
                    <a:pt x="96511" y="323020"/>
                  </a:lnTo>
                  <a:lnTo>
                    <a:pt x="96169" y="329115"/>
                  </a:lnTo>
                  <a:lnTo>
                    <a:pt x="95835" y="335210"/>
                  </a:lnTo>
                  <a:lnTo>
                    <a:pt x="95505" y="341304"/>
                  </a:lnTo>
                  <a:lnTo>
                    <a:pt x="95179" y="347399"/>
                  </a:lnTo>
                  <a:lnTo>
                    <a:pt x="94861" y="353494"/>
                  </a:lnTo>
                  <a:lnTo>
                    <a:pt x="94546" y="359589"/>
                  </a:lnTo>
                  <a:lnTo>
                    <a:pt x="94239" y="365683"/>
                  </a:lnTo>
                  <a:lnTo>
                    <a:pt x="93938" y="371778"/>
                  </a:lnTo>
                  <a:lnTo>
                    <a:pt x="93641" y="377873"/>
                  </a:lnTo>
                  <a:lnTo>
                    <a:pt x="93354" y="383967"/>
                  </a:lnTo>
                  <a:lnTo>
                    <a:pt x="93070" y="390062"/>
                  </a:lnTo>
                  <a:lnTo>
                    <a:pt x="92795" y="396157"/>
                  </a:lnTo>
                  <a:lnTo>
                    <a:pt x="92526" y="402252"/>
                  </a:lnTo>
                  <a:lnTo>
                    <a:pt x="92262" y="408346"/>
                  </a:lnTo>
                  <a:lnTo>
                    <a:pt x="92008" y="414441"/>
                  </a:lnTo>
                  <a:lnTo>
                    <a:pt x="91758" y="420536"/>
                  </a:lnTo>
                  <a:lnTo>
                    <a:pt x="91516" y="426631"/>
                  </a:lnTo>
                  <a:lnTo>
                    <a:pt x="91282" y="432725"/>
                  </a:lnTo>
                  <a:lnTo>
                    <a:pt x="91051" y="438820"/>
                  </a:lnTo>
                  <a:lnTo>
                    <a:pt x="90831" y="444915"/>
                  </a:lnTo>
                  <a:lnTo>
                    <a:pt x="90616" y="451009"/>
                  </a:lnTo>
                  <a:lnTo>
                    <a:pt x="90407" y="457104"/>
                  </a:lnTo>
                  <a:lnTo>
                    <a:pt x="90207" y="463199"/>
                  </a:lnTo>
                  <a:lnTo>
                    <a:pt x="90010" y="469294"/>
                  </a:lnTo>
                  <a:lnTo>
                    <a:pt x="89823" y="475388"/>
                  </a:lnTo>
                  <a:lnTo>
                    <a:pt x="89641" y="481483"/>
                  </a:lnTo>
                  <a:lnTo>
                    <a:pt x="89464" y="487578"/>
                  </a:lnTo>
                  <a:lnTo>
                    <a:pt x="89296" y="493673"/>
                  </a:lnTo>
                  <a:lnTo>
                    <a:pt x="89133" y="499767"/>
                  </a:lnTo>
                  <a:lnTo>
                    <a:pt x="88976" y="505862"/>
                  </a:lnTo>
                  <a:lnTo>
                    <a:pt x="88825" y="511957"/>
                  </a:lnTo>
                  <a:lnTo>
                    <a:pt x="88678" y="518051"/>
                  </a:lnTo>
                  <a:lnTo>
                    <a:pt x="88541" y="524146"/>
                  </a:lnTo>
                  <a:lnTo>
                    <a:pt x="88406" y="530241"/>
                  </a:lnTo>
                  <a:lnTo>
                    <a:pt x="88278" y="536336"/>
                  </a:lnTo>
                  <a:lnTo>
                    <a:pt x="88155" y="542430"/>
                  </a:lnTo>
                  <a:lnTo>
                    <a:pt x="88037" y="548525"/>
                  </a:lnTo>
                  <a:lnTo>
                    <a:pt x="87925" y="554620"/>
                  </a:lnTo>
                  <a:lnTo>
                    <a:pt x="87817" y="560715"/>
                  </a:lnTo>
                  <a:lnTo>
                    <a:pt x="87713" y="566809"/>
                  </a:lnTo>
                  <a:lnTo>
                    <a:pt x="87616" y="572904"/>
                  </a:lnTo>
                  <a:lnTo>
                    <a:pt x="87521" y="578999"/>
                  </a:lnTo>
                  <a:lnTo>
                    <a:pt x="87432" y="585093"/>
                  </a:lnTo>
                  <a:lnTo>
                    <a:pt x="87347" y="591188"/>
                  </a:lnTo>
                  <a:lnTo>
                    <a:pt x="87265" y="597283"/>
                  </a:lnTo>
                  <a:lnTo>
                    <a:pt x="87189" y="603378"/>
                  </a:lnTo>
                  <a:lnTo>
                    <a:pt x="87115" y="609472"/>
                  </a:lnTo>
                  <a:lnTo>
                    <a:pt x="87045" y="615567"/>
                  </a:lnTo>
                  <a:lnTo>
                    <a:pt x="86979" y="621662"/>
                  </a:lnTo>
                  <a:lnTo>
                    <a:pt x="86916" y="627757"/>
                  </a:lnTo>
                  <a:lnTo>
                    <a:pt x="86857" y="633851"/>
                  </a:lnTo>
                  <a:lnTo>
                    <a:pt x="86801" y="639946"/>
                  </a:lnTo>
                  <a:lnTo>
                    <a:pt x="86747" y="646041"/>
                  </a:lnTo>
                  <a:lnTo>
                    <a:pt x="86697" y="652136"/>
                  </a:lnTo>
                  <a:lnTo>
                    <a:pt x="86649" y="658230"/>
                  </a:lnTo>
                  <a:lnTo>
                    <a:pt x="86604" y="664325"/>
                  </a:lnTo>
                  <a:lnTo>
                    <a:pt x="86562" y="670420"/>
                  </a:lnTo>
                  <a:lnTo>
                    <a:pt x="86522" y="676514"/>
                  </a:lnTo>
                  <a:lnTo>
                    <a:pt x="86485" y="682609"/>
                  </a:lnTo>
                  <a:lnTo>
                    <a:pt x="86449" y="688704"/>
                  </a:lnTo>
                  <a:lnTo>
                    <a:pt x="86416" y="694799"/>
                  </a:lnTo>
                  <a:lnTo>
                    <a:pt x="86385" y="700893"/>
                  </a:lnTo>
                  <a:lnTo>
                    <a:pt x="86355" y="706988"/>
                  </a:lnTo>
                  <a:lnTo>
                    <a:pt x="86328" y="713083"/>
                  </a:lnTo>
                  <a:lnTo>
                    <a:pt x="86302" y="719178"/>
                  </a:lnTo>
                  <a:lnTo>
                    <a:pt x="86278" y="725272"/>
                  </a:lnTo>
                  <a:lnTo>
                    <a:pt x="86256" y="731367"/>
                  </a:lnTo>
                  <a:lnTo>
                    <a:pt x="86235" y="737462"/>
                  </a:lnTo>
                  <a:lnTo>
                    <a:pt x="86216" y="743556"/>
                  </a:lnTo>
                  <a:lnTo>
                    <a:pt x="86197" y="749651"/>
                  </a:lnTo>
                  <a:lnTo>
                    <a:pt x="86180" y="755746"/>
                  </a:lnTo>
                  <a:lnTo>
                    <a:pt x="86165" y="761841"/>
                  </a:lnTo>
                  <a:lnTo>
                    <a:pt x="86151" y="767935"/>
                  </a:lnTo>
                  <a:lnTo>
                    <a:pt x="86138" y="774030"/>
                  </a:lnTo>
                  <a:lnTo>
                    <a:pt x="86126" y="780125"/>
                  </a:lnTo>
                  <a:lnTo>
                    <a:pt x="86115" y="786220"/>
                  </a:lnTo>
                  <a:lnTo>
                    <a:pt x="86105" y="792314"/>
                  </a:lnTo>
                  <a:lnTo>
                    <a:pt x="86096" y="798409"/>
                  </a:lnTo>
                  <a:lnTo>
                    <a:pt x="86088" y="804504"/>
                  </a:lnTo>
                  <a:lnTo>
                    <a:pt x="86081" y="810598"/>
                  </a:lnTo>
                  <a:lnTo>
                    <a:pt x="86074" y="816693"/>
                  </a:lnTo>
                  <a:lnTo>
                    <a:pt x="86069" y="822788"/>
                  </a:lnTo>
                  <a:lnTo>
                    <a:pt x="86064" y="828883"/>
                  </a:lnTo>
                  <a:lnTo>
                    <a:pt x="86060" y="834977"/>
                  </a:lnTo>
                  <a:lnTo>
                    <a:pt x="86057" y="841072"/>
                  </a:lnTo>
                  <a:lnTo>
                    <a:pt x="86055" y="847167"/>
                  </a:lnTo>
                  <a:lnTo>
                    <a:pt x="86053" y="853262"/>
                  </a:lnTo>
                  <a:lnTo>
                    <a:pt x="86053" y="859356"/>
                  </a:lnTo>
                  <a:lnTo>
                    <a:pt x="86052" y="865451"/>
                  </a:lnTo>
                  <a:lnTo>
                    <a:pt x="86053" y="871546"/>
                  </a:lnTo>
                  <a:lnTo>
                    <a:pt x="86055" y="877640"/>
                  </a:lnTo>
                  <a:lnTo>
                    <a:pt x="86057" y="883735"/>
                  </a:lnTo>
                  <a:lnTo>
                    <a:pt x="86060" y="889830"/>
                  </a:lnTo>
                  <a:lnTo>
                    <a:pt x="86064" y="895925"/>
                  </a:lnTo>
                  <a:lnTo>
                    <a:pt x="86068" y="902019"/>
                  </a:lnTo>
                  <a:lnTo>
                    <a:pt x="86074" y="908114"/>
                  </a:lnTo>
                  <a:lnTo>
                    <a:pt x="86080" y="914209"/>
                  </a:lnTo>
                  <a:lnTo>
                    <a:pt x="86087" y="920304"/>
                  </a:lnTo>
                  <a:lnTo>
                    <a:pt x="86095" y="926398"/>
                  </a:lnTo>
                  <a:lnTo>
                    <a:pt x="86104" y="932493"/>
                  </a:lnTo>
                  <a:lnTo>
                    <a:pt x="86114" y="938588"/>
                  </a:lnTo>
                  <a:lnTo>
                    <a:pt x="86124" y="944683"/>
                  </a:lnTo>
                  <a:lnTo>
                    <a:pt x="86136" y="950777"/>
                  </a:lnTo>
                  <a:lnTo>
                    <a:pt x="86149" y="956872"/>
                  </a:lnTo>
                  <a:lnTo>
                    <a:pt x="86163" y="962967"/>
                  </a:lnTo>
                  <a:lnTo>
                    <a:pt x="86179" y="969061"/>
                  </a:lnTo>
                  <a:lnTo>
                    <a:pt x="86195" y="975156"/>
                  </a:lnTo>
                  <a:lnTo>
                    <a:pt x="86213" y="981251"/>
                  </a:lnTo>
                  <a:lnTo>
                    <a:pt x="86233" y="987346"/>
                  </a:lnTo>
                  <a:lnTo>
                    <a:pt x="86253" y="993440"/>
                  </a:lnTo>
                  <a:lnTo>
                    <a:pt x="86276" y="999535"/>
                  </a:lnTo>
                  <a:lnTo>
                    <a:pt x="86299" y="1005630"/>
                  </a:lnTo>
                  <a:lnTo>
                    <a:pt x="86325" y="1011725"/>
                  </a:lnTo>
                  <a:lnTo>
                    <a:pt x="86352" y="1017819"/>
                  </a:lnTo>
                  <a:lnTo>
                    <a:pt x="86381" y="1023914"/>
                  </a:lnTo>
                  <a:lnTo>
                    <a:pt x="86413" y="1030009"/>
                  </a:lnTo>
                  <a:lnTo>
                    <a:pt x="86445" y="1036103"/>
                  </a:lnTo>
                  <a:lnTo>
                    <a:pt x="86481" y="1042198"/>
                  </a:lnTo>
                  <a:lnTo>
                    <a:pt x="86518" y="1048293"/>
                  </a:lnTo>
                  <a:lnTo>
                    <a:pt x="86557" y="1054388"/>
                  </a:lnTo>
                  <a:lnTo>
                    <a:pt x="86600" y="1060482"/>
                  </a:lnTo>
                  <a:lnTo>
                    <a:pt x="86645" y="1066577"/>
                  </a:lnTo>
                  <a:lnTo>
                    <a:pt x="86692" y="1072672"/>
                  </a:lnTo>
                  <a:lnTo>
                    <a:pt x="86743" y="1078767"/>
                  </a:lnTo>
                  <a:lnTo>
                    <a:pt x="86795" y="1084861"/>
                  </a:lnTo>
                  <a:lnTo>
                    <a:pt x="86852" y="1090956"/>
                  </a:lnTo>
                  <a:lnTo>
                    <a:pt x="86911" y="1097051"/>
                  </a:lnTo>
                  <a:lnTo>
                    <a:pt x="86973" y="1103145"/>
                  </a:lnTo>
                  <a:lnTo>
                    <a:pt x="87040" y="1109240"/>
                  </a:lnTo>
                  <a:lnTo>
                    <a:pt x="87108" y="1115335"/>
                  </a:lnTo>
                  <a:lnTo>
                    <a:pt x="87182" y="1121430"/>
                  </a:lnTo>
                  <a:lnTo>
                    <a:pt x="87259" y="1127524"/>
                  </a:lnTo>
                  <a:lnTo>
                    <a:pt x="87340" y="1133619"/>
                  </a:lnTo>
                  <a:lnTo>
                    <a:pt x="87426" y="1139714"/>
                  </a:lnTo>
                  <a:lnTo>
                    <a:pt x="87514" y="1145809"/>
                  </a:lnTo>
                  <a:lnTo>
                    <a:pt x="87609" y="1151903"/>
                  </a:lnTo>
                  <a:lnTo>
                    <a:pt x="87707" y="1157998"/>
                  </a:lnTo>
                  <a:lnTo>
                    <a:pt x="87809" y="1164093"/>
                  </a:lnTo>
                  <a:lnTo>
                    <a:pt x="87919" y="1170187"/>
                  </a:lnTo>
                  <a:lnTo>
                    <a:pt x="88031" y="1176282"/>
                  </a:lnTo>
                  <a:lnTo>
                    <a:pt x="88149" y="1182377"/>
                  </a:lnTo>
                  <a:lnTo>
                    <a:pt x="88273" y="1188472"/>
                  </a:lnTo>
                  <a:lnTo>
                    <a:pt x="88400" y="1194566"/>
                  </a:lnTo>
                  <a:lnTo>
                    <a:pt x="88536" y="1200661"/>
                  </a:lnTo>
                  <a:lnTo>
                    <a:pt x="88676" y="1206756"/>
                  </a:lnTo>
                  <a:lnTo>
                    <a:pt x="88821" y="1212851"/>
                  </a:lnTo>
                  <a:lnTo>
                    <a:pt x="88974" y="1218945"/>
                  </a:lnTo>
                  <a:lnTo>
                    <a:pt x="89131" y="1225040"/>
                  </a:lnTo>
                  <a:lnTo>
                    <a:pt x="89296" y="1231135"/>
                  </a:lnTo>
                  <a:lnTo>
                    <a:pt x="89467" y="1237230"/>
                  </a:lnTo>
                  <a:lnTo>
                    <a:pt x="89643" y="1243324"/>
                  </a:lnTo>
                  <a:lnTo>
                    <a:pt x="89828" y="1249419"/>
                  </a:lnTo>
                  <a:lnTo>
                    <a:pt x="90018" y="1255514"/>
                  </a:lnTo>
                  <a:lnTo>
                    <a:pt x="90215" y="1261608"/>
                  </a:lnTo>
                  <a:lnTo>
                    <a:pt x="90420" y="1267703"/>
                  </a:lnTo>
                  <a:lnTo>
                    <a:pt x="90629" y="1273798"/>
                  </a:lnTo>
                  <a:lnTo>
                    <a:pt x="90849" y="1279893"/>
                  </a:lnTo>
                  <a:lnTo>
                    <a:pt x="91074" y="1285987"/>
                  </a:lnTo>
                  <a:lnTo>
                    <a:pt x="91306" y="1292082"/>
                  </a:lnTo>
                  <a:lnTo>
                    <a:pt x="91547" y="1298177"/>
                  </a:lnTo>
                  <a:lnTo>
                    <a:pt x="91792" y="1304272"/>
                  </a:lnTo>
                  <a:lnTo>
                    <a:pt x="92048" y="1310366"/>
                  </a:lnTo>
                  <a:lnTo>
                    <a:pt x="92310" y="1316461"/>
                  </a:lnTo>
                  <a:lnTo>
                    <a:pt x="92577" y="1322556"/>
                  </a:lnTo>
                  <a:lnTo>
                    <a:pt x="92855" y="1328650"/>
                  </a:lnTo>
                  <a:lnTo>
                    <a:pt x="93138" y="1334745"/>
                  </a:lnTo>
                  <a:lnTo>
                    <a:pt x="93429" y="1340840"/>
                  </a:lnTo>
                  <a:lnTo>
                    <a:pt x="93728" y="1346935"/>
                  </a:lnTo>
                  <a:lnTo>
                    <a:pt x="94032" y="1353029"/>
                  </a:lnTo>
                  <a:lnTo>
                    <a:pt x="94346" y="1359124"/>
                  </a:lnTo>
                  <a:lnTo>
                    <a:pt x="94665" y="1365219"/>
                  </a:lnTo>
                  <a:lnTo>
                    <a:pt x="94992" y="1371314"/>
                  </a:lnTo>
                  <a:lnTo>
                    <a:pt x="95326" y="1377408"/>
                  </a:lnTo>
                  <a:lnTo>
                    <a:pt x="95665" y="1383503"/>
                  </a:lnTo>
                  <a:lnTo>
                    <a:pt x="96013" y="1389598"/>
                  </a:lnTo>
                  <a:lnTo>
                    <a:pt x="96367" y="1395692"/>
                  </a:lnTo>
                  <a:lnTo>
                    <a:pt x="96726" y="1401787"/>
                  </a:lnTo>
                  <a:lnTo>
                    <a:pt x="97093" y="1407882"/>
                  </a:lnTo>
                  <a:lnTo>
                    <a:pt x="97464" y="1413977"/>
                  </a:lnTo>
                  <a:lnTo>
                    <a:pt x="97843" y="1420071"/>
                  </a:lnTo>
                  <a:lnTo>
                    <a:pt x="98226" y="1426166"/>
                  </a:lnTo>
                  <a:lnTo>
                    <a:pt x="98614" y="1432261"/>
                  </a:lnTo>
                  <a:lnTo>
                    <a:pt x="99009" y="1438356"/>
                  </a:lnTo>
                  <a:lnTo>
                    <a:pt x="99408" y="1444450"/>
                  </a:lnTo>
                  <a:lnTo>
                    <a:pt x="99812" y="1450545"/>
                  </a:lnTo>
                  <a:lnTo>
                    <a:pt x="100220" y="1456640"/>
                  </a:lnTo>
                  <a:lnTo>
                    <a:pt x="100632" y="1462734"/>
                  </a:lnTo>
                  <a:lnTo>
                    <a:pt x="101049" y="1468829"/>
                  </a:lnTo>
                  <a:lnTo>
                    <a:pt x="101469" y="1474924"/>
                  </a:lnTo>
                  <a:lnTo>
                    <a:pt x="101892" y="1481019"/>
                  </a:lnTo>
                  <a:lnTo>
                    <a:pt x="102319" y="1487113"/>
                  </a:lnTo>
                  <a:lnTo>
                    <a:pt x="102748" y="1493208"/>
                  </a:lnTo>
                  <a:lnTo>
                    <a:pt x="103180" y="1499303"/>
                  </a:lnTo>
                  <a:lnTo>
                    <a:pt x="103614" y="1505398"/>
                  </a:lnTo>
                  <a:lnTo>
                    <a:pt x="104050" y="1511492"/>
                  </a:lnTo>
                  <a:lnTo>
                    <a:pt x="104487" y="1517587"/>
                  </a:lnTo>
                  <a:lnTo>
                    <a:pt x="104926" y="1523682"/>
                  </a:lnTo>
                  <a:lnTo>
                    <a:pt x="105366" y="1529776"/>
                  </a:lnTo>
                  <a:lnTo>
                    <a:pt x="105806" y="1535871"/>
                  </a:lnTo>
                  <a:lnTo>
                    <a:pt x="106247" y="1541966"/>
                  </a:lnTo>
                  <a:lnTo>
                    <a:pt x="106688" y="1548061"/>
                  </a:lnTo>
                  <a:lnTo>
                    <a:pt x="107129" y="1554155"/>
                  </a:lnTo>
                  <a:lnTo>
                    <a:pt x="107570" y="1560250"/>
                  </a:lnTo>
                  <a:lnTo>
                    <a:pt x="108010" y="1566345"/>
                  </a:lnTo>
                  <a:lnTo>
                    <a:pt x="108449" y="1572440"/>
                  </a:lnTo>
                  <a:lnTo>
                    <a:pt x="108887" y="1578534"/>
                  </a:lnTo>
                  <a:lnTo>
                    <a:pt x="109323" y="1584629"/>
                  </a:lnTo>
                  <a:lnTo>
                    <a:pt x="109759" y="1590724"/>
                  </a:lnTo>
                  <a:lnTo>
                    <a:pt x="110192" y="1596819"/>
                  </a:lnTo>
                  <a:lnTo>
                    <a:pt x="110623" y="1602913"/>
                  </a:lnTo>
                  <a:lnTo>
                    <a:pt x="111052" y="1609008"/>
                  </a:lnTo>
                  <a:lnTo>
                    <a:pt x="111479" y="1615103"/>
                  </a:lnTo>
                  <a:lnTo>
                    <a:pt x="111904" y="1621197"/>
                  </a:lnTo>
                  <a:lnTo>
                    <a:pt x="112326" y="1627292"/>
                  </a:lnTo>
                  <a:lnTo>
                    <a:pt x="112746" y="1633387"/>
                  </a:lnTo>
                  <a:lnTo>
                    <a:pt x="113163" y="1639482"/>
                  </a:lnTo>
                  <a:lnTo>
                    <a:pt x="113577" y="1645576"/>
                  </a:lnTo>
                  <a:lnTo>
                    <a:pt x="113989" y="1651671"/>
                  </a:lnTo>
                  <a:lnTo>
                    <a:pt x="114397" y="1657766"/>
                  </a:lnTo>
                  <a:lnTo>
                    <a:pt x="114804" y="1663861"/>
                  </a:lnTo>
                  <a:lnTo>
                    <a:pt x="115208" y="1669955"/>
                  </a:lnTo>
                  <a:lnTo>
                    <a:pt x="115609" y="1676050"/>
                  </a:lnTo>
                  <a:lnTo>
                    <a:pt x="116008" y="1682145"/>
                  </a:lnTo>
                  <a:lnTo>
                    <a:pt x="116404" y="1688239"/>
                  </a:lnTo>
                  <a:lnTo>
                    <a:pt x="116798" y="1694334"/>
                  </a:lnTo>
                  <a:lnTo>
                    <a:pt x="117191" y="1700429"/>
                  </a:lnTo>
                  <a:lnTo>
                    <a:pt x="117581" y="1706524"/>
                  </a:lnTo>
                  <a:lnTo>
                    <a:pt x="117970" y="1712618"/>
                  </a:lnTo>
                  <a:lnTo>
                    <a:pt x="118358" y="1718713"/>
                  </a:lnTo>
                  <a:lnTo>
                    <a:pt x="118744" y="1724808"/>
                  </a:lnTo>
                  <a:lnTo>
                    <a:pt x="119130" y="1730903"/>
                  </a:lnTo>
                  <a:lnTo>
                    <a:pt x="119515" y="1736997"/>
                  </a:lnTo>
                  <a:lnTo>
                    <a:pt x="119900" y="1743092"/>
                  </a:lnTo>
                  <a:lnTo>
                    <a:pt x="120285" y="1749187"/>
                  </a:lnTo>
                  <a:lnTo>
                    <a:pt x="120671" y="1755281"/>
                  </a:lnTo>
                  <a:lnTo>
                    <a:pt x="121057" y="1761376"/>
                  </a:lnTo>
                  <a:lnTo>
                    <a:pt x="121445" y="1767471"/>
                  </a:lnTo>
                  <a:lnTo>
                    <a:pt x="121835" y="1773566"/>
                  </a:lnTo>
                  <a:lnTo>
                    <a:pt x="122226" y="1779660"/>
                  </a:lnTo>
                  <a:lnTo>
                    <a:pt x="122620" y="1785755"/>
                  </a:lnTo>
                  <a:lnTo>
                    <a:pt x="123016" y="1791850"/>
                  </a:lnTo>
                  <a:lnTo>
                    <a:pt x="123417" y="1797945"/>
                  </a:lnTo>
                  <a:lnTo>
                    <a:pt x="123820" y="1804039"/>
                  </a:lnTo>
                  <a:lnTo>
                    <a:pt x="124227" y="1810134"/>
                  </a:lnTo>
                  <a:lnTo>
                    <a:pt x="124641" y="1816229"/>
                  </a:lnTo>
                  <a:lnTo>
                    <a:pt x="125058" y="1822323"/>
                  </a:lnTo>
                  <a:lnTo>
                    <a:pt x="125481" y="1828418"/>
                  </a:lnTo>
                  <a:lnTo>
                    <a:pt x="125910" y="1834513"/>
                  </a:lnTo>
                  <a:lnTo>
                    <a:pt x="126344" y="1840608"/>
                  </a:lnTo>
                  <a:lnTo>
                    <a:pt x="126788" y="1846702"/>
                  </a:lnTo>
                  <a:lnTo>
                    <a:pt x="127236" y="1852797"/>
                  </a:lnTo>
                  <a:lnTo>
                    <a:pt x="127692" y="1858892"/>
                  </a:lnTo>
                  <a:lnTo>
                    <a:pt x="128158" y="1864987"/>
                  </a:lnTo>
                  <a:lnTo>
                    <a:pt x="128628" y="1871081"/>
                  </a:lnTo>
                  <a:lnTo>
                    <a:pt x="129111" y="1877176"/>
                  </a:lnTo>
                  <a:lnTo>
                    <a:pt x="129601" y="1883271"/>
                  </a:lnTo>
                  <a:lnTo>
                    <a:pt x="130098" y="1889366"/>
                  </a:lnTo>
                  <a:lnTo>
                    <a:pt x="130609" y="1895460"/>
                  </a:lnTo>
                  <a:lnTo>
                    <a:pt x="131125" y="1901555"/>
                  </a:lnTo>
                  <a:lnTo>
                    <a:pt x="131655" y="1907650"/>
                  </a:lnTo>
                  <a:lnTo>
                    <a:pt x="132193" y="1913744"/>
                  </a:lnTo>
                  <a:lnTo>
                    <a:pt x="132739" y="1919839"/>
                  </a:lnTo>
                  <a:lnTo>
                    <a:pt x="133300" y="1925934"/>
                  </a:lnTo>
                  <a:lnTo>
                    <a:pt x="133868" y="1932029"/>
                  </a:lnTo>
                  <a:lnTo>
                    <a:pt x="134448" y="1938123"/>
                  </a:lnTo>
                  <a:lnTo>
                    <a:pt x="135039" y="1944218"/>
                  </a:lnTo>
                  <a:lnTo>
                    <a:pt x="135637" y="1950313"/>
                  </a:lnTo>
                  <a:lnTo>
                    <a:pt x="136251" y="1956408"/>
                  </a:lnTo>
                  <a:lnTo>
                    <a:pt x="136872" y="1962502"/>
                  </a:lnTo>
                  <a:lnTo>
                    <a:pt x="137503" y="1968597"/>
                  </a:lnTo>
                  <a:lnTo>
                    <a:pt x="138146" y="1974692"/>
                  </a:lnTo>
                  <a:lnTo>
                    <a:pt x="138796" y="1980786"/>
                  </a:lnTo>
                  <a:lnTo>
                    <a:pt x="139459" y="1986881"/>
                  </a:lnTo>
                  <a:lnTo>
                    <a:pt x="140130" y="1992976"/>
                  </a:lnTo>
                  <a:lnTo>
                    <a:pt x="140808" y="1999071"/>
                  </a:lnTo>
                  <a:lnTo>
                    <a:pt x="141498" y="2005165"/>
                  </a:lnTo>
                  <a:lnTo>
                    <a:pt x="142194" y="2011260"/>
                  </a:lnTo>
                  <a:lnTo>
                    <a:pt x="142899" y="2017355"/>
                  </a:lnTo>
                  <a:lnTo>
                    <a:pt x="143612" y="2023450"/>
                  </a:lnTo>
                  <a:lnTo>
                    <a:pt x="144329" y="2029544"/>
                  </a:lnTo>
                  <a:lnTo>
                    <a:pt x="145057" y="2035639"/>
                  </a:lnTo>
                  <a:lnTo>
                    <a:pt x="145787" y="2041734"/>
                  </a:lnTo>
                  <a:lnTo>
                    <a:pt x="146524" y="2047828"/>
                  </a:lnTo>
                  <a:lnTo>
                    <a:pt x="147265" y="2053923"/>
                  </a:lnTo>
                  <a:lnTo>
                    <a:pt x="148009" y="2060018"/>
                  </a:lnTo>
                  <a:lnTo>
                    <a:pt x="148758" y="2066113"/>
                  </a:lnTo>
                  <a:lnTo>
                    <a:pt x="149509" y="2072207"/>
                  </a:lnTo>
                  <a:lnTo>
                    <a:pt x="150261" y="2078302"/>
                  </a:lnTo>
                  <a:lnTo>
                    <a:pt x="151014" y="2084397"/>
                  </a:lnTo>
                  <a:lnTo>
                    <a:pt x="151768" y="2090492"/>
                  </a:lnTo>
                  <a:lnTo>
                    <a:pt x="152520" y="2096586"/>
                  </a:lnTo>
                  <a:lnTo>
                    <a:pt x="153271" y="2102681"/>
                  </a:lnTo>
                  <a:lnTo>
                    <a:pt x="154021" y="2108776"/>
                  </a:lnTo>
                  <a:lnTo>
                    <a:pt x="154765" y="2114870"/>
                  </a:lnTo>
                  <a:lnTo>
                    <a:pt x="155507" y="2120965"/>
                  </a:lnTo>
                  <a:lnTo>
                    <a:pt x="156243" y="2127060"/>
                  </a:lnTo>
                  <a:lnTo>
                    <a:pt x="156973" y="2133155"/>
                  </a:lnTo>
                  <a:lnTo>
                    <a:pt x="157698" y="2139249"/>
                  </a:lnTo>
                  <a:lnTo>
                    <a:pt x="158411" y="2145344"/>
                  </a:lnTo>
                  <a:lnTo>
                    <a:pt x="159118" y="2151439"/>
                  </a:lnTo>
                  <a:lnTo>
                    <a:pt x="159816" y="2157534"/>
                  </a:lnTo>
                  <a:lnTo>
                    <a:pt x="160500" y="2163628"/>
                  </a:lnTo>
                  <a:lnTo>
                    <a:pt x="161177" y="2169723"/>
                  </a:lnTo>
                  <a:lnTo>
                    <a:pt x="161837" y="2175818"/>
                  </a:lnTo>
                  <a:lnTo>
                    <a:pt x="162485" y="2181913"/>
                  </a:lnTo>
                  <a:lnTo>
                    <a:pt x="163121" y="2188007"/>
                  </a:lnTo>
                  <a:lnTo>
                    <a:pt x="163736" y="2194102"/>
                  </a:lnTo>
                  <a:lnTo>
                    <a:pt x="164340" y="2200197"/>
                  </a:lnTo>
                  <a:lnTo>
                    <a:pt x="164924" y="2206291"/>
                  </a:lnTo>
                  <a:lnTo>
                    <a:pt x="165489" y="2212386"/>
                  </a:lnTo>
                  <a:lnTo>
                    <a:pt x="166042" y="2218481"/>
                  </a:lnTo>
                  <a:lnTo>
                    <a:pt x="166564" y="2224576"/>
                  </a:lnTo>
                  <a:lnTo>
                    <a:pt x="167073" y="2230670"/>
                  </a:lnTo>
                  <a:lnTo>
                    <a:pt x="167560" y="2236765"/>
                  </a:lnTo>
                  <a:lnTo>
                    <a:pt x="168020" y="2242860"/>
                  </a:lnTo>
                  <a:lnTo>
                    <a:pt x="168467" y="2248955"/>
                  </a:lnTo>
                  <a:lnTo>
                    <a:pt x="168878" y="2255049"/>
                  </a:lnTo>
                  <a:lnTo>
                    <a:pt x="169271" y="2261144"/>
                  </a:lnTo>
                  <a:lnTo>
                    <a:pt x="169642" y="2267239"/>
                  </a:lnTo>
                  <a:lnTo>
                    <a:pt x="169978" y="2273333"/>
                  </a:lnTo>
                  <a:lnTo>
                    <a:pt x="170299" y="2279428"/>
                  </a:lnTo>
                  <a:lnTo>
                    <a:pt x="170583" y="2285523"/>
                  </a:lnTo>
                  <a:lnTo>
                    <a:pt x="170843" y="2291618"/>
                  </a:lnTo>
                  <a:lnTo>
                    <a:pt x="171082" y="2297712"/>
                  </a:lnTo>
                  <a:lnTo>
                    <a:pt x="171279" y="2303807"/>
                  </a:lnTo>
                  <a:lnTo>
                    <a:pt x="171459" y="2309902"/>
                  </a:lnTo>
                  <a:lnTo>
                    <a:pt x="171604" y="2315997"/>
                  </a:lnTo>
                  <a:lnTo>
                    <a:pt x="171718" y="2322091"/>
                  </a:lnTo>
                  <a:lnTo>
                    <a:pt x="171813" y="2328186"/>
                  </a:lnTo>
                  <a:lnTo>
                    <a:pt x="171861" y="2334281"/>
                  </a:lnTo>
                  <a:lnTo>
                    <a:pt x="171889" y="2340375"/>
                  </a:lnTo>
                  <a:lnTo>
                    <a:pt x="171886" y="2346470"/>
                  </a:lnTo>
                  <a:lnTo>
                    <a:pt x="171846" y="2352565"/>
                  </a:lnTo>
                  <a:lnTo>
                    <a:pt x="171787" y="2358660"/>
                  </a:lnTo>
                  <a:lnTo>
                    <a:pt x="171683" y="2364754"/>
                  </a:lnTo>
                  <a:lnTo>
                    <a:pt x="171555" y="2370849"/>
                  </a:lnTo>
                  <a:lnTo>
                    <a:pt x="171402" y="2376944"/>
                  </a:lnTo>
                  <a:lnTo>
                    <a:pt x="171205" y="2383039"/>
                  </a:lnTo>
                  <a:lnTo>
                    <a:pt x="170989" y="2389133"/>
                  </a:lnTo>
                  <a:lnTo>
                    <a:pt x="170735" y="2395228"/>
                  </a:lnTo>
                  <a:lnTo>
                    <a:pt x="170452" y="2401323"/>
                  </a:lnTo>
                  <a:lnTo>
                    <a:pt x="170148" y="2407417"/>
                  </a:lnTo>
                  <a:lnTo>
                    <a:pt x="169798" y="2413512"/>
                  </a:lnTo>
                  <a:lnTo>
                    <a:pt x="169430" y="2419607"/>
                  </a:lnTo>
                  <a:lnTo>
                    <a:pt x="169030" y="2425702"/>
                  </a:lnTo>
                  <a:lnTo>
                    <a:pt x="168598" y="2431796"/>
                  </a:lnTo>
                  <a:lnTo>
                    <a:pt x="168149" y="2437891"/>
                  </a:lnTo>
                  <a:lnTo>
                    <a:pt x="167657" y="2443986"/>
                  </a:lnTo>
                  <a:lnTo>
                    <a:pt x="167147" y="2450081"/>
                  </a:lnTo>
                  <a:lnTo>
                    <a:pt x="166612" y="2456175"/>
                  </a:lnTo>
                  <a:lnTo>
                    <a:pt x="166043" y="2462270"/>
                  </a:lnTo>
                  <a:lnTo>
                    <a:pt x="165459" y="2468365"/>
                  </a:lnTo>
                  <a:lnTo>
                    <a:pt x="164841" y="2474460"/>
                  </a:lnTo>
                  <a:lnTo>
                    <a:pt x="164203" y="2480554"/>
                  </a:lnTo>
                  <a:lnTo>
                    <a:pt x="163547" y="2486649"/>
                  </a:lnTo>
                  <a:lnTo>
                    <a:pt x="162859" y="2492744"/>
                  </a:lnTo>
                  <a:lnTo>
                    <a:pt x="162158" y="2498838"/>
                  </a:lnTo>
                  <a:lnTo>
                    <a:pt x="161432" y="2504933"/>
                  </a:lnTo>
                  <a:lnTo>
                    <a:pt x="160687" y="2511028"/>
                  </a:lnTo>
                  <a:lnTo>
                    <a:pt x="159930" y="2517123"/>
                  </a:lnTo>
                  <a:lnTo>
                    <a:pt x="159144" y="2523217"/>
                  </a:lnTo>
                  <a:lnTo>
                    <a:pt x="158348" y="2529312"/>
                  </a:lnTo>
                  <a:lnTo>
                    <a:pt x="157537" y="2535407"/>
                  </a:lnTo>
                  <a:lnTo>
                    <a:pt x="156707" y="2541502"/>
                  </a:lnTo>
                  <a:lnTo>
                    <a:pt x="155870" y="2547596"/>
                  </a:lnTo>
                  <a:lnTo>
                    <a:pt x="155014" y="2553691"/>
                  </a:lnTo>
                  <a:lnTo>
                    <a:pt x="154150" y="2559786"/>
                  </a:lnTo>
                  <a:lnTo>
                    <a:pt x="153276" y="2565880"/>
                  </a:lnTo>
                  <a:lnTo>
                    <a:pt x="152390" y="2571975"/>
                  </a:lnTo>
                  <a:lnTo>
                    <a:pt x="151500" y="2578070"/>
                  </a:lnTo>
                  <a:lnTo>
                    <a:pt x="150600" y="2584165"/>
                  </a:lnTo>
                  <a:lnTo>
                    <a:pt x="149695" y="2590259"/>
                  </a:lnTo>
                  <a:lnTo>
                    <a:pt x="148786" y="2596354"/>
                  </a:lnTo>
                  <a:lnTo>
                    <a:pt x="147872" y="2602449"/>
                  </a:lnTo>
                  <a:lnTo>
                    <a:pt x="146957" y="2608544"/>
                  </a:lnTo>
                  <a:lnTo>
                    <a:pt x="146040" y="2614638"/>
                  </a:lnTo>
                  <a:lnTo>
                    <a:pt x="145123" y="2620733"/>
                  </a:lnTo>
                  <a:lnTo>
                    <a:pt x="144206" y="2626828"/>
                  </a:lnTo>
                  <a:lnTo>
                    <a:pt x="143293" y="2632922"/>
                  </a:lnTo>
                  <a:lnTo>
                    <a:pt x="142382" y="2639017"/>
                  </a:lnTo>
                  <a:lnTo>
                    <a:pt x="141475" y="2645112"/>
                  </a:lnTo>
                  <a:lnTo>
                    <a:pt x="140574" y="2651207"/>
                  </a:lnTo>
                  <a:lnTo>
                    <a:pt x="139678" y="2657301"/>
                  </a:lnTo>
                  <a:lnTo>
                    <a:pt x="138791" y="2663396"/>
                  </a:lnTo>
                  <a:lnTo>
                    <a:pt x="137912" y="2669491"/>
                  </a:lnTo>
                  <a:lnTo>
                    <a:pt x="137040" y="2675586"/>
                  </a:lnTo>
                  <a:lnTo>
                    <a:pt x="136182" y="2681680"/>
                  </a:lnTo>
                  <a:lnTo>
                    <a:pt x="135332" y="2687775"/>
                  </a:lnTo>
                  <a:lnTo>
                    <a:pt x="134495" y="2693870"/>
                  </a:lnTo>
                  <a:lnTo>
                    <a:pt x="133672" y="2699964"/>
                  </a:lnTo>
                  <a:lnTo>
                    <a:pt x="132857" y="2706059"/>
                  </a:lnTo>
                  <a:lnTo>
                    <a:pt x="132065" y="2712154"/>
                  </a:lnTo>
                  <a:lnTo>
                    <a:pt x="131283" y="2718249"/>
                  </a:lnTo>
                  <a:lnTo>
                    <a:pt x="130517" y="2724343"/>
                  </a:lnTo>
                  <a:lnTo>
                    <a:pt x="129770" y="2730438"/>
                  </a:lnTo>
                  <a:lnTo>
                    <a:pt x="129034" y="2736533"/>
                  </a:lnTo>
                  <a:lnTo>
                    <a:pt x="128323" y="2742628"/>
                  </a:lnTo>
                  <a:lnTo>
                    <a:pt x="127627" y="2748722"/>
                  </a:lnTo>
                  <a:lnTo>
                    <a:pt x="126946" y="2754817"/>
                  </a:lnTo>
                  <a:lnTo>
                    <a:pt x="126291" y="2760912"/>
                  </a:lnTo>
                  <a:lnTo>
                    <a:pt x="125648" y="2767006"/>
                  </a:lnTo>
                  <a:lnTo>
                    <a:pt x="125030" y="2773101"/>
                  </a:lnTo>
                  <a:lnTo>
                    <a:pt x="124431" y="2779196"/>
                  </a:lnTo>
                  <a:lnTo>
                    <a:pt x="123846" y="2785291"/>
                  </a:lnTo>
                  <a:lnTo>
                    <a:pt x="123292" y="2791385"/>
                  </a:lnTo>
                  <a:lnTo>
                    <a:pt x="122750" y="2797480"/>
                  </a:lnTo>
                  <a:lnTo>
                    <a:pt x="122232" y="2803575"/>
                  </a:lnTo>
                  <a:lnTo>
                    <a:pt x="121736" y="2809670"/>
                  </a:lnTo>
                  <a:lnTo>
                    <a:pt x="121252" y="2815764"/>
                  </a:lnTo>
                  <a:lnTo>
                    <a:pt x="120800" y="2821859"/>
                  </a:lnTo>
                  <a:lnTo>
                    <a:pt x="120362" y="2827954"/>
                  </a:lnTo>
                  <a:lnTo>
                    <a:pt x="119943" y="2834049"/>
                  </a:lnTo>
                  <a:lnTo>
                    <a:pt x="119549" y="2840143"/>
                  </a:lnTo>
                  <a:lnTo>
                    <a:pt x="119167" y="2846238"/>
                  </a:lnTo>
                  <a:lnTo>
                    <a:pt x="118812" y="2852333"/>
                  </a:lnTo>
                  <a:lnTo>
                    <a:pt x="118473" y="2858427"/>
                  </a:lnTo>
                  <a:lnTo>
                    <a:pt x="118148" y="2864522"/>
                  </a:lnTo>
                  <a:lnTo>
                    <a:pt x="117850" y="2870617"/>
                  </a:lnTo>
                  <a:lnTo>
                    <a:pt x="117562" y="2876712"/>
                  </a:lnTo>
                  <a:lnTo>
                    <a:pt x="117296" y="2882806"/>
                  </a:lnTo>
                  <a:lnTo>
                    <a:pt x="117046" y="2888901"/>
                  </a:lnTo>
                  <a:lnTo>
                    <a:pt x="116806" y="2894996"/>
                  </a:lnTo>
                  <a:lnTo>
                    <a:pt x="116592" y="2901091"/>
                  </a:lnTo>
                  <a:lnTo>
                    <a:pt x="116386" y="2907185"/>
                  </a:lnTo>
                  <a:lnTo>
                    <a:pt x="116195" y="2913280"/>
                  </a:lnTo>
                  <a:lnTo>
                    <a:pt x="116020" y="2919375"/>
                  </a:lnTo>
                  <a:lnTo>
                    <a:pt x="115853" y="2925469"/>
                  </a:lnTo>
                  <a:lnTo>
                    <a:pt x="115704" y="2931564"/>
                  </a:lnTo>
                  <a:lnTo>
                    <a:pt x="115563" y="2937659"/>
                  </a:lnTo>
                  <a:lnTo>
                    <a:pt x="115432" y="2943754"/>
                  </a:lnTo>
                  <a:lnTo>
                    <a:pt x="115314" y="2949848"/>
                  </a:lnTo>
                  <a:lnTo>
                    <a:pt x="115202" y="2955943"/>
                  </a:lnTo>
                  <a:lnTo>
                    <a:pt x="115100" y="2962038"/>
                  </a:lnTo>
                  <a:lnTo>
                    <a:pt x="115005" y="2968133"/>
                  </a:lnTo>
                  <a:lnTo>
                    <a:pt x="114916" y="2974227"/>
                  </a:lnTo>
                  <a:lnTo>
                    <a:pt x="114835" y="2980322"/>
                  </a:lnTo>
                  <a:lnTo>
                    <a:pt x="114757" y="2986417"/>
                  </a:lnTo>
                  <a:lnTo>
                    <a:pt x="114684" y="2992511"/>
                  </a:lnTo>
                  <a:lnTo>
                    <a:pt x="114615" y="2998606"/>
                  </a:lnTo>
                  <a:lnTo>
                    <a:pt x="114548" y="3004701"/>
                  </a:lnTo>
                  <a:lnTo>
                    <a:pt x="114484" y="3010796"/>
                  </a:lnTo>
                  <a:lnTo>
                    <a:pt x="114421" y="3016890"/>
                  </a:lnTo>
                  <a:lnTo>
                    <a:pt x="114358" y="3022985"/>
                  </a:lnTo>
                  <a:lnTo>
                    <a:pt x="114295" y="3029080"/>
                  </a:lnTo>
                  <a:lnTo>
                    <a:pt x="114231" y="3035175"/>
                  </a:lnTo>
                  <a:lnTo>
                    <a:pt x="114165" y="3041269"/>
                  </a:lnTo>
                  <a:lnTo>
                    <a:pt x="114098" y="3047364"/>
                  </a:lnTo>
                  <a:lnTo>
                    <a:pt x="114027" y="3053459"/>
                  </a:lnTo>
                  <a:lnTo>
                    <a:pt x="113952" y="3059553"/>
                  </a:lnTo>
                  <a:lnTo>
                    <a:pt x="113874" y="3065648"/>
                  </a:lnTo>
                  <a:lnTo>
                    <a:pt x="113791" y="3071743"/>
                  </a:lnTo>
                  <a:lnTo>
                    <a:pt x="113702" y="3077838"/>
                  </a:lnTo>
                  <a:lnTo>
                    <a:pt x="113610" y="3083932"/>
                  </a:lnTo>
                  <a:lnTo>
                    <a:pt x="113507" y="3090027"/>
                  </a:lnTo>
                  <a:lnTo>
                    <a:pt x="113401" y="3096122"/>
                  </a:lnTo>
                  <a:lnTo>
                    <a:pt x="113287" y="3102217"/>
                  </a:lnTo>
                  <a:lnTo>
                    <a:pt x="113164" y="3108311"/>
                  </a:lnTo>
                  <a:lnTo>
                    <a:pt x="113037" y="3114406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612134" y="3663097"/>
              <a:ext cx="166816" cy="0"/>
            </a:xfrm>
            <a:custGeom>
              <a:avLst/>
              <a:pathLst>
                <a:path w="166816" h="0">
                  <a:moveTo>
                    <a:pt x="0" y="0"/>
                  </a:moveTo>
                  <a:lnTo>
                    <a:pt x="16681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677492" y="36415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677492" y="31082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677492" y="35489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677492" y="3834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2480244" y="472025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2480244" y="466471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2480244" y="47424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2480244" y="47128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2480244" y="47424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2480244" y="473507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677492" y="3904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677492" y="13825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677492" y="44969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430910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319355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43" name="rc143"/>
            <p:cNvSpPr/>
            <p:nvPr/>
          </p:nvSpPr>
          <p:spPr>
            <a:xfrm>
              <a:off x="920673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797807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45" name="rc145"/>
            <p:cNvSpPr/>
            <p:nvPr/>
          </p:nvSpPr>
          <p:spPr>
            <a:xfrm>
              <a:off x="1410436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1318575" y="314407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47" name="rc147"/>
            <p:cNvSpPr/>
            <p:nvPr/>
          </p:nvSpPr>
          <p:spPr>
            <a:xfrm>
              <a:off x="1900199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8"/>
            <p:cNvSpPr/>
            <p:nvPr/>
          </p:nvSpPr>
          <p:spPr>
            <a:xfrm>
              <a:off x="1788643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49" name="rc149"/>
            <p:cNvSpPr/>
            <p:nvPr/>
          </p:nvSpPr>
          <p:spPr>
            <a:xfrm>
              <a:off x="2389962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2267095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51" name="pl151"/>
            <p:cNvSpPr/>
            <p:nvPr/>
          </p:nvSpPr>
          <p:spPr>
            <a:xfrm>
              <a:off x="430910" y="4982928"/>
              <a:ext cx="420173" cy="0"/>
            </a:xfrm>
            <a:custGeom>
              <a:avLst/>
              <a:pathLst>
                <a:path w="420173" h="0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4550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736491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 rot="-1200000">
              <a:off x="-13742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(10)</a:t>
              </a:r>
            </a:p>
          </p:txBody>
        </p:sp>
        <p:sp>
          <p:nvSpPr>
            <p:cNvPr id="155" name="tx155"/>
            <p:cNvSpPr/>
            <p:nvPr/>
          </p:nvSpPr>
          <p:spPr>
            <a:xfrm rot="-1200000">
              <a:off x="171712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(27)</a:t>
              </a:r>
            </a:p>
          </p:txBody>
        </p:sp>
        <p:sp>
          <p:nvSpPr>
            <p:cNvPr id="156" name="pl156"/>
            <p:cNvSpPr/>
            <p:nvPr/>
          </p:nvSpPr>
          <p:spPr>
            <a:xfrm>
              <a:off x="920673" y="4982928"/>
              <a:ext cx="420173" cy="0"/>
            </a:xfrm>
            <a:custGeom>
              <a:avLst/>
              <a:pathLst>
                <a:path w="420173" h="0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03526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22625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 rot="-1200000">
              <a:off x="525288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(1)</a:t>
              </a:r>
            </a:p>
          </p:txBody>
        </p:sp>
        <p:sp>
          <p:nvSpPr>
            <p:cNvPr id="160" name="tx160"/>
            <p:cNvSpPr/>
            <p:nvPr/>
          </p:nvSpPr>
          <p:spPr>
            <a:xfrm rot="-1200000">
              <a:off x="710744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(1)</a:t>
              </a:r>
            </a:p>
          </p:txBody>
        </p:sp>
        <p:sp>
          <p:nvSpPr>
            <p:cNvPr id="161" name="pl161"/>
            <p:cNvSpPr/>
            <p:nvPr/>
          </p:nvSpPr>
          <p:spPr>
            <a:xfrm>
              <a:off x="1410436" y="4982928"/>
              <a:ext cx="420173" cy="0"/>
            </a:xfrm>
            <a:custGeom>
              <a:avLst/>
              <a:pathLst>
                <a:path w="420173" h="0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52502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171601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164"/>
            <p:cNvSpPr/>
            <p:nvPr/>
          </p:nvSpPr>
          <p:spPr>
            <a:xfrm rot="-1200000">
              <a:off x="965783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(24)</a:t>
              </a:r>
            </a:p>
          </p:txBody>
        </p:sp>
        <p:sp>
          <p:nvSpPr>
            <p:cNvPr id="165" name="tx165"/>
            <p:cNvSpPr/>
            <p:nvPr/>
          </p:nvSpPr>
          <p:spPr>
            <a:xfrm rot="-1200000">
              <a:off x="1151238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(29)</a:t>
              </a:r>
            </a:p>
          </p:txBody>
        </p:sp>
        <p:sp>
          <p:nvSpPr>
            <p:cNvPr id="166" name="pl166"/>
            <p:cNvSpPr/>
            <p:nvPr/>
          </p:nvSpPr>
          <p:spPr>
            <a:xfrm>
              <a:off x="1900199" y="4982928"/>
              <a:ext cx="420173" cy="0"/>
            </a:xfrm>
            <a:custGeom>
              <a:avLst/>
              <a:pathLst>
                <a:path w="420173" h="0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014792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20578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9"/>
            <p:cNvSpPr/>
            <p:nvPr/>
          </p:nvSpPr>
          <p:spPr>
            <a:xfrm rot="-1200000">
              <a:off x="1504814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(5)</a:t>
              </a:r>
            </a:p>
          </p:txBody>
        </p:sp>
        <p:sp>
          <p:nvSpPr>
            <p:cNvPr id="170" name="tx170"/>
            <p:cNvSpPr/>
            <p:nvPr/>
          </p:nvSpPr>
          <p:spPr>
            <a:xfrm rot="-1200000">
              <a:off x="1690269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(5)</a:t>
              </a:r>
            </a:p>
          </p:txBody>
        </p:sp>
        <p:sp>
          <p:nvSpPr>
            <p:cNvPr id="171" name="pl171"/>
            <p:cNvSpPr/>
            <p:nvPr/>
          </p:nvSpPr>
          <p:spPr>
            <a:xfrm>
              <a:off x="2389962" y="4982928"/>
              <a:ext cx="420173" cy="0"/>
            </a:xfrm>
            <a:custGeom>
              <a:avLst/>
              <a:pathLst>
                <a:path w="420173" h="0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250455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69554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 rot="-1200000">
              <a:off x="1994577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(6)</a:t>
              </a:r>
            </a:p>
          </p:txBody>
        </p:sp>
        <p:sp>
          <p:nvSpPr>
            <p:cNvPr id="175" name="tx175"/>
            <p:cNvSpPr/>
            <p:nvPr/>
          </p:nvSpPr>
          <p:spPr>
            <a:xfrm rot="-1200000">
              <a:off x="2180032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(7)</a:t>
              </a:r>
            </a:p>
          </p:txBody>
        </p:sp>
        <p:sp>
          <p:nvSpPr>
            <p:cNvPr id="176" name="pl176"/>
            <p:cNvSpPr/>
            <p:nvPr/>
          </p:nvSpPr>
          <p:spPr>
            <a:xfrm>
              <a:off x="430910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>
              <a:off x="317480" y="4741740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15880" y="3630773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215880" y="2519807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215880" y="1408840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181" name="pl181"/>
            <p:cNvSpPr/>
            <p:nvPr/>
          </p:nvSpPr>
          <p:spPr>
            <a:xfrm>
              <a:off x="396116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96116" y="36669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396116" y="25560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96116" y="1445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 rot="-5400000">
              <a:off x="-611237" y="2670426"/>
              <a:ext cx="141423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(Eggs per clutch)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430910" y="69589"/>
              <a:ext cx="110058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43038" y="3058178"/>
              <a:ext cx="164964" cy="1719776"/>
            </a:xfrm>
            <a:custGeom>
              <a:avLst/>
              <a:pathLst>
                <a:path w="164964" h="1719776">
                  <a:moveTo>
                    <a:pt x="0" y="1719776"/>
                  </a:moveTo>
                  <a:lnTo>
                    <a:pt x="0" y="1716411"/>
                  </a:lnTo>
                  <a:lnTo>
                    <a:pt x="20" y="1713045"/>
                  </a:lnTo>
                  <a:lnTo>
                    <a:pt x="40" y="1709680"/>
                  </a:lnTo>
                  <a:lnTo>
                    <a:pt x="77" y="1706314"/>
                  </a:lnTo>
                  <a:lnTo>
                    <a:pt x="121" y="1702949"/>
                  </a:lnTo>
                  <a:lnTo>
                    <a:pt x="172" y="1699583"/>
                  </a:lnTo>
                  <a:lnTo>
                    <a:pt x="240" y="1696218"/>
                  </a:lnTo>
                  <a:lnTo>
                    <a:pt x="307" y="1692852"/>
                  </a:lnTo>
                  <a:lnTo>
                    <a:pt x="395" y="1689486"/>
                  </a:lnTo>
                  <a:lnTo>
                    <a:pt x="486" y="1686121"/>
                  </a:lnTo>
                  <a:lnTo>
                    <a:pt x="586" y="1682755"/>
                  </a:lnTo>
                  <a:lnTo>
                    <a:pt x="701" y="1679390"/>
                  </a:lnTo>
                  <a:lnTo>
                    <a:pt x="816" y="1676024"/>
                  </a:lnTo>
                  <a:lnTo>
                    <a:pt x="952" y="1672659"/>
                  </a:lnTo>
                  <a:lnTo>
                    <a:pt x="1090" y="1669293"/>
                  </a:lnTo>
                  <a:lnTo>
                    <a:pt x="1240" y="1665928"/>
                  </a:lnTo>
                  <a:lnTo>
                    <a:pt x="1400" y="1662562"/>
                  </a:lnTo>
                  <a:lnTo>
                    <a:pt x="1562" y="1659197"/>
                  </a:lnTo>
                  <a:lnTo>
                    <a:pt x="1746" y="1655831"/>
                  </a:lnTo>
                  <a:lnTo>
                    <a:pt x="1929" y="1652466"/>
                  </a:lnTo>
                  <a:lnTo>
                    <a:pt x="2126" y="1649100"/>
                  </a:lnTo>
                  <a:lnTo>
                    <a:pt x="2331" y="1645735"/>
                  </a:lnTo>
                  <a:lnTo>
                    <a:pt x="2541" y="1642369"/>
                  </a:lnTo>
                  <a:lnTo>
                    <a:pt x="2768" y="1639004"/>
                  </a:lnTo>
                  <a:lnTo>
                    <a:pt x="2995" y="1635638"/>
                  </a:lnTo>
                  <a:lnTo>
                    <a:pt x="3238" y="1632273"/>
                  </a:lnTo>
                  <a:lnTo>
                    <a:pt x="3486" y="1628907"/>
                  </a:lnTo>
                  <a:lnTo>
                    <a:pt x="3740" y="1625542"/>
                  </a:lnTo>
                  <a:lnTo>
                    <a:pt x="4009" y="1622176"/>
                  </a:lnTo>
                  <a:lnTo>
                    <a:pt x="4278" y="1618811"/>
                  </a:lnTo>
                  <a:lnTo>
                    <a:pt x="4565" y="1615445"/>
                  </a:lnTo>
                  <a:lnTo>
                    <a:pt x="4854" y="1612080"/>
                  </a:lnTo>
                  <a:lnTo>
                    <a:pt x="5151" y="1608714"/>
                  </a:lnTo>
                  <a:lnTo>
                    <a:pt x="5460" y="1605349"/>
                  </a:lnTo>
                  <a:lnTo>
                    <a:pt x="5769" y="1601983"/>
                  </a:lnTo>
                  <a:lnTo>
                    <a:pt x="6096" y="1598618"/>
                  </a:lnTo>
                  <a:lnTo>
                    <a:pt x="6424" y="1595252"/>
                  </a:lnTo>
                  <a:lnTo>
                    <a:pt x="6762" y="1591887"/>
                  </a:lnTo>
                  <a:lnTo>
                    <a:pt x="7107" y="1588521"/>
                  </a:lnTo>
                  <a:lnTo>
                    <a:pt x="7456" y="1585156"/>
                  </a:lnTo>
                  <a:lnTo>
                    <a:pt x="7819" y="1581790"/>
                  </a:lnTo>
                  <a:lnTo>
                    <a:pt x="8182" y="1578425"/>
                  </a:lnTo>
                  <a:lnTo>
                    <a:pt x="8557" y="1575059"/>
                  </a:lnTo>
                  <a:lnTo>
                    <a:pt x="8938" y="1571694"/>
                  </a:lnTo>
                  <a:lnTo>
                    <a:pt x="9322" y="1568328"/>
                  </a:lnTo>
                  <a:lnTo>
                    <a:pt x="9719" y="1564963"/>
                  </a:lnTo>
                  <a:lnTo>
                    <a:pt x="10115" y="1561597"/>
                  </a:lnTo>
                  <a:lnTo>
                    <a:pt x="10524" y="1558232"/>
                  </a:lnTo>
                  <a:lnTo>
                    <a:pt x="10936" y="1554866"/>
                  </a:lnTo>
                  <a:lnTo>
                    <a:pt x="11353" y="1551501"/>
                  </a:lnTo>
                  <a:lnTo>
                    <a:pt x="11779" y="1548135"/>
                  </a:lnTo>
                  <a:lnTo>
                    <a:pt x="12206" y="1544769"/>
                  </a:lnTo>
                  <a:lnTo>
                    <a:pt x="12645" y="1541404"/>
                  </a:lnTo>
                  <a:lnTo>
                    <a:pt x="13085" y="1538038"/>
                  </a:lnTo>
                  <a:lnTo>
                    <a:pt x="13532" y="1534673"/>
                  </a:lnTo>
                  <a:lnTo>
                    <a:pt x="13985" y="1531307"/>
                  </a:lnTo>
                  <a:lnTo>
                    <a:pt x="14439" y="1527942"/>
                  </a:lnTo>
                  <a:lnTo>
                    <a:pt x="14904" y="1524576"/>
                  </a:lnTo>
                  <a:lnTo>
                    <a:pt x="15369" y="1521211"/>
                  </a:lnTo>
                  <a:lnTo>
                    <a:pt x="15842" y="1517845"/>
                  </a:lnTo>
                  <a:lnTo>
                    <a:pt x="16318" y="1514480"/>
                  </a:lnTo>
                  <a:lnTo>
                    <a:pt x="16797" y="1511114"/>
                  </a:lnTo>
                  <a:lnTo>
                    <a:pt x="17284" y="1507749"/>
                  </a:lnTo>
                  <a:lnTo>
                    <a:pt x="17770" y="1504383"/>
                  </a:lnTo>
                  <a:lnTo>
                    <a:pt x="18265" y="1501018"/>
                  </a:lnTo>
                  <a:lnTo>
                    <a:pt x="18761" y="1497652"/>
                  </a:lnTo>
                  <a:lnTo>
                    <a:pt x="19260" y="1494287"/>
                  </a:lnTo>
                  <a:lnTo>
                    <a:pt x="19765" y="1490921"/>
                  </a:lnTo>
                  <a:lnTo>
                    <a:pt x="20270" y="1487556"/>
                  </a:lnTo>
                  <a:lnTo>
                    <a:pt x="20782" y="1484190"/>
                  </a:lnTo>
                  <a:lnTo>
                    <a:pt x="21295" y="1480825"/>
                  </a:lnTo>
                  <a:lnTo>
                    <a:pt x="21811" y="1477459"/>
                  </a:lnTo>
                  <a:lnTo>
                    <a:pt x="22331" y="1474094"/>
                  </a:lnTo>
                  <a:lnTo>
                    <a:pt x="22850" y="1470728"/>
                  </a:lnTo>
                  <a:lnTo>
                    <a:pt x="23376" y="1467363"/>
                  </a:lnTo>
                  <a:lnTo>
                    <a:pt x="23902" y="1463997"/>
                  </a:lnTo>
                  <a:lnTo>
                    <a:pt x="24431" y="1460632"/>
                  </a:lnTo>
                  <a:lnTo>
                    <a:pt x="24962" y="1457266"/>
                  </a:lnTo>
                  <a:lnTo>
                    <a:pt x="25493" y="1453901"/>
                  </a:lnTo>
                  <a:lnTo>
                    <a:pt x="26029" y="1450535"/>
                  </a:lnTo>
                  <a:lnTo>
                    <a:pt x="26564" y="1447170"/>
                  </a:lnTo>
                  <a:lnTo>
                    <a:pt x="27102" y="1443804"/>
                  </a:lnTo>
                  <a:lnTo>
                    <a:pt x="27641" y="1440439"/>
                  </a:lnTo>
                  <a:lnTo>
                    <a:pt x="28180" y="1437073"/>
                  </a:lnTo>
                  <a:lnTo>
                    <a:pt x="28722" y="1433708"/>
                  </a:lnTo>
                  <a:lnTo>
                    <a:pt x="29263" y="1430342"/>
                  </a:lnTo>
                  <a:lnTo>
                    <a:pt x="29806" y="1426977"/>
                  </a:lnTo>
                  <a:lnTo>
                    <a:pt x="30349" y="1423611"/>
                  </a:lnTo>
                  <a:lnTo>
                    <a:pt x="30893" y="1420246"/>
                  </a:lnTo>
                  <a:lnTo>
                    <a:pt x="31437" y="1416880"/>
                  </a:lnTo>
                  <a:lnTo>
                    <a:pt x="31982" y="1413515"/>
                  </a:lnTo>
                  <a:lnTo>
                    <a:pt x="32526" y="1410149"/>
                  </a:lnTo>
                  <a:lnTo>
                    <a:pt x="33071" y="1406783"/>
                  </a:lnTo>
                  <a:lnTo>
                    <a:pt x="33615" y="1403418"/>
                  </a:lnTo>
                  <a:lnTo>
                    <a:pt x="34159" y="1400052"/>
                  </a:lnTo>
                  <a:lnTo>
                    <a:pt x="34703" y="1396687"/>
                  </a:lnTo>
                  <a:lnTo>
                    <a:pt x="35246" y="1393321"/>
                  </a:lnTo>
                  <a:lnTo>
                    <a:pt x="35789" y="1389956"/>
                  </a:lnTo>
                  <a:lnTo>
                    <a:pt x="36331" y="1386590"/>
                  </a:lnTo>
                  <a:lnTo>
                    <a:pt x="36871" y="1383225"/>
                  </a:lnTo>
                  <a:lnTo>
                    <a:pt x="37412" y="1379859"/>
                  </a:lnTo>
                  <a:lnTo>
                    <a:pt x="37950" y="1376494"/>
                  </a:lnTo>
                  <a:lnTo>
                    <a:pt x="38488" y="1373128"/>
                  </a:lnTo>
                  <a:lnTo>
                    <a:pt x="39024" y="1369763"/>
                  </a:lnTo>
                  <a:lnTo>
                    <a:pt x="39559" y="1366397"/>
                  </a:lnTo>
                  <a:lnTo>
                    <a:pt x="40092" y="1363032"/>
                  </a:lnTo>
                  <a:lnTo>
                    <a:pt x="40623" y="1359666"/>
                  </a:lnTo>
                  <a:lnTo>
                    <a:pt x="41154" y="1356301"/>
                  </a:lnTo>
                  <a:lnTo>
                    <a:pt x="41681" y="1352935"/>
                  </a:lnTo>
                  <a:lnTo>
                    <a:pt x="42207" y="1349570"/>
                  </a:lnTo>
                  <a:lnTo>
                    <a:pt x="42731" y="1346204"/>
                  </a:lnTo>
                  <a:lnTo>
                    <a:pt x="43252" y="1342839"/>
                  </a:lnTo>
                  <a:lnTo>
                    <a:pt x="43773" y="1339473"/>
                  </a:lnTo>
                  <a:lnTo>
                    <a:pt x="44289" y="1336108"/>
                  </a:lnTo>
                  <a:lnTo>
                    <a:pt x="44804" y="1332742"/>
                  </a:lnTo>
                  <a:lnTo>
                    <a:pt x="45316" y="1329377"/>
                  </a:lnTo>
                  <a:lnTo>
                    <a:pt x="45825" y="1326011"/>
                  </a:lnTo>
                  <a:lnTo>
                    <a:pt x="46333" y="1322646"/>
                  </a:lnTo>
                  <a:lnTo>
                    <a:pt x="46836" y="1319280"/>
                  </a:lnTo>
                  <a:lnTo>
                    <a:pt x="47338" y="1315915"/>
                  </a:lnTo>
                  <a:lnTo>
                    <a:pt x="47835" y="1312549"/>
                  </a:lnTo>
                  <a:lnTo>
                    <a:pt x="48331" y="1309184"/>
                  </a:lnTo>
                  <a:lnTo>
                    <a:pt x="48823" y="1305818"/>
                  </a:lnTo>
                  <a:lnTo>
                    <a:pt x="49311" y="1302453"/>
                  </a:lnTo>
                  <a:lnTo>
                    <a:pt x="49799" y="1299087"/>
                  </a:lnTo>
                  <a:lnTo>
                    <a:pt x="50279" y="1295722"/>
                  </a:lnTo>
                  <a:lnTo>
                    <a:pt x="50759" y="1292356"/>
                  </a:lnTo>
                  <a:lnTo>
                    <a:pt x="51235" y="1288991"/>
                  </a:lnTo>
                  <a:lnTo>
                    <a:pt x="51706" y="1285625"/>
                  </a:lnTo>
                  <a:lnTo>
                    <a:pt x="52177" y="1282260"/>
                  </a:lnTo>
                  <a:lnTo>
                    <a:pt x="52639" y="1278894"/>
                  </a:lnTo>
                  <a:lnTo>
                    <a:pt x="53102" y="1275529"/>
                  </a:lnTo>
                  <a:lnTo>
                    <a:pt x="53559" y="1272163"/>
                  </a:lnTo>
                  <a:lnTo>
                    <a:pt x="54012" y="1268798"/>
                  </a:lnTo>
                  <a:lnTo>
                    <a:pt x="54464" y="1265432"/>
                  </a:lnTo>
                  <a:lnTo>
                    <a:pt x="54908" y="1262066"/>
                  </a:lnTo>
                  <a:lnTo>
                    <a:pt x="55352" y="1258701"/>
                  </a:lnTo>
                  <a:lnTo>
                    <a:pt x="55789" y="1255335"/>
                  </a:lnTo>
                  <a:lnTo>
                    <a:pt x="56223" y="1251970"/>
                  </a:lnTo>
                  <a:lnTo>
                    <a:pt x="56655" y="1248604"/>
                  </a:lnTo>
                  <a:lnTo>
                    <a:pt x="57079" y="1245239"/>
                  </a:lnTo>
                  <a:lnTo>
                    <a:pt x="57504" y="1241873"/>
                  </a:lnTo>
                  <a:lnTo>
                    <a:pt x="57920" y="1238508"/>
                  </a:lnTo>
                  <a:lnTo>
                    <a:pt x="58334" y="1235142"/>
                  </a:lnTo>
                  <a:lnTo>
                    <a:pt x="58745" y="1231777"/>
                  </a:lnTo>
                  <a:lnTo>
                    <a:pt x="59149" y="1228411"/>
                  </a:lnTo>
                  <a:lnTo>
                    <a:pt x="59553" y="1225046"/>
                  </a:lnTo>
                  <a:lnTo>
                    <a:pt x="59947" y="1221680"/>
                  </a:lnTo>
                  <a:lnTo>
                    <a:pt x="60341" y="1218315"/>
                  </a:lnTo>
                  <a:lnTo>
                    <a:pt x="60730" y="1214949"/>
                  </a:lnTo>
                  <a:lnTo>
                    <a:pt x="61113" y="1211584"/>
                  </a:lnTo>
                  <a:lnTo>
                    <a:pt x="61496" y="1208218"/>
                  </a:lnTo>
                  <a:lnTo>
                    <a:pt x="61868" y="1204853"/>
                  </a:lnTo>
                  <a:lnTo>
                    <a:pt x="62241" y="1201487"/>
                  </a:lnTo>
                  <a:lnTo>
                    <a:pt x="62607" y="1198122"/>
                  </a:lnTo>
                  <a:lnTo>
                    <a:pt x="62969" y="1194756"/>
                  </a:lnTo>
                  <a:lnTo>
                    <a:pt x="63330" y="1191391"/>
                  </a:lnTo>
                  <a:lnTo>
                    <a:pt x="63681" y="1188025"/>
                  </a:lnTo>
                  <a:lnTo>
                    <a:pt x="64033" y="1184660"/>
                  </a:lnTo>
                  <a:lnTo>
                    <a:pt x="64376" y="1181294"/>
                  </a:lnTo>
                  <a:lnTo>
                    <a:pt x="64717" y="1177929"/>
                  </a:lnTo>
                  <a:lnTo>
                    <a:pt x="65054" y="1174563"/>
                  </a:lnTo>
                  <a:lnTo>
                    <a:pt x="65385" y="1171198"/>
                  </a:lnTo>
                  <a:lnTo>
                    <a:pt x="65715" y="1167832"/>
                  </a:lnTo>
                  <a:lnTo>
                    <a:pt x="66036" y="1164467"/>
                  </a:lnTo>
                  <a:lnTo>
                    <a:pt x="66355" y="1161101"/>
                  </a:lnTo>
                  <a:lnTo>
                    <a:pt x="66670" y="1157736"/>
                  </a:lnTo>
                  <a:lnTo>
                    <a:pt x="66979" y="1154370"/>
                  </a:lnTo>
                  <a:lnTo>
                    <a:pt x="67288" y="1151005"/>
                  </a:lnTo>
                  <a:lnTo>
                    <a:pt x="67587" y="1147639"/>
                  </a:lnTo>
                  <a:lnTo>
                    <a:pt x="67885" y="1144274"/>
                  </a:lnTo>
                  <a:lnTo>
                    <a:pt x="68178" y="1140908"/>
                  </a:lnTo>
                  <a:lnTo>
                    <a:pt x="68466" y="1137543"/>
                  </a:lnTo>
                  <a:lnTo>
                    <a:pt x="68753" y="1134177"/>
                  </a:lnTo>
                  <a:lnTo>
                    <a:pt x="69031" y="1130812"/>
                  </a:lnTo>
                  <a:lnTo>
                    <a:pt x="69309" y="1127446"/>
                  </a:lnTo>
                  <a:lnTo>
                    <a:pt x="69579" y="1124080"/>
                  </a:lnTo>
                  <a:lnTo>
                    <a:pt x="69847" y="1120715"/>
                  </a:lnTo>
                  <a:lnTo>
                    <a:pt x="70112" y="1117349"/>
                  </a:lnTo>
                  <a:lnTo>
                    <a:pt x="70370" y="1113984"/>
                  </a:lnTo>
                  <a:lnTo>
                    <a:pt x="70627" y="1110618"/>
                  </a:lnTo>
                  <a:lnTo>
                    <a:pt x="70877" y="1107253"/>
                  </a:lnTo>
                  <a:lnTo>
                    <a:pt x="71125" y="1103887"/>
                  </a:lnTo>
                  <a:lnTo>
                    <a:pt x="71369" y="1100522"/>
                  </a:lnTo>
                  <a:lnTo>
                    <a:pt x="71607" y="1097156"/>
                  </a:lnTo>
                  <a:lnTo>
                    <a:pt x="71845" y="1093791"/>
                  </a:lnTo>
                  <a:lnTo>
                    <a:pt x="72074" y="1090425"/>
                  </a:lnTo>
                  <a:lnTo>
                    <a:pt x="72302" y="1087060"/>
                  </a:lnTo>
                  <a:lnTo>
                    <a:pt x="72526" y="1083694"/>
                  </a:lnTo>
                  <a:lnTo>
                    <a:pt x="72745" y="1080329"/>
                  </a:lnTo>
                  <a:lnTo>
                    <a:pt x="72963" y="1076963"/>
                  </a:lnTo>
                  <a:lnTo>
                    <a:pt x="73173" y="1073598"/>
                  </a:lnTo>
                  <a:lnTo>
                    <a:pt x="73383" y="1070232"/>
                  </a:lnTo>
                  <a:lnTo>
                    <a:pt x="73587" y="1066867"/>
                  </a:lnTo>
                  <a:lnTo>
                    <a:pt x="73788" y="1063501"/>
                  </a:lnTo>
                  <a:lnTo>
                    <a:pt x="73987" y="1060136"/>
                  </a:lnTo>
                  <a:lnTo>
                    <a:pt x="74179" y="1056770"/>
                  </a:lnTo>
                  <a:lnTo>
                    <a:pt x="74371" y="1053405"/>
                  </a:lnTo>
                  <a:lnTo>
                    <a:pt x="74557" y="1050039"/>
                  </a:lnTo>
                  <a:lnTo>
                    <a:pt x="74740" y="1046674"/>
                  </a:lnTo>
                  <a:lnTo>
                    <a:pt x="74921" y="1043308"/>
                  </a:lnTo>
                  <a:lnTo>
                    <a:pt x="75096" y="1039943"/>
                  </a:lnTo>
                  <a:lnTo>
                    <a:pt x="75272" y="1036577"/>
                  </a:lnTo>
                  <a:lnTo>
                    <a:pt x="75440" y="1033212"/>
                  </a:lnTo>
                  <a:lnTo>
                    <a:pt x="75607" y="1029846"/>
                  </a:lnTo>
                  <a:lnTo>
                    <a:pt x="75770" y="1026481"/>
                  </a:lnTo>
                  <a:lnTo>
                    <a:pt x="75929" y="1023115"/>
                  </a:lnTo>
                  <a:lnTo>
                    <a:pt x="76088" y="1019750"/>
                  </a:lnTo>
                  <a:lnTo>
                    <a:pt x="76240" y="1016384"/>
                  </a:lnTo>
                  <a:lnTo>
                    <a:pt x="76391" y="1013019"/>
                  </a:lnTo>
                  <a:lnTo>
                    <a:pt x="76538" y="1009653"/>
                  </a:lnTo>
                  <a:lnTo>
                    <a:pt x="76682" y="1006288"/>
                  </a:lnTo>
                  <a:lnTo>
                    <a:pt x="76825" y="1002922"/>
                  </a:lnTo>
                  <a:lnTo>
                    <a:pt x="76962" y="999557"/>
                  </a:lnTo>
                  <a:lnTo>
                    <a:pt x="77099" y="996191"/>
                  </a:lnTo>
                  <a:lnTo>
                    <a:pt x="77230" y="992826"/>
                  </a:lnTo>
                  <a:lnTo>
                    <a:pt x="77360" y="989460"/>
                  </a:lnTo>
                  <a:lnTo>
                    <a:pt x="77488" y="986095"/>
                  </a:lnTo>
                  <a:lnTo>
                    <a:pt x="77611" y="982729"/>
                  </a:lnTo>
                  <a:lnTo>
                    <a:pt x="77734" y="979363"/>
                  </a:lnTo>
                  <a:lnTo>
                    <a:pt x="77851" y="975998"/>
                  </a:lnTo>
                  <a:lnTo>
                    <a:pt x="77968" y="972632"/>
                  </a:lnTo>
                  <a:lnTo>
                    <a:pt x="78082" y="969267"/>
                  </a:lnTo>
                  <a:lnTo>
                    <a:pt x="78192" y="965901"/>
                  </a:lnTo>
                  <a:lnTo>
                    <a:pt x="78302" y="962536"/>
                  </a:lnTo>
                  <a:lnTo>
                    <a:pt x="78406" y="959170"/>
                  </a:lnTo>
                  <a:lnTo>
                    <a:pt x="78510" y="955805"/>
                  </a:lnTo>
                  <a:lnTo>
                    <a:pt x="78611" y="952439"/>
                  </a:lnTo>
                  <a:lnTo>
                    <a:pt x="78709" y="949074"/>
                  </a:lnTo>
                  <a:lnTo>
                    <a:pt x="78807" y="945708"/>
                  </a:lnTo>
                  <a:lnTo>
                    <a:pt x="78899" y="942343"/>
                  </a:lnTo>
                  <a:lnTo>
                    <a:pt x="78992" y="938977"/>
                  </a:lnTo>
                  <a:lnTo>
                    <a:pt x="79080" y="935612"/>
                  </a:lnTo>
                  <a:lnTo>
                    <a:pt x="79167" y="932246"/>
                  </a:lnTo>
                  <a:lnTo>
                    <a:pt x="79253" y="928881"/>
                  </a:lnTo>
                  <a:lnTo>
                    <a:pt x="79335" y="925515"/>
                  </a:lnTo>
                  <a:lnTo>
                    <a:pt x="79417" y="922150"/>
                  </a:lnTo>
                  <a:lnTo>
                    <a:pt x="79494" y="918784"/>
                  </a:lnTo>
                  <a:lnTo>
                    <a:pt x="79571" y="915419"/>
                  </a:lnTo>
                  <a:lnTo>
                    <a:pt x="79646" y="912053"/>
                  </a:lnTo>
                  <a:lnTo>
                    <a:pt x="79718" y="908688"/>
                  </a:lnTo>
                  <a:lnTo>
                    <a:pt x="79789" y="905322"/>
                  </a:lnTo>
                  <a:lnTo>
                    <a:pt x="79857" y="901957"/>
                  </a:lnTo>
                  <a:lnTo>
                    <a:pt x="79924" y="898591"/>
                  </a:lnTo>
                  <a:lnTo>
                    <a:pt x="79989" y="895226"/>
                  </a:lnTo>
                  <a:lnTo>
                    <a:pt x="80052" y="891860"/>
                  </a:lnTo>
                  <a:lnTo>
                    <a:pt x="80114" y="888495"/>
                  </a:lnTo>
                  <a:lnTo>
                    <a:pt x="80172" y="885129"/>
                  </a:lnTo>
                  <a:lnTo>
                    <a:pt x="80231" y="881764"/>
                  </a:lnTo>
                  <a:lnTo>
                    <a:pt x="80287" y="878398"/>
                  </a:lnTo>
                  <a:lnTo>
                    <a:pt x="80341" y="875033"/>
                  </a:lnTo>
                  <a:lnTo>
                    <a:pt x="80394" y="871667"/>
                  </a:lnTo>
                  <a:lnTo>
                    <a:pt x="80445" y="868302"/>
                  </a:lnTo>
                  <a:lnTo>
                    <a:pt x="80495" y="864936"/>
                  </a:lnTo>
                  <a:lnTo>
                    <a:pt x="80542" y="861571"/>
                  </a:lnTo>
                  <a:lnTo>
                    <a:pt x="80589" y="858205"/>
                  </a:lnTo>
                  <a:lnTo>
                    <a:pt x="80634" y="854840"/>
                  </a:lnTo>
                  <a:lnTo>
                    <a:pt x="80677" y="851474"/>
                  </a:lnTo>
                  <a:lnTo>
                    <a:pt x="80720" y="848109"/>
                  </a:lnTo>
                  <a:lnTo>
                    <a:pt x="80759" y="844743"/>
                  </a:lnTo>
                  <a:lnTo>
                    <a:pt x="80799" y="841377"/>
                  </a:lnTo>
                  <a:lnTo>
                    <a:pt x="80836" y="838012"/>
                  </a:lnTo>
                  <a:lnTo>
                    <a:pt x="80872" y="834646"/>
                  </a:lnTo>
                  <a:lnTo>
                    <a:pt x="80908" y="831281"/>
                  </a:lnTo>
                  <a:lnTo>
                    <a:pt x="80941" y="827915"/>
                  </a:lnTo>
                  <a:lnTo>
                    <a:pt x="80974" y="824550"/>
                  </a:lnTo>
                  <a:lnTo>
                    <a:pt x="81005" y="821184"/>
                  </a:lnTo>
                  <a:lnTo>
                    <a:pt x="81034" y="817819"/>
                  </a:lnTo>
                  <a:lnTo>
                    <a:pt x="81064" y="814453"/>
                  </a:lnTo>
                  <a:lnTo>
                    <a:pt x="81090" y="811088"/>
                  </a:lnTo>
                  <a:lnTo>
                    <a:pt x="81117" y="807722"/>
                  </a:lnTo>
                  <a:lnTo>
                    <a:pt x="81141" y="804357"/>
                  </a:lnTo>
                  <a:lnTo>
                    <a:pt x="81165" y="800991"/>
                  </a:lnTo>
                  <a:lnTo>
                    <a:pt x="81188" y="797626"/>
                  </a:lnTo>
                  <a:lnTo>
                    <a:pt x="81209" y="794260"/>
                  </a:lnTo>
                  <a:lnTo>
                    <a:pt x="81230" y="790895"/>
                  </a:lnTo>
                  <a:lnTo>
                    <a:pt x="81249" y="787529"/>
                  </a:lnTo>
                  <a:lnTo>
                    <a:pt x="81268" y="784164"/>
                  </a:lnTo>
                  <a:lnTo>
                    <a:pt x="81285" y="780798"/>
                  </a:lnTo>
                  <a:lnTo>
                    <a:pt x="81301" y="777433"/>
                  </a:lnTo>
                  <a:lnTo>
                    <a:pt x="81317" y="774067"/>
                  </a:lnTo>
                  <a:lnTo>
                    <a:pt x="81330" y="770702"/>
                  </a:lnTo>
                  <a:lnTo>
                    <a:pt x="81343" y="767336"/>
                  </a:lnTo>
                  <a:lnTo>
                    <a:pt x="81356" y="763971"/>
                  </a:lnTo>
                  <a:lnTo>
                    <a:pt x="81367" y="760605"/>
                  </a:lnTo>
                  <a:lnTo>
                    <a:pt x="81378" y="757240"/>
                  </a:lnTo>
                  <a:lnTo>
                    <a:pt x="81386" y="753874"/>
                  </a:lnTo>
                  <a:lnTo>
                    <a:pt x="81395" y="750509"/>
                  </a:lnTo>
                  <a:lnTo>
                    <a:pt x="81402" y="747143"/>
                  </a:lnTo>
                  <a:lnTo>
                    <a:pt x="81409" y="743778"/>
                  </a:lnTo>
                  <a:lnTo>
                    <a:pt x="81415" y="740412"/>
                  </a:lnTo>
                  <a:lnTo>
                    <a:pt x="81419" y="737047"/>
                  </a:lnTo>
                  <a:lnTo>
                    <a:pt x="81424" y="733681"/>
                  </a:lnTo>
                  <a:lnTo>
                    <a:pt x="81426" y="730316"/>
                  </a:lnTo>
                  <a:lnTo>
                    <a:pt x="81429" y="726950"/>
                  </a:lnTo>
                  <a:lnTo>
                    <a:pt x="81430" y="723585"/>
                  </a:lnTo>
                  <a:lnTo>
                    <a:pt x="81431" y="720219"/>
                  </a:lnTo>
                  <a:lnTo>
                    <a:pt x="81431" y="716854"/>
                  </a:lnTo>
                  <a:lnTo>
                    <a:pt x="81429" y="713488"/>
                  </a:lnTo>
                  <a:lnTo>
                    <a:pt x="81428" y="710123"/>
                  </a:lnTo>
                  <a:lnTo>
                    <a:pt x="81425" y="706757"/>
                  </a:lnTo>
                  <a:lnTo>
                    <a:pt x="81422" y="703391"/>
                  </a:lnTo>
                  <a:lnTo>
                    <a:pt x="81418" y="700026"/>
                  </a:lnTo>
                  <a:lnTo>
                    <a:pt x="81412" y="696660"/>
                  </a:lnTo>
                  <a:lnTo>
                    <a:pt x="81407" y="693295"/>
                  </a:lnTo>
                  <a:lnTo>
                    <a:pt x="81401" y="689929"/>
                  </a:lnTo>
                  <a:lnTo>
                    <a:pt x="81393" y="686564"/>
                  </a:lnTo>
                  <a:lnTo>
                    <a:pt x="81386" y="683198"/>
                  </a:lnTo>
                  <a:lnTo>
                    <a:pt x="81377" y="679833"/>
                  </a:lnTo>
                  <a:lnTo>
                    <a:pt x="81368" y="676467"/>
                  </a:lnTo>
                  <a:lnTo>
                    <a:pt x="81357" y="673102"/>
                  </a:lnTo>
                  <a:lnTo>
                    <a:pt x="81346" y="669736"/>
                  </a:lnTo>
                  <a:lnTo>
                    <a:pt x="81335" y="666371"/>
                  </a:lnTo>
                  <a:lnTo>
                    <a:pt x="81323" y="663005"/>
                  </a:lnTo>
                  <a:lnTo>
                    <a:pt x="81310" y="659640"/>
                  </a:lnTo>
                  <a:lnTo>
                    <a:pt x="81296" y="656274"/>
                  </a:lnTo>
                  <a:lnTo>
                    <a:pt x="81282" y="652909"/>
                  </a:lnTo>
                  <a:lnTo>
                    <a:pt x="81267" y="649543"/>
                  </a:lnTo>
                  <a:lnTo>
                    <a:pt x="81251" y="646178"/>
                  </a:lnTo>
                  <a:lnTo>
                    <a:pt x="81235" y="642812"/>
                  </a:lnTo>
                  <a:lnTo>
                    <a:pt x="81218" y="639447"/>
                  </a:lnTo>
                  <a:lnTo>
                    <a:pt x="81201" y="636081"/>
                  </a:lnTo>
                  <a:lnTo>
                    <a:pt x="81182" y="632716"/>
                  </a:lnTo>
                  <a:lnTo>
                    <a:pt x="81163" y="629350"/>
                  </a:lnTo>
                  <a:lnTo>
                    <a:pt x="81144" y="625985"/>
                  </a:lnTo>
                  <a:lnTo>
                    <a:pt x="81123" y="622619"/>
                  </a:lnTo>
                  <a:lnTo>
                    <a:pt x="81103" y="619254"/>
                  </a:lnTo>
                  <a:lnTo>
                    <a:pt x="81081" y="615888"/>
                  </a:lnTo>
                  <a:lnTo>
                    <a:pt x="81059" y="612523"/>
                  </a:lnTo>
                  <a:lnTo>
                    <a:pt x="81036" y="609157"/>
                  </a:lnTo>
                  <a:lnTo>
                    <a:pt x="81012" y="605792"/>
                  </a:lnTo>
                  <a:lnTo>
                    <a:pt x="80989" y="602426"/>
                  </a:lnTo>
                  <a:lnTo>
                    <a:pt x="80964" y="599061"/>
                  </a:lnTo>
                  <a:lnTo>
                    <a:pt x="80938" y="595695"/>
                  </a:lnTo>
                  <a:lnTo>
                    <a:pt x="80913" y="592330"/>
                  </a:lnTo>
                  <a:lnTo>
                    <a:pt x="80886" y="588964"/>
                  </a:lnTo>
                  <a:lnTo>
                    <a:pt x="80859" y="585599"/>
                  </a:lnTo>
                  <a:lnTo>
                    <a:pt x="80831" y="582233"/>
                  </a:lnTo>
                  <a:lnTo>
                    <a:pt x="80803" y="578868"/>
                  </a:lnTo>
                  <a:lnTo>
                    <a:pt x="80774" y="575502"/>
                  </a:lnTo>
                  <a:lnTo>
                    <a:pt x="80744" y="572137"/>
                  </a:lnTo>
                  <a:lnTo>
                    <a:pt x="80714" y="568771"/>
                  </a:lnTo>
                  <a:lnTo>
                    <a:pt x="80683" y="565406"/>
                  </a:lnTo>
                  <a:lnTo>
                    <a:pt x="80652" y="562040"/>
                  </a:lnTo>
                  <a:lnTo>
                    <a:pt x="80619" y="558674"/>
                  </a:lnTo>
                  <a:lnTo>
                    <a:pt x="80587" y="555309"/>
                  </a:lnTo>
                  <a:lnTo>
                    <a:pt x="80554" y="551943"/>
                  </a:lnTo>
                  <a:lnTo>
                    <a:pt x="80520" y="548578"/>
                  </a:lnTo>
                  <a:lnTo>
                    <a:pt x="80486" y="545212"/>
                  </a:lnTo>
                  <a:lnTo>
                    <a:pt x="80451" y="541847"/>
                  </a:lnTo>
                  <a:lnTo>
                    <a:pt x="80415" y="538481"/>
                  </a:lnTo>
                  <a:lnTo>
                    <a:pt x="80379" y="535116"/>
                  </a:lnTo>
                  <a:lnTo>
                    <a:pt x="80342" y="531750"/>
                  </a:lnTo>
                  <a:lnTo>
                    <a:pt x="80305" y="528385"/>
                  </a:lnTo>
                  <a:lnTo>
                    <a:pt x="80267" y="525019"/>
                  </a:lnTo>
                  <a:lnTo>
                    <a:pt x="80229" y="521654"/>
                  </a:lnTo>
                  <a:lnTo>
                    <a:pt x="80190" y="518288"/>
                  </a:lnTo>
                  <a:lnTo>
                    <a:pt x="80150" y="514923"/>
                  </a:lnTo>
                  <a:lnTo>
                    <a:pt x="80111" y="511557"/>
                  </a:lnTo>
                  <a:lnTo>
                    <a:pt x="80070" y="508192"/>
                  </a:lnTo>
                  <a:lnTo>
                    <a:pt x="80029" y="504826"/>
                  </a:lnTo>
                  <a:lnTo>
                    <a:pt x="79987" y="501461"/>
                  </a:lnTo>
                  <a:lnTo>
                    <a:pt x="79945" y="498095"/>
                  </a:lnTo>
                  <a:lnTo>
                    <a:pt x="79902" y="494730"/>
                  </a:lnTo>
                  <a:lnTo>
                    <a:pt x="79859" y="491364"/>
                  </a:lnTo>
                  <a:lnTo>
                    <a:pt x="79815" y="487999"/>
                  </a:lnTo>
                  <a:lnTo>
                    <a:pt x="79771" y="484633"/>
                  </a:lnTo>
                  <a:lnTo>
                    <a:pt x="79726" y="481268"/>
                  </a:lnTo>
                  <a:lnTo>
                    <a:pt x="79681" y="477902"/>
                  </a:lnTo>
                  <a:lnTo>
                    <a:pt x="79635" y="474537"/>
                  </a:lnTo>
                  <a:lnTo>
                    <a:pt x="79589" y="471171"/>
                  </a:lnTo>
                  <a:lnTo>
                    <a:pt x="79542" y="467806"/>
                  </a:lnTo>
                  <a:lnTo>
                    <a:pt x="79495" y="464440"/>
                  </a:lnTo>
                  <a:lnTo>
                    <a:pt x="79447" y="461075"/>
                  </a:lnTo>
                  <a:lnTo>
                    <a:pt x="79398" y="457709"/>
                  </a:lnTo>
                  <a:lnTo>
                    <a:pt x="79350" y="454344"/>
                  </a:lnTo>
                  <a:lnTo>
                    <a:pt x="79301" y="450978"/>
                  </a:lnTo>
                  <a:lnTo>
                    <a:pt x="79251" y="447613"/>
                  </a:lnTo>
                  <a:lnTo>
                    <a:pt x="79201" y="444247"/>
                  </a:lnTo>
                  <a:lnTo>
                    <a:pt x="79150" y="440882"/>
                  </a:lnTo>
                  <a:lnTo>
                    <a:pt x="79100" y="437516"/>
                  </a:lnTo>
                  <a:lnTo>
                    <a:pt x="79048" y="434151"/>
                  </a:lnTo>
                  <a:lnTo>
                    <a:pt x="78996" y="430785"/>
                  </a:lnTo>
                  <a:lnTo>
                    <a:pt x="78944" y="427420"/>
                  </a:lnTo>
                  <a:lnTo>
                    <a:pt x="78891" y="424054"/>
                  </a:lnTo>
                  <a:lnTo>
                    <a:pt x="78838" y="420688"/>
                  </a:lnTo>
                  <a:lnTo>
                    <a:pt x="78785" y="417323"/>
                  </a:lnTo>
                  <a:lnTo>
                    <a:pt x="78731" y="413957"/>
                  </a:lnTo>
                  <a:lnTo>
                    <a:pt x="78677" y="410592"/>
                  </a:lnTo>
                  <a:lnTo>
                    <a:pt x="78622" y="407226"/>
                  </a:lnTo>
                  <a:lnTo>
                    <a:pt x="78568" y="403861"/>
                  </a:lnTo>
                  <a:lnTo>
                    <a:pt x="78512" y="400495"/>
                  </a:lnTo>
                  <a:lnTo>
                    <a:pt x="78457" y="397130"/>
                  </a:lnTo>
                  <a:lnTo>
                    <a:pt x="78401" y="393764"/>
                  </a:lnTo>
                  <a:lnTo>
                    <a:pt x="78344" y="390399"/>
                  </a:lnTo>
                  <a:lnTo>
                    <a:pt x="78288" y="387033"/>
                  </a:lnTo>
                  <a:lnTo>
                    <a:pt x="78231" y="383668"/>
                  </a:lnTo>
                  <a:lnTo>
                    <a:pt x="78174" y="380302"/>
                  </a:lnTo>
                  <a:lnTo>
                    <a:pt x="78117" y="376937"/>
                  </a:lnTo>
                  <a:lnTo>
                    <a:pt x="78059" y="373571"/>
                  </a:lnTo>
                  <a:lnTo>
                    <a:pt x="78001" y="370206"/>
                  </a:lnTo>
                  <a:lnTo>
                    <a:pt x="77943" y="366840"/>
                  </a:lnTo>
                  <a:lnTo>
                    <a:pt x="77885" y="363475"/>
                  </a:lnTo>
                  <a:lnTo>
                    <a:pt x="77826" y="360109"/>
                  </a:lnTo>
                  <a:lnTo>
                    <a:pt x="77767" y="356744"/>
                  </a:lnTo>
                  <a:lnTo>
                    <a:pt x="77708" y="353378"/>
                  </a:lnTo>
                  <a:lnTo>
                    <a:pt x="77649" y="350013"/>
                  </a:lnTo>
                  <a:lnTo>
                    <a:pt x="77589" y="346647"/>
                  </a:lnTo>
                  <a:lnTo>
                    <a:pt x="77530" y="343282"/>
                  </a:lnTo>
                  <a:lnTo>
                    <a:pt x="77470" y="339916"/>
                  </a:lnTo>
                  <a:lnTo>
                    <a:pt x="77410" y="336551"/>
                  </a:lnTo>
                  <a:lnTo>
                    <a:pt x="77350" y="333185"/>
                  </a:lnTo>
                  <a:lnTo>
                    <a:pt x="77290" y="329820"/>
                  </a:lnTo>
                  <a:lnTo>
                    <a:pt x="77230" y="326454"/>
                  </a:lnTo>
                  <a:lnTo>
                    <a:pt x="77170" y="323089"/>
                  </a:lnTo>
                  <a:lnTo>
                    <a:pt x="77110" y="319723"/>
                  </a:lnTo>
                  <a:lnTo>
                    <a:pt x="77049" y="316358"/>
                  </a:lnTo>
                  <a:lnTo>
                    <a:pt x="76989" y="312992"/>
                  </a:lnTo>
                  <a:lnTo>
                    <a:pt x="76929" y="309627"/>
                  </a:lnTo>
                  <a:lnTo>
                    <a:pt x="76868" y="306261"/>
                  </a:lnTo>
                  <a:lnTo>
                    <a:pt x="76808" y="302896"/>
                  </a:lnTo>
                  <a:lnTo>
                    <a:pt x="76748" y="299530"/>
                  </a:lnTo>
                  <a:lnTo>
                    <a:pt x="76687" y="296165"/>
                  </a:lnTo>
                  <a:lnTo>
                    <a:pt x="76627" y="292799"/>
                  </a:lnTo>
                  <a:lnTo>
                    <a:pt x="76567" y="289434"/>
                  </a:lnTo>
                  <a:lnTo>
                    <a:pt x="76507" y="286068"/>
                  </a:lnTo>
                  <a:lnTo>
                    <a:pt x="76447" y="282703"/>
                  </a:lnTo>
                  <a:lnTo>
                    <a:pt x="76387" y="279337"/>
                  </a:lnTo>
                  <a:lnTo>
                    <a:pt x="76327" y="275971"/>
                  </a:lnTo>
                  <a:lnTo>
                    <a:pt x="76267" y="272606"/>
                  </a:lnTo>
                  <a:lnTo>
                    <a:pt x="76208" y="269240"/>
                  </a:lnTo>
                  <a:lnTo>
                    <a:pt x="76149" y="265875"/>
                  </a:lnTo>
                  <a:lnTo>
                    <a:pt x="76090" y="262509"/>
                  </a:lnTo>
                  <a:lnTo>
                    <a:pt x="76031" y="259144"/>
                  </a:lnTo>
                  <a:lnTo>
                    <a:pt x="75972" y="255778"/>
                  </a:lnTo>
                  <a:lnTo>
                    <a:pt x="75914" y="252413"/>
                  </a:lnTo>
                  <a:lnTo>
                    <a:pt x="75855" y="249047"/>
                  </a:lnTo>
                  <a:lnTo>
                    <a:pt x="75797" y="245682"/>
                  </a:lnTo>
                  <a:lnTo>
                    <a:pt x="75740" y="242316"/>
                  </a:lnTo>
                  <a:lnTo>
                    <a:pt x="75682" y="238951"/>
                  </a:lnTo>
                  <a:lnTo>
                    <a:pt x="75626" y="235585"/>
                  </a:lnTo>
                  <a:lnTo>
                    <a:pt x="75569" y="232220"/>
                  </a:lnTo>
                  <a:lnTo>
                    <a:pt x="75513" y="228854"/>
                  </a:lnTo>
                  <a:lnTo>
                    <a:pt x="75457" y="225489"/>
                  </a:lnTo>
                  <a:lnTo>
                    <a:pt x="75401" y="222123"/>
                  </a:lnTo>
                  <a:lnTo>
                    <a:pt x="75346" y="218758"/>
                  </a:lnTo>
                  <a:lnTo>
                    <a:pt x="75291" y="215392"/>
                  </a:lnTo>
                  <a:lnTo>
                    <a:pt x="75237" y="212027"/>
                  </a:lnTo>
                  <a:lnTo>
                    <a:pt x="75183" y="208661"/>
                  </a:lnTo>
                  <a:lnTo>
                    <a:pt x="75130" y="205296"/>
                  </a:lnTo>
                  <a:lnTo>
                    <a:pt x="75077" y="201930"/>
                  </a:lnTo>
                  <a:lnTo>
                    <a:pt x="75024" y="198565"/>
                  </a:lnTo>
                  <a:lnTo>
                    <a:pt x="74973" y="195199"/>
                  </a:lnTo>
                  <a:lnTo>
                    <a:pt x="74921" y="191834"/>
                  </a:lnTo>
                  <a:lnTo>
                    <a:pt x="74871" y="188468"/>
                  </a:lnTo>
                  <a:lnTo>
                    <a:pt x="74820" y="185103"/>
                  </a:lnTo>
                  <a:lnTo>
                    <a:pt x="74771" y="181737"/>
                  </a:lnTo>
                  <a:lnTo>
                    <a:pt x="74722" y="178372"/>
                  </a:lnTo>
                  <a:lnTo>
                    <a:pt x="74673" y="175006"/>
                  </a:lnTo>
                  <a:lnTo>
                    <a:pt x="74626" y="171641"/>
                  </a:lnTo>
                  <a:lnTo>
                    <a:pt x="74578" y="168275"/>
                  </a:lnTo>
                  <a:lnTo>
                    <a:pt x="74532" y="164910"/>
                  </a:lnTo>
                  <a:lnTo>
                    <a:pt x="74486" y="161544"/>
                  </a:lnTo>
                  <a:lnTo>
                    <a:pt x="74441" y="158179"/>
                  </a:lnTo>
                  <a:lnTo>
                    <a:pt x="74397" y="154813"/>
                  </a:lnTo>
                  <a:lnTo>
                    <a:pt x="74353" y="151448"/>
                  </a:lnTo>
                  <a:lnTo>
                    <a:pt x="74310" y="148082"/>
                  </a:lnTo>
                  <a:lnTo>
                    <a:pt x="74268" y="144717"/>
                  </a:lnTo>
                  <a:lnTo>
                    <a:pt x="74226" y="141351"/>
                  </a:lnTo>
                  <a:lnTo>
                    <a:pt x="74186" y="137985"/>
                  </a:lnTo>
                  <a:lnTo>
                    <a:pt x="74145" y="134620"/>
                  </a:lnTo>
                  <a:lnTo>
                    <a:pt x="74107" y="131254"/>
                  </a:lnTo>
                  <a:lnTo>
                    <a:pt x="74068" y="127889"/>
                  </a:lnTo>
                  <a:lnTo>
                    <a:pt x="74031" y="124523"/>
                  </a:lnTo>
                  <a:lnTo>
                    <a:pt x="73994" y="121158"/>
                  </a:lnTo>
                  <a:lnTo>
                    <a:pt x="73958" y="117792"/>
                  </a:lnTo>
                  <a:lnTo>
                    <a:pt x="73924" y="114427"/>
                  </a:lnTo>
                  <a:lnTo>
                    <a:pt x="73889" y="111061"/>
                  </a:lnTo>
                  <a:lnTo>
                    <a:pt x="73856" y="107696"/>
                  </a:lnTo>
                  <a:lnTo>
                    <a:pt x="73824" y="104330"/>
                  </a:lnTo>
                  <a:lnTo>
                    <a:pt x="73792" y="100965"/>
                  </a:lnTo>
                  <a:lnTo>
                    <a:pt x="73763" y="97599"/>
                  </a:lnTo>
                  <a:lnTo>
                    <a:pt x="73733" y="94234"/>
                  </a:lnTo>
                  <a:lnTo>
                    <a:pt x="73704" y="90868"/>
                  </a:lnTo>
                  <a:lnTo>
                    <a:pt x="73677" y="87503"/>
                  </a:lnTo>
                  <a:lnTo>
                    <a:pt x="73650" y="84137"/>
                  </a:lnTo>
                  <a:lnTo>
                    <a:pt x="73625" y="80772"/>
                  </a:lnTo>
                  <a:lnTo>
                    <a:pt x="73599" y="77406"/>
                  </a:lnTo>
                  <a:lnTo>
                    <a:pt x="73576" y="74041"/>
                  </a:lnTo>
                  <a:lnTo>
                    <a:pt x="73553" y="70675"/>
                  </a:lnTo>
                  <a:lnTo>
                    <a:pt x="73531" y="67310"/>
                  </a:lnTo>
                  <a:lnTo>
                    <a:pt x="73511" y="63944"/>
                  </a:lnTo>
                  <a:lnTo>
                    <a:pt x="73491" y="60579"/>
                  </a:lnTo>
                  <a:lnTo>
                    <a:pt x="73473" y="57213"/>
                  </a:lnTo>
                  <a:lnTo>
                    <a:pt x="73455" y="53848"/>
                  </a:lnTo>
                  <a:lnTo>
                    <a:pt x="73438" y="50482"/>
                  </a:lnTo>
                  <a:lnTo>
                    <a:pt x="73423" y="47117"/>
                  </a:lnTo>
                  <a:lnTo>
                    <a:pt x="73408" y="43751"/>
                  </a:lnTo>
                  <a:lnTo>
                    <a:pt x="73395" y="40386"/>
                  </a:lnTo>
                  <a:lnTo>
                    <a:pt x="73382" y="37020"/>
                  </a:lnTo>
                  <a:lnTo>
                    <a:pt x="73371" y="33655"/>
                  </a:lnTo>
                  <a:lnTo>
                    <a:pt x="73361" y="30289"/>
                  </a:lnTo>
                  <a:lnTo>
                    <a:pt x="73351" y="26924"/>
                  </a:lnTo>
                  <a:lnTo>
                    <a:pt x="73344" y="23558"/>
                  </a:lnTo>
                  <a:lnTo>
                    <a:pt x="73336" y="20193"/>
                  </a:lnTo>
                  <a:lnTo>
                    <a:pt x="73331" y="16827"/>
                  </a:lnTo>
                  <a:lnTo>
                    <a:pt x="73326" y="13462"/>
                  </a:lnTo>
                  <a:lnTo>
                    <a:pt x="73322" y="10096"/>
                  </a:lnTo>
                  <a:lnTo>
                    <a:pt x="73319" y="6731"/>
                  </a:lnTo>
                  <a:lnTo>
                    <a:pt x="73317" y="3365"/>
                  </a:lnTo>
                  <a:lnTo>
                    <a:pt x="73317" y="0"/>
                  </a:lnTo>
                  <a:lnTo>
                    <a:pt x="91647" y="0"/>
                  </a:lnTo>
                  <a:lnTo>
                    <a:pt x="91647" y="3365"/>
                  </a:lnTo>
                  <a:lnTo>
                    <a:pt x="91644" y="6731"/>
                  </a:lnTo>
                  <a:lnTo>
                    <a:pt x="91642" y="10096"/>
                  </a:lnTo>
                  <a:lnTo>
                    <a:pt x="91638" y="13462"/>
                  </a:lnTo>
                  <a:lnTo>
                    <a:pt x="91633" y="16827"/>
                  </a:lnTo>
                  <a:lnTo>
                    <a:pt x="91627" y="20193"/>
                  </a:lnTo>
                  <a:lnTo>
                    <a:pt x="91620" y="23558"/>
                  </a:lnTo>
                  <a:lnTo>
                    <a:pt x="91612" y="26924"/>
                  </a:lnTo>
                  <a:lnTo>
                    <a:pt x="91603" y="30289"/>
                  </a:lnTo>
                  <a:lnTo>
                    <a:pt x="91593" y="33655"/>
                  </a:lnTo>
                  <a:lnTo>
                    <a:pt x="91581" y="37020"/>
                  </a:lnTo>
                  <a:lnTo>
                    <a:pt x="91569" y="40386"/>
                  </a:lnTo>
                  <a:lnTo>
                    <a:pt x="91556" y="43751"/>
                  </a:lnTo>
                  <a:lnTo>
                    <a:pt x="91541" y="47117"/>
                  </a:lnTo>
                  <a:lnTo>
                    <a:pt x="91525" y="50482"/>
                  </a:lnTo>
                  <a:lnTo>
                    <a:pt x="91509" y="53848"/>
                  </a:lnTo>
                  <a:lnTo>
                    <a:pt x="91491" y="57213"/>
                  </a:lnTo>
                  <a:lnTo>
                    <a:pt x="91473" y="60579"/>
                  </a:lnTo>
                  <a:lnTo>
                    <a:pt x="91453" y="63944"/>
                  </a:lnTo>
                  <a:lnTo>
                    <a:pt x="91432" y="67310"/>
                  </a:lnTo>
                  <a:lnTo>
                    <a:pt x="91410" y="70675"/>
                  </a:lnTo>
                  <a:lnTo>
                    <a:pt x="91388" y="74041"/>
                  </a:lnTo>
                  <a:lnTo>
                    <a:pt x="91364" y="77406"/>
                  </a:lnTo>
                  <a:lnTo>
                    <a:pt x="91339" y="80772"/>
                  </a:lnTo>
                  <a:lnTo>
                    <a:pt x="91314" y="84137"/>
                  </a:lnTo>
                  <a:lnTo>
                    <a:pt x="91287" y="87503"/>
                  </a:lnTo>
                  <a:lnTo>
                    <a:pt x="91259" y="90868"/>
                  </a:lnTo>
                  <a:lnTo>
                    <a:pt x="91231" y="94234"/>
                  </a:lnTo>
                  <a:lnTo>
                    <a:pt x="91201" y="97599"/>
                  </a:lnTo>
                  <a:lnTo>
                    <a:pt x="91171" y="100965"/>
                  </a:lnTo>
                  <a:lnTo>
                    <a:pt x="91139" y="104330"/>
                  </a:lnTo>
                  <a:lnTo>
                    <a:pt x="91107" y="107696"/>
                  </a:lnTo>
                  <a:lnTo>
                    <a:pt x="91074" y="111061"/>
                  </a:lnTo>
                  <a:lnTo>
                    <a:pt x="91040" y="114427"/>
                  </a:lnTo>
                  <a:lnTo>
                    <a:pt x="91006" y="117792"/>
                  </a:lnTo>
                  <a:lnTo>
                    <a:pt x="90969" y="121158"/>
                  </a:lnTo>
                  <a:lnTo>
                    <a:pt x="90933" y="124523"/>
                  </a:lnTo>
                  <a:lnTo>
                    <a:pt x="90895" y="127889"/>
                  </a:lnTo>
                  <a:lnTo>
                    <a:pt x="90857" y="131254"/>
                  </a:lnTo>
                  <a:lnTo>
                    <a:pt x="90818" y="134620"/>
                  </a:lnTo>
                  <a:lnTo>
                    <a:pt x="90778" y="137985"/>
                  </a:lnTo>
                  <a:lnTo>
                    <a:pt x="90738" y="141351"/>
                  </a:lnTo>
                  <a:lnTo>
                    <a:pt x="90696" y="144717"/>
                  </a:lnTo>
                  <a:lnTo>
                    <a:pt x="90654" y="148082"/>
                  </a:lnTo>
                  <a:lnTo>
                    <a:pt x="90611" y="151448"/>
                  </a:lnTo>
                  <a:lnTo>
                    <a:pt x="90567" y="154813"/>
                  </a:lnTo>
                  <a:lnTo>
                    <a:pt x="90523" y="158179"/>
                  </a:lnTo>
                  <a:lnTo>
                    <a:pt x="90477" y="161544"/>
                  </a:lnTo>
                  <a:lnTo>
                    <a:pt x="90432" y="164910"/>
                  </a:lnTo>
                  <a:lnTo>
                    <a:pt x="90385" y="168275"/>
                  </a:lnTo>
                  <a:lnTo>
                    <a:pt x="90338" y="171641"/>
                  </a:lnTo>
                  <a:lnTo>
                    <a:pt x="90291" y="175006"/>
                  </a:lnTo>
                  <a:lnTo>
                    <a:pt x="90242" y="178372"/>
                  </a:lnTo>
                  <a:lnTo>
                    <a:pt x="90193" y="181737"/>
                  </a:lnTo>
                  <a:lnTo>
                    <a:pt x="90143" y="185103"/>
                  </a:lnTo>
                  <a:lnTo>
                    <a:pt x="90093" y="188468"/>
                  </a:lnTo>
                  <a:lnTo>
                    <a:pt x="90043" y="191834"/>
                  </a:lnTo>
                  <a:lnTo>
                    <a:pt x="89991" y="195199"/>
                  </a:lnTo>
                  <a:lnTo>
                    <a:pt x="89939" y="198565"/>
                  </a:lnTo>
                  <a:lnTo>
                    <a:pt x="89887" y="201930"/>
                  </a:lnTo>
                  <a:lnTo>
                    <a:pt x="89834" y="205296"/>
                  </a:lnTo>
                  <a:lnTo>
                    <a:pt x="89781" y="208661"/>
                  </a:lnTo>
                  <a:lnTo>
                    <a:pt x="89727" y="212027"/>
                  </a:lnTo>
                  <a:lnTo>
                    <a:pt x="89673" y="215392"/>
                  </a:lnTo>
                  <a:lnTo>
                    <a:pt x="89618" y="218758"/>
                  </a:lnTo>
                  <a:lnTo>
                    <a:pt x="89563" y="222123"/>
                  </a:lnTo>
                  <a:lnTo>
                    <a:pt x="89507" y="225489"/>
                  </a:lnTo>
                  <a:lnTo>
                    <a:pt x="89451" y="228854"/>
                  </a:lnTo>
                  <a:lnTo>
                    <a:pt x="89395" y="232220"/>
                  </a:lnTo>
                  <a:lnTo>
                    <a:pt x="89338" y="235585"/>
                  </a:lnTo>
                  <a:lnTo>
                    <a:pt x="89281" y="238951"/>
                  </a:lnTo>
                  <a:lnTo>
                    <a:pt x="89224" y="242316"/>
                  </a:lnTo>
                  <a:lnTo>
                    <a:pt x="89166" y="245682"/>
                  </a:lnTo>
                  <a:lnTo>
                    <a:pt x="89109" y="249047"/>
                  </a:lnTo>
                  <a:lnTo>
                    <a:pt x="89050" y="252413"/>
                  </a:lnTo>
                  <a:lnTo>
                    <a:pt x="88992" y="255778"/>
                  </a:lnTo>
                  <a:lnTo>
                    <a:pt x="88933" y="259144"/>
                  </a:lnTo>
                  <a:lnTo>
                    <a:pt x="88874" y="262509"/>
                  </a:lnTo>
                  <a:lnTo>
                    <a:pt x="88815" y="265875"/>
                  </a:lnTo>
                  <a:lnTo>
                    <a:pt x="88756" y="269240"/>
                  </a:lnTo>
                  <a:lnTo>
                    <a:pt x="88696" y="272606"/>
                  </a:lnTo>
                  <a:lnTo>
                    <a:pt x="88637" y="275971"/>
                  </a:lnTo>
                  <a:lnTo>
                    <a:pt x="88577" y="279337"/>
                  </a:lnTo>
                  <a:lnTo>
                    <a:pt x="88517" y="282703"/>
                  </a:lnTo>
                  <a:lnTo>
                    <a:pt x="88457" y="286068"/>
                  </a:lnTo>
                  <a:lnTo>
                    <a:pt x="88397" y="289434"/>
                  </a:lnTo>
                  <a:lnTo>
                    <a:pt x="88337" y="292799"/>
                  </a:lnTo>
                  <a:lnTo>
                    <a:pt x="88276" y="296165"/>
                  </a:lnTo>
                  <a:lnTo>
                    <a:pt x="88216" y="299530"/>
                  </a:lnTo>
                  <a:lnTo>
                    <a:pt x="88156" y="302896"/>
                  </a:lnTo>
                  <a:lnTo>
                    <a:pt x="88095" y="306261"/>
                  </a:lnTo>
                  <a:lnTo>
                    <a:pt x="88035" y="309627"/>
                  </a:lnTo>
                  <a:lnTo>
                    <a:pt x="87975" y="312992"/>
                  </a:lnTo>
                  <a:lnTo>
                    <a:pt x="87914" y="316358"/>
                  </a:lnTo>
                  <a:lnTo>
                    <a:pt x="87854" y="319723"/>
                  </a:lnTo>
                  <a:lnTo>
                    <a:pt x="87794" y="323089"/>
                  </a:lnTo>
                  <a:lnTo>
                    <a:pt x="87733" y="326454"/>
                  </a:lnTo>
                  <a:lnTo>
                    <a:pt x="87673" y="329820"/>
                  </a:lnTo>
                  <a:lnTo>
                    <a:pt x="87613" y="333185"/>
                  </a:lnTo>
                  <a:lnTo>
                    <a:pt x="87553" y="336551"/>
                  </a:lnTo>
                  <a:lnTo>
                    <a:pt x="87493" y="339916"/>
                  </a:lnTo>
                  <a:lnTo>
                    <a:pt x="87434" y="343282"/>
                  </a:lnTo>
                  <a:lnTo>
                    <a:pt x="87374" y="346647"/>
                  </a:lnTo>
                  <a:lnTo>
                    <a:pt x="87315" y="350013"/>
                  </a:lnTo>
                  <a:lnTo>
                    <a:pt x="87256" y="353378"/>
                  </a:lnTo>
                  <a:lnTo>
                    <a:pt x="87197" y="356744"/>
                  </a:lnTo>
                  <a:lnTo>
                    <a:pt x="87138" y="360109"/>
                  </a:lnTo>
                  <a:lnTo>
                    <a:pt x="87079" y="363475"/>
                  </a:lnTo>
                  <a:lnTo>
                    <a:pt x="87021" y="366840"/>
                  </a:lnTo>
                  <a:lnTo>
                    <a:pt x="86963" y="370206"/>
                  </a:lnTo>
                  <a:lnTo>
                    <a:pt x="86905" y="373571"/>
                  </a:lnTo>
                  <a:lnTo>
                    <a:pt x="86847" y="376937"/>
                  </a:lnTo>
                  <a:lnTo>
                    <a:pt x="86790" y="380302"/>
                  </a:lnTo>
                  <a:lnTo>
                    <a:pt x="86733" y="383668"/>
                  </a:lnTo>
                  <a:lnTo>
                    <a:pt x="86676" y="387033"/>
                  </a:lnTo>
                  <a:lnTo>
                    <a:pt x="86619" y="390399"/>
                  </a:lnTo>
                  <a:lnTo>
                    <a:pt x="86563" y="393764"/>
                  </a:lnTo>
                  <a:lnTo>
                    <a:pt x="86507" y="397130"/>
                  </a:lnTo>
                  <a:lnTo>
                    <a:pt x="86452" y="400495"/>
                  </a:lnTo>
                  <a:lnTo>
                    <a:pt x="86396" y="403861"/>
                  </a:lnTo>
                  <a:lnTo>
                    <a:pt x="86341" y="407226"/>
                  </a:lnTo>
                  <a:lnTo>
                    <a:pt x="86287" y="410592"/>
                  </a:lnTo>
                  <a:lnTo>
                    <a:pt x="86233" y="413957"/>
                  </a:lnTo>
                  <a:lnTo>
                    <a:pt x="86179" y="417323"/>
                  </a:lnTo>
                  <a:lnTo>
                    <a:pt x="86125" y="420688"/>
                  </a:lnTo>
                  <a:lnTo>
                    <a:pt x="86072" y="424054"/>
                  </a:lnTo>
                  <a:lnTo>
                    <a:pt x="86020" y="427420"/>
                  </a:lnTo>
                  <a:lnTo>
                    <a:pt x="85967" y="430785"/>
                  </a:lnTo>
                  <a:lnTo>
                    <a:pt x="85916" y="434151"/>
                  </a:lnTo>
                  <a:lnTo>
                    <a:pt x="85864" y="437516"/>
                  </a:lnTo>
                  <a:lnTo>
                    <a:pt x="85813" y="440882"/>
                  </a:lnTo>
                  <a:lnTo>
                    <a:pt x="85763" y="444247"/>
                  </a:lnTo>
                  <a:lnTo>
                    <a:pt x="85713" y="447613"/>
                  </a:lnTo>
                  <a:lnTo>
                    <a:pt x="85663" y="450978"/>
                  </a:lnTo>
                  <a:lnTo>
                    <a:pt x="85614" y="454344"/>
                  </a:lnTo>
                  <a:lnTo>
                    <a:pt x="85565" y="457709"/>
                  </a:lnTo>
                  <a:lnTo>
                    <a:pt x="85517" y="461075"/>
                  </a:lnTo>
                  <a:lnTo>
                    <a:pt x="85469" y="464440"/>
                  </a:lnTo>
                  <a:lnTo>
                    <a:pt x="85422" y="467806"/>
                  </a:lnTo>
                  <a:lnTo>
                    <a:pt x="85375" y="471171"/>
                  </a:lnTo>
                  <a:lnTo>
                    <a:pt x="85329" y="474537"/>
                  </a:lnTo>
                  <a:lnTo>
                    <a:pt x="85283" y="477902"/>
                  </a:lnTo>
                  <a:lnTo>
                    <a:pt x="85238" y="481268"/>
                  </a:lnTo>
                  <a:lnTo>
                    <a:pt x="85193" y="484633"/>
                  </a:lnTo>
                  <a:lnTo>
                    <a:pt x="85148" y="487999"/>
                  </a:lnTo>
                  <a:lnTo>
                    <a:pt x="85105" y="491364"/>
                  </a:lnTo>
                  <a:lnTo>
                    <a:pt x="85061" y="494730"/>
                  </a:lnTo>
                  <a:lnTo>
                    <a:pt x="85019" y="498095"/>
                  </a:lnTo>
                  <a:lnTo>
                    <a:pt x="84977" y="501461"/>
                  </a:lnTo>
                  <a:lnTo>
                    <a:pt x="84935" y="504826"/>
                  </a:lnTo>
                  <a:lnTo>
                    <a:pt x="84894" y="508192"/>
                  </a:lnTo>
                  <a:lnTo>
                    <a:pt x="84853" y="511557"/>
                  </a:lnTo>
                  <a:lnTo>
                    <a:pt x="84813" y="514923"/>
                  </a:lnTo>
                  <a:lnTo>
                    <a:pt x="84774" y="518288"/>
                  </a:lnTo>
                  <a:lnTo>
                    <a:pt x="84735" y="521654"/>
                  </a:lnTo>
                  <a:lnTo>
                    <a:pt x="84697" y="525019"/>
                  </a:lnTo>
                  <a:lnTo>
                    <a:pt x="84658" y="528385"/>
                  </a:lnTo>
                  <a:lnTo>
                    <a:pt x="84622" y="531750"/>
                  </a:lnTo>
                  <a:lnTo>
                    <a:pt x="84585" y="535116"/>
                  </a:lnTo>
                  <a:lnTo>
                    <a:pt x="84549" y="538481"/>
                  </a:lnTo>
                  <a:lnTo>
                    <a:pt x="84513" y="541847"/>
                  </a:lnTo>
                  <a:lnTo>
                    <a:pt x="84478" y="545212"/>
                  </a:lnTo>
                  <a:lnTo>
                    <a:pt x="84444" y="548578"/>
                  </a:lnTo>
                  <a:lnTo>
                    <a:pt x="84410" y="551943"/>
                  </a:lnTo>
                  <a:lnTo>
                    <a:pt x="84377" y="555309"/>
                  </a:lnTo>
                  <a:lnTo>
                    <a:pt x="84344" y="558674"/>
                  </a:lnTo>
                  <a:lnTo>
                    <a:pt x="84312" y="562040"/>
                  </a:lnTo>
                  <a:lnTo>
                    <a:pt x="84281" y="565406"/>
                  </a:lnTo>
                  <a:lnTo>
                    <a:pt x="84250" y="568771"/>
                  </a:lnTo>
                  <a:lnTo>
                    <a:pt x="84220" y="572137"/>
                  </a:lnTo>
                  <a:lnTo>
                    <a:pt x="84190" y="575502"/>
                  </a:lnTo>
                  <a:lnTo>
                    <a:pt x="84161" y="578868"/>
                  </a:lnTo>
                  <a:lnTo>
                    <a:pt x="84133" y="582233"/>
                  </a:lnTo>
                  <a:lnTo>
                    <a:pt x="84105" y="585599"/>
                  </a:lnTo>
                  <a:lnTo>
                    <a:pt x="84078" y="588964"/>
                  </a:lnTo>
                  <a:lnTo>
                    <a:pt x="84051" y="592330"/>
                  </a:lnTo>
                  <a:lnTo>
                    <a:pt x="84025" y="595695"/>
                  </a:lnTo>
                  <a:lnTo>
                    <a:pt x="84000" y="599061"/>
                  </a:lnTo>
                  <a:lnTo>
                    <a:pt x="83975" y="602426"/>
                  </a:lnTo>
                  <a:lnTo>
                    <a:pt x="83951" y="605792"/>
                  </a:lnTo>
                  <a:lnTo>
                    <a:pt x="83927" y="609157"/>
                  </a:lnTo>
                  <a:lnTo>
                    <a:pt x="83905" y="612523"/>
                  </a:lnTo>
                  <a:lnTo>
                    <a:pt x="83883" y="615888"/>
                  </a:lnTo>
                  <a:lnTo>
                    <a:pt x="83861" y="619254"/>
                  </a:lnTo>
                  <a:lnTo>
                    <a:pt x="83840" y="622619"/>
                  </a:lnTo>
                  <a:lnTo>
                    <a:pt x="83820" y="625985"/>
                  </a:lnTo>
                  <a:lnTo>
                    <a:pt x="83800" y="629350"/>
                  </a:lnTo>
                  <a:lnTo>
                    <a:pt x="83781" y="632716"/>
                  </a:lnTo>
                  <a:lnTo>
                    <a:pt x="83763" y="636081"/>
                  </a:lnTo>
                  <a:lnTo>
                    <a:pt x="83746" y="639447"/>
                  </a:lnTo>
                  <a:lnTo>
                    <a:pt x="83728" y="642812"/>
                  </a:lnTo>
                  <a:lnTo>
                    <a:pt x="83712" y="646178"/>
                  </a:lnTo>
                  <a:lnTo>
                    <a:pt x="83696" y="649543"/>
                  </a:lnTo>
                  <a:lnTo>
                    <a:pt x="83682" y="652909"/>
                  </a:lnTo>
                  <a:lnTo>
                    <a:pt x="83667" y="656274"/>
                  </a:lnTo>
                  <a:lnTo>
                    <a:pt x="83654" y="659640"/>
                  </a:lnTo>
                  <a:lnTo>
                    <a:pt x="83641" y="663005"/>
                  </a:lnTo>
                  <a:lnTo>
                    <a:pt x="83628" y="666371"/>
                  </a:lnTo>
                  <a:lnTo>
                    <a:pt x="83617" y="669736"/>
                  </a:lnTo>
                  <a:lnTo>
                    <a:pt x="83606" y="673102"/>
                  </a:lnTo>
                  <a:lnTo>
                    <a:pt x="83596" y="676467"/>
                  </a:lnTo>
                  <a:lnTo>
                    <a:pt x="83587" y="679833"/>
                  </a:lnTo>
                  <a:lnTo>
                    <a:pt x="83578" y="683198"/>
                  </a:lnTo>
                  <a:lnTo>
                    <a:pt x="83570" y="686564"/>
                  </a:lnTo>
                  <a:lnTo>
                    <a:pt x="83563" y="689929"/>
                  </a:lnTo>
                  <a:lnTo>
                    <a:pt x="83557" y="693295"/>
                  </a:lnTo>
                  <a:lnTo>
                    <a:pt x="83551" y="696660"/>
                  </a:lnTo>
                  <a:lnTo>
                    <a:pt x="83546" y="700026"/>
                  </a:lnTo>
                  <a:lnTo>
                    <a:pt x="83542" y="703391"/>
                  </a:lnTo>
                  <a:lnTo>
                    <a:pt x="83539" y="706757"/>
                  </a:lnTo>
                  <a:lnTo>
                    <a:pt x="83536" y="710123"/>
                  </a:lnTo>
                  <a:lnTo>
                    <a:pt x="83534" y="713488"/>
                  </a:lnTo>
                  <a:lnTo>
                    <a:pt x="83533" y="716854"/>
                  </a:lnTo>
                  <a:lnTo>
                    <a:pt x="83533" y="720219"/>
                  </a:lnTo>
                  <a:lnTo>
                    <a:pt x="83533" y="723585"/>
                  </a:lnTo>
                  <a:lnTo>
                    <a:pt x="83535" y="726950"/>
                  </a:lnTo>
                  <a:lnTo>
                    <a:pt x="83537" y="730316"/>
                  </a:lnTo>
                  <a:lnTo>
                    <a:pt x="83540" y="733681"/>
                  </a:lnTo>
                  <a:lnTo>
                    <a:pt x="83544" y="737047"/>
                  </a:lnTo>
                  <a:lnTo>
                    <a:pt x="83549" y="740412"/>
                  </a:lnTo>
                  <a:lnTo>
                    <a:pt x="83555" y="743778"/>
                  </a:lnTo>
                  <a:lnTo>
                    <a:pt x="83561" y="747143"/>
                  </a:lnTo>
                  <a:lnTo>
                    <a:pt x="83569" y="750509"/>
                  </a:lnTo>
                  <a:lnTo>
                    <a:pt x="83577" y="753874"/>
                  </a:lnTo>
                  <a:lnTo>
                    <a:pt x="83586" y="757240"/>
                  </a:lnTo>
                  <a:lnTo>
                    <a:pt x="83597" y="760605"/>
                  </a:lnTo>
                  <a:lnTo>
                    <a:pt x="83608" y="763971"/>
                  </a:lnTo>
                  <a:lnTo>
                    <a:pt x="83620" y="767336"/>
                  </a:lnTo>
                  <a:lnTo>
                    <a:pt x="83634" y="770702"/>
                  </a:lnTo>
                  <a:lnTo>
                    <a:pt x="83647" y="774067"/>
                  </a:lnTo>
                  <a:lnTo>
                    <a:pt x="83663" y="777433"/>
                  </a:lnTo>
                  <a:lnTo>
                    <a:pt x="83679" y="780798"/>
                  </a:lnTo>
                  <a:lnTo>
                    <a:pt x="83696" y="784164"/>
                  </a:lnTo>
                  <a:lnTo>
                    <a:pt x="83715" y="787529"/>
                  </a:lnTo>
                  <a:lnTo>
                    <a:pt x="83733" y="790895"/>
                  </a:lnTo>
                  <a:lnTo>
                    <a:pt x="83754" y="794260"/>
                  </a:lnTo>
                  <a:lnTo>
                    <a:pt x="83775" y="797626"/>
                  </a:lnTo>
                  <a:lnTo>
                    <a:pt x="83799" y="800991"/>
                  </a:lnTo>
                  <a:lnTo>
                    <a:pt x="83822" y="804357"/>
                  </a:lnTo>
                  <a:lnTo>
                    <a:pt x="83847" y="807722"/>
                  </a:lnTo>
                  <a:lnTo>
                    <a:pt x="83874" y="811088"/>
                  </a:lnTo>
                  <a:lnTo>
                    <a:pt x="83900" y="814453"/>
                  </a:lnTo>
                  <a:lnTo>
                    <a:pt x="83929" y="817819"/>
                  </a:lnTo>
                  <a:lnTo>
                    <a:pt x="83959" y="821184"/>
                  </a:lnTo>
                  <a:lnTo>
                    <a:pt x="83990" y="824550"/>
                  </a:lnTo>
                  <a:lnTo>
                    <a:pt x="84023" y="827915"/>
                  </a:lnTo>
                  <a:lnTo>
                    <a:pt x="84055" y="831281"/>
                  </a:lnTo>
                  <a:lnTo>
                    <a:pt x="84091" y="834646"/>
                  </a:lnTo>
                  <a:lnTo>
                    <a:pt x="84127" y="838012"/>
                  </a:lnTo>
                  <a:lnTo>
                    <a:pt x="84165" y="841377"/>
                  </a:lnTo>
                  <a:lnTo>
                    <a:pt x="84204" y="844743"/>
                  </a:lnTo>
                  <a:lnTo>
                    <a:pt x="84244" y="848109"/>
                  </a:lnTo>
                  <a:lnTo>
                    <a:pt x="84287" y="851474"/>
                  </a:lnTo>
                  <a:lnTo>
                    <a:pt x="84330" y="854840"/>
                  </a:lnTo>
                  <a:lnTo>
                    <a:pt x="84375" y="858205"/>
                  </a:lnTo>
                  <a:lnTo>
                    <a:pt x="84421" y="861571"/>
                  </a:lnTo>
                  <a:lnTo>
                    <a:pt x="84469" y="864936"/>
                  </a:lnTo>
                  <a:lnTo>
                    <a:pt x="84519" y="868302"/>
                  </a:lnTo>
                  <a:lnTo>
                    <a:pt x="84569" y="871667"/>
                  </a:lnTo>
                  <a:lnTo>
                    <a:pt x="84623" y="875033"/>
                  </a:lnTo>
                  <a:lnTo>
                    <a:pt x="84677" y="878398"/>
                  </a:lnTo>
                  <a:lnTo>
                    <a:pt x="84733" y="881764"/>
                  </a:lnTo>
                  <a:lnTo>
                    <a:pt x="84791" y="885129"/>
                  </a:lnTo>
                  <a:lnTo>
                    <a:pt x="84850" y="888495"/>
                  </a:lnTo>
                  <a:lnTo>
                    <a:pt x="84912" y="891860"/>
                  </a:lnTo>
                  <a:lnTo>
                    <a:pt x="84975" y="895226"/>
                  </a:lnTo>
                  <a:lnTo>
                    <a:pt x="85040" y="898591"/>
                  </a:lnTo>
                  <a:lnTo>
                    <a:pt x="85107" y="901957"/>
                  </a:lnTo>
                  <a:lnTo>
                    <a:pt x="85174" y="905322"/>
                  </a:lnTo>
                  <a:lnTo>
                    <a:pt x="85246" y="908688"/>
                  </a:lnTo>
                  <a:lnTo>
                    <a:pt x="85318" y="912053"/>
                  </a:lnTo>
                  <a:lnTo>
                    <a:pt x="85393" y="915419"/>
                  </a:lnTo>
                  <a:lnTo>
                    <a:pt x="85469" y="918784"/>
                  </a:lnTo>
                  <a:lnTo>
                    <a:pt x="85547" y="922150"/>
                  </a:lnTo>
                  <a:lnTo>
                    <a:pt x="85629" y="925515"/>
                  </a:lnTo>
                  <a:lnTo>
                    <a:pt x="85711" y="928881"/>
                  </a:lnTo>
                  <a:lnTo>
                    <a:pt x="85796" y="932246"/>
                  </a:lnTo>
                  <a:lnTo>
                    <a:pt x="85883" y="935612"/>
                  </a:lnTo>
                  <a:lnTo>
                    <a:pt x="85972" y="938977"/>
                  </a:lnTo>
                  <a:lnTo>
                    <a:pt x="86065" y="942343"/>
                  </a:lnTo>
                  <a:lnTo>
                    <a:pt x="86157" y="945708"/>
                  </a:lnTo>
                  <a:lnTo>
                    <a:pt x="86255" y="949074"/>
                  </a:lnTo>
                  <a:lnTo>
                    <a:pt x="86353" y="952439"/>
                  </a:lnTo>
                  <a:lnTo>
                    <a:pt x="86454" y="955805"/>
                  </a:lnTo>
                  <a:lnTo>
                    <a:pt x="86558" y="959170"/>
                  </a:lnTo>
                  <a:lnTo>
                    <a:pt x="86662" y="962536"/>
                  </a:lnTo>
                  <a:lnTo>
                    <a:pt x="86772" y="965901"/>
                  </a:lnTo>
                  <a:lnTo>
                    <a:pt x="86882" y="969267"/>
                  </a:lnTo>
                  <a:lnTo>
                    <a:pt x="86996" y="972632"/>
                  </a:lnTo>
                  <a:lnTo>
                    <a:pt x="87112" y="975998"/>
                  </a:lnTo>
                  <a:lnTo>
                    <a:pt x="87230" y="979363"/>
                  </a:lnTo>
                  <a:lnTo>
                    <a:pt x="87353" y="982729"/>
                  </a:lnTo>
                  <a:lnTo>
                    <a:pt x="87476" y="986095"/>
                  </a:lnTo>
                  <a:lnTo>
                    <a:pt x="87604" y="989460"/>
                  </a:lnTo>
                  <a:lnTo>
                    <a:pt x="87733" y="992826"/>
                  </a:lnTo>
                  <a:lnTo>
                    <a:pt x="87865" y="996191"/>
                  </a:lnTo>
                  <a:lnTo>
                    <a:pt x="88002" y="999557"/>
                  </a:lnTo>
                  <a:lnTo>
                    <a:pt x="88139" y="1002922"/>
                  </a:lnTo>
                  <a:lnTo>
                    <a:pt x="88282" y="1006288"/>
                  </a:lnTo>
                  <a:lnTo>
                    <a:pt x="88426" y="1009653"/>
                  </a:lnTo>
                  <a:lnTo>
                    <a:pt x="88573" y="1013019"/>
                  </a:lnTo>
                  <a:lnTo>
                    <a:pt x="88724" y="1016384"/>
                  </a:lnTo>
                  <a:lnTo>
                    <a:pt x="88876" y="1019750"/>
                  </a:lnTo>
                  <a:lnTo>
                    <a:pt x="89035" y="1023115"/>
                  </a:lnTo>
                  <a:lnTo>
                    <a:pt x="89194" y="1026481"/>
                  </a:lnTo>
                  <a:lnTo>
                    <a:pt x="89357" y="1029846"/>
                  </a:lnTo>
                  <a:lnTo>
                    <a:pt x="89524" y="1033212"/>
                  </a:lnTo>
                  <a:lnTo>
                    <a:pt x="89692" y="1036577"/>
                  </a:lnTo>
                  <a:lnTo>
                    <a:pt x="89867" y="1039943"/>
                  </a:lnTo>
                  <a:lnTo>
                    <a:pt x="90042" y="1043308"/>
                  </a:lnTo>
                  <a:lnTo>
                    <a:pt x="90223" y="1046674"/>
                  </a:lnTo>
                  <a:lnTo>
                    <a:pt x="90407" y="1050039"/>
                  </a:lnTo>
                  <a:lnTo>
                    <a:pt x="90592" y="1053405"/>
                  </a:lnTo>
                  <a:lnTo>
                    <a:pt x="90784" y="1056770"/>
                  </a:lnTo>
                  <a:lnTo>
                    <a:pt x="90977" y="1060136"/>
                  </a:lnTo>
                  <a:lnTo>
                    <a:pt x="91176" y="1063501"/>
                  </a:lnTo>
                  <a:lnTo>
                    <a:pt x="91377" y="1066867"/>
                  </a:lnTo>
                  <a:lnTo>
                    <a:pt x="91581" y="1070232"/>
                  </a:lnTo>
                  <a:lnTo>
                    <a:pt x="91791" y="1073598"/>
                  </a:lnTo>
                  <a:lnTo>
                    <a:pt x="92001" y="1076963"/>
                  </a:lnTo>
                  <a:lnTo>
                    <a:pt x="92219" y="1080329"/>
                  </a:lnTo>
                  <a:lnTo>
                    <a:pt x="92438" y="1083694"/>
                  </a:lnTo>
                  <a:lnTo>
                    <a:pt x="92662" y="1087060"/>
                  </a:lnTo>
                  <a:lnTo>
                    <a:pt x="92890" y="1090425"/>
                  </a:lnTo>
                  <a:lnTo>
                    <a:pt x="93119" y="1093791"/>
                  </a:lnTo>
                  <a:lnTo>
                    <a:pt x="93357" y="1097156"/>
                  </a:lnTo>
                  <a:lnTo>
                    <a:pt x="93595" y="1100522"/>
                  </a:lnTo>
                  <a:lnTo>
                    <a:pt x="93839" y="1103887"/>
                  </a:lnTo>
                  <a:lnTo>
                    <a:pt x="94087" y="1107253"/>
                  </a:lnTo>
                  <a:lnTo>
                    <a:pt x="94336" y="1110618"/>
                  </a:lnTo>
                  <a:lnTo>
                    <a:pt x="94594" y="1113984"/>
                  </a:lnTo>
                  <a:lnTo>
                    <a:pt x="94852" y="1117349"/>
                  </a:lnTo>
                  <a:lnTo>
                    <a:pt x="95117" y="1120715"/>
                  </a:lnTo>
                  <a:lnTo>
                    <a:pt x="95384" y="1124080"/>
                  </a:lnTo>
                  <a:lnTo>
                    <a:pt x="95655" y="1127446"/>
                  </a:lnTo>
                  <a:lnTo>
                    <a:pt x="95933" y="1130812"/>
                  </a:lnTo>
                  <a:lnTo>
                    <a:pt x="96211" y="1134177"/>
                  </a:lnTo>
                  <a:lnTo>
                    <a:pt x="96498" y="1137543"/>
                  </a:lnTo>
                  <a:lnTo>
                    <a:pt x="96786" y="1140908"/>
                  </a:lnTo>
                  <a:lnTo>
                    <a:pt x="97078" y="1144274"/>
                  </a:lnTo>
                  <a:lnTo>
                    <a:pt x="97377" y="1147639"/>
                  </a:lnTo>
                  <a:lnTo>
                    <a:pt x="97675" y="1151005"/>
                  </a:lnTo>
                  <a:lnTo>
                    <a:pt x="97984" y="1154370"/>
                  </a:lnTo>
                  <a:lnTo>
                    <a:pt x="98293" y="1157736"/>
                  </a:lnTo>
                  <a:lnTo>
                    <a:pt x="98608" y="1161101"/>
                  </a:lnTo>
                  <a:lnTo>
                    <a:pt x="98928" y="1164467"/>
                  </a:lnTo>
                  <a:lnTo>
                    <a:pt x="99249" y="1167832"/>
                  </a:lnTo>
                  <a:lnTo>
                    <a:pt x="99579" y="1171198"/>
                  </a:lnTo>
                  <a:lnTo>
                    <a:pt x="99909" y="1174563"/>
                  </a:lnTo>
                  <a:lnTo>
                    <a:pt x="100247" y="1177929"/>
                  </a:lnTo>
                  <a:lnTo>
                    <a:pt x="100588" y="1181294"/>
                  </a:lnTo>
                  <a:lnTo>
                    <a:pt x="100931" y="1184660"/>
                  </a:lnTo>
                  <a:lnTo>
                    <a:pt x="101283" y="1188025"/>
                  </a:lnTo>
                  <a:lnTo>
                    <a:pt x="101634" y="1191391"/>
                  </a:lnTo>
                  <a:lnTo>
                    <a:pt x="101994" y="1194756"/>
                  </a:lnTo>
                  <a:lnTo>
                    <a:pt x="102356" y="1198122"/>
                  </a:lnTo>
                  <a:lnTo>
                    <a:pt x="102723" y="1201487"/>
                  </a:lnTo>
                  <a:lnTo>
                    <a:pt x="103095" y="1204853"/>
                  </a:lnTo>
                  <a:lnTo>
                    <a:pt x="103468" y="1208218"/>
                  </a:lnTo>
                  <a:lnTo>
                    <a:pt x="103851" y="1211584"/>
                  </a:lnTo>
                  <a:lnTo>
                    <a:pt x="104234" y="1214949"/>
                  </a:lnTo>
                  <a:lnTo>
                    <a:pt x="104623" y="1218315"/>
                  </a:lnTo>
                  <a:lnTo>
                    <a:pt x="105016" y="1221680"/>
                  </a:lnTo>
                  <a:lnTo>
                    <a:pt x="105411" y="1225046"/>
                  </a:lnTo>
                  <a:lnTo>
                    <a:pt x="105815" y="1228411"/>
                  </a:lnTo>
                  <a:lnTo>
                    <a:pt x="106219" y="1231777"/>
                  </a:lnTo>
                  <a:lnTo>
                    <a:pt x="106629" y="1235142"/>
                  </a:lnTo>
                  <a:lnTo>
                    <a:pt x="107044" y="1238508"/>
                  </a:lnTo>
                  <a:lnTo>
                    <a:pt x="107460" y="1241873"/>
                  </a:lnTo>
                  <a:lnTo>
                    <a:pt x="107884" y="1245239"/>
                  </a:lnTo>
                  <a:lnTo>
                    <a:pt x="108309" y="1248604"/>
                  </a:lnTo>
                  <a:lnTo>
                    <a:pt x="108740" y="1251970"/>
                  </a:lnTo>
                  <a:lnTo>
                    <a:pt x="109175" y="1255335"/>
                  </a:lnTo>
                  <a:lnTo>
                    <a:pt x="109612" y="1258701"/>
                  </a:lnTo>
                  <a:lnTo>
                    <a:pt x="110056" y="1262066"/>
                  </a:lnTo>
                  <a:lnTo>
                    <a:pt x="110500" y="1265432"/>
                  </a:lnTo>
                  <a:lnTo>
                    <a:pt x="110952" y="1268798"/>
                  </a:lnTo>
                  <a:lnTo>
                    <a:pt x="111405" y="1272163"/>
                  </a:lnTo>
                  <a:lnTo>
                    <a:pt x="111862" y="1275529"/>
                  </a:lnTo>
                  <a:lnTo>
                    <a:pt x="112324" y="1278894"/>
                  </a:lnTo>
                  <a:lnTo>
                    <a:pt x="112787" y="1282260"/>
                  </a:lnTo>
                  <a:lnTo>
                    <a:pt x="113258" y="1285625"/>
                  </a:lnTo>
                  <a:lnTo>
                    <a:pt x="113729" y="1288991"/>
                  </a:lnTo>
                  <a:lnTo>
                    <a:pt x="114205" y="1292356"/>
                  </a:lnTo>
                  <a:lnTo>
                    <a:pt x="114684" y="1295722"/>
                  </a:lnTo>
                  <a:lnTo>
                    <a:pt x="115165" y="1299087"/>
                  </a:lnTo>
                  <a:lnTo>
                    <a:pt x="115653" y="1302453"/>
                  </a:lnTo>
                  <a:lnTo>
                    <a:pt x="116140" y="1305818"/>
                  </a:lnTo>
                  <a:lnTo>
                    <a:pt x="116633" y="1309184"/>
                  </a:lnTo>
                  <a:lnTo>
                    <a:pt x="117128" y="1312549"/>
                  </a:lnTo>
                  <a:lnTo>
                    <a:pt x="117626" y="1315915"/>
                  </a:lnTo>
                  <a:lnTo>
                    <a:pt x="118128" y="1319280"/>
                  </a:lnTo>
                  <a:lnTo>
                    <a:pt x="118630" y="1322646"/>
                  </a:lnTo>
                  <a:lnTo>
                    <a:pt x="119139" y="1326011"/>
                  </a:lnTo>
                  <a:lnTo>
                    <a:pt x="119648" y="1329377"/>
                  </a:lnTo>
                  <a:lnTo>
                    <a:pt x="120159" y="1332742"/>
                  </a:lnTo>
                  <a:lnTo>
                    <a:pt x="120675" y="1336108"/>
                  </a:lnTo>
                  <a:lnTo>
                    <a:pt x="121190" y="1339473"/>
                  </a:lnTo>
                  <a:lnTo>
                    <a:pt x="121711" y="1342839"/>
                  </a:lnTo>
                  <a:lnTo>
                    <a:pt x="122233" y="1346204"/>
                  </a:lnTo>
                  <a:lnTo>
                    <a:pt x="122756" y="1349570"/>
                  </a:lnTo>
                  <a:lnTo>
                    <a:pt x="123283" y="1352935"/>
                  </a:lnTo>
                  <a:lnTo>
                    <a:pt x="123810" y="1356301"/>
                  </a:lnTo>
                  <a:lnTo>
                    <a:pt x="124340" y="1359666"/>
                  </a:lnTo>
                  <a:lnTo>
                    <a:pt x="124871" y="1363032"/>
                  </a:lnTo>
                  <a:lnTo>
                    <a:pt x="125405" y="1366397"/>
                  </a:lnTo>
                  <a:lnTo>
                    <a:pt x="125940" y="1369763"/>
                  </a:lnTo>
                  <a:lnTo>
                    <a:pt x="126475" y="1373128"/>
                  </a:lnTo>
                  <a:lnTo>
                    <a:pt x="127014" y="1376494"/>
                  </a:lnTo>
                  <a:lnTo>
                    <a:pt x="127552" y="1379859"/>
                  </a:lnTo>
                  <a:lnTo>
                    <a:pt x="128092" y="1383225"/>
                  </a:lnTo>
                  <a:lnTo>
                    <a:pt x="128633" y="1386590"/>
                  </a:lnTo>
                  <a:lnTo>
                    <a:pt x="129175" y="1389956"/>
                  </a:lnTo>
                  <a:lnTo>
                    <a:pt x="129718" y="1393321"/>
                  </a:lnTo>
                  <a:lnTo>
                    <a:pt x="130260" y="1396687"/>
                  </a:lnTo>
                  <a:lnTo>
                    <a:pt x="130804" y="1400052"/>
                  </a:lnTo>
                  <a:lnTo>
                    <a:pt x="131349" y="1403418"/>
                  </a:lnTo>
                  <a:lnTo>
                    <a:pt x="131893" y="1406783"/>
                  </a:lnTo>
                  <a:lnTo>
                    <a:pt x="132437" y="1410149"/>
                  </a:lnTo>
                  <a:lnTo>
                    <a:pt x="132982" y="1413515"/>
                  </a:lnTo>
                  <a:lnTo>
                    <a:pt x="133526" y="1416880"/>
                  </a:lnTo>
                  <a:lnTo>
                    <a:pt x="134071" y="1420246"/>
                  </a:lnTo>
                  <a:lnTo>
                    <a:pt x="134614" y="1423611"/>
                  </a:lnTo>
                  <a:lnTo>
                    <a:pt x="135158" y="1426977"/>
                  </a:lnTo>
                  <a:lnTo>
                    <a:pt x="135701" y="1430342"/>
                  </a:lnTo>
                  <a:lnTo>
                    <a:pt x="136242" y="1433708"/>
                  </a:lnTo>
                  <a:lnTo>
                    <a:pt x="136784" y="1437073"/>
                  </a:lnTo>
                  <a:lnTo>
                    <a:pt x="137323" y="1440439"/>
                  </a:lnTo>
                  <a:lnTo>
                    <a:pt x="137862" y="1443804"/>
                  </a:lnTo>
                  <a:lnTo>
                    <a:pt x="138400" y="1447170"/>
                  </a:lnTo>
                  <a:lnTo>
                    <a:pt x="138935" y="1450535"/>
                  </a:lnTo>
                  <a:lnTo>
                    <a:pt x="139470" y="1453901"/>
                  </a:lnTo>
                  <a:lnTo>
                    <a:pt x="140002" y="1457266"/>
                  </a:lnTo>
                  <a:lnTo>
                    <a:pt x="140533" y="1460632"/>
                  </a:lnTo>
                  <a:lnTo>
                    <a:pt x="141062" y="1463997"/>
                  </a:lnTo>
                  <a:lnTo>
                    <a:pt x="141588" y="1467363"/>
                  </a:lnTo>
                  <a:lnTo>
                    <a:pt x="142113" y="1470728"/>
                  </a:lnTo>
                  <a:lnTo>
                    <a:pt x="142633" y="1474094"/>
                  </a:lnTo>
                  <a:lnTo>
                    <a:pt x="143153" y="1477459"/>
                  </a:lnTo>
                  <a:lnTo>
                    <a:pt x="143669" y="1480825"/>
                  </a:lnTo>
                  <a:lnTo>
                    <a:pt x="144182" y="1484190"/>
                  </a:lnTo>
                  <a:lnTo>
                    <a:pt x="144694" y="1487556"/>
                  </a:lnTo>
                  <a:lnTo>
                    <a:pt x="145199" y="1490921"/>
                  </a:lnTo>
                  <a:lnTo>
                    <a:pt x="145704" y="1494287"/>
                  </a:lnTo>
                  <a:lnTo>
                    <a:pt x="146203" y="1497652"/>
                  </a:lnTo>
                  <a:lnTo>
                    <a:pt x="146699" y="1501018"/>
                  </a:lnTo>
                  <a:lnTo>
                    <a:pt x="147193" y="1504383"/>
                  </a:lnTo>
                  <a:lnTo>
                    <a:pt x="147680" y="1507749"/>
                  </a:lnTo>
                  <a:lnTo>
                    <a:pt x="148167" y="1511114"/>
                  </a:lnTo>
                  <a:lnTo>
                    <a:pt x="148646" y="1514480"/>
                  </a:lnTo>
                  <a:lnTo>
                    <a:pt x="149122" y="1517845"/>
                  </a:lnTo>
                  <a:lnTo>
                    <a:pt x="149594" y="1521211"/>
                  </a:lnTo>
                  <a:lnTo>
                    <a:pt x="150059" y="1524576"/>
                  </a:lnTo>
                  <a:lnTo>
                    <a:pt x="150525" y="1527942"/>
                  </a:lnTo>
                  <a:lnTo>
                    <a:pt x="150979" y="1531307"/>
                  </a:lnTo>
                  <a:lnTo>
                    <a:pt x="151432" y="1534673"/>
                  </a:lnTo>
                  <a:lnTo>
                    <a:pt x="151878" y="1538038"/>
                  </a:lnTo>
                  <a:lnTo>
                    <a:pt x="152319" y="1541404"/>
                  </a:lnTo>
                  <a:lnTo>
                    <a:pt x="152758" y="1544769"/>
                  </a:lnTo>
                  <a:lnTo>
                    <a:pt x="153184" y="1548135"/>
                  </a:lnTo>
                  <a:lnTo>
                    <a:pt x="153611" y="1551501"/>
                  </a:lnTo>
                  <a:lnTo>
                    <a:pt x="154028" y="1554866"/>
                  </a:lnTo>
                  <a:lnTo>
                    <a:pt x="154440" y="1558232"/>
                  </a:lnTo>
                  <a:lnTo>
                    <a:pt x="154849" y="1561597"/>
                  </a:lnTo>
                  <a:lnTo>
                    <a:pt x="155245" y="1564963"/>
                  </a:lnTo>
                  <a:lnTo>
                    <a:pt x="155642" y="1568328"/>
                  </a:lnTo>
                  <a:lnTo>
                    <a:pt x="156026" y="1571694"/>
                  </a:lnTo>
                  <a:lnTo>
                    <a:pt x="156406" y="1575059"/>
                  </a:lnTo>
                  <a:lnTo>
                    <a:pt x="156781" y="1578425"/>
                  </a:lnTo>
                  <a:lnTo>
                    <a:pt x="157145" y="1581790"/>
                  </a:lnTo>
                  <a:lnTo>
                    <a:pt x="157508" y="1585156"/>
                  </a:lnTo>
                  <a:lnTo>
                    <a:pt x="157856" y="1588521"/>
                  </a:lnTo>
                  <a:lnTo>
                    <a:pt x="158202" y="1591887"/>
                  </a:lnTo>
                  <a:lnTo>
                    <a:pt x="158540" y="1595252"/>
                  </a:lnTo>
                  <a:lnTo>
                    <a:pt x="158867" y="1598618"/>
                  </a:lnTo>
                  <a:lnTo>
                    <a:pt x="159195" y="1601983"/>
                  </a:lnTo>
                  <a:lnTo>
                    <a:pt x="159504" y="1605349"/>
                  </a:lnTo>
                  <a:lnTo>
                    <a:pt x="159812" y="1608714"/>
                  </a:lnTo>
                  <a:lnTo>
                    <a:pt x="160110" y="1612080"/>
                  </a:lnTo>
                  <a:lnTo>
                    <a:pt x="160399" y="1615445"/>
                  </a:lnTo>
                  <a:lnTo>
                    <a:pt x="160686" y="1618811"/>
                  </a:lnTo>
                  <a:lnTo>
                    <a:pt x="160954" y="1622176"/>
                  </a:lnTo>
                  <a:lnTo>
                    <a:pt x="161223" y="1625542"/>
                  </a:lnTo>
                  <a:lnTo>
                    <a:pt x="161478" y="1628907"/>
                  </a:lnTo>
                  <a:lnTo>
                    <a:pt x="161726" y="1632273"/>
                  </a:lnTo>
                  <a:lnTo>
                    <a:pt x="161969" y="1635638"/>
                  </a:lnTo>
                  <a:lnTo>
                    <a:pt x="162196" y="1639004"/>
                  </a:lnTo>
                  <a:lnTo>
                    <a:pt x="162423" y="1642369"/>
                  </a:lnTo>
                  <a:lnTo>
                    <a:pt x="162633" y="1645735"/>
                  </a:lnTo>
                  <a:lnTo>
                    <a:pt x="162838" y="1649100"/>
                  </a:lnTo>
                  <a:lnTo>
                    <a:pt x="163035" y="1652466"/>
                  </a:lnTo>
                  <a:lnTo>
                    <a:pt x="163218" y="1655831"/>
                  </a:lnTo>
                  <a:lnTo>
                    <a:pt x="163401" y="1659197"/>
                  </a:lnTo>
                  <a:lnTo>
                    <a:pt x="163563" y="1662562"/>
                  </a:lnTo>
                  <a:lnTo>
                    <a:pt x="163724" y="1665928"/>
                  </a:lnTo>
                  <a:lnTo>
                    <a:pt x="163874" y="1669293"/>
                  </a:lnTo>
                  <a:lnTo>
                    <a:pt x="164011" y="1672659"/>
                  </a:lnTo>
                  <a:lnTo>
                    <a:pt x="164148" y="1676024"/>
                  </a:lnTo>
                  <a:lnTo>
                    <a:pt x="164263" y="1679390"/>
                  </a:lnTo>
                  <a:lnTo>
                    <a:pt x="164377" y="1682755"/>
                  </a:lnTo>
                  <a:lnTo>
                    <a:pt x="164478" y="1686121"/>
                  </a:lnTo>
                  <a:lnTo>
                    <a:pt x="164569" y="1689486"/>
                  </a:lnTo>
                  <a:lnTo>
                    <a:pt x="164656" y="1692852"/>
                  </a:lnTo>
                  <a:lnTo>
                    <a:pt x="164724" y="1696218"/>
                  </a:lnTo>
                  <a:lnTo>
                    <a:pt x="164792" y="1699583"/>
                  </a:lnTo>
                  <a:lnTo>
                    <a:pt x="164842" y="1702949"/>
                  </a:lnTo>
                  <a:lnTo>
                    <a:pt x="164886" y="1706314"/>
                  </a:lnTo>
                  <a:lnTo>
                    <a:pt x="164923" y="1709680"/>
                  </a:lnTo>
                  <a:lnTo>
                    <a:pt x="164944" y="1713045"/>
                  </a:lnTo>
                  <a:lnTo>
                    <a:pt x="164964" y="1716411"/>
                  </a:lnTo>
                  <a:lnTo>
                    <a:pt x="164964" y="1719776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3541" y="4544210"/>
              <a:ext cx="123959" cy="0"/>
            </a:xfrm>
            <a:custGeom>
              <a:avLst/>
              <a:pathLst>
                <a:path w="123959" h="0">
                  <a:moveTo>
                    <a:pt x="0" y="0"/>
                  </a:moveTo>
                  <a:lnTo>
                    <a:pt x="12395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726332" y="678488"/>
              <a:ext cx="164964" cy="3033605"/>
            </a:xfrm>
            <a:custGeom>
              <a:avLst/>
              <a:pathLst>
                <a:path w="164964" h="3033605">
                  <a:moveTo>
                    <a:pt x="62475" y="3033605"/>
                  </a:moveTo>
                  <a:lnTo>
                    <a:pt x="62426" y="3027669"/>
                  </a:lnTo>
                  <a:lnTo>
                    <a:pt x="62383" y="3021732"/>
                  </a:lnTo>
                  <a:lnTo>
                    <a:pt x="62342" y="3015796"/>
                  </a:lnTo>
                  <a:lnTo>
                    <a:pt x="62307" y="3009859"/>
                  </a:lnTo>
                  <a:lnTo>
                    <a:pt x="62273" y="3003922"/>
                  </a:lnTo>
                  <a:lnTo>
                    <a:pt x="62244" y="2997986"/>
                  </a:lnTo>
                  <a:lnTo>
                    <a:pt x="62218" y="2992049"/>
                  </a:lnTo>
                  <a:lnTo>
                    <a:pt x="62197" y="2986113"/>
                  </a:lnTo>
                  <a:lnTo>
                    <a:pt x="62177" y="2980176"/>
                  </a:lnTo>
                  <a:lnTo>
                    <a:pt x="62163" y="2974239"/>
                  </a:lnTo>
                  <a:lnTo>
                    <a:pt x="62151" y="2968303"/>
                  </a:lnTo>
                  <a:lnTo>
                    <a:pt x="62143" y="2962366"/>
                  </a:lnTo>
                  <a:lnTo>
                    <a:pt x="62138" y="2956430"/>
                  </a:lnTo>
                  <a:lnTo>
                    <a:pt x="62137" y="2950493"/>
                  </a:lnTo>
                  <a:lnTo>
                    <a:pt x="62137" y="2944556"/>
                  </a:lnTo>
                  <a:lnTo>
                    <a:pt x="62143" y="2938620"/>
                  </a:lnTo>
                  <a:lnTo>
                    <a:pt x="62150" y="2932683"/>
                  </a:lnTo>
                  <a:lnTo>
                    <a:pt x="62162" y="2926747"/>
                  </a:lnTo>
                  <a:lnTo>
                    <a:pt x="62175" y="2920810"/>
                  </a:lnTo>
                  <a:lnTo>
                    <a:pt x="62192" y="2914873"/>
                  </a:lnTo>
                  <a:lnTo>
                    <a:pt x="62210" y="2908937"/>
                  </a:lnTo>
                  <a:lnTo>
                    <a:pt x="62233" y="2903000"/>
                  </a:lnTo>
                  <a:lnTo>
                    <a:pt x="62257" y="2897063"/>
                  </a:lnTo>
                  <a:lnTo>
                    <a:pt x="62285" y="2891127"/>
                  </a:lnTo>
                  <a:lnTo>
                    <a:pt x="62313" y="2885190"/>
                  </a:lnTo>
                  <a:lnTo>
                    <a:pt x="62346" y="2879254"/>
                  </a:lnTo>
                  <a:lnTo>
                    <a:pt x="62379" y="2873317"/>
                  </a:lnTo>
                  <a:lnTo>
                    <a:pt x="62416" y="2867380"/>
                  </a:lnTo>
                  <a:lnTo>
                    <a:pt x="62453" y="2861444"/>
                  </a:lnTo>
                  <a:lnTo>
                    <a:pt x="62494" y="2855507"/>
                  </a:lnTo>
                  <a:lnTo>
                    <a:pt x="62535" y="2849571"/>
                  </a:lnTo>
                  <a:lnTo>
                    <a:pt x="62578" y="2843634"/>
                  </a:lnTo>
                  <a:lnTo>
                    <a:pt x="62623" y="2837697"/>
                  </a:lnTo>
                  <a:lnTo>
                    <a:pt x="62670" y="2831761"/>
                  </a:lnTo>
                  <a:lnTo>
                    <a:pt x="62717" y="2825824"/>
                  </a:lnTo>
                  <a:lnTo>
                    <a:pt x="62766" y="2819888"/>
                  </a:lnTo>
                  <a:lnTo>
                    <a:pt x="62815" y="2813951"/>
                  </a:lnTo>
                  <a:lnTo>
                    <a:pt x="62866" y="2808014"/>
                  </a:lnTo>
                  <a:lnTo>
                    <a:pt x="62917" y="2802078"/>
                  </a:lnTo>
                  <a:lnTo>
                    <a:pt x="62970" y="2796141"/>
                  </a:lnTo>
                  <a:lnTo>
                    <a:pt x="63022" y="2790205"/>
                  </a:lnTo>
                  <a:lnTo>
                    <a:pt x="63075" y="2784268"/>
                  </a:lnTo>
                  <a:lnTo>
                    <a:pt x="63129" y="2778331"/>
                  </a:lnTo>
                  <a:lnTo>
                    <a:pt x="63182" y="2772395"/>
                  </a:lnTo>
                  <a:lnTo>
                    <a:pt x="63236" y="2766458"/>
                  </a:lnTo>
                  <a:lnTo>
                    <a:pt x="63289" y="2760522"/>
                  </a:lnTo>
                  <a:lnTo>
                    <a:pt x="63342" y="2754585"/>
                  </a:lnTo>
                  <a:lnTo>
                    <a:pt x="63395" y="2748648"/>
                  </a:lnTo>
                  <a:lnTo>
                    <a:pt x="63447" y="2742712"/>
                  </a:lnTo>
                  <a:lnTo>
                    <a:pt x="63498" y="2736775"/>
                  </a:lnTo>
                  <a:lnTo>
                    <a:pt x="63549" y="2730839"/>
                  </a:lnTo>
                  <a:lnTo>
                    <a:pt x="63599" y="2724902"/>
                  </a:lnTo>
                  <a:lnTo>
                    <a:pt x="63647" y="2718965"/>
                  </a:lnTo>
                  <a:lnTo>
                    <a:pt x="63695" y="2713029"/>
                  </a:lnTo>
                  <a:lnTo>
                    <a:pt x="63741" y="2707092"/>
                  </a:lnTo>
                  <a:lnTo>
                    <a:pt x="63785" y="2701155"/>
                  </a:lnTo>
                  <a:lnTo>
                    <a:pt x="63828" y="2695219"/>
                  </a:lnTo>
                  <a:lnTo>
                    <a:pt x="63869" y="2689282"/>
                  </a:lnTo>
                  <a:lnTo>
                    <a:pt x="63909" y="2683346"/>
                  </a:lnTo>
                  <a:lnTo>
                    <a:pt x="63946" y="2677409"/>
                  </a:lnTo>
                  <a:lnTo>
                    <a:pt x="63981" y="2671472"/>
                  </a:lnTo>
                  <a:lnTo>
                    <a:pt x="64014" y="2665536"/>
                  </a:lnTo>
                  <a:lnTo>
                    <a:pt x="64044" y="2659599"/>
                  </a:lnTo>
                  <a:lnTo>
                    <a:pt x="64072" y="2653663"/>
                  </a:lnTo>
                  <a:lnTo>
                    <a:pt x="64098" y="2647726"/>
                  </a:lnTo>
                  <a:lnTo>
                    <a:pt x="64119" y="2641789"/>
                  </a:lnTo>
                  <a:lnTo>
                    <a:pt x="64139" y="2635853"/>
                  </a:lnTo>
                  <a:lnTo>
                    <a:pt x="64155" y="2629916"/>
                  </a:lnTo>
                  <a:lnTo>
                    <a:pt x="64169" y="2623980"/>
                  </a:lnTo>
                  <a:lnTo>
                    <a:pt x="64178" y="2618043"/>
                  </a:lnTo>
                  <a:lnTo>
                    <a:pt x="64186" y="2612106"/>
                  </a:lnTo>
                  <a:lnTo>
                    <a:pt x="64188" y="2606170"/>
                  </a:lnTo>
                  <a:lnTo>
                    <a:pt x="64188" y="2600233"/>
                  </a:lnTo>
                  <a:lnTo>
                    <a:pt x="64183" y="2594297"/>
                  </a:lnTo>
                  <a:lnTo>
                    <a:pt x="64176" y="2588360"/>
                  </a:lnTo>
                  <a:lnTo>
                    <a:pt x="64163" y="2582423"/>
                  </a:lnTo>
                  <a:lnTo>
                    <a:pt x="64148" y="2576487"/>
                  </a:lnTo>
                  <a:lnTo>
                    <a:pt x="64127" y="2570550"/>
                  </a:lnTo>
                  <a:lnTo>
                    <a:pt x="64104" y="2564614"/>
                  </a:lnTo>
                  <a:lnTo>
                    <a:pt x="64074" y="2558677"/>
                  </a:lnTo>
                  <a:lnTo>
                    <a:pt x="64042" y="2552740"/>
                  </a:lnTo>
                  <a:lnTo>
                    <a:pt x="64003" y="2546804"/>
                  </a:lnTo>
                  <a:lnTo>
                    <a:pt x="63962" y="2540867"/>
                  </a:lnTo>
                  <a:lnTo>
                    <a:pt x="63914" y="2534930"/>
                  </a:lnTo>
                  <a:lnTo>
                    <a:pt x="63863" y="2528994"/>
                  </a:lnTo>
                  <a:lnTo>
                    <a:pt x="63806" y="2523057"/>
                  </a:lnTo>
                  <a:lnTo>
                    <a:pt x="63745" y="2517121"/>
                  </a:lnTo>
                  <a:lnTo>
                    <a:pt x="63678" y="2511184"/>
                  </a:lnTo>
                  <a:lnTo>
                    <a:pt x="63607" y="2505247"/>
                  </a:lnTo>
                  <a:lnTo>
                    <a:pt x="63530" y="2499311"/>
                  </a:lnTo>
                  <a:lnTo>
                    <a:pt x="63449" y="2493374"/>
                  </a:lnTo>
                  <a:lnTo>
                    <a:pt x="63361" y="2487438"/>
                  </a:lnTo>
                  <a:lnTo>
                    <a:pt x="63269" y="2481501"/>
                  </a:lnTo>
                  <a:lnTo>
                    <a:pt x="63171" y="2475564"/>
                  </a:lnTo>
                  <a:lnTo>
                    <a:pt x="63068" y="2469628"/>
                  </a:lnTo>
                  <a:lnTo>
                    <a:pt x="62959" y="2463691"/>
                  </a:lnTo>
                  <a:lnTo>
                    <a:pt x="62845" y="2457755"/>
                  </a:lnTo>
                  <a:lnTo>
                    <a:pt x="62725" y="2451818"/>
                  </a:lnTo>
                  <a:lnTo>
                    <a:pt x="62600" y="2445881"/>
                  </a:lnTo>
                  <a:lnTo>
                    <a:pt x="62468" y="2439945"/>
                  </a:lnTo>
                  <a:lnTo>
                    <a:pt x="62332" y="2434008"/>
                  </a:lnTo>
                  <a:lnTo>
                    <a:pt x="62189" y="2428072"/>
                  </a:lnTo>
                  <a:lnTo>
                    <a:pt x="62042" y="2422135"/>
                  </a:lnTo>
                  <a:lnTo>
                    <a:pt x="61886" y="2416198"/>
                  </a:lnTo>
                  <a:lnTo>
                    <a:pt x="61728" y="2410262"/>
                  </a:lnTo>
                  <a:lnTo>
                    <a:pt x="61561" y="2404325"/>
                  </a:lnTo>
                  <a:lnTo>
                    <a:pt x="61390" y="2398389"/>
                  </a:lnTo>
                  <a:lnTo>
                    <a:pt x="61212" y="2392452"/>
                  </a:lnTo>
                  <a:lnTo>
                    <a:pt x="61029" y="2386515"/>
                  </a:lnTo>
                  <a:lnTo>
                    <a:pt x="60839" y="2380579"/>
                  </a:lnTo>
                  <a:lnTo>
                    <a:pt x="60645" y="2374642"/>
                  </a:lnTo>
                  <a:lnTo>
                    <a:pt x="60443" y="2368706"/>
                  </a:lnTo>
                  <a:lnTo>
                    <a:pt x="60237" y="2362769"/>
                  </a:lnTo>
                  <a:lnTo>
                    <a:pt x="60023" y="2356832"/>
                  </a:lnTo>
                  <a:lnTo>
                    <a:pt x="59805" y="2350896"/>
                  </a:lnTo>
                  <a:lnTo>
                    <a:pt x="59579" y="2344959"/>
                  </a:lnTo>
                  <a:lnTo>
                    <a:pt x="59349" y="2339022"/>
                  </a:lnTo>
                  <a:lnTo>
                    <a:pt x="59111" y="2333086"/>
                  </a:lnTo>
                  <a:lnTo>
                    <a:pt x="58870" y="2327149"/>
                  </a:lnTo>
                  <a:lnTo>
                    <a:pt x="58620" y="2321213"/>
                  </a:lnTo>
                  <a:lnTo>
                    <a:pt x="58366" y="2315276"/>
                  </a:lnTo>
                  <a:lnTo>
                    <a:pt x="58105" y="2309339"/>
                  </a:lnTo>
                  <a:lnTo>
                    <a:pt x="57840" y="2303403"/>
                  </a:lnTo>
                  <a:lnTo>
                    <a:pt x="57567" y="2297466"/>
                  </a:lnTo>
                  <a:lnTo>
                    <a:pt x="57289" y="2291530"/>
                  </a:lnTo>
                  <a:lnTo>
                    <a:pt x="57005" y="2285593"/>
                  </a:lnTo>
                  <a:lnTo>
                    <a:pt x="56716" y="2279656"/>
                  </a:lnTo>
                  <a:lnTo>
                    <a:pt x="56420" y="2273720"/>
                  </a:lnTo>
                  <a:lnTo>
                    <a:pt x="56120" y="2267783"/>
                  </a:lnTo>
                  <a:lnTo>
                    <a:pt x="55812" y="2261847"/>
                  </a:lnTo>
                  <a:lnTo>
                    <a:pt x="55500" y="2255910"/>
                  </a:lnTo>
                  <a:lnTo>
                    <a:pt x="55181" y="2249973"/>
                  </a:lnTo>
                  <a:lnTo>
                    <a:pt x="54858" y="2244037"/>
                  </a:lnTo>
                  <a:lnTo>
                    <a:pt x="54528" y="2238100"/>
                  </a:lnTo>
                  <a:lnTo>
                    <a:pt x="54194" y="2232164"/>
                  </a:lnTo>
                  <a:lnTo>
                    <a:pt x="53853" y="2226227"/>
                  </a:lnTo>
                  <a:lnTo>
                    <a:pt x="53508" y="2220290"/>
                  </a:lnTo>
                  <a:lnTo>
                    <a:pt x="53156" y="2214354"/>
                  </a:lnTo>
                  <a:lnTo>
                    <a:pt x="52800" y="2208417"/>
                  </a:lnTo>
                  <a:lnTo>
                    <a:pt x="52438" y="2202481"/>
                  </a:lnTo>
                  <a:lnTo>
                    <a:pt x="52071" y="2196544"/>
                  </a:lnTo>
                  <a:lnTo>
                    <a:pt x="51698" y="2190607"/>
                  </a:lnTo>
                  <a:lnTo>
                    <a:pt x="51322" y="2184671"/>
                  </a:lnTo>
                  <a:lnTo>
                    <a:pt x="50938" y="2178734"/>
                  </a:lnTo>
                  <a:lnTo>
                    <a:pt x="50552" y="2172797"/>
                  </a:lnTo>
                  <a:lnTo>
                    <a:pt x="50158" y="2166861"/>
                  </a:lnTo>
                  <a:lnTo>
                    <a:pt x="49761" y="2160924"/>
                  </a:lnTo>
                  <a:lnTo>
                    <a:pt x="49358" y="2154988"/>
                  </a:lnTo>
                  <a:lnTo>
                    <a:pt x="48952" y="2149051"/>
                  </a:lnTo>
                  <a:lnTo>
                    <a:pt x="48540" y="2143114"/>
                  </a:lnTo>
                  <a:lnTo>
                    <a:pt x="48124" y="2137178"/>
                  </a:lnTo>
                  <a:lnTo>
                    <a:pt x="47702" y="2131241"/>
                  </a:lnTo>
                  <a:lnTo>
                    <a:pt x="47277" y="2125305"/>
                  </a:lnTo>
                  <a:lnTo>
                    <a:pt x="46846" y="2119368"/>
                  </a:lnTo>
                  <a:lnTo>
                    <a:pt x="46412" y="2113431"/>
                  </a:lnTo>
                  <a:lnTo>
                    <a:pt x="45973" y="2107495"/>
                  </a:lnTo>
                  <a:lnTo>
                    <a:pt x="45531" y="2101558"/>
                  </a:lnTo>
                  <a:lnTo>
                    <a:pt x="45083" y="2095622"/>
                  </a:lnTo>
                  <a:lnTo>
                    <a:pt x="44633" y="2089685"/>
                  </a:lnTo>
                  <a:lnTo>
                    <a:pt x="44177" y="2083748"/>
                  </a:lnTo>
                  <a:lnTo>
                    <a:pt x="43719" y="2077812"/>
                  </a:lnTo>
                  <a:lnTo>
                    <a:pt x="43255" y="2071875"/>
                  </a:lnTo>
                  <a:lnTo>
                    <a:pt x="42789" y="2065939"/>
                  </a:lnTo>
                  <a:lnTo>
                    <a:pt x="42319" y="2060002"/>
                  </a:lnTo>
                  <a:lnTo>
                    <a:pt x="41846" y="2054065"/>
                  </a:lnTo>
                  <a:lnTo>
                    <a:pt x="41369" y="2048129"/>
                  </a:lnTo>
                  <a:lnTo>
                    <a:pt x="40889" y="2042192"/>
                  </a:lnTo>
                  <a:lnTo>
                    <a:pt x="40405" y="2036256"/>
                  </a:lnTo>
                  <a:lnTo>
                    <a:pt x="39919" y="2030319"/>
                  </a:lnTo>
                  <a:lnTo>
                    <a:pt x="39429" y="2024382"/>
                  </a:lnTo>
                  <a:lnTo>
                    <a:pt x="38937" y="2018446"/>
                  </a:lnTo>
                  <a:lnTo>
                    <a:pt x="38441" y="2012509"/>
                  </a:lnTo>
                  <a:lnTo>
                    <a:pt x="37943" y="2006573"/>
                  </a:lnTo>
                  <a:lnTo>
                    <a:pt x="37443" y="2000636"/>
                  </a:lnTo>
                  <a:lnTo>
                    <a:pt x="36940" y="1994699"/>
                  </a:lnTo>
                  <a:lnTo>
                    <a:pt x="36434" y="1988763"/>
                  </a:lnTo>
                  <a:lnTo>
                    <a:pt x="35927" y="1982826"/>
                  </a:lnTo>
                  <a:lnTo>
                    <a:pt x="35417" y="1976889"/>
                  </a:lnTo>
                  <a:lnTo>
                    <a:pt x="34906" y="1970953"/>
                  </a:lnTo>
                  <a:lnTo>
                    <a:pt x="34393" y="1965016"/>
                  </a:lnTo>
                  <a:lnTo>
                    <a:pt x="33878" y="1959080"/>
                  </a:lnTo>
                  <a:lnTo>
                    <a:pt x="33361" y="1953143"/>
                  </a:lnTo>
                  <a:lnTo>
                    <a:pt x="32843" y="1947206"/>
                  </a:lnTo>
                  <a:lnTo>
                    <a:pt x="32324" y="1941270"/>
                  </a:lnTo>
                  <a:lnTo>
                    <a:pt x="31803" y="1935333"/>
                  </a:lnTo>
                  <a:lnTo>
                    <a:pt x="31282" y="1929397"/>
                  </a:lnTo>
                  <a:lnTo>
                    <a:pt x="30760" y="1923460"/>
                  </a:lnTo>
                  <a:lnTo>
                    <a:pt x="30236" y="1917523"/>
                  </a:lnTo>
                  <a:lnTo>
                    <a:pt x="29713" y="1911587"/>
                  </a:lnTo>
                  <a:lnTo>
                    <a:pt x="29189" y="1905650"/>
                  </a:lnTo>
                  <a:lnTo>
                    <a:pt x="28664" y="1899714"/>
                  </a:lnTo>
                  <a:lnTo>
                    <a:pt x="28140" y="1893777"/>
                  </a:lnTo>
                  <a:lnTo>
                    <a:pt x="27615" y="1887840"/>
                  </a:lnTo>
                  <a:lnTo>
                    <a:pt x="27091" y="1881904"/>
                  </a:lnTo>
                  <a:lnTo>
                    <a:pt x="26567" y="1875967"/>
                  </a:lnTo>
                  <a:lnTo>
                    <a:pt x="26044" y="1870031"/>
                  </a:lnTo>
                  <a:lnTo>
                    <a:pt x="25521" y="1864094"/>
                  </a:lnTo>
                  <a:lnTo>
                    <a:pt x="24999" y="1858157"/>
                  </a:lnTo>
                  <a:lnTo>
                    <a:pt x="24478" y="1852221"/>
                  </a:lnTo>
                  <a:lnTo>
                    <a:pt x="23958" y="1846284"/>
                  </a:lnTo>
                  <a:lnTo>
                    <a:pt x="23440" y="1840348"/>
                  </a:lnTo>
                  <a:lnTo>
                    <a:pt x="22923" y="1834411"/>
                  </a:lnTo>
                  <a:lnTo>
                    <a:pt x="22407" y="1828474"/>
                  </a:lnTo>
                  <a:lnTo>
                    <a:pt x="21894" y="1822538"/>
                  </a:lnTo>
                  <a:lnTo>
                    <a:pt x="21383" y="1816601"/>
                  </a:lnTo>
                  <a:lnTo>
                    <a:pt x="20873" y="1810664"/>
                  </a:lnTo>
                  <a:lnTo>
                    <a:pt x="20366" y="1804728"/>
                  </a:lnTo>
                  <a:lnTo>
                    <a:pt x="19862" y="1798791"/>
                  </a:lnTo>
                  <a:lnTo>
                    <a:pt x="19361" y="1792855"/>
                  </a:lnTo>
                  <a:lnTo>
                    <a:pt x="18862" y="1786918"/>
                  </a:lnTo>
                  <a:lnTo>
                    <a:pt x="18366" y="1780981"/>
                  </a:lnTo>
                  <a:lnTo>
                    <a:pt x="17874" y="1775045"/>
                  </a:lnTo>
                  <a:lnTo>
                    <a:pt x="17385" y="1769108"/>
                  </a:lnTo>
                  <a:lnTo>
                    <a:pt x="16900" y="1763172"/>
                  </a:lnTo>
                  <a:lnTo>
                    <a:pt x="16419" y="1757235"/>
                  </a:lnTo>
                  <a:lnTo>
                    <a:pt x="15941" y="1751298"/>
                  </a:lnTo>
                  <a:lnTo>
                    <a:pt x="15468" y="1745362"/>
                  </a:lnTo>
                  <a:lnTo>
                    <a:pt x="14999" y="1739425"/>
                  </a:lnTo>
                  <a:lnTo>
                    <a:pt x="14534" y="1733489"/>
                  </a:lnTo>
                  <a:lnTo>
                    <a:pt x="14075" y="1727552"/>
                  </a:lnTo>
                  <a:lnTo>
                    <a:pt x="13619" y="1721615"/>
                  </a:lnTo>
                  <a:lnTo>
                    <a:pt x="13170" y="1715679"/>
                  </a:lnTo>
                  <a:lnTo>
                    <a:pt x="12725" y="1709742"/>
                  </a:lnTo>
                  <a:lnTo>
                    <a:pt x="12286" y="1703806"/>
                  </a:lnTo>
                  <a:lnTo>
                    <a:pt x="11852" y="1697869"/>
                  </a:lnTo>
                  <a:lnTo>
                    <a:pt x="11424" y="1691932"/>
                  </a:lnTo>
                  <a:lnTo>
                    <a:pt x="11001" y="1685996"/>
                  </a:lnTo>
                  <a:lnTo>
                    <a:pt x="10586" y="1680059"/>
                  </a:lnTo>
                  <a:lnTo>
                    <a:pt x="10175" y="1674123"/>
                  </a:lnTo>
                  <a:lnTo>
                    <a:pt x="9772" y="1668186"/>
                  </a:lnTo>
                  <a:lnTo>
                    <a:pt x="9375" y="1662249"/>
                  </a:lnTo>
                  <a:lnTo>
                    <a:pt x="8985" y="1656313"/>
                  </a:lnTo>
                  <a:lnTo>
                    <a:pt x="8601" y="1650376"/>
                  </a:lnTo>
                  <a:lnTo>
                    <a:pt x="8225" y="1644440"/>
                  </a:lnTo>
                  <a:lnTo>
                    <a:pt x="7855" y="1638503"/>
                  </a:lnTo>
                  <a:lnTo>
                    <a:pt x="7493" y="1632566"/>
                  </a:lnTo>
                  <a:lnTo>
                    <a:pt x="7138" y="1626630"/>
                  </a:lnTo>
                  <a:lnTo>
                    <a:pt x="6791" y="1620693"/>
                  </a:lnTo>
                  <a:lnTo>
                    <a:pt x="6451" y="1614756"/>
                  </a:lnTo>
                  <a:lnTo>
                    <a:pt x="6119" y="1608820"/>
                  </a:lnTo>
                  <a:lnTo>
                    <a:pt x="5796" y="1602883"/>
                  </a:lnTo>
                  <a:lnTo>
                    <a:pt x="5480" y="1596947"/>
                  </a:lnTo>
                  <a:lnTo>
                    <a:pt x="5172" y="1591010"/>
                  </a:lnTo>
                  <a:lnTo>
                    <a:pt x="4873" y="1585073"/>
                  </a:lnTo>
                  <a:lnTo>
                    <a:pt x="4581" y="1579137"/>
                  </a:lnTo>
                  <a:lnTo>
                    <a:pt x="4299" y="1573200"/>
                  </a:lnTo>
                  <a:lnTo>
                    <a:pt x="4025" y="1567264"/>
                  </a:lnTo>
                  <a:lnTo>
                    <a:pt x="3759" y="1561327"/>
                  </a:lnTo>
                  <a:lnTo>
                    <a:pt x="3503" y="1555390"/>
                  </a:lnTo>
                  <a:lnTo>
                    <a:pt x="3255" y="1549454"/>
                  </a:lnTo>
                  <a:lnTo>
                    <a:pt x="3015" y="1543517"/>
                  </a:lnTo>
                  <a:lnTo>
                    <a:pt x="2785" y="1537581"/>
                  </a:lnTo>
                  <a:lnTo>
                    <a:pt x="2564" y="1531644"/>
                  </a:lnTo>
                  <a:lnTo>
                    <a:pt x="2352" y="1525707"/>
                  </a:lnTo>
                  <a:lnTo>
                    <a:pt x="2149" y="1519771"/>
                  </a:lnTo>
                  <a:lnTo>
                    <a:pt x="1955" y="1513834"/>
                  </a:lnTo>
                  <a:lnTo>
                    <a:pt x="1770" y="1507898"/>
                  </a:lnTo>
                  <a:lnTo>
                    <a:pt x="1595" y="1501961"/>
                  </a:lnTo>
                  <a:lnTo>
                    <a:pt x="1429" y="1496024"/>
                  </a:lnTo>
                  <a:lnTo>
                    <a:pt x="1272" y="1490088"/>
                  </a:lnTo>
                  <a:lnTo>
                    <a:pt x="1124" y="1484151"/>
                  </a:lnTo>
                  <a:lnTo>
                    <a:pt x="985" y="1478215"/>
                  </a:lnTo>
                  <a:lnTo>
                    <a:pt x="856" y="1472278"/>
                  </a:lnTo>
                  <a:lnTo>
                    <a:pt x="736" y="1466341"/>
                  </a:lnTo>
                  <a:lnTo>
                    <a:pt x="625" y="1460405"/>
                  </a:lnTo>
                  <a:lnTo>
                    <a:pt x="523" y="1454468"/>
                  </a:lnTo>
                  <a:lnTo>
                    <a:pt x="431" y="1448531"/>
                  </a:lnTo>
                  <a:lnTo>
                    <a:pt x="348" y="1442595"/>
                  </a:lnTo>
                  <a:lnTo>
                    <a:pt x="273" y="1436658"/>
                  </a:lnTo>
                  <a:lnTo>
                    <a:pt x="208" y="1430722"/>
                  </a:lnTo>
                  <a:lnTo>
                    <a:pt x="152" y="1424785"/>
                  </a:lnTo>
                  <a:lnTo>
                    <a:pt x="105" y="1418848"/>
                  </a:lnTo>
                  <a:lnTo>
                    <a:pt x="66" y="1412912"/>
                  </a:lnTo>
                  <a:lnTo>
                    <a:pt x="36" y="1406975"/>
                  </a:lnTo>
                  <a:lnTo>
                    <a:pt x="16" y="1401039"/>
                  </a:lnTo>
                  <a:lnTo>
                    <a:pt x="3" y="1395102"/>
                  </a:lnTo>
                  <a:lnTo>
                    <a:pt x="0" y="1389165"/>
                  </a:lnTo>
                  <a:lnTo>
                    <a:pt x="4" y="1383229"/>
                  </a:lnTo>
                  <a:lnTo>
                    <a:pt x="17" y="1377292"/>
                  </a:lnTo>
                  <a:lnTo>
                    <a:pt x="38" y="1371356"/>
                  </a:lnTo>
                  <a:lnTo>
                    <a:pt x="67" y="1365419"/>
                  </a:lnTo>
                  <a:lnTo>
                    <a:pt x="104" y="1359482"/>
                  </a:lnTo>
                  <a:lnTo>
                    <a:pt x="149" y="1353546"/>
                  </a:lnTo>
                  <a:lnTo>
                    <a:pt x="201" y="1347609"/>
                  </a:lnTo>
                  <a:lnTo>
                    <a:pt x="262" y="1341673"/>
                  </a:lnTo>
                  <a:lnTo>
                    <a:pt x="329" y="1335736"/>
                  </a:lnTo>
                  <a:lnTo>
                    <a:pt x="404" y="1329799"/>
                  </a:lnTo>
                  <a:lnTo>
                    <a:pt x="485" y="1323863"/>
                  </a:lnTo>
                  <a:lnTo>
                    <a:pt x="574" y="1317926"/>
                  </a:lnTo>
                  <a:lnTo>
                    <a:pt x="670" y="1311990"/>
                  </a:lnTo>
                  <a:lnTo>
                    <a:pt x="772" y="1306053"/>
                  </a:lnTo>
                  <a:lnTo>
                    <a:pt x="880" y="1300116"/>
                  </a:lnTo>
                  <a:lnTo>
                    <a:pt x="995" y="1294180"/>
                  </a:lnTo>
                  <a:lnTo>
                    <a:pt x="1115" y="1288243"/>
                  </a:lnTo>
                  <a:lnTo>
                    <a:pt x="1242" y="1282307"/>
                  </a:lnTo>
                  <a:lnTo>
                    <a:pt x="1374" y="1276370"/>
                  </a:lnTo>
                  <a:lnTo>
                    <a:pt x="1512" y="1270433"/>
                  </a:lnTo>
                  <a:lnTo>
                    <a:pt x="1655" y="1264497"/>
                  </a:lnTo>
                  <a:lnTo>
                    <a:pt x="1803" y="1258560"/>
                  </a:lnTo>
                  <a:lnTo>
                    <a:pt x="1955" y="1252623"/>
                  </a:lnTo>
                  <a:lnTo>
                    <a:pt x="2113" y="1246687"/>
                  </a:lnTo>
                  <a:lnTo>
                    <a:pt x="2275" y="1240750"/>
                  </a:lnTo>
                  <a:lnTo>
                    <a:pt x="2441" y="1234814"/>
                  </a:lnTo>
                  <a:lnTo>
                    <a:pt x="2611" y="1228877"/>
                  </a:lnTo>
                  <a:lnTo>
                    <a:pt x="2786" y="1222940"/>
                  </a:lnTo>
                  <a:lnTo>
                    <a:pt x="2963" y="1217004"/>
                  </a:lnTo>
                  <a:lnTo>
                    <a:pt x="3144" y="1211067"/>
                  </a:lnTo>
                  <a:lnTo>
                    <a:pt x="3328" y="1205131"/>
                  </a:lnTo>
                  <a:lnTo>
                    <a:pt x="3516" y="1199194"/>
                  </a:lnTo>
                  <a:lnTo>
                    <a:pt x="3706" y="1193257"/>
                  </a:lnTo>
                  <a:lnTo>
                    <a:pt x="3898" y="1187321"/>
                  </a:lnTo>
                  <a:lnTo>
                    <a:pt x="4093" y="1181384"/>
                  </a:lnTo>
                  <a:lnTo>
                    <a:pt x="4290" y="1175448"/>
                  </a:lnTo>
                  <a:lnTo>
                    <a:pt x="4489" y="1169511"/>
                  </a:lnTo>
                  <a:lnTo>
                    <a:pt x="4689" y="1163574"/>
                  </a:lnTo>
                  <a:lnTo>
                    <a:pt x="4891" y="1157638"/>
                  </a:lnTo>
                  <a:lnTo>
                    <a:pt x="5094" y="1151701"/>
                  </a:lnTo>
                  <a:lnTo>
                    <a:pt x="5299" y="1145765"/>
                  </a:lnTo>
                  <a:lnTo>
                    <a:pt x="5504" y="1139828"/>
                  </a:lnTo>
                  <a:lnTo>
                    <a:pt x="5709" y="1133891"/>
                  </a:lnTo>
                  <a:lnTo>
                    <a:pt x="5916" y="1127955"/>
                  </a:lnTo>
                  <a:lnTo>
                    <a:pt x="6122" y="1122018"/>
                  </a:lnTo>
                  <a:lnTo>
                    <a:pt x="6329" y="1116082"/>
                  </a:lnTo>
                  <a:lnTo>
                    <a:pt x="6535" y="1110145"/>
                  </a:lnTo>
                  <a:lnTo>
                    <a:pt x="6741" y="1104208"/>
                  </a:lnTo>
                  <a:lnTo>
                    <a:pt x="6947" y="1098272"/>
                  </a:lnTo>
                  <a:lnTo>
                    <a:pt x="7152" y="1092335"/>
                  </a:lnTo>
                  <a:lnTo>
                    <a:pt x="7356" y="1086398"/>
                  </a:lnTo>
                  <a:lnTo>
                    <a:pt x="7559" y="1080462"/>
                  </a:lnTo>
                  <a:lnTo>
                    <a:pt x="7761" y="1074525"/>
                  </a:lnTo>
                  <a:lnTo>
                    <a:pt x="7961" y="1068589"/>
                  </a:lnTo>
                  <a:lnTo>
                    <a:pt x="8160" y="1062652"/>
                  </a:lnTo>
                  <a:lnTo>
                    <a:pt x="8358" y="1056715"/>
                  </a:lnTo>
                  <a:lnTo>
                    <a:pt x="8553" y="1050779"/>
                  </a:lnTo>
                  <a:lnTo>
                    <a:pt x="8747" y="1044842"/>
                  </a:lnTo>
                  <a:lnTo>
                    <a:pt x="8938" y="1038906"/>
                  </a:lnTo>
                  <a:lnTo>
                    <a:pt x="9128" y="1032969"/>
                  </a:lnTo>
                  <a:lnTo>
                    <a:pt x="9315" y="1027032"/>
                  </a:lnTo>
                  <a:lnTo>
                    <a:pt x="9499" y="1021096"/>
                  </a:lnTo>
                  <a:lnTo>
                    <a:pt x="9682" y="1015159"/>
                  </a:lnTo>
                  <a:lnTo>
                    <a:pt x="9861" y="1009223"/>
                  </a:lnTo>
                  <a:lnTo>
                    <a:pt x="10038" y="1003286"/>
                  </a:lnTo>
                  <a:lnTo>
                    <a:pt x="10211" y="997349"/>
                  </a:lnTo>
                  <a:lnTo>
                    <a:pt x="10382" y="991413"/>
                  </a:lnTo>
                  <a:lnTo>
                    <a:pt x="10550" y="985476"/>
                  </a:lnTo>
                  <a:lnTo>
                    <a:pt x="10715" y="979540"/>
                  </a:lnTo>
                  <a:lnTo>
                    <a:pt x="10876" y="973603"/>
                  </a:lnTo>
                  <a:lnTo>
                    <a:pt x="11035" y="967666"/>
                  </a:lnTo>
                  <a:lnTo>
                    <a:pt x="11190" y="961730"/>
                  </a:lnTo>
                  <a:lnTo>
                    <a:pt x="11342" y="955793"/>
                  </a:lnTo>
                  <a:lnTo>
                    <a:pt x="11491" y="949857"/>
                  </a:lnTo>
                  <a:lnTo>
                    <a:pt x="11636" y="943920"/>
                  </a:lnTo>
                  <a:lnTo>
                    <a:pt x="11778" y="937983"/>
                  </a:lnTo>
                  <a:lnTo>
                    <a:pt x="11917" y="932047"/>
                  </a:lnTo>
                  <a:lnTo>
                    <a:pt x="12052" y="926110"/>
                  </a:lnTo>
                  <a:lnTo>
                    <a:pt x="12184" y="920174"/>
                  </a:lnTo>
                  <a:lnTo>
                    <a:pt x="12312" y="914237"/>
                  </a:lnTo>
                  <a:lnTo>
                    <a:pt x="12437" y="908300"/>
                  </a:lnTo>
                  <a:lnTo>
                    <a:pt x="12558" y="902364"/>
                  </a:lnTo>
                  <a:lnTo>
                    <a:pt x="12677" y="896427"/>
                  </a:lnTo>
                  <a:lnTo>
                    <a:pt x="12792" y="890490"/>
                  </a:lnTo>
                  <a:lnTo>
                    <a:pt x="12904" y="884554"/>
                  </a:lnTo>
                  <a:lnTo>
                    <a:pt x="13012" y="878617"/>
                  </a:lnTo>
                  <a:lnTo>
                    <a:pt x="13118" y="872681"/>
                  </a:lnTo>
                  <a:lnTo>
                    <a:pt x="13220" y="866744"/>
                  </a:lnTo>
                  <a:lnTo>
                    <a:pt x="13320" y="860807"/>
                  </a:lnTo>
                  <a:lnTo>
                    <a:pt x="13416" y="854871"/>
                  </a:lnTo>
                  <a:lnTo>
                    <a:pt x="13510" y="848934"/>
                  </a:lnTo>
                  <a:lnTo>
                    <a:pt x="13600" y="842998"/>
                  </a:lnTo>
                  <a:lnTo>
                    <a:pt x="13688" y="837061"/>
                  </a:lnTo>
                  <a:lnTo>
                    <a:pt x="13774" y="831124"/>
                  </a:lnTo>
                  <a:lnTo>
                    <a:pt x="13857" y="825188"/>
                  </a:lnTo>
                  <a:lnTo>
                    <a:pt x="13937" y="819251"/>
                  </a:lnTo>
                  <a:lnTo>
                    <a:pt x="14016" y="813315"/>
                  </a:lnTo>
                  <a:lnTo>
                    <a:pt x="14091" y="807378"/>
                  </a:lnTo>
                  <a:lnTo>
                    <a:pt x="14166" y="801441"/>
                  </a:lnTo>
                  <a:lnTo>
                    <a:pt x="14237" y="795505"/>
                  </a:lnTo>
                  <a:lnTo>
                    <a:pt x="14308" y="789568"/>
                  </a:lnTo>
                  <a:lnTo>
                    <a:pt x="14376" y="783632"/>
                  </a:lnTo>
                  <a:lnTo>
                    <a:pt x="14444" y="777695"/>
                  </a:lnTo>
                  <a:lnTo>
                    <a:pt x="14509" y="771758"/>
                  </a:lnTo>
                  <a:lnTo>
                    <a:pt x="14574" y="765822"/>
                  </a:lnTo>
                  <a:lnTo>
                    <a:pt x="14637" y="759885"/>
                  </a:lnTo>
                  <a:lnTo>
                    <a:pt x="14699" y="753949"/>
                  </a:lnTo>
                  <a:lnTo>
                    <a:pt x="14761" y="748012"/>
                  </a:lnTo>
                  <a:lnTo>
                    <a:pt x="14822" y="742075"/>
                  </a:lnTo>
                  <a:lnTo>
                    <a:pt x="14882" y="736139"/>
                  </a:lnTo>
                  <a:lnTo>
                    <a:pt x="14943" y="730202"/>
                  </a:lnTo>
                  <a:lnTo>
                    <a:pt x="15003" y="724265"/>
                  </a:lnTo>
                  <a:lnTo>
                    <a:pt x="15063" y="718329"/>
                  </a:lnTo>
                  <a:lnTo>
                    <a:pt x="15123" y="712392"/>
                  </a:lnTo>
                  <a:lnTo>
                    <a:pt x="15183" y="706456"/>
                  </a:lnTo>
                  <a:lnTo>
                    <a:pt x="15244" y="700519"/>
                  </a:lnTo>
                  <a:lnTo>
                    <a:pt x="15306" y="694582"/>
                  </a:lnTo>
                  <a:lnTo>
                    <a:pt x="15369" y="688646"/>
                  </a:lnTo>
                  <a:lnTo>
                    <a:pt x="15432" y="682709"/>
                  </a:lnTo>
                  <a:lnTo>
                    <a:pt x="15497" y="676773"/>
                  </a:lnTo>
                  <a:lnTo>
                    <a:pt x="15563" y="670836"/>
                  </a:lnTo>
                  <a:lnTo>
                    <a:pt x="15631" y="664899"/>
                  </a:lnTo>
                  <a:lnTo>
                    <a:pt x="15700" y="658963"/>
                  </a:lnTo>
                  <a:lnTo>
                    <a:pt x="15771" y="653026"/>
                  </a:lnTo>
                  <a:lnTo>
                    <a:pt x="15844" y="647090"/>
                  </a:lnTo>
                  <a:lnTo>
                    <a:pt x="15920" y="641153"/>
                  </a:lnTo>
                  <a:lnTo>
                    <a:pt x="15997" y="635216"/>
                  </a:lnTo>
                  <a:lnTo>
                    <a:pt x="16078" y="629280"/>
                  </a:lnTo>
                  <a:lnTo>
                    <a:pt x="16160" y="623343"/>
                  </a:lnTo>
                  <a:lnTo>
                    <a:pt x="16247" y="617407"/>
                  </a:lnTo>
                  <a:lnTo>
                    <a:pt x="16335" y="611470"/>
                  </a:lnTo>
                  <a:lnTo>
                    <a:pt x="16427" y="605533"/>
                  </a:lnTo>
                  <a:lnTo>
                    <a:pt x="16522" y="599597"/>
                  </a:lnTo>
                  <a:lnTo>
                    <a:pt x="16621" y="593660"/>
                  </a:lnTo>
                  <a:lnTo>
                    <a:pt x="16722" y="587724"/>
                  </a:lnTo>
                  <a:lnTo>
                    <a:pt x="16829" y="581787"/>
                  </a:lnTo>
                  <a:lnTo>
                    <a:pt x="16938" y="575850"/>
                  </a:lnTo>
                  <a:lnTo>
                    <a:pt x="17052" y="569914"/>
                  </a:lnTo>
                  <a:lnTo>
                    <a:pt x="17169" y="563977"/>
                  </a:lnTo>
                  <a:lnTo>
                    <a:pt x="17292" y="558041"/>
                  </a:lnTo>
                  <a:lnTo>
                    <a:pt x="17417" y="552104"/>
                  </a:lnTo>
                  <a:lnTo>
                    <a:pt x="17549" y="546167"/>
                  </a:lnTo>
                  <a:lnTo>
                    <a:pt x="17684" y="540231"/>
                  </a:lnTo>
                  <a:lnTo>
                    <a:pt x="17825" y="534294"/>
                  </a:lnTo>
                  <a:lnTo>
                    <a:pt x="17969" y="528357"/>
                  </a:lnTo>
                  <a:lnTo>
                    <a:pt x="18119" y="522421"/>
                  </a:lnTo>
                  <a:lnTo>
                    <a:pt x="18273" y="516484"/>
                  </a:lnTo>
                  <a:lnTo>
                    <a:pt x="18434" y="510548"/>
                  </a:lnTo>
                  <a:lnTo>
                    <a:pt x="18598" y="504611"/>
                  </a:lnTo>
                  <a:lnTo>
                    <a:pt x="18770" y="498674"/>
                  </a:lnTo>
                  <a:lnTo>
                    <a:pt x="18944" y="492738"/>
                  </a:lnTo>
                  <a:lnTo>
                    <a:pt x="19126" y="486801"/>
                  </a:lnTo>
                  <a:lnTo>
                    <a:pt x="19312" y="480865"/>
                  </a:lnTo>
                  <a:lnTo>
                    <a:pt x="19505" y="474928"/>
                  </a:lnTo>
                  <a:lnTo>
                    <a:pt x="19701" y="468991"/>
                  </a:lnTo>
                  <a:lnTo>
                    <a:pt x="19906" y="463055"/>
                  </a:lnTo>
                  <a:lnTo>
                    <a:pt x="20114" y="457118"/>
                  </a:lnTo>
                  <a:lnTo>
                    <a:pt x="20329" y="451182"/>
                  </a:lnTo>
                  <a:lnTo>
                    <a:pt x="20548" y="445245"/>
                  </a:lnTo>
                  <a:lnTo>
                    <a:pt x="20776" y="439308"/>
                  </a:lnTo>
                  <a:lnTo>
                    <a:pt x="21006" y="433372"/>
                  </a:lnTo>
                  <a:lnTo>
                    <a:pt x="21245" y="427435"/>
                  </a:lnTo>
                  <a:lnTo>
                    <a:pt x="21488" y="421499"/>
                  </a:lnTo>
                  <a:lnTo>
                    <a:pt x="21738" y="415562"/>
                  </a:lnTo>
                  <a:lnTo>
                    <a:pt x="21992" y="409625"/>
                  </a:lnTo>
                  <a:lnTo>
                    <a:pt x="22254" y="403689"/>
                  </a:lnTo>
                  <a:lnTo>
                    <a:pt x="22520" y="397752"/>
                  </a:lnTo>
                  <a:lnTo>
                    <a:pt x="22794" y="391816"/>
                  </a:lnTo>
                  <a:lnTo>
                    <a:pt x="23071" y="385879"/>
                  </a:lnTo>
                  <a:lnTo>
                    <a:pt x="23356" y="379942"/>
                  </a:lnTo>
                  <a:lnTo>
                    <a:pt x="23645" y="374006"/>
                  </a:lnTo>
                  <a:lnTo>
                    <a:pt x="23942" y="368069"/>
                  </a:lnTo>
                  <a:lnTo>
                    <a:pt x="24241" y="362132"/>
                  </a:lnTo>
                  <a:lnTo>
                    <a:pt x="24549" y="356196"/>
                  </a:lnTo>
                  <a:lnTo>
                    <a:pt x="24860" y="350259"/>
                  </a:lnTo>
                  <a:lnTo>
                    <a:pt x="25179" y="344323"/>
                  </a:lnTo>
                  <a:lnTo>
                    <a:pt x="25501" y="338386"/>
                  </a:lnTo>
                  <a:lnTo>
                    <a:pt x="25831" y="332449"/>
                  </a:lnTo>
                  <a:lnTo>
                    <a:pt x="26164" y="326513"/>
                  </a:lnTo>
                  <a:lnTo>
                    <a:pt x="26504" y="320576"/>
                  </a:lnTo>
                  <a:lnTo>
                    <a:pt x="26847" y="314640"/>
                  </a:lnTo>
                  <a:lnTo>
                    <a:pt x="27198" y="308703"/>
                  </a:lnTo>
                  <a:lnTo>
                    <a:pt x="27551" y="302766"/>
                  </a:lnTo>
                  <a:lnTo>
                    <a:pt x="27911" y="296830"/>
                  </a:lnTo>
                  <a:lnTo>
                    <a:pt x="28274" y="290893"/>
                  </a:lnTo>
                  <a:lnTo>
                    <a:pt x="28644" y="284957"/>
                  </a:lnTo>
                  <a:lnTo>
                    <a:pt x="29016" y="279020"/>
                  </a:lnTo>
                  <a:lnTo>
                    <a:pt x="29395" y="273083"/>
                  </a:lnTo>
                  <a:lnTo>
                    <a:pt x="29777" y="267147"/>
                  </a:lnTo>
                  <a:lnTo>
                    <a:pt x="30164" y="261210"/>
                  </a:lnTo>
                  <a:lnTo>
                    <a:pt x="30554" y="255274"/>
                  </a:lnTo>
                  <a:lnTo>
                    <a:pt x="30950" y="249337"/>
                  </a:lnTo>
                  <a:lnTo>
                    <a:pt x="31348" y="243400"/>
                  </a:lnTo>
                  <a:lnTo>
                    <a:pt x="31752" y="237464"/>
                  </a:lnTo>
                  <a:lnTo>
                    <a:pt x="32157" y="231527"/>
                  </a:lnTo>
                  <a:lnTo>
                    <a:pt x="32568" y="225591"/>
                  </a:lnTo>
                  <a:lnTo>
                    <a:pt x="32981" y="219654"/>
                  </a:lnTo>
                  <a:lnTo>
                    <a:pt x="33399" y="213717"/>
                  </a:lnTo>
                  <a:lnTo>
                    <a:pt x="33818" y="207781"/>
                  </a:lnTo>
                  <a:lnTo>
                    <a:pt x="34243" y="201844"/>
                  </a:lnTo>
                  <a:lnTo>
                    <a:pt x="34668" y="195908"/>
                  </a:lnTo>
                  <a:lnTo>
                    <a:pt x="35098" y="189971"/>
                  </a:lnTo>
                  <a:lnTo>
                    <a:pt x="35529" y="184034"/>
                  </a:lnTo>
                  <a:lnTo>
                    <a:pt x="35964" y="178098"/>
                  </a:lnTo>
                  <a:lnTo>
                    <a:pt x="36401" y="172161"/>
                  </a:lnTo>
                  <a:lnTo>
                    <a:pt x="36841" y="166224"/>
                  </a:lnTo>
                  <a:lnTo>
                    <a:pt x="37282" y="160288"/>
                  </a:lnTo>
                  <a:lnTo>
                    <a:pt x="37726" y="154351"/>
                  </a:lnTo>
                  <a:lnTo>
                    <a:pt x="38171" y="148415"/>
                  </a:lnTo>
                  <a:lnTo>
                    <a:pt x="38618" y="142478"/>
                  </a:lnTo>
                  <a:lnTo>
                    <a:pt x="39067" y="136541"/>
                  </a:lnTo>
                  <a:lnTo>
                    <a:pt x="39517" y="130605"/>
                  </a:lnTo>
                  <a:lnTo>
                    <a:pt x="39969" y="124668"/>
                  </a:lnTo>
                  <a:lnTo>
                    <a:pt x="40422" y="118732"/>
                  </a:lnTo>
                  <a:lnTo>
                    <a:pt x="40876" y="112795"/>
                  </a:lnTo>
                  <a:lnTo>
                    <a:pt x="41331" y="106858"/>
                  </a:lnTo>
                  <a:lnTo>
                    <a:pt x="41787" y="100922"/>
                  </a:lnTo>
                  <a:lnTo>
                    <a:pt x="42243" y="94985"/>
                  </a:lnTo>
                  <a:lnTo>
                    <a:pt x="42700" y="89049"/>
                  </a:lnTo>
                  <a:lnTo>
                    <a:pt x="43158" y="83112"/>
                  </a:lnTo>
                  <a:lnTo>
                    <a:pt x="43615" y="77175"/>
                  </a:lnTo>
                  <a:lnTo>
                    <a:pt x="44073" y="71239"/>
                  </a:lnTo>
                  <a:lnTo>
                    <a:pt x="44531" y="65302"/>
                  </a:lnTo>
                  <a:lnTo>
                    <a:pt x="44989" y="59366"/>
                  </a:lnTo>
                  <a:lnTo>
                    <a:pt x="45447" y="53429"/>
                  </a:lnTo>
                  <a:lnTo>
                    <a:pt x="45904" y="47492"/>
                  </a:lnTo>
                  <a:lnTo>
                    <a:pt x="46361" y="41556"/>
                  </a:lnTo>
                  <a:lnTo>
                    <a:pt x="46817" y="35619"/>
                  </a:lnTo>
                  <a:lnTo>
                    <a:pt x="47273" y="29683"/>
                  </a:lnTo>
                  <a:lnTo>
                    <a:pt x="47727" y="23746"/>
                  </a:lnTo>
                  <a:lnTo>
                    <a:pt x="48182" y="17809"/>
                  </a:lnTo>
                  <a:lnTo>
                    <a:pt x="48634" y="11873"/>
                  </a:lnTo>
                  <a:lnTo>
                    <a:pt x="49086" y="5936"/>
                  </a:lnTo>
                  <a:lnTo>
                    <a:pt x="49536" y="0"/>
                  </a:lnTo>
                  <a:lnTo>
                    <a:pt x="115428" y="0"/>
                  </a:lnTo>
                  <a:lnTo>
                    <a:pt x="115878" y="5936"/>
                  </a:lnTo>
                  <a:lnTo>
                    <a:pt x="116330" y="11873"/>
                  </a:lnTo>
                  <a:lnTo>
                    <a:pt x="116782" y="17809"/>
                  </a:lnTo>
                  <a:lnTo>
                    <a:pt x="117236" y="23746"/>
                  </a:lnTo>
                  <a:lnTo>
                    <a:pt x="117691" y="29683"/>
                  </a:lnTo>
                  <a:lnTo>
                    <a:pt x="118146" y="35619"/>
                  </a:lnTo>
                  <a:lnTo>
                    <a:pt x="118603" y="41556"/>
                  </a:lnTo>
                  <a:lnTo>
                    <a:pt x="119060" y="47492"/>
                  </a:lnTo>
                  <a:lnTo>
                    <a:pt x="119517" y="53429"/>
                  </a:lnTo>
                  <a:lnTo>
                    <a:pt x="119975" y="59366"/>
                  </a:lnTo>
                  <a:lnTo>
                    <a:pt x="120432" y="65302"/>
                  </a:lnTo>
                  <a:lnTo>
                    <a:pt x="120890" y="71239"/>
                  </a:lnTo>
                  <a:lnTo>
                    <a:pt x="121348" y="77175"/>
                  </a:lnTo>
                  <a:lnTo>
                    <a:pt x="121806" y="83112"/>
                  </a:lnTo>
                  <a:lnTo>
                    <a:pt x="122264" y="89049"/>
                  </a:lnTo>
                  <a:lnTo>
                    <a:pt x="122721" y="94985"/>
                  </a:lnTo>
                  <a:lnTo>
                    <a:pt x="123177" y="100922"/>
                  </a:lnTo>
                  <a:lnTo>
                    <a:pt x="123633" y="106858"/>
                  </a:lnTo>
                  <a:lnTo>
                    <a:pt x="124088" y="112795"/>
                  </a:lnTo>
                  <a:lnTo>
                    <a:pt x="124542" y="118732"/>
                  </a:lnTo>
                  <a:lnTo>
                    <a:pt x="124995" y="124668"/>
                  </a:lnTo>
                  <a:lnTo>
                    <a:pt x="125446" y="130605"/>
                  </a:lnTo>
                  <a:lnTo>
                    <a:pt x="125897" y="136541"/>
                  </a:lnTo>
                  <a:lnTo>
                    <a:pt x="126346" y="142478"/>
                  </a:lnTo>
                  <a:lnTo>
                    <a:pt x="126793" y="148415"/>
                  </a:lnTo>
                  <a:lnTo>
                    <a:pt x="127238" y="154351"/>
                  </a:lnTo>
                  <a:lnTo>
                    <a:pt x="127682" y="160288"/>
                  </a:lnTo>
                  <a:lnTo>
                    <a:pt x="128123" y="166224"/>
                  </a:lnTo>
                  <a:lnTo>
                    <a:pt x="128563" y="172161"/>
                  </a:lnTo>
                  <a:lnTo>
                    <a:pt x="128999" y="178098"/>
                  </a:lnTo>
                  <a:lnTo>
                    <a:pt x="129434" y="184034"/>
                  </a:lnTo>
                  <a:lnTo>
                    <a:pt x="129866" y="189971"/>
                  </a:lnTo>
                  <a:lnTo>
                    <a:pt x="130296" y="195908"/>
                  </a:lnTo>
                  <a:lnTo>
                    <a:pt x="130721" y="201844"/>
                  </a:lnTo>
                  <a:lnTo>
                    <a:pt x="131145" y="207781"/>
                  </a:lnTo>
                  <a:lnTo>
                    <a:pt x="131565" y="213717"/>
                  </a:lnTo>
                  <a:lnTo>
                    <a:pt x="131983" y="219654"/>
                  </a:lnTo>
                  <a:lnTo>
                    <a:pt x="132395" y="225591"/>
                  </a:lnTo>
                  <a:lnTo>
                    <a:pt x="132806" y="231527"/>
                  </a:lnTo>
                  <a:lnTo>
                    <a:pt x="133212" y="237464"/>
                  </a:lnTo>
                  <a:lnTo>
                    <a:pt x="133616" y="243400"/>
                  </a:lnTo>
                  <a:lnTo>
                    <a:pt x="134014" y="249337"/>
                  </a:lnTo>
                  <a:lnTo>
                    <a:pt x="134410" y="255274"/>
                  </a:lnTo>
                  <a:lnTo>
                    <a:pt x="134799" y="261210"/>
                  </a:lnTo>
                  <a:lnTo>
                    <a:pt x="135187" y="267147"/>
                  </a:lnTo>
                  <a:lnTo>
                    <a:pt x="135568" y="273083"/>
                  </a:lnTo>
                  <a:lnTo>
                    <a:pt x="135947" y="279020"/>
                  </a:lnTo>
                  <a:lnTo>
                    <a:pt x="136320" y="284957"/>
                  </a:lnTo>
                  <a:lnTo>
                    <a:pt x="136690" y="290893"/>
                  </a:lnTo>
                  <a:lnTo>
                    <a:pt x="137052" y="296830"/>
                  </a:lnTo>
                  <a:lnTo>
                    <a:pt x="137413" y="302766"/>
                  </a:lnTo>
                  <a:lnTo>
                    <a:pt x="137766" y="308703"/>
                  </a:lnTo>
                  <a:lnTo>
                    <a:pt x="138117" y="314640"/>
                  </a:lnTo>
                  <a:lnTo>
                    <a:pt x="138460" y="320576"/>
                  </a:lnTo>
                  <a:lnTo>
                    <a:pt x="138800" y="326513"/>
                  </a:lnTo>
                  <a:lnTo>
                    <a:pt x="139133" y="332449"/>
                  </a:lnTo>
                  <a:lnTo>
                    <a:pt x="139462" y="338386"/>
                  </a:lnTo>
                  <a:lnTo>
                    <a:pt x="139784" y="344323"/>
                  </a:lnTo>
                  <a:lnTo>
                    <a:pt x="140103" y="350259"/>
                  </a:lnTo>
                  <a:lnTo>
                    <a:pt x="140414" y="356196"/>
                  </a:lnTo>
                  <a:lnTo>
                    <a:pt x="140722" y="362132"/>
                  </a:lnTo>
                  <a:lnTo>
                    <a:pt x="141022" y="368069"/>
                  </a:lnTo>
                  <a:lnTo>
                    <a:pt x="141319" y="374006"/>
                  </a:lnTo>
                  <a:lnTo>
                    <a:pt x="141607" y="379942"/>
                  </a:lnTo>
                  <a:lnTo>
                    <a:pt x="141893" y="385879"/>
                  </a:lnTo>
                  <a:lnTo>
                    <a:pt x="142170" y="391816"/>
                  </a:lnTo>
                  <a:lnTo>
                    <a:pt x="142444" y="397752"/>
                  </a:lnTo>
                  <a:lnTo>
                    <a:pt x="142709" y="403689"/>
                  </a:lnTo>
                  <a:lnTo>
                    <a:pt x="142972" y="409625"/>
                  </a:lnTo>
                  <a:lnTo>
                    <a:pt x="143225" y="415562"/>
                  </a:lnTo>
                  <a:lnTo>
                    <a:pt x="143476" y="421499"/>
                  </a:lnTo>
                  <a:lnTo>
                    <a:pt x="143718" y="427435"/>
                  </a:lnTo>
                  <a:lnTo>
                    <a:pt x="143957" y="433372"/>
                  </a:lnTo>
                  <a:lnTo>
                    <a:pt x="144188" y="439308"/>
                  </a:lnTo>
                  <a:lnTo>
                    <a:pt x="144415" y="445245"/>
                  </a:lnTo>
                  <a:lnTo>
                    <a:pt x="144634" y="451182"/>
                  </a:lnTo>
                  <a:lnTo>
                    <a:pt x="144850" y="457118"/>
                  </a:lnTo>
                  <a:lnTo>
                    <a:pt x="145058" y="463055"/>
                  </a:lnTo>
                  <a:lnTo>
                    <a:pt x="145262" y="468991"/>
                  </a:lnTo>
                  <a:lnTo>
                    <a:pt x="145459" y="474928"/>
                  </a:lnTo>
                  <a:lnTo>
                    <a:pt x="145652" y="480865"/>
                  </a:lnTo>
                  <a:lnTo>
                    <a:pt x="145837" y="486801"/>
                  </a:lnTo>
                  <a:lnTo>
                    <a:pt x="146020" y="492738"/>
                  </a:lnTo>
                  <a:lnTo>
                    <a:pt x="146194" y="498674"/>
                  </a:lnTo>
                  <a:lnTo>
                    <a:pt x="146366" y="504611"/>
                  </a:lnTo>
                  <a:lnTo>
                    <a:pt x="146530" y="510548"/>
                  </a:lnTo>
                  <a:lnTo>
                    <a:pt x="146691" y="516484"/>
                  </a:lnTo>
                  <a:lnTo>
                    <a:pt x="146844" y="522421"/>
                  </a:lnTo>
                  <a:lnTo>
                    <a:pt x="146995" y="528357"/>
                  </a:lnTo>
                  <a:lnTo>
                    <a:pt x="147139" y="534294"/>
                  </a:lnTo>
                  <a:lnTo>
                    <a:pt x="147280" y="540231"/>
                  </a:lnTo>
                  <a:lnTo>
                    <a:pt x="147415" y="546167"/>
                  </a:lnTo>
                  <a:lnTo>
                    <a:pt x="147546" y="552104"/>
                  </a:lnTo>
                  <a:lnTo>
                    <a:pt x="147672" y="558041"/>
                  </a:lnTo>
                  <a:lnTo>
                    <a:pt x="147795" y="563977"/>
                  </a:lnTo>
                  <a:lnTo>
                    <a:pt x="147912" y="569914"/>
                  </a:lnTo>
                  <a:lnTo>
                    <a:pt x="148026" y="575850"/>
                  </a:lnTo>
                  <a:lnTo>
                    <a:pt x="148135" y="581787"/>
                  </a:lnTo>
                  <a:lnTo>
                    <a:pt x="148242" y="587724"/>
                  </a:lnTo>
                  <a:lnTo>
                    <a:pt x="148343" y="593660"/>
                  </a:lnTo>
                  <a:lnTo>
                    <a:pt x="148442" y="599597"/>
                  </a:lnTo>
                  <a:lnTo>
                    <a:pt x="148537" y="605533"/>
                  </a:lnTo>
                  <a:lnTo>
                    <a:pt x="148629" y="611470"/>
                  </a:lnTo>
                  <a:lnTo>
                    <a:pt x="148717" y="617407"/>
                  </a:lnTo>
                  <a:lnTo>
                    <a:pt x="148803" y="623343"/>
                  </a:lnTo>
                  <a:lnTo>
                    <a:pt x="148886" y="629280"/>
                  </a:lnTo>
                  <a:lnTo>
                    <a:pt x="148967" y="635216"/>
                  </a:lnTo>
                  <a:lnTo>
                    <a:pt x="149044" y="641153"/>
                  </a:lnTo>
                  <a:lnTo>
                    <a:pt x="149120" y="647090"/>
                  </a:lnTo>
                  <a:lnTo>
                    <a:pt x="149192" y="653026"/>
                  </a:lnTo>
                  <a:lnTo>
                    <a:pt x="149264" y="658963"/>
                  </a:lnTo>
                  <a:lnTo>
                    <a:pt x="149333" y="664899"/>
                  </a:lnTo>
                  <a:lnTo>
                    <a:pt x="149401" y="670836"/>
                  </a:lnTo>
                  <a:lnTo>
                    <a:pt x="149467" y="676773"/>
                  </a:lnTo>
                  <a:lnTo>
                    <a:pt x="149532" y="682709"/>
                  </a:lnTo>
                  <a:lnTo>
                    <a:pt x="149595" y="688646"/>
                  </a:lnTo>
                  <a:lnTo>
                    <a:pt x="149658" y="694582"/>
                  </a:lnTo>
                  <a:lnTo>
                    <a:pt x="149719" y="700519"/>
                  </a:lnTo>
                  <a:lnTo>
                    <a:pt x="149780" y="706456"/>
                  </a:lnTo>
                  <a:lnTo>
                    <a:pt x="149841" y="712392"/>
                  </a:lnTo>
                  <a:lnTo>
                    <a:pt x="149901" y="718329"/>
                  </a:lnTo>
                  <a:lnTo>
                    <a:pt x="149961" y="724265"/>
                  </a:lnTo>
                  <a:lnTo>
                    <a:pt x="150021" y="730202"/>
                  </a:lnTo>
                  <a:lnTo>
                    <a:pt x="150081" y="736139"/>
                  </a:lnTo>
                  <a:lnTo>
                    <a:pt x="150142" y="742075"/>
                  </a:lnTo>
                  <a:lnTo>
                    <a:pt x="150203" y="748012"/>
                  </a:lnTo>
                  <a:lnTo>
                    <a:pt x="150264" y="753949"/>
                  </a:lnTo>
                  <a:lnTo>
                    <a:pt x="150327" y="759885"/>
                  </a:lnTo>
                  <a:lnTo>
                    <a:pt x="150390" y="765822"/>
                  </a:lnTo>
                  <a:lnTo>
                    <a:pt x="150455" y="771758"/>
                  </a:lnTo>
                  <a:lnTo>
                    <a:pt x="150520" y="777695"/>
                  </a:lnTo>
                  <a:lnTo>
                    <a:pt x="150587" y="783632"/>
                  </a:lnTo>
                  <a:lnTo>
                    <a:pt x="150656" y="789568"/>
                  </a:lnTo>
                  <a:lnTo>
                    <a:pt x="150726" y="795505"/>
                  </a:lnTo>
                  <a:lnTo>
                    <a:pt x="150798" y="801441"/>
                  </a:lnTo>
                  <a:lnTo>
                    <a:pt x="150872" y="807378"/>
                  </a:lnTo>
                  <a:lnTo>
                    <a:pt x="150948" y="813315"/>
                  </a:lnTo>
                  <a:lnTo>
                    <a:pt x="151027" y="819251"/>
                  </a:lnTo>
                  <a:lnTo>
                    <a:pt x="151107" y="825188"/>
                  </a:lnTo>
                  <a:lnTo>
                    <a:pt x="151190" y="831124"/>
                  </a:lnTo>
                  <a:lnTo>
                    <a:pt x="151275" y="837061"/>
                  </a:lnTo>
                  <a:lnTo>
                    <a:pt x="151364" y="842998"/>
                  </a:lnTo>
                  <a:lnTo>
                    <a:pt x="151454" y="848934"/>
                  </a:lnTo>
                  <a:lnTo>
                    <a:pt x="151548" y="854871"/>
                  </a:lnTo>
                  <a:lnTo>
                    <a:pt x="151644" y="860807"/>
                  </a:lnTo>
                  <a:lnTo>
                    <a:pt x="151744" y="866744"/>
                  </a:lnTo>
                  <a:lnTo>
                    <a:pt x="151846" y="872681"/>
                  </a:lnTo>
                  <a:lnTo>
                    <a:pt x="151951" y="878617"/>
                  </a:lnTo>
                  <a:lnTo>
                    <a:pt x="152060" y="884554"/>
                  </a:lnTo>
                  <a:lnTo>
                    <a:pt x="152172" y="890490"/>
                  </a:lnTo>
                  <a:lnTo>
                    <a:pt x="152287" y="896427"/>
                  </a:lnTo>
                  <a:lnTo>
                    <a:pt x="152405" y="902364"/>
                  </a:lnTo>
                  <a:lnTo>
                    <a:pt x="152527" y="908300"/>
                  </a:lnTo>
                  <a:lnTo>
                    <a:pt x="152652" y="914237"/>
                  </a:lnTo>
                  <a:lnTo>
                    <a:pt x="152780" y="920174"/>
                  </a:lnTo>
                  <a:lnTo>
                    <a:pt x="152912" y="926110"/>
                  </a:lnTo>
                  <a:lnTo>
                    <a:pt x="153047" y="932047"/>
                  </a:lnTo>
                  <a:lnTo>
                    <a:pt x="153186" y="937983"/>
                  </a:lnTo>
                  <a:lnTo>
                    <a:pt x="153327" y="943920"/>
                  </a:lnTo>
                  <a:lnTo>
                    <a:pt x="153473" y="949857"/>
                  </a:lnTo>
                  <a:lnTo>
                    <a:pt x="153621" y="955793"/>
                  </a:lnTo>
                  <a:lnTo>
                    <a:pt x="153774" y="961730"/>
                  </a:lnTo>
                  <a:lnTo>
                    <a:pt x="153929" y="967666"/>
                  </a:lnTo>
                  <a:lnTo>
                    <a:pt x="154087" y="973603"/>
                  </a:lnTo>
                  <a:lnTo>
                    <a:pt x="154249" y="979540"/>
                  </a:lnTo>
                  <a:lnTo>
                    <a:pt x="154414" y="985476"/>
                  </a:lnTo>
                  <a:lnTo>
                    <a:pt x="154581" y="991413"/>
                  </a:lnTo>
                  <a:lnTo>
                    <a:pt x="154753" y="997349"/>
                  </a:lnTo>
                  <a:lnTo>
                    <a:pt x="154926" y="1003286"/>
                  </a:lnTo>
                  <a:lnTo>
                    <a:pt x="155103" y="1009223"/>
                  </a:lnTo>
                  <a:lnTo>
                    <a:pt x="155282" y="1015159"/>
                  </a:lnTo>
                  <a:lnTo>
                    <a:pt x="155465" y="1021096"/>
                  </a:lnTo>
                  <a:lnTo>
                    <a:pt x="155649" y="1027032"/>
                  </a:lnTo>
                  <a:lnTo>
                    <a:pt x="155836" y="1032969"/>
                  </a:lnTo>
                  <a:lnTo>
                    <a:pt x="156025" y="1038906"/>
                  </a:lnTo>
                  <a:lnTo>
                    <a:pt x="156217" y="1044842"/>
                  </a:lnTo>
                  <a:lnTo>
                    <a:pt x="156410" y="1050779"/>
                  </a:lnTo>
                  <a:lnTo>
                    <a:pt x="156606" y="1056715"/>
                  </a:lnTo>
                  <a:lnTo>
                    <a:pt x="156803" y="1062652"/>
                  </a:lnTo>
                  <a:lnTo>
                    <a:pt x="157003" y="1068589"/>
                  </a:lnTo>
                  <a:lnTo>
                    <a:pt x="157203" y="1074525"/>
                  </a:lnTo>
                  <a:lnTo>
                    <a:pt x="157405" y="1080462"/>
                  </a:lnTo>
                  <a:lnTo>
                    <a:pt x="157608" y="1086398"/>
                  </a:lnTo>
                  <a:lnTo>
                    <a:pt x="157812" y="1092335"/>
                  </a:lnTo>
                  <a:lnTo>
                    <a:pt x="158017" y="1098272"/>
                  </a:lnTo>
                  <a:lnTo>
                    <a:pt x="158223" y="1104208"/>
                  </a:lnTo>
                  <a:lnTo>
                    <a:pt x="158429" y="1110145"/>
                  </a:lnTo>
                  <a:lnTo>
                    <a:pt x="158635" y="1116082"/>
                  </a:lnTo>
                  <a:lnTo>
                    <a:pt x="158842" y="1122018"/>
                  </a:lnTo>
                  <a:lnTo>
                    <a:pt x="159048" y="1127955"/>
                  </a:lnTo>
                  <a:lnTo>
                    <a:pt x="159254" y="1133891"/>
                  </a:lnTo>
                  <a:lnTo>
                    <a:pt x="159460" y="1139828"/>
                  </a:lnTo>
                  <a:lnTo>
                    <a:pt x="159665" y="1145765"/>
                  </a:lnTo>
                  <a:lnTo>
                    <a:pt x="159869" y="1151701"/>
                  </a:lnTo>
                  <a:lnTo>
                    <a:pt x="160073" y="1157638"/>
                  </a:lnTo>
                  <a:lnTo>
                    <a:pt x="160275" y="1163574"/>
                  </a:lnTo>
                  <a:lnTo>
                    <a:pt x="160475" y="1169511"/>
                  </a:lnTo>
                  <a:lnTo>
                    <a:pt x="160674" y="1175448"/>
                  </a:lnTo>
                  <a:lnTo>
                    <a:pt x="160871" y="1181384"/>
                  </a:lnTo>
                  <a:lnTo>
                    <a:pt x="161066" y="1187321"/>
                  </a:lnTo>
                  <a:lnTo>
                    <a:pt x="161258" y="1193257"/>
                  </a:lnTo>
                  <a:lnTo>
                    <a:pt x="161448" y="1199194"/>
                  </a:lnTo>
                  <a:lnTo>
                    <a:pt x="161635" y="1205131"/>
                  </a:lnTo>
                  <a:lnTo>
                    <a:pt x="161819" y="1211067"/>
                  </a:lnTo>
                  <a:lnTo>
                    <a:pt x="162001" y="1217004"/>
                  </a:lnTo>
                  <a:lnTo>
                    <a:pt x="162178" y="1222940"/>
                  </a:lnTo>
                  <a:lnTo>
                    <a:pt x="162352" y="1228877"/>
                  </a:lnTo>
                  <a:lnTo>
                    <a:pt x="162522" y="1234814"/>
                  </a:lnTo>
                  <a:lnTo>
                    <a:pt x="162689" y="1240750"/>
                  </a:lnTo>
                  <a:lnTo>
                    <a:pt x="162851" y="1246687"/>
                  </a:lnTo>
                  <a:lnTo>
                    <a:pt x="163008" y="1252623"/>
                  </a:lnTo>
                  <a:lnTo>
                    <a:pt x="163161" y="1258560"/>
                  </a:lnTo>
                  <a:lnTo>
                    <a:pt x="163309" y="1264497"/>
                  </a:lnTo>
                  <a:lnTo>
                    <a:pt x="163452" y="1270433"/>
                  </a:lnTo>
                  <a:lnTo>
                    <a:pt x="163590" y="1276370"/>
                  </a:lnTo>
                  <a:lnTo>
                    <a:pt x="163722" y="1282307"/>
                  </a:lnTo>
                  <a:lnTo>
                    <a:pt x="163848" y="1288243"/>
                  </a:lnTo>
                  <a:lnTo>
                    <a:pt x="163969" y="1294180"/>
                  </a:lnTo>
                  <a:lnTo>
                    <a:pt x="164084" y="1300116"/>
                  </a:lnTo>
                  <a:lnTo>
                    <a:pt x="164192" y="1306053"/>
                  </a:lnTo>
                  <a:lnTo>
                    <a:pt x="164294" y="1311990"/>
                  </a:lnTo>
                  <a:lnTo>
                    <a:pt x="164389" y="1317926"/>
                  </a:lnTo>
                  <a:lnTo>
                    <a:pt x="164478" y="1323863"/>
                  </a:lnTo>
                  <a:lnTo>
                    <a:pt x="164560" y="1329799"/>
                  </a:lnTo>
                  <a:lnTo>
                    <a:pt x="164635" y="1335736"/>
                  </a:lnTo>
                  <a:lnTo>
                    <a:pt x="164702" y="1341673"/>
                  </a:lnTo>
                  <a:lnTo>
                    <a:pt x="164762" y="1347609"/>
                  </a:lnTo>
                  <a:lnTo>
                    <a:pt x="164815" y="1353546"/>
                  </a:lnTo>
                  <a:lnTo>
                    <a:pt x="164860" y="1359482"/>
                  </a:lnTo>
                  <a:lnTo>
                    <a:pt x="164897" y="1365419"/>
                  </a:lnTo>
                  <a:lnTo>
                    <a:pt x="164926" y="1371356"/>
                  </a:lnTo>
                  <a:lnTo>
                    <a:pt x="164947" y="1377292"/>
                  </a:lnTo>
                  <a:lnTo>
                    <a:pt x="164960" y="1383229"/>
                  </a:lnTo>
                  <a:lnTo>
                    <a:pt x="164964" y="1389165"/>
                  </a:lnTo>
                  <a:lnTo>
                    <a:pt x="164961" y="1395102"/>
                  </a:lnTo>
                  <a:lnTo>
                    <a:pt x="164948" y="1401039"/>
                  </a:lnTo>
                  <a:lnTo>
                    <a:pt x="164927" y="1406975"/>
                  </a:lnTo>
                  <a:lnTo>
                    <a:pt x="164897" y="1412912"/>
                  </a:lnTo>
                  <a:lnTo>
                    <a:pt x="164859" y="1418848"/>
                  </a:lnTo>
                  <a:lnTo>
                    <a:pt x="164812" y="1424785"/>
                  </a:lnTo>
                  <a:lnTo>
                    <a:pt x="164756" y="1430722"/>
                  </a:lnTo>
                  <a:lnTo>
                    <a:pt x="164690" y="1436658"/>
                  </a:lnTo>
                  <a:lnTo>
                    <a:pt x="164616" y="1442595"/>
                  </a:lnTo>
                  <a:lnTo>
                    <a:pt x="164533" y="1448531"/>
                  </a:lnTo>
                  <a:lnTo>
                    <a:pt x="164440" y="1454468"/>
                  </a:lnTo>
                  <a:lnTo>
                    <a:pt x="164339" y="1460405"/>
                  </a:lnTo>
                  <a:lnTo>
                    <a:pt x="164228" y="1466341"/>
                  </a:lnTo>
                  <a:lnTo>
                    <a:pt x="164108" y="1472278"/>
                  </a:lnTo>
                  <a:lnTo>
                    <a:pt x="163979" y="1478215"/>
                  </a:lnTo>
                  <a:lnTo>
                    <a:pt x="163840" y="1484151"/>
                  </a:lnTo>
                  <a:lnTo>
                    <a:pt x="163692" y="1490088"/>
                  </a:lnTo>
                  <a:lnTo>
                    <a:pt x="163535" y="1496024"/>
                  </a:lnTo>
                  <a:lnTo>
                    <a:pt x="163369" y="1501961"/>
                  </a:lnTo>
                  <a:lnTo>
                    <a:pt x="163193" y="1507898"/>
                  </a:lnTo>
                  <a:lnTo>
                    <a:pt x="163009" y="1513834"/>
                  </a:lnTo>
                  <a:lnTo>
                    <a:pt x="162815" y="1519771"/>
                  </a:lnTo>
                  <a:lnTo>
                    <a:pt x="162612" y="1525707"/>
                  </a:lnTo>
                  <a:lnTo>
                    <a:pt x="162400" y="1531644"/>
                  </a:lnTo>
                  <a:lnTo>
                    <a:pt x="162178" y="1537581"/>
                  </a:lnTo>
                  <a:lnTo>
                    <a:pt x="161948" y="1543517"/>
                  </a:lnTo>
                  <a:lnTo>
                    <a:pt x="161709" y="1549454"/>
                  </a:lnTo>
                  <a:lnTo>
                    <a:pt x="161461" y="1555390"/>
                  </a:lnTo>
                  <a:lnTo>
                    <a:pt x="161204" y="1561327"/>
                  </a:lnTo>
                  <a:lnTo>
                    <a:pt x="160939" y="1567264"/>
                  </a:lnTo>
                  <a:lnTo>
                    <a:pt x="160665" y="1573200"/>
                  </a:lnTo>
                  <a:lnTo>
                    <a:pt x="160382" y="1579137"/>
                  </a:lnTo>
                  <a:lnTo>
                    <a:pt x="160091" y="1585073"/>
                  </a:lnTo>
                  <a:lnTo>
                    <a:pt x="159792" y="1591010"/>
                  </a:lnTo>
                  <a:lnTo>
                    <a:pt x="159484" y="1596947"/>
                  </a:lnTo>
                  <a:lnTo>
                    <a:pt x="159168" y="1602883"/>
                  </a:lnTo>
                  <a:lnTo>
                    <a:pt x="158844" y="1608820"/>
                  </a:lnTo>
                  <a:lnTo>
                    <a:pt x="158513" y="1614756"/>
                  </a:lnTo>
                  <a:lnTo>
                    <a:pt x="158173" y="1620693"/>
                  </a:lnTo>
                  <a:lnTo>
                    <a:pt x="157826" y="1626630"/>
                  </a:lnTo>
                  <a:lnTo>
                    <a:pt x="157471" y="1632566"/>
                  </a:lnTo>
                  <a:lnTo>
                    <a:pt x="157109" y="1638503"/>
                  </a:lnTo>
                  <a:lnTo>
                    <a:pt x="156739" y="1644440"/>
                  </a:lnTo>
                  <a:lnTo>
                    <a:pt x="156363" y="1650376"/>
                  </a:lnTo>
                  <a:lnTo>
                    <a:pt x="155979" y="1656313"/>
                  </a:lnTo>
                  <a:lnTo>
                    <a:pt x="155589" y="1662249"/>
                  </a:lnTo>
                  <a:lnTo>
                    <a:pt x="155192" y="1668186"/>
                  </a:lnTo>
                  <a:lnTo>
                    <a:pt x="154788" y="1674123"/>
                  </a:lnTo>
                  <a:lnTo>
                    <a:pt x="154378" y="1680059"/>
                  </a:lnTo>
                  <a:lnTo>
                    <a:pt x="153962" y="1685996"/>
                  </a:lnTo>
                  <a:lnTo>
                    <a:pt x="153540" y="1691932"/>
                  </a:lnTo>
                  <a:lnTo>
                    <a:pt x="153112" y="1697869"/>
                  </a:lnTo>
                  <a:lnTo>
                    <a:pt x="152678" y="1703806"/>
                  </a:lnTo>
                  <a:lnTo>
                    <a:pt x="152239" y="1709742"/>
                  </a:lnTo>
                  <a:lnTo>
                    <a:pt x="151794" y="1715679"/>
                  </a:lnTo>
                  <a:lnTo>
                    <a:pt x="151344" y="1721615"/>
                  </a:lnTo>
                  <a:lnTo>
                    <a:pt x="150889" y="1727552"/>
                  </a:lnTo>
                  <a:lnTo>
                    <a:pt x="150429" y="1733489"/>
                  </a:lnTo>
                  <a:lnTo>
                    <a:pt x="149965" y="1739425"/>
                  </a:lnTo>
                  <a:lnTo>
                    <a:pt x="149496" y="1745362"/>
                  </a:lnTo>
                  <a:lnTo>
                    <a:pt x="149023" y="1751298"/>
                  </a:lnTo>
                  <a:lnTo>
                    <a:pt x="148545" y="1757235"/>
                  </a:lnTo>
                  <a:lnTo>
                    <a:pt x="148064" y="1763172"/>
                  </a:lnTo>
                  <a:lnTo>
                    <a:pt x="147578" y="1769108"/>
                  </a:lnTo>
                  <a:lnTo>
                    <a:pt x="147089" y="1775045"/>
                  </a:lnTo>
                  <a:lnTo>
                    <a:pt x="146597" y="1780981"/>
                  </a:lnTo>
                  <a:lnTo>
                    <a:pt x="146102" y="1786918"/>
                  </a:lnTo>
                  <a:lnTo>
                    <a:pt x="145603" y="1792855"/>
                  </a:lnTo>
                  <a:lnTo>
                    <a:pt x="145101" y="1798791"/>
                  </a:lnTo>
                  <a:lnTo>
                    <a:pt x="144597" y="1804728"/>
                  </a:lnTo>
                  <a:lnTo>
                    <a:pt x="144090" y="1810664"/>
                  </a:lnTo>
                  <a:lnTo>
                    <a:pt x="143581" y="1816601"/>
                  </a:lnTo>
                  <a:lnTo>
                    <a:pt x="143070" y="1822538"/>
                  </a:lnTo>
                  <a:lnTo>
                    <a:pt x="142556" y="1828474"/>
                  </a:lnTo>
                  <a:lnTo>
                    <a:pt x="142041" y="1834411"/>
                  </a:lnTo>
                  <a:lnTo>
                    <a:pt x="141524" y="1840348"/>
                  </a:lnTo>
                  <a:lnTo>
                    <a:pt x="141006" y="1846284"/>
                  </a:lnTo>
                  <a:lnTo>
                    <a:pt x="140486" y="1852221"/>
                  </a:lnTo>
                  <a:lnTo>
                    <a:pt x="139965" y="1858157"/>
                  </a:lnTo>
                  <a:lnTo>
                    <a:pt x="139443" y="1864094"/>
                  </a:lnTo>
                  <a:lnTo>
                    <a:pt x="138920" y="1870031"/>
                  </a:lnTo>
                  <a:lnTo>
                    <a:pt x="138397" y="1875967"/>
                  </a:lnTo>
                  <a:lnTo>
                    <a:pt x="137873" y="1881904"/>
                  </a:lnTo>
                  <a:lnTo>
                    <a:pt x="137348" y="1887840"/>
                  </a:lnTo>
                  <a:lnTo>
                    <a:pt x="136824" y="1893777"/>
                  </a:lnTo>
                  <a:lnTo>
                    <a:pt x="136299" y="1899714"/>
                  </a:lnTo>
                  <a:lnTo>
                    <a:pt x="135775" y="1905650"/>
                  </a:lnTo>
                  <a:lnTo>
                    <a:pt x="135251" y="1911587"/>
                  </a:lnTo>
                  <a:lnTo>
                    <a:pt x="134727" y="1917523"/>
                  </a:lnTo>
                  <a:lnTo>
                    <a:pt x="134204" y="1923460"/>
                  </a:lnTo>
                  <a:lnTo>
                    <a:pt x="133682" y="1929397"/>
                  </a:lnTo>
                  <a:lnTo>
                    <a:pt x="133160" y="1935333"/>
                  </a:lnTo>
                  <a:lnTo>
                    <a:pt x="132640" y="1941270"/>
                  </a:lnTo>
                  <a:lnTo>
                    <a:pt x="132121" y="1947206"/>
                  </a:lnTo>
                  <a:lnTo>
                    <a:pt x="131603" y="1953143"/>
                  </a:lnTo>
                  <a:lnTo>
                    <a:pt x="131086" y="1959080"/>
                  </a:lnTo>
                  <a:lnTo>
                    <a:pt x="130571" y="1965016"/>
                  </a:lnTo>
                  <a:lnTo>
                    <a:pt x="130058" y="1970953"/>
                  </a:lnTo>
                  <a:lnTo>
                    <a:pt x="129546" y="1976889"/>
                  </a:lnTo>
                  <a:lnTo>
                    <a:pt x="129037" y="1982826"/>
                  </a:lnTo>
                  <a:lnTo>
                    <a:pt x="128529" y="1988763"/>
                  </a:lnTo>
                  <a:lnTo>
                    <a:pt x="128024" y="1994699"/>
                  </a:lnTo>
                  <a:lnTo>
                    <a:pt x="127521" y="2000636"/>
                  </a:lnTo>
                  <a:lnTo>
                    <a:pt x="127020" y="2006573"/>
                  </a:lnTo>
                  <a:lnTo>
                    <a:pt x="126523" y="2012509"/>
                  </a:lnTo>
                  <a:lnTo>
                    <a:pt x="126027" y="2018446"/>
                  </a:lnTo>
                  <a:lnTo>
                    <a:pt x="125535" y="2024382"/>
                  </a:lnTo>
                  <a:lnTo>
                    <a:pt x="125045" y="2030319"/>
                  </a:lnTo>
                  <a:lnTo>
                    <a:pt x="124559" y="2036256"/>
                  </a:lnTo>
                  <a:lnTo>
                    <a:pt x="124075" y="2042192"/>
                  </a:lnTo>
                  <a:lnTo>
                    <a:pt x="123595" y="2048129"/>
                  </a:lnTo>
                  <a:lnTo>
                    <a:pt x="123118" y="2054065"/>
                  </a:lnTo>
                  <a:lnTo>
                    <a:pt x="122645" y="2060002"/>
                  </a:lnTo>
                  <a:lnTo>
                    <a:pt x="122174" y="2065939"/>
                  </a:lnTo>
                  <a:lnTo>
                    <a:pt x="121708" y="2071875"/>
                  </a:lnTo>
                  <a:lnTo>
                    <a:pt x="121245" y="2077812"/>
                  </a:lnTo>
                  <a:lnTo>
                    <a:pt x="120787" y="2083748"/>
                  </a:lnTo>
                  <a:lnTo>
                    <a:pt x="120331" y="2089685"/>
                  </a:lnTo>
                  <a:lnTo>
                    <a:pt x="119880" y="2095622"/>
                  </a:lnTo>
                  <a:lnTo>
                    <a:pt x="119433" y="2101558"/>
                  </a:lnTo>
                  <a:lnTo>
                    <a:pt x="118991" y="2107495"/>
                  </a:lnTo>
                  <a:lnTo>
                    <a:pt x="118551" y="2113431"/>
                  </a:lnTo>
                  <a:lnTo>
                    <a:pt x="118117" y="2119368"/>
                  </a:lnTo>
                  <a:lnTo>
                    <a:pt x="117687" y="2125305"/>
                  </a:lnTo>
                  <a:lnTo>
                    <a:pt x="117262" y="2131241"/>
                  </a:lnTo>
                  <a:lnTo>
                    <a:pt x="116840" y="2137178"/>
                  </a:lnTo>
                  <a:lnTo>
                    <a:pt x="116424" y="2143114"/>
                  </a:lnTo>
                  <a:lnTo>
                    <a:pt x="116012" y="2149051"/>
                  </a:lnTo>
                  <a:lnTo>
                    <a:pt x="115605" y="2154988"/>
                  </a:lnTo>
                  <a:lnTo>
                    <a:pt x="115202" y="2160924"/>
                  </a:lnTo>
                  <a:lnTo>
                    <a:pt x="114805" y="2166861"/>
                  </a:lnTo>
                  <a:lnTo>
                    <a:pt x="114412" y="2172797"/>
                  </a:lnTo>
                  <a:lnTo>
                    <a:pt x="114025" y="2178734"/>
                  </a:lnTo>
                  <a:lnTo>
                    <a:pt x="113642" y="2184671"/>
                  </a:lnTo>
                  <a:lnTo>
                    <a:pt x="113265" y="2190607"/>
                  </a:lnTo>
                  <a:lnTo>
                    <a:pt x="112892" y="2196544"/>
                  </a:lnTo>
                  <a:lnTo>
                    <a:pt x="112526" y="2202481"/>
                  </a:lnTo>
                  <a:lnTo>
                    <a:pt x="112163" y="2208417"/>
                  </a:lnTo>
                  <a:lnTo>
                    <a:pt x="111808" y="2214354"/>
                  </a:lnTo>
                  <a:lnTo>
                    <a:pt x="111456" y="2220290"/>
                  </a:lnTo>
                  <a:lnTo>
                    <a:pt x="111111" y="2226227"/>
                  </a:lnTo>
                  <a:lnTo>
                    <a:pt x="110770" y="2232164"/>
                  </a:lnTo>
                  <a:lnTo>
                    <a:pt x="110436" y="2238100"/>
                  </a:lnTo>
                  <a:lnTo>
                    <a:pt x="110105" y="2244037"/>
                  </a:lnTo>
                  <a:lnTo>
                    <a:pt x="109782" y="2249973"/>
                  </a:lnTo>
                  <a:lnTo>
                    <a:pt x="109463" y="2255910"/>
                  </a:lnTo>
                  <a:lnTo>
                    <a:pt x="109152" y="2261847"/>
                  </a:lnTo>
                  <a:lnTo>
                    <a:pt x="108844" y="2267783"/>
                  </a:lnTo>
                  <a:lnTo>
                    <a:pt x="108544" y="2273720"/>
                  </a:lnTo>
                  <a:lnTo>
                    <a:pt x="108248" y="2279656"/>
                  </a:lnTo>
                  <a:lnTo>
                    <a:pt x="107959" y="2285593"/>
                  </a:lnTo>
                  <a:lnTo>
                    <a:pt x="107674" y="2291530"/>
                  </a:lnTo>
                  <a:lnTo>
                    <a:pt x="107397" y="2297466"/>
                  </a:lnTo>
                  <a:lnTo>
                    <a:pt x="107124" y="2303403"/>
                  </a:lnTo>
                  <a:lnTo>
                    <a:pt x="106859" y="2309339"/>
                  </a:lnTo>
                  <a:lnTo>
                    <a:pt x="106597" y="2315276"/>
                  </a:lnTo>
                  <a:lnTo>
                    <a:pt x="106344" y="2321213"/>
                  </a:lnTo>
                  <a:lnTo>
                    <a:pt x="106094" y="2327149"/>
                  </a:lnTo>
                  <a:lnTo>
                    <a:pt x="105852" y="2333086"/>
                  </a:lnTo>
                  <a:lnTo>
                    <a:pt x="105615" y="2339022"/>
                  </a:lnTo>
                  <a:lnTo>
                    <a:pt x="105385" y="2344959"/>
                  </a:lnTo>
                  <a:lnTo>
                    <a:pt x="105159" y="2350896"/>
                  </a:lnTo>
                  <a:lnTo>
                    <a:pt x="104941" y="2356832"/>
                  </a:lnTo>
                  <a:lnTo>
                    <a:pt x="104727" y="2362769"/>
                  </a:lnTo>
                  <a:lnTo>
                    <a:pt x="104521" y="2368706"/>
                  </a:lnTo>
                  <a:lnTo>
                    <a:pt x="104319" y="2374642"/>
                  </a:lnTo>
                  <a:lnTo>
                    <a:pt x="104125" y="2380579"/>
                  </a:lnTo>
                  <a:lnTo>
                    <a:pt x="103934" y="2386515"/>
                  </a:lnTo>
                  <a:lnTo>
                    <a:pt x="103752" y="2392452"/>
                  </a:lnTo>
                  <a:lnTo>
                    <a:pt x="103573" y="2398389"/>
                  </a:lnTo>
                  <a:lnTo>
                    <a:pt x="103403" y="2404325"/>
                  </a:lnTo>
                  <a:lnTo>
                    <a:pt x="103236" y="2410262"/>
                  </a:lnTo>
                  <a:lnTo>
                    <a:pt x="103077" y="2416198"/>
                  </a:lnTo>
                  <a:lnTo>
                    <a:pt x="102922" y="2422135"/>
                  </a:lnTo>
                  <a:lnTo>
                    <a:pt x="102775" y="2428072"/>
                  </a:lnTo>
                  <a:lnTo>
                    <a:pt x="102631" y="2434008"/>
                  </a:lnTo>
                  <a:lnTo>
                    <a:pt x="102496" y="2439945"/>
                  </a:lnTo>
                  <a:lnTo>
                    <a:pt x="102364" y="2445881"/>
                  </a:lnTo>
                  <a:lnTo>
                    <a:pt x="102239" y="2451818"/>
                  </a:lnTo>
                  <a:lnTo>
                    <a:pt x="102118" y="2457755"/>
                  </a:lnTo>
                  <a:lnTo>
                    <a:pt x="102005" y="2463691"/>
                  </a:lnTo>
                  <a:lnTo>
                    <a:pt x="101895" y="2469628"/>
                  </a:lnTo>
                  <a:lnTo>
                    <a:pt x="101793" y="2475564"/>
                  </a:lnTo>
                  <a:lnTo>
                    <a:pt x="101694" y="2481501"/>
                  </a:lnTo>
                  <a:lnTo>
                    <a:pt x="101603" y="2487438"/>
                  </a:lnTo>
                  <a:lnTo>
                    <a:pt x="101515" y="2493374"/>
                  </a:lnTo>
                  <a:lnTo>
                    <a:pt x="101434" y="2499311"/>
                  </a:lnTo>
                  <a:lnTo>
                    <a:pt x="101356" y="2505247"/>
                  </a:lnTo>
                  <a:lnTo>
                    <a:pt x="101286" y="2511184"/>
                  </a:lnTo>
                  <a:lnTo>
                    <a:pt x="101218" y="2517121"/>
                  </a:lnTo>
                  <a:lnTo>
                    <a:pt x="101158" y="2523057"/>
                  </a:lnTo>
                  <a:lnTo>
                    <a:pt x="101100" y="2528994"/>
                  </a:lnTo>
                  <a:lnTo>
                    <a:pt x="101050" y="2534930"/>
                  </a:lnTo>
                  <a:lnTo>
                    <a:pt x="101002" y="2540867"/>
                  </a:lnTo>
                  <a:lnTo>
                    <a:pt x="100961" y="2546804"/>
                  </a:lnTo>
                  <a:lnTo>
                    <a:pt x="100922" y="2552740"/>
                  </a:lnTo>
                  <a:lnTo>
                    <a:pt x="100890" y="2558677"/>
                  </a:lnTo>
                  <a:lnTo>
                    <a:pt x="100860" y="2564614"/>
                  </a:lnTo>
                  <a:lnTo>
                    <a:pt x="100837" y="2570550"/>
                  </a:lnTo>
                  <a:lnTo>
                    <a:pt x="100816" y="2576487"/>
                  </a:lnTo>
                  <a:lnTo>
                    <a:pt x="100800" y="2582423"/>
                  </a:lnTo>
                  <a:lnTo>
                    <a:pt x="100788" y="2588360"/>
                  </a:lnTo>
                  <a:lnTo>
                    <a:pt x="100780" y="2594297"/>
                  </a:lnTo>
                  <a:lnTo>
                    <a:pt x="100775" y="2600233"/>
                  </a:lnTo>
                  <a:lnTo>
                    <a:pt x="100776" y="2606170"/>
                  </a:lnTo>
                  <a:lnTo>
                    <a:pt x="100778" y="2612106"/>
                  </a:lnTo>
                  <a:lnTo>
                    <a:pt x="100785" y="2618043"/>
                  </a:lnTo>
                  <a:lnTo>
                    <a:pt x="100795" y="2623980"/>
                  </a:lnTo>
                  <a:lnTo>
                    <a:pt x="100809" y="2629916"/>
                  </a:lnTo>
                  <a:lnTo>
                    <a:pt x="100824" y="2635853"/>
                  </a:lnTo>
                  <a:lnTo>
                    <a:pt x="100844" y="2641789"/>
                  </a:lnTo>
                  <a:lnTo>
                    <a:pt x="100866" y="2647726"/>
                  </a:lnTo>
                  <a:lnTo>
                    <a:pt x="100892" y="2653663"/>
                  </a:lnTo>
                  <a:lnTo>
                    <a:pt x="100919" y="2659599"/>
                  </a:lnTo>
                  <a:lnTo>
                    <a:pt x="100950" y="2665536"/>
                  </a:lnTo>
                  <a:lnTo>
                    <a:pt x="100982" y="2671472"/>
                  </a:lnTo>
                  <a:lnTo>
                    <a:pt x="101018" y="2677409"/>
                  </a:lnTo>
                  <a:lnTo>
                    <a:pt x="101055" y="2683346"/>
                  </a:lnTo>
                  <a:lnTo>
                    <a:pt x="101095" y="2689282"/>
                  </a:lnTo>
                  <a:lnTo>
                    <a:pt x="101135" y="2695219"/>
                  </a:lnTo>
                  <a:lnTo>
                    <a:pt x="101179" y="2701155"/>
                  </a:lnTo>
                  <a:lnTo>
                    <a:pt x="101223" y="2707092"/>
                  </a:lnTo>
                  <a:lnTo>
                    <a:pt x="101269" y="2713029"/>
                  </a:lnTo>
                  <a:lnTo>
                    <a:pt x="101316" y="2718965"/>
                  </a:lnTo>
                  <a:lnTo>
                    <a:pt x="101365" y="2724902"/>
                  </a:lnTo>
                  <a:lnTo>
                    <a:pt x="101415" y="2730839"/>
                  </a:lnTo>
                  <a:lnTo>
                    <a:pt x="101465" y="2736775"/>
                  </a:lnTo>
                  <a:lnTo>
                    <a:pt x="101517" y="2742712"/>
                  </a:lnTo>
                  <a:lnTo>
                    <a:pt x="101569" y="2748648"/>
                  </a:lnTo>
                  <a:lnTo>
                    <a:pt x="101622" y="2754585"/>
                  </a:lnTo>
                  <a:lnTo>
                    <a:pt x="101675" y="2760522"/>
                  </a:lnTo>
                  <a:lnTo>
                    <a:pt x="101728" y="2766458"/>
                  </a:lnTo>
                  <a:lnTo>
                    <a:pt x="101782" y="2772395"/>
                  </a:lnTo>
                  <a:lnTo>
                    <a:pt x="101835" y="2778331"/>
                  </a:lnTo>
                  <a:lnTo>
                    <a:pt x="101888" y="2784268"/>
                  </a:lnTo>
                  <a:lnTo>
                    <a:pt x="101942" y="2790205"/>
                  </a:lnTo>
                  <a:lnTo>
                    <a:pt x="101994" y="2796141"/>
                  </a:lnTo>
                  <a:lnTo>
                    <a:pt x="102046" y="2802078"/>
                  </a:lnTo>
                  <a:lnTo>
                    <a:pt x="102098" y="2808014"/>
                  </a:lnTo>
                  <a:lnTo>
                    <a:pt x="102149" y="2813951"/>
                  </a:lnTo>
                  <a:lnTo>
                    <a:pt x="102198" y="2819888"/>
                  </a:lnTo>
                  <a:lnTo>
                    <a:pt x="102247" y="2825824"/>
                  </a:lnTo>
                  <a:lnTo>
                    <a:pt x="102294" y="2831761"/>
                  </a:lnTo>
                  <a:lnTo>
                    <a:pt x="102341" y="2837697"/>
                  </a:lnTo>
                  <a:lnTo>
                    <a:pt x="102385" y="2843634"/>
                  </a:lnTo>
                  <a:lnTo>
                    <a:pt x="102429" y="2849571"/>
                  </a:lnTo>
                  <a:lnTo>
                    <a:pt x="102470" y="2855507"/>
                  </a:lnTo>
                  <a:lnTo>
                    <a:pt x="102511" y="2861444"/>
                  </a:lnTo>
                  <a:lnTo>
                    <a:pt x="102548" y="2867380"/>
                  </a:lnTo>
                  <a:lnTo>
                    <a:pt x="102585" y="2873317"/>
                  </a:lnTo>
                  <a:lnTo>
                    <a:pt x="102618" y="2879254"/>
                  </a:lnTo>
                  <a:lnTo>
                    <a:pt x="102650" y="2885190"/>
                  </a:lnTo>
                  <a:lnTo>
                    <a:pt x="102679" y="2891127"/>
                  </a:lnTo>
                  <a:lnTo>
                    <a:pt x="102707" y="2897063"/>
                  </a:lnTo>
                  <a:lnTo>
                    <a:pt x="102731" y="2903000"/>
                  </a:lnTo>
                  <a:lnTo>
                    <a:pt x="102753" y="2908937"/>
                  </a:lnTo>
                  <a:lnTo>
                    <a:pt x="102772" y="2914873"/>
                  </a:lnTo>
                  <a:lnTo>
                    <a:pt x="102789" y="2920810"/>
                  </a:lnTo>
                  <a:lnTo>
                    <a:pt x="102802" y="2926747"/>
                  </a:lnTo>
                  <a:lnTo>
                    <a:pt x="102814" y="2932683"/>
                  </a:lnTo>
                  <a:lnTo>
                    <a:pt x="102821" y="2938620"/>
                  </a:lnTo>
                  <a:lnTo>
                    <a:pt x="102826" y="2944556"/>
                  </a:lnTo>
                  <a:lnTo>
                    <a:pt x="102827" y="2950493"/>
                  </a:lnTo>
                  <a:lnTo>
                    <a:pt x="102826" y="2956430"/>
                  </a:lnTo>
                  <a:lnTo>
                    <a:pt x="102820" y="2962366"/>
                  </a:lnTo>
                  <a:lnTo>
                    <a:pt x="102813" y="2968303"/>
                  </a:lnTo>
                  <a:lnTo>
                    <a:pt x="102800" y="2974239"/>
                  </a:lnTo>
                  <a:lnTo>
                    <a:pt x="102786" y="2980176"/>
                  </a:lnTo>
                  <a:lnTo>
                    <a:pt x="102767" y="2986113"/>
                  </a:lnTo>
                  <a:lnTo>
                    <a:pt x="102746" y="2992049"/>
                  </a:lnTo>
                  <a:lnTo>
                    <a:pt x="102719" y="2997986"/>
                  </a:lnTo>
                  <a:lnTo>
                    <a:pt x="102691" y="3003922"/>
                  </a:lnTo>
                  <a:lnTo>
                    <a:pt x="102657" y="3009859"/>
                  </a:lnTo>
                  <a:lnTo>
                    <a:pt x="102622" y="3015796"/>
                  </a:lnTo>
                  <a:lnTo>
                    <a:pt x="102581" y="3021732"/>
                  </a:lnTo>
                  <a:lnTo>
                    <a:pt x="102538" y="3027669"/>
                  </a:lnTo>
                  <a:lnTo>
                    <a:pt x="102489" y="3033605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28343" y="1929053"/>
              <a:ext cx="160943" cy="0"/>
            </a:xfrm>
            <a:custGeom>
              <a:avLst/>
              <a:pathLst>
                <a:path w="160943" h="0">
                  <a:moveTo>
                    <a:pt x="0" y="0"/>
                  </a:moveTo>
                  <a:lnTo>
                    <a:pt x="16094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790764" y="660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790764" y="36940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790764" y="1946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790764" y="25735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790764" y="1033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790764" y="21635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790764" y="12460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01210" y="303010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90764" y="21608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90764" y="20009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90764" y="22797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90764" y="22592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90764" y="36407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90764" y="27921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790764" y="12630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90764" y="19722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90764" y="11564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90764" y="1787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90764" y="14762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90764" y="10088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988380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263600" y="4194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074046" y="11881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461216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1488710" y="4777955"/>
              <a:ext cx="164964" cy="0"/>
            </a:xfrm>
            <a:custGeom>
              <a:avLst/>
              <a:pathLst>
                <a:path w="164964" h="0">
                  <a:moveTo>
                    <a:pt x="0" y="0"/>
                  </a:moveTo>
                  <a:lnTo>
                    <a:pt x="164964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1672004" y="1231916"/>
              <a:ext cx="164964" cy="3546039"/>
            </a:xfrm>
            <a:custGeom>
              <a:avLst/>
              <a:pathLst>
                <a:path w="164964" h="3546039">
                  <a:moveTo>
                    <a:pt x="46215" y="3546039"/>
                  </a:moveTo>
                  <a:lnTo>
                    <a:pt x="46109" y="3539099"/>
                  </a:lnTo>
                  <a:lnTo>
                    <a:pt x="46007" y="3532160"/>
                  </a:lnTo>
                  <a:lnTo>
                    <a:pt x="45907" y="3525221"/>
                  </a:lnTo>
                  <a:lnTo>
                    <a:pt x="45813" y="3518281"/>
                  </a:lnTo>
                  <a:lnTo>
                    <a:pt x="45720" y="3511342"/>
                  </a:lnTo>
                  <a:lnTo>
                    <a:pt x="45635" y="3504402"/>
                  </a:lnTo>
                  <a:lnTo>
                    <a:pt x="45550" y="3497463"/>
                  </a:lnTo>
                  <a:lnTo>
                    <a:pt x="45472" y="3490524"/>
                  </a:lnTo>
                  <a:lnTo>
                    <a:pt x="45396" y="3483584"/>
                  </a:lnTo>
                  <a:lnTo>
                    <a:pt x="45324" y="3476645"/>
                  </a:lnTo>
                  <a:lnTo>
                    <a:pt x="45256" y="3469705"/>
                  </a:lnTo>
                  <a:lnTo>
                    <a:pt x="45190" y="3462766"/>
                  </a:lnTo>
                  <a:lnTo>
                    <a:pt x="45131" y="3455827"/>
                  </a:lnTo>
                  <a:lnTo>
                    <a:pt x="45072" y="3448887"/>
                  </a:lnTo>
                  <a:lnTo>
                    <a:pt x="45021" y="3441948"/>
                  </a:lnTo>
                  <a:lnTo>
                    <a:pt x="44971" y="3435008"/>
                  </a:lnTo>
                  <a:lnTo>
                    <a:pt x="44925" y="3428069"/>
                  </a:lnTo>
                  <a:lnTo>
                    <a:pt x="44883" y="3421129"/>
                  </a:lnTo>
                  <a:lnTo>
                    <a:pt x="44843" y="3414190"/>
                  </a:lnTo>
                  <a:lnTo>
                    <a:pt x="44809" y="3407251"/>
                  </a:lnTo>
                  <a:lnTo>
                    <a:pt x="44775" y="3400311"/>
                  </a:lnTo>
                  <a:lnTo>
                    <a:pt x="44749" y="3393372"/>
                  </a:lnTo>
                  <a:lnTo>
                    <a:pt x="44723" y="3386432"/>
                  </a:lnTo>
                  <a:lnTo>
                    <a:pt x="44703" y="3379493"/>
                  </a:lnTo>
                  <a:lnTo>
                    <a:pt x="44684" y="3372554"/>
                  </a:lnTo>
                  <a:lnTo>
                    <a:pt x="44669" y="3365614"/>
                  </a:lnTo>
                  <a:lnTo>
                    <a:pt x="44658" y="3358675"/>
                  </a:lnTo>
                  <a:lnTo>
                    <a:pt x="44649" y="3351735"/>
                  </a:lnTo>
                  <a:lnTo>
                    <a:pt x="44645" y="3344796"/>
                  </a:lnTo>
                  <a:lnTo>
                    <a:pt x="44641" y="3337857"/>
                  </a:lnTo>
                  <a:lnTo>
                    <a:pt x="44643" y="3330917"/>
                  </a:lnTo>
                  <a:lnTo>
                    <a:pt x="44646" y="3323978"/>
                  </a:lnTo>
                  <a:lnTo>
                    <a:pt x="44653" y="3317038"/>
                  </a:lnTo>
                  <a:lnTo>
                    <a:pt x="44662" y="3310099"/>
                  </a:lnTo>
                  <a:lnTo>
                    <a:pt x="44673" y="3303159"/>
                  </a:lnTo>
                  <a:lnTo>
                    <a:pt x="44689" y="3296220"/>
                  </a:lnTo>
                  <a:lnTo>
                    <a:pt x="44704" y="3289281"/>
                  </a:lnTo>
                  <a:lnTo>
                    <a:pt x="44726" y="3282341"/>
                  </a:lnTo>
                  <a:lnTo>
                    <a:pt x="44747" y="3275402"/>
                  </a:lnTo>
                  <a:lnTo>
                    <a:pt x="44772" y="3268462"/>
                  </a:lnTo>
                  <a:lnTo>
                    <a:pt x="44799" y="3261523"/>
                  </a:lnTo>
                  <a:lnTo>
                    <a:pt x="44828" y="3254584"/>
                  </a:lnTo>
                  <a:lnTo>
                    <a:pt x="44859" y="3247644"/>
                  </a:lnTo>
                  <a:lnTo>
                    <a:pt x="44892" y="3240705"/>
                  </a:lnTo>
                  <a:lnTo>
                    <a:pt x="44928" y="3233765"/>
                  </a:lnTo>
                  <a:lnTo>
                    <a:pt x="44964" y="3226826"/>
                  </a:lnTo>
                  <a:lnTo>
                    <a:pt x="45003" y="3219887"/>
                  </a:lnTo>
                  <a:lnTo>
                    <a:pt x="45043" y="3212947"/>
                  </a:lnTo>
                  <a:lnTo>
                    <a:pt x="45086" y="3206008"/>
                  </a:lnTo>
                  <a:lnTo>
                    <a:pt x="45129" y="3199068"/>
                  </a:lnTo>
                  <a:lnTo>
                    <a:pt x="45174" y="3192129"/>
                  </a:lnTo>
                  <a:lnTo>
                    <a:pt x="45221" y="3185189"/>
                  </a:lnTo>
                  <a:lnTo>
                    <a:pt x="45267" y="3178250"/>
                  </a:lnTo>
                  <a:lnTo>
                    <a:pt x="45317" y="3171311"/>
                  </a:lnTo>
                  <a:lnTo>
                    <a:pt x="45366" y="3164371"/>
                  </a:lnTo>
                  <a:lnTo>
                    <a:pt x="45417" y="3157432"/>
                  </a:lnTo>
                  <a:lnTo>
                    <a:pt x="45469" y="3150492"/>
                  </a:lnTo>
                  <a:lnTo>
                    <a:pt x="45521" y="3143553"/>
                  </a:lnTo>
                  <a:lnTo>
                    <a:pt x="45574" y="3136614"/>
                  </a:lnTo>
                  <a:lnTo>
                    <a:pt x="45627" y="3129674"/>
                  </a:lnTo>
                  <a:lnTo>
                    <a:pt x="45681" y="3122735"/>
                  </a:lnTo>
                  <a:lnTo>
                    <a:pt x="45736" y="3115795"/>
                  </a:lnTo>
                  <a:lnTo>
                    <a:pt x="45790" y="3108856"/>
                  </a:lnTo>
                  <a:lnTo>
                    <a:pt x="45845" y="3101917"/>
                  </a:lnTo>
                  <a:lnTo>
                    <a:pt x="45900" y="3094977"/>
                  </a:lnTo>
                  <a:lnTo>
                    <a:pt x="45955" y="3088038"/>
                  </a:lnTo>
                  <a:lnTo>
                    <a:pt x="46010" y="3081098"/>
                  </a:lnTo>
                  <a:lnTo>
                    <a:pt x="46064" y="3074159"/>
                  </a:lnTo>
                  <a:lnTo>
                    <a:pt x="46118" y="3067219"/>
                  </a:lnTo>
                  <a:lnTo>
                    <a:pt x="46172" y="3060280"/>
                  </a:lnTo>
                  <a:lnTo>
                    <a:pt x="46225" y="3053341"/>
                  </a:lnTo>
                  <a:lnTo>
                    <a:pt x="46278" y="3046401"/>
                  </a:lnTo>
                  <a:lnTo>
                    <a:pt x="46329" y="3039462"/>
                  </a:lnTo>
                  <a:lnTo>
                    <a:pt x="46381" y="3032522"/>
                  </a:lnTo>
                  <a:lnTo>
                    <a:pt x="46430" y="3025583"/>
                  </a:lnTo>
                  <a:lnTo>
                    <a:pt x="46480" y="3018644"/>
                  </a:lnTo>
                  <a:lnTo>
                    <a:pt x="46528" y="3011704"/>
                  </a:lnTo>
                  <a:lnTo>
                    <a:pt x="46575" y="3004765"/>
                  </a:lnTo>
                  <a:lnTo>
                    <a:pt x="46620" y="2997825"/>
                  </a:lnTo>
                  <a:lnTo>
                    <a:pt x="46664" y="2990886"/>
                  </a:lnTo>
                  <a:lnTo>
                    <a:pt x="46707" y="2983947"/>
                  </a:lnTo>
                  <a:lnTo>
                    <a:pt x="46748" y="2977007"/>
                  </a:lnTo>
                  <a:lnTo>
                    <a:pt x="46788" y="2970068"/>
                  </a:lnTo>
                  <a:lnTo>
                    <a:pt x="46825" y="2963128"/>
                  </a:lnTo>
                  <a:lnTo>
                    <a:pt x="46862" y="2956189"/>
                  </a:lnTo>
                  <a:lnTo>
                    <a:pt x="46895" y="2949249"/>
                  </a:lnTo>
                  <a:lnTo>
                    <a:pt x="46927" y="2942310"/>
                  </a:lnTo>
                  <a:lnTo>
                    <a:pt x="46957" y="2935371"/>
                  </a:lnTo>
                  <a:lnTo>
                    <a:pt x="46984" y="2928431"/>
                  </a:lnTo>
                  <a:lnTo>
                    <a:pt x="47010" y="2921492"/>
                  </a:lnTo>
                  <a:lnTo>
                    <a:pt x="47033" y="2914552"/>
                  </a:lnTo>
                  <a:lnTo>
                    <a:pt x="47055" y="2907613"/>
                  </a:lnTo>
                  <a:lnTo>
                    <a:pt x="47071" y="2900674"/>
                  </a:lnTo>
                  <a:lnTo>
                    <a:pt x="47088" y="2893734"/>
                  </a:lnTo>
                  <a:lnTo>
                    <a:pt x="47100" y="2886795"/>
                  </a:lnTo>
                  <a:lnTo>
                    <a:pt x="47111" y="2879855"/>
                  </a:lnTo>
                  <a:lnTo>
                    <a:pt x="47118" y="2872916"/>
                  </a:lnTo>
                  <a:lnTo>
                    <a:pt x="47123" y="2865977"/>
                  </a:lnTo>
                  <a:lnTo>
                    <a:pt x="47126" y="2859037"/>
                  </a:lnTo>
                  <a:lnTo>
                    <a:pt x="47123" y="2852098"/>
                  </a:lnTo>
                  <a:lnTo>
                    <a:pt x="47121" y="2845158"/>
                  </a:lnTo>
                  <a:lnTo>
                    <a:pt x="47112" y="2838219"/>
                  </a:lnTo>
                  <a:lnTo>
                    <a:pt x="47102" y="2831279"/>
                  </a:lnTo>
                  <a:lnTo>
                    <a:pt x="47088" y="2824340"/>
                  </a:lnTo>
                  <a:lnTo>
                    <a:pt x="47071" y="2817401"/>
                  </a:lnTo>
                  <a:lnTo>
                    <a:pt x="47051" y="2810461"/>
                  </a:lnTo>
                  <a:lnTo>
                    <a:pt x="47027" y="2803522"/>
                  </a:lnTo>
                  <a:lnTo>
                    <a:pt x="47001" y="2796582"/>
                  </a:lnTo>
                  <a:lnTo>
                    <a:pt x="46969" y="2789643"/>
                  </a:lnTo>
                  <a:lnTo>
                    <a:pt x="46937" y="2782704"/>
                  </a:lnTo>
                  <a:lnTo>
                    <a:pt x="46898" y="2775764"/>
                  </a:lnTo>
                  <a:lnTo>
                    <a:pt x="46857" y="2768825"/>
                  </a:lnTo>
                  <a:lnTo>
                    <a:pt x="46812" y="2761885"/>
                  </a:lnTo>
                  <a:lnTo>
                    <a:pt x="46763" y="2754946"/>
                  </a:lnTo>
                  <a:lnTo>
                    <a:pt x="46713" y="2748007"/>
                  </a:lnTo>
                  <a:lnTo>
                    <a:pt x="46655" y="2741067"/>
                  </a:lnTo>
                  <a:lnTo>
                    <a:pt x="46598" y="2734128"/>
                  </a:lnTo>
                  <a:lnTo>
                    <a:pt x="46532" y="2727188"/>
                  </a:lnTo>
                  <a:lnTo>
                    <a:pt x="46466" y="2720249"/>
                  </a:lnTo>
                  <a:lnTo>
                    <a:pt x="46395" y="2713309"/>
                  </a:lnTo>
                  <a:lnTo>
                    <a:pt x="46320" y="2706370"/>
                  </a:lnTo>
                  <a:lnTo>
                    <a:pt x="46242" y="2699431"/>
                  </a:lnTo>
                  <a:lnTo>
                    <a:pt x="46158" y="2692491"/>
                  </a:lnTo>
                  <a:lnTo>
                    <a:pt x="46074" y="2685552"/>
                  </a:lnTo>
                  <a:lnTo>
                    <a:pt x="45981" y="2678612"/>
                  </a:lnTo>
                  <a:lnTo>
                    <a:pt x="45889" y="2671673"/>
                  </a:lnTo>
                  <a:lnTo>
                    <a:pt x="45789" y="2664734"/>
                  </a:lnTo>
                  <a:lnTo>
                    <a:pt x="45688" y="2657794"/>
                  </a:lnTo>
                  <a:lnTo>
                    <a:pt x="45582" y="2650855"/>
                  </a:lnTo>
                  <a:lnTo>
                    <a:pt x="45471" y="2643915"/>
                  </a:lnTo>
                  <a:lnTo>
                    <a:pt x="45359" y="2636976"/>
                  </a:lnTo>
                  <a:lnTo>
                    <a:pt x="45240" y="2630037"/>
                  </a:lnTo>
                  <a:lnTo>
                    <a:pt x="45121" y="2623097"/>
                  </a:lnTo>
                  <a:lnTo>
                    <a:pt x="44993" y="2616158"/>
                  </a:lnTo>
                  <a:lnTo>
                    <a:pt x="44865" y="2609218"/>
                  </a:lnTo>
                  <a:lnTo>
                    <a:pt x="44731" y="2602279"/>
                  </a:lnTo>
                  <a:lnTo>
                    <a:pt x="44594" y="2595339"/>
                  </a:lnTo>
                  <a:lnTo>
                    <a:pt x="44454" y="2588400"/>
                  </a:lnTo>
                  <a:lnTo>
                    <a:pt x="44309" y="2581461"/>
                  </a:lnTo>
                  <a:lnTo>
                    <a:pt x="44163" y="2574521"/>
                  </a:lnTo>
                  <a:lnTo>
                    <a:pt x="44008" y="2567582"/>
                  </a:lnTo>
                  <a:lnTo>
                    <a:pt x="43854" y="2560642"/>
                  </a:lnTo>
                  <a:lnTo>
                    <a:pt x="43693" y="2553703"/>
                  </a:lnTo>
                  <a:lnTo>
                    <a:pt x="43531" y="2546764"/>
                  </a:lnTo>
                  <a:lnTo>
                    <a:pt x="43364" y="2539824"/>
                  </a:lnTo>
                  <a:lnTo>
                    <a:pt x="43193" y="2532885"/>
                  </a:lnTo>
                  <a:lnTo>
                    <a:pt x="43021" y="2525945"/>
                  </a:lnTo>
                  <a:lnTo>
                    <a:pt x="42842" y="2519006"/>
                  </a:lnTo>
                  <a:lnTo>
                    <a:pt x="42663" y="2512067"/>
                  </a:lnTo>
                  <a:lnTo>
                    <a:pt x="42477" y="2505127"/>
                  </a:lnTo>
                  <a:lnTo>
                    <a:pt x="42290" y="2498188"/>
                  </a:lnTo>
                  <a:lnTo>
                    <a:pt x="42099" y="2491248"/>
                  </a:lnTo>
                  <a:lnTo>
                    <a:pt x="41904" y="2484309"/>
                  </a:lnTo>
                  <a:lnTo>
                    <a:pt x="41707" y="2477369"/>
                  </a:lnTo>
                  <a:lnTo>
                    <a:pt x="41506" y="2470430"/>
                  </a:lnTo>
                  <a:lnTo>
                    <a:pt x="41304" y="2463491"/>
                  </a:lnTo>
                  <a:lnTo>
                    <a:pt x="41095" y="2456551"/>
                  </a:lnTo>
                  <a:lnTo>
                    <a:pt x="40886" y="2449612"/>
                  </a:lnTo>
                  <a:lnTo>
                    <a:pt x="40672" y="2442672"/>
                  </a:lnTo>
                  <a:lnTo>
                    <a:pt x="40456" y="2435733"/>
                  </a:lnTo>
                  <a:lnTo>
                    <a:pt x="40238" y="2428794"/>
                  </a:lnTo>
                  <a:lnTo>
                    <a:pt x="40016" y="2421854"/>
                  </a:lnTo>
                  <a:lnTo>
                    <a:pt x="39792" y="2414915"/>
                  </a:lnTo>
                  <a:lnTo>
                    <a:pt x="39564" y="2407975"/>
                  </a:lnTo>
                  <a:lnTo>
                    <a:pt x="39336" y="2401036"/>
                  </a:lnTo>
                  <a:lnTo>
                    <a:pt x="39102" y="2394097"/>
                  </a:lnTo>
                  <a:lnTo>
                    <a:pt x="38868" y="2387157"/>
                  </a:lnTo>
                  <a:lnTo>
                    <a:pt x="38631" y="2380218"/>
                  </a:lnTo>
                  <a:lnTo>
                    <a:pt x="38391" y="2373278"/>
                  </a:lnTo>
                  <a:lnTo>
                    <a:pt x="38150" y="2366339"/>
                  </a:lnTo>
                  <a:lnTo>
                    <a:pt x="37905" y="2359399"/>
                  </a:lnTo>
                  <a:lnTo>
                    <a:pt x="37660" y="2352460"/>
                  </a:lnTo>
                  <a:lnTo>
                    <a:pt x="37411" y="2345521"/>
                  </a:lnTo>
                  <a:lnTo>
                    <a:pt x="37161" y="2338581"/>
                  </a:lnTo>
                  <a:lnTo>
                    <a:pt x="36908" y="2331642"/>
                  </a:lnTo>
                  <a:lnTo>
                    <a:pt x="36654" y="2324702"/>
                  </a:lnTo>
                  <a:lnTo>
                    <a:pt x="36398" y="2317763"/>
                  </a:lnTo>
                  <a:lnTo>
                    <a:pt x="36140" y="2310824"/>
                  </a:lnTo>
                  <a:lnTo>
                    <a:pt x="35881" y="2303884"/>
                  </a:lnTo>
                  <a:lnTo>
                    <a:pt x="35620" y="2296945"/>
                  </a:lnTo>
                  <a:lnTo>
                    <a:pt x="35358" y="2290005"/>
                  </a:lnTo>
                  <a:lnTo>
                    <a:pt x="35093" y="2283066"/>
                  </a:lnTo>
                  <a:lnTo>
                    <a:pt x="34828" y="2276127"/>
                  </a:lnTo>
                  <a:lnTo>
                    <a:pt x="34561" y="2269187"/>
                  </a:lnTo>
                  <a:lnTo>
                    <a:pt x="34293" y="2262248"/>
                  </a:lnTo>
                  <a:lnTo>
                    <a:pt x="34024" y="2255308"/>
                  </a:lnTo>
                  <a:lnTo>
                    <a:pt x="33754" y="2248369"/>
                  </a:lnTo>
                  <a:lnTo>
                    <a:pt x="33483" y="2241429"/>
                  </a:lnTo>
                  <a:lnTo>
                    <a:pt x="33210" y="2234490"/>
                  </a:lnTo>
                  <a:lnTo>
                    <a:pt x="32937" y="2227551"/>
                  </a:lnTo>
                  <a:lnTo>
                    <a:pt x="32663" y="2220611"/>
                  </a:lnTo>
                  <a:lnTo>
                    <a:pt x="32389" y="2213672"/>
                  </a:lnTo>
                  <a:lnTo>
                    <a:pt x="32113" y="2206732"/>
                  </a:lnTo>
                  <a:lnTo>
                    <a:pt x="31837" y="2199793"/>
                  </a:lnTo>
                  <a:lnTo>
                    <a:pt x="31561" y="2192854"/>
                  </a:lnTo>
                  <a:lnTo>
                    <a:pt x="31284" y="2185914"/>
                  </a:lnTo>
                  <a:lnTo>
                    <a:pt x="31007" y="2178975"/>
                  </a:lnTo>
                  <a:lnTo>
                    <a:pt x="30729" y="2172035"/>
                  </a:lnTo>
                  <a:lnTo>
                    <a:pt x="30451" y="2165096"/>
                  </a:lnTo>
                  <a:lnTo>
                    <a:pt x="30173" y="2158157"/>
                  </a:lnTo>
                  <a:lnTo>
                    <a:pt x="29894" y="2151217"/>
                  </a:lnTo>
                  <a:lnTo>
                    <a:pt x="29616" y="2144278"/>
                  </a:lnTo>
                  <a:lnTo>
                    <a:pt x="29338" y="2137338"/>
                  </a:lnTo>
                  <a:lnTo>
                    <a:pt x="29059" y="2130399"/>
                  </a:lnTo>
                  <a:lnTo>
                    <a:pt x="28781" y="2123459"/>
                  </a:lnTo>
                  <a:lnTo>
                    <a:pt x="28503" y="2116520"/>
                  </a:lnTo>
                  <a:lnTo>
                    <a:pt x="28225" y="2109581"/>
                  </a:lnTo>
                  <a:lnTo>
                    <a:pt x="27948" y="2102641"/>
                  </a:lnTo>
                  <a:lnTo>
                    <a:pt x="27671" y="2095702"/>
                  </a:lnTo>
                  <a:lnTo>
                    <a:pt x="27394" y="2088762"/>
                  </a:lnTo>
                  <a:lnTo>
                    <a:pt x="27117" y="2081823"/>
                  </a:lnTo>
                  <a:lnTo>
                    <a:pt x="26842" y="2074884"/>
                  </a:lnTo>
                  <a:lnTo>
                    <a:pt x="26566" y="2067944"/>
                  </a:lnTo>
                  <a:lnTo>
                    <a:pt x="26292" y="2061005"/>
                  </a:lnTo>
                  <a:lnTo>
                    <a:pt x="26018" y="2054065"/>
                  </a:lnTo>
                  <a:lnTo>
                    <a:pt x="25745" y="2047126"/>
                  </a:lnTo>
                  <a:lnTo>
                    <a:pt x="25473" y="2040187"/>
                  </a:lnTo>
                  <a:lnTo>
                    <a:pt x="25201" y="2033247"/>
                  </a:lnTo>
                  <a:lnTo>
                    <a:pt x="24930" y="2026308"/>
                  </a:lnTo>
                  <a:lnTo>
                    <a:pt x="24660" y="2019368"/>
                  </a:lnTo>
                  <a:lnTo>
                    <a:pt x="24392" y="2012429"/>
                  </a:lnTo>
                  <a:lnTo>
                    <a:pt x="24124" y="2005489"/>
                  </a:lnTo>
                  <a:lnTo>
                    <a:pt x="23857" y="1998550"/>
                  </a:lnTo>
                  <a:lnTo>
                    <a:pt x="23591" y="1991611"/>
                  </a:lnTo>
                  <a:lnTo>
                    <a:pt x="23327" y="1984671"/>
                  </a:lnTo>
                  <a:lnTo>
                    <a:pt x="23064" y="1977732"/>
                  </a:lnTo>
                  <a:lnTo>
                    <a:pt x="22801" y="1970792"/>
                  </a:lnTo>
                  <a:lnTo>
                    <a:pt x="22540" y="1963853"/>
                  </a:lnTo>
                  <a:lnTo>
                    <a:pt x="22280" y="1956914"/>
                  </a:lnTo>
                  <a:lnTo>
                    <a:pt x="22022" y="1949974"/>
                  </a:lnTo>
                  <a:lnTo>
                    <a:pt x="21765" y="1943035"/>
                  </a:lnTo>
                  <a:lnTo>
                    <a:pt x="21509" y="1936095"/>
                  </a:lnTo>
                  <a:lnTo>
                    <a:pt x="21255" y="1929156"/>
                  </a:lnTo>
                  <a:lnTo>
                    <a:pt x="21001" y="1922217"/>
                  </a:lnTo>
                  <a:lnTo>
                    <a:pt x="20750" y="1915277"/>
                  </a:lnTo>
                  <a:lnTo>
                    <a:pt x="20499" y="1908338"/>
                  </a:lnTo>
                  <a:lnTo>
                    <a:pt x="20251" y="1901398"/>
                  </a:lnTo>
                  <a:lnTo>
                    <a:pt x="20004" y="1894459"/>
                  </a:lnTo>
                  <a:lnTo>
                    <a:pt x="19758" y="1887519"/>
                  </a:lnTo>
                  <a:lnTo>
                    <a:pt x="19514" y="1880580"/>
                  </a:lnTo>
                  <a:lnTo>
                    <a:pt x="19271" y="1873641"/>
                  </a:lnTo>
                  <a:lnTo>
                    <a:pt x="19031" y="1866701"/>
                  </a:lnTo>
                  <a:lnTo>
                    <a:pt x="18791" y="1859762"/>
                  </a:lnTo>
                  <a:lnTo>
                    <a:pt x="18554" y="1852822"/>
                  </a:lnTo>
                  <a:lnTo>
                    <a:pt x="18317" y="1845883"/>
                  </a:lnTo>
                  <a:lnTo>
                    <a:pt x="18083" y="1838944"/>
                  </a:lnTo>
                  <a:lnTo>
                    <a:pt x="17849" y="1832004"/>
                  </a:lnTo>
                  <a:lnTo>
                    <a:pt x="17618" y="1825065"/>
                  </a:lnTo>
                  <a:lnTo>
                    <a:pt x="17389" y="1818125"/>
                  </a:lnTo>
                  <a:lnTo>
                    <a:pt x="17160" y="1811186"/>
                  </a:lnTo>
                  <a:lnTo>
                    <a:pt x="16934" y="1804247"/>
                  </a:lnTo>
                  <a:lnTo>
                    <a:pt x="16708" y="1797307"/>
                  </a:lnTo>
                  <a:lnTo>
                    <a:pt x="16486" y="1790368"/>
                  </a:lnTo>
                  <a:lnTo>
                    <a:pt x="16264" y="1783428"/>
                  </a:lnTo>
                  <a:lnTo>
                    <a:pt x="16045" y="1776489"/>
                  </a:lnTo>
                  <a:lnTo>
                    <a:pt x="15827" y="1769549"/>
                  </a:lnTo>
                  <a:lnTo>
                    <a:pt x="15610" y="1762610"/>
                  </a:lnTo>
                  <a:lnTo>
                    <a:pt x="15396" y="1755671"/>
                  </a:lnTo>
                  <a:lnTo>
                    <a:pt x="15181" y="1748731"/>
                  </a:lnTo>
                  <a:lnTo>
                    <a:pt x="14971" y="1741792"/>
                  </a:lnTo>
                  <a:lnTo>
                    <a:pt x="14760" y="1734852"/>
                  </a:lnTo>
                  <a:lnTo>
                    <a:pt x="14552" y="1727913"/>
                  </a:lnTo>
                  <a:lnTo>
                    <a:pt x="14346" y="1720974"/>
                  </a:lnTo>
                  <a:lnTo>
                    <a:pt x="14141" y="1714034"/>
                  </a:lnTo>
                  <a:lnTo>
                    <a:pt x="13937" y="1707095"/>
                  </a:lnTo>
                  <a:lnTo>
                    <a:pt x="13735" y="1700155"/>
                  </a:lnTo>
                  <a:lnTo>
                    <a:pt x="13535" y="1693216"/>
                  </a:lnTo>
                  <a:lnTo>
                    <a:pt x="13336" y="1686277"/>
                  </a:lnTo>
                  <a:lnTo>
                    <a:pt x="13140" y="1679337"/>
                  </a:lnTo>
                  <a:lnTo>
                    <a:pt x="12944" y="1672398"/>
                  </a:lnTo>
                  <a:lnTo>
                    <a:pt x="12750" y="1665458"/>
                  </a:lnTo>
                  <a:lnTo>
                    <a:pt x="12558" y="1658519"/>
                  </a:lnTo>
                  <a:lnTo>
                    <a:pt x="12366" y="1651579"/>
                  </a:lnTo>
                  <a:lnTo>
                    <a:pt x="12178" y="1644640"/>
                  </a:lnTo>
                  <a:lnTo>
                    <a:pt x="11989" y="1637701"/>
                  </a:lnTo>
                  <a:lnTo>
                    <a:pt x="11803" y="1630761"/>
                  </a:lnTo>
                  <a:lnTo>
                    <a:pt x="11618" y="1623822"/>
                  </a:lnTo>
                  <a:lnTo>
                    <a:pt x="11435" y="1616882"/>
                  </a:lnTo>
                  <a:lnTo>
                    <a:pt x="11253" y="1609943"/>
                  </a:lnTo>
                  <a:lnTo>
                    <a:pt x="11072" y="1603004"/>
                  </a:lnTo>
                  <a:lnTo>
                    <a:pt x="10893" y="1596064"/>
                  </a:lnTo>
                  <a:lnTo>
                    <a:pt x="10715" y="1589125"/>
                  </a:lnTo>
                  <a:lnTo>
                    <a:pt x="10539" y="1582185"/>
                  </a:lnTo>
                  <a:lnTo>
                    <a:pt x="10363" y="1575246"/>
                  </a:lnTo>
                  <a:lnTo>
                    <a:pt x="10190" y="1568307"/>
                  </a:lnTo>
                  <a:lnTo>
                    <a:pt x="10018" y="1561367"/>
                  </a:lnTo>
                  <a:lnTo>
                    <a:pt x="9847" y="1554428"/>
                  </a:lnTo>
                  <a:lnTo>
                    <a:pt x="9677" y="1547488"/>
                  </a:lnTo>
                  <a:lnTo>
                    <a:pt x="9509" y="1540549"/>
                  </a:lnTo>
                  <a:lnTo>
                    <a:pt x="9342" y="1533609"/>
                  </a:lnTo>
                  <a:lnTo>
                    <a:pt x="9176" y="1526670"/>
                  </a:lnTo>
                  <a:lnTo>
                    <a:pt x="9012" y="1519731"/>
                  </a:lnTo>
                  <a:lnTo>
                    <a:pt x="8848" y="1512791"/>
                  </a:lnTo>
                  <a:lnTo>
                    <a:pt x="8687" y="1505852"/>
                  </a:lnTo>
                  <a:lnTo>
                    <a:pt x="8526" y="1498912"/>
                  </a:lnTo>
                  <a:lnTo>
                    <a:pt x="8366" y="1491973"/>
                  </a:lnTo>
                  <a:lnTo>
                    <a:pt x="8208" y="1485034"/>
                  </a:lnTo>
                  <a:lnTo>
                    <a:pt x="8050" y="1478094"/>
                  </a:lnTo>
                  <a:lnTo>
                    <a:pt x="7895" y="1471155"/>
                  </a:lnTo>
                  <a:lnTo>
                    <a:pt x="7740" y="1464215"/>
                  </a:lnTo>
                  <a:lnTo>
                    <a:pt x="7587" y="1457276"/>
                  </a:lnTo>
                  <a:lnTo>
                    <a:pt x="7434" y="1450337"/>
                  </a:lnTo>
                  <a:lnTo>
                    <a:pt x="7283" y="1443397"/>
                  </a:lnTo>
                  <a:lnTo>
                    <a:pt x="7133" y="1436458"/>
                  </a:lnTo>
                  <a:lnTo>
                    <a:pt x="6984" y="1429518"/>
                  </a:lnTo>
                  <a:lnTo>
                    <a:pt x="6836" y="1422579"/>
                  </a:lnTo>
                  <a:lnTo>
                    <a:pt x="6689" y="1415639"/>
                  </a:lnTo>
                  <a:lnTo>
                    <a:pt x="6544" y="1408700"/>
                  </a:lnTo>
                  <a:lnTo>
                    <a:pt x="6399" y="1401761"/>
                  </a:lnTo>
                  <a:lnTo>
                    <a:pt x="6256" y="1394821"/>
                  </a:lnTo>
                  <a:lnTo>
                    <a:pt x="6114" y="1387882"/>
                  </a:lnTo>
                  <a:lnTo>
                    <a:pt x="5973" y="1380942"/>
                  </a:lnTo>
                  <a:lnTo>
                    <a:pt x="5833" y="1374003"/>
                  </a:lnTo>
                  <a:lnTo>
                    <a:pt x="5694" y="1367064"/>
                  </a:lnTo>
                  <a:lnTo>
                    <a:pt x="5557" y="1360124"/>
                  </a:lnTo>
                  <a:lnTo>
                    <a:pt x="5420" y="1353185"/>
                  </a:lnTo>
                  <a:lnTo>
                    <a:pt x="5285" y="1346245"/>
                  </a:lnTo>
                  <a:lnTo>
                    <a:pt x="5151" y="1339306"/>
                  </a:lnTo>
                  <a:lnTo>
                    <a:pt x="5018" y="1332367"/>
                  </a:lnTo>
                  <a:lnTo>
                    <a:pt x="4886" y="1325427"/>
                  </a:lnTo>
                  <a:lnTo>
                    <a:pt x="4755" y="1318488"/>
                  </a:lnTo>
                  <a:lnTo>
                    <a:pt x="4626" y="1311548"/>
                  </a:lnTo>
                  <a:lnTo>
                    <a:pt x="4497" y="1304609"/>
                  </a:lnTo>
                  <a:lnTo>
                    <a:pt x="4371" y="1297669"/>
                  </a:lnTo>
                  <a:lnTo>
                    <a:pt x="4244" y="1290730"/>
                  </a:lnTo>
                  <a:lnTo>
                    <a:pt x="4120" y="1283791"/>
                  </a:lnTo>
                  <a:lnTo>
                    <a:pt x="3997" y="1276851"/>
                  </a:lnTo>
                  <a:lnTo>
                    <a:pt x="3874" y="1269912"/>
                  </a:lnTo>
                  <a:lnTo>
                    <a:pt x="3754" y="1262972"/>
                  </a:lnTo>
                  <a:lnTo>
                    <a:pt x="3634" y="1256033"/>
                  </a:lnTo>
                  <a:lnTo>
                    <a:pt x="3516" y="1249094"/>
                  </a:lnTo>
                  <a:lnTo>
                    <a:pt x="3399" y="1242154"/>
                  </a:lnTo>
                  <a:lnTo>
                    <a:pt x="3284" y="1235215"/>
                  </a:lnTo>
                  <a:lnTo>
                    <a:pt x="3169" y="1228275"/>
                  </a:lnTo>
                  <a:lnTo>
                    <a:pt x="3057" y="1221336"/>
                  </a:lnTo>
                  <a:lnTo>
                    <a:pt x="2946" y="1214397"/>
                  </a:lnTo>
                  <a:lnTo>
                    <a:pt x="2836" y="1207457"/>
                  </a:lnTo>
                  <a:lnTo>
                    <a:pt x="2728" y="1200518"/>
                  </a:lnTo>
                  <a:lnTo>
                    <a:pt x="2620" y="1193578"/>
                  </a:lnTo>
                  <a:lnTo>
                    <a:pt x="2516" y="1186639"/>
                  </a:lnTo>
                  <a:lnTo>
                    <a:pt x="2412" y="1179699"/>
                  </a:lnTo>
                  <a:lnTo>
                    <a:pt x="2310" y="1172760"/>
                  </a:lnTo>
                  <a:lnTo>
                    <a:pt x="2210" y="1165821"/>
                  </a:lnTo>
                  <a:lnTo>
                    <a:pt x="2111" y="1158881"/>
                  </a:lnTo>
                  <a:lnTo>
                    <a:pt x="2014" y="1151942"/>
                  </a:lnTo>
                  <a:lnTo>
                    <a:pt x="1918" y="1145002"/>
                  </a:lnTo>
                  <a:lnTo>
                    <a:pt x="1826" y="1138063"/>
                  </a:lnTo>
                  <a:lnTo>
                    <a:pt x="1733" y="1131124"/>
                  </a:lnTo>
                  <a:lnTo>
                    <a:pt x="1644" y="1124184"/>
                  </a:lnTo>
                  <a:lnTo>
                    <a:pt x="1556" y="1117245"/>
                  </a:lnTo>
                  <a:lnTo>
                    <a:pt x="1470" y="1110305"/>
                  </a:lnTo>
                  <a:lnTo>
                    <a:pt x="1386" y="1103366"/>
                  </a:lnTo>
                  <a:lnTo>
                    <a:pt x="1304" y="1096427"/>
                  </a:lnTo>
                  <a:lnTo>
                    <a:pt x="1224" y="1089487"/>
                  </a:lnTo>
                  <a:lnTo>
                    <a:pt x="1145" y="1082548"/>
                  </a:lnTo>
                  <a:lnTo>
                    <a:pt x="1071" y="1075608"/>
                  </a:lnTo>
                  <a:lnTo>
                    <a:pt x="996" y="1068669"/>
                  </a:lnTo>
                  <a:lnTo>
                    <a:pt x="926" y="1061729"/>
                  </a:lnTo>
                  <a:lnTo>
                    <a:pt x="856" y="1054790"/>
                  </a:lnTo>
                  <a:lnTo>
                    <a:pt x="789" y="1047851"/>
                  </a:lnTo>
                  <a:lnTo>
                    <a:pt x="725" y="1040911"/>
                  </a:lnTo>
                  <a:lnTo>
                    <a:pt x="662" y="1033972"/>
                  </a:lnTo>
                  <a:lnTo>
                    <a:pt x="604" y="1027032"/>
                  </a:lnTo>
                  <a:lnTo>
                    <a:pt x="546" y="1020093"/>
                  </a:lnTo>
                  <a:lnTo>
                    <a:pt x="492" y="1013154"/>
                  </a:lnTo>
                  <a:lnTo>
                    <a:pt x="440" y="1006214"/>
                  </a:lnTo>
                  <a:lnTo>
                    <a:pt x="391" y="999275"/>
                  </a:lnTo>
                  <a:lnTo>
                    <a:pt x="344" y="992335"/>
                  </a:lnTo>
                  <a:lnTo>
                    <a:pt x="299" y="985396"/>
                  </a:lnTo>
                  <a:lnTo>
                    <a:pt x="259" y="978457"/>
                  </a:lnTo>
                  <a:lnTo>
                    <a:pt x="219" y="971517"/>
                  </a:lnTo>
                  <a:lnTo>
                    <a:pt x="186" y="964578"/>
                  </a:lnTo>
                  <a:lnTo>
                    <a:pt x="152" y="957638"/>
                  </a:lnTo>
                  <a:lnTo>
                    <a:pt x="123" y="950699"/>
                  </a:lnTo>
                  <a:lnTo>
                    <a:pt x="97" y="943759"/>
                  </a:lnTo>
                  <a:lnTo>
                    <a:pt x="73" y="936820"/>
                  </a:lnTo>
                  <a:lnTo>
                    <a:pt x="53" y="929881"/>
                  </a:lnTo>
                  <a:lnTo>
                    <a:pt x="35" y="922941"/>
                  </a:lnTo>
                  <a:lnTo>
                    <a:pt x="23" y="916002"/>
                  </a:lnTo>
                  <a:lnTo>
                    <a:pt x="10" y="909062"/>
                  </a:lnTo>
                  <a:lnTo>
                    <a:pt x="4" y="902123"/>
                  </a:lnTo>
                  <a:lnTo>
                    <a:pt x="0" y="895184"/>
                  </a:lnTo>
                  <a:lnTo>
                    <a:pt x="0" y="888244"/>
                  </a:lnTo>
                  <a:lnTo>
                    <a:pt x="3" y="881305"/>
                  </a:lnTo>
                  <a:lnTo>
                    <a:pt x="8" y="874365"/>
                  </a:lnTo>
                  <a:lnTo>
                    <a:pt x="20" y="867426"/>
                  </a:lnTo>
                  <a:lnTo>
                    <a:pt x="31" y="860487"/>
                  </a:lnTo>
                  <a:lnTo>
                    <a:pt x="50" y="853547"/>
                  </a:lnTo>
                  <a:lnTo>
                    <a:pt x="70" y="846608"/>
                  </a:lnTo>
                  <a:lnTo>
                    <a:pt x="96" y="839668"/>
                  </a:lnTo>
                  <a:lnTo>
                    <a:pt x="124" y="832729"/>
                  </a:lnTo>
                  <a:lnTo>
                    <a:pt x="156" y="825789"/>
                  </a:lnTo>
                  <a:lnTo>
                    <a:pt x="193" y="818850"/>
                  </a:lnTo>
                  <a:lnTo>
                    <a:pt x="231" y="811911"/>
                  </a:lnTo>
                  <a:lnTo>
                    <a:pt x="277" y="804971"/>
                  </a:lnTo>
                  <a:lnTo>
                    <a:pt x="323" y="798032"/>
                  </a:lnTo>
                  <a:lnTo>
                    <a:pt x="377" y="791092"/>
                  </a:lnTo>
                  <a:lnTo>
                    <a:pt x="433" y="784153"/>
                  </a:lnTo>
                  <a:lnTo>
                    <a:pt x="493" y="777214"/>
                  </a:lnTo>
                  <a:lnTo>
                    <a:pt x="558" y="770274"/>
                  </a:lnTo>
                  <a:lnTo>
                    <a:pt x="625" y="763335"/>
                  </a:lnTo>
                  <a:lnTo>
                    <a:pt x="700" y="756395"/>
                  </a:lnTo>
                  <a:lnTo>
                    <a:pt x="774" y="749456"/>
                  </a:lnTo>
                  <a:lnTo>
                    <a:pt x="858" y="742517"/>
                  </a:lnTo>
                  <a:lnTo>
                    <a:pt x="943" y="735577"/>
                  </a:lnTo>
                  <a:lnTo>
                    <a:pt x="1034" y="728638"/>
                  </a:lnTo>
                  <a:lnTo>
                    <a:pt x="1128" y="721698"/>
                  </a:lnTo>
                  <a:lnTo>
                    <a:pt x="1226" y="714759"/>
                  </a:lnTo>
                  <a:lnTo>
                    <a:pt x="1331" y="707819"/>
                  </a:lnTo>
                  <a:lnTo>
                    <a:pt x="1436" y="700880"/>
                  </a:lnTo>
                  <a:lnTo>
                    <a:pt x="1551" y="693941"/>
                  </a:lnTo>
                  <a:lnTo>
                    <a:pt x="1666" y="687001"/>
                  </a:lnTo>
                  <a:lnTo>
                    <a:pt x="1789" y="680062"/>
                  </a:lnTo>
                  <a:lnTo>
                    <a:pt x="1915" y="673122"/>
                  </a:lnTo>
                  <a:lnTo>
                    <a:pt x="2045" y="666183"/>
                  </a:lnTo>
                  <a:lnTo>
                    <a:pt x="2181" y="659244"/>
                  </a:lnTo>
                  <a:lnTo>
                    <a:pt x="2319" y="652304"/>
                  </a:lnTo>
                  <a:lnTo>
                    <a:pt x="2466" y="645365"/>
                  </a:lnTo>
                  <a:lnTo>
                    <a:pt x="2613" y="638425"/>
                  </a:lnTo>
                  <a:lnTo>
                    <a:pt x="2769" y="631486"/>
                  </a:lnTo>
                  <a:lnTo>
                    <a:pt x="2927" y="624547"/>
                  </a:lnTo>
                  <a:lnTo>
                    <a:pt x="3091" y="617607"/>
                  </a:lnTo>
                  <a:lnTo>
                    <a:pt x="3259" y="610668"/>
                  </a:lnTo>
                  <a:lnTo>
                    <a:pt x="3431" y="603728"/>
                  </a:lnTo>
                  <a:lnTo>
                    <a:pt x="3610" y="596789"/>
                  </a:lnTo>
                  <a:lnTo>
                    <a:pt x="3789" y="589849"/>
                  </a:lnTo>
                  <a:lnTo>
                    <a:pt x="3979" y="582910"/>
                  </a:lnTo>
                  <a:lnTo>
                    <a:pt x="4169" y="575971"/>
                  </a:lnTo>
                  <a:lnTo>
                    <a:pt x="4367" y="569031"/>
                  </a:lnTo>
                  <a:lnTo>
                    <a:pt x="4568" y="562092"/>
                  </a:lnTo>
                  <a:lnTo>
                    <a:pt x="4774" y="555152"/>
                  </a:lnTo>
                  <a:lnTo>
                    <a:pt x="4986" y="548213"/>
                  </a:lnTo>
                  <a:lnTo>
                    <a:pt x="5199" y="541274"/>
                  </a:lnTo>
                  <a:lnTo>
                    <a:pt x="5422" y="534334"/>
                  </a:lnTo>
                  <a:lnTo>
                    <a:pt x="5644" y="527395"/>
                  </a:lnTo>
                  <a:lnTo>
                    <a:pt x="5877" y="520455"/>
                  </a:lnTo>
                  <a:lnTo>
                    <a:pt x="6110" y="513516"/>
                  </a:lnTo>
                  <a:lnTo>
                    <a:pt x="6350" y="506577"/>
                  </a:lnTo>
                  <a:lnTo>
                    <a:pt x="6594" y="499637"/>
                  </a:lnTo>
                  <a:lnTo>
                    <a:pt x="6841" y="492698"/>
                  </a:lnTo>
                  <a:lnTo>
                    <a:pt x="7096" y="485758"/>
                  </a:lnTo>
                  <a:lnTo>
                    <a:pt x="7351" y="478819"/>
                  </a:lnTo>
                  <a:lnTo>
                    <a:pt x="7617" y="471879"/>
                  </a:lnTo>
                  <a:lnTo>
                    <a:pt x="7882" y="464940"/>
                  </a:lnTo>
                  <a:lnTo>
                    <a:pt x="8155" y="458001"/>
                  </a:lnTo>
                  <a:lnTo>
                    <a:pt x="8431" y="451061"/>
                  </a:lnTo>
                  <a:lnTo>
                    <a:pt x="8711" y="444122"/>
                  </a:lnTo>
                  <a:lnTo>
                    <a:pt x="8997" y="437182"/>
                  </a:lnTo>
                  <a:lnTo>
                    <a:pt x="9285" y="430243"/>
                  </a:lnTo>
                  <a:lnTo>
                    <a:pt x="9581" y="423304"/>
                  </a:lnTo>
                  <a:lnTo>
                    <a:pt x="9877" y="416364"/>
                  </a:lnTo>
                  <a:lnTo>
                    <a:pt x="10182" y="409425"/>
                  </a:lnTo>
                  <a:lnTo>
                    <a:pt x="10488" y="402485"/>
                  </a:lnTo>
                  <a:lnTo>
                    <a:pt x="10800" y="395546"/>
                  </a:lnTo>
                  <a:lnTo>
                    <a:pt x="11116" y="388607"/>
                  </a:lnTo>
                  <a:lnTo>
                    <a:pt x="11435" y="381667"/>
                  </a:lnTo>
                  <a:lnTo>
                    <a:pt x="11760" y="374728"/>
                  </a:lnTo>
                  <a:lnTo>
                    <a:pt x="12086" y="367788"/>
                  </a:lnTo>
                  <a:lnTo>
                    <a:pt x="12421" y="360849"/>
                  </a:lnTo>
                  <a:lnTo>
                    <a:pt x="12756" y="353909"/>
                  </a:lnTo>
                  <a:lnTo>
                    <a:pt x="13097" y="346970"/>
                  </a:lnTo>
                  <a:lnTo>
                    <a:pt x="13441" y="340031"/>
                  </a:lnTo>
                  <a:lnTo>
                    <a:pt x="13789" y="333091"/>
                  </a:lnTo>
                  <a:lnTo>
                    <a:pt x="14142" y="326152"/>
                  </a:lnTo>
                  <a:lnTo>
                    <a:pt x="14496" y="319212"/>
                  </a:lnTo>
                  <a:lnTo>
                    <a:pt x="14857" y="312273"/>
                  </a:lnTo>
                  <a:lnTo>
                    <a:pt x="15218" y="305334"/>
                  </a:lnTo>
                  <a:lnTo>
                    <a:pt x="15587" y="298394"/>
                  </a:lnTo>
                  <a:lnTo>
                    <a:pt x="15956" y="291455"/>
                  </a:lnTo>
                  <a:lnTo>
                    <a:pt x="16330" y="284515"/>
                  </a:lnTo>
                  <a:lnTo>
                    <a:pt x="16708" y="277576"/>
                  </a:lnTo>
                  <a:lnTo>
                    <a:pt x="17088" y="270637"/>
                  </a:lnTo>
                  <a:lnTo>
                    <a:pt x="17473" y="263697"/>
                  </a:lnTo>
                  <a:lnTo>
                    <a:pt x="17858" y="256758"/>
                  </a:lnTo>
                  <a:lnTo>
                    <a:pt x="18250" y="249818"/>
                  </a:lnTo>
                  <a:lnTo>
                    <a:pt x="18643" y="242879"/>
                  </a:lnTo>
                  <a:lnTo>
                    <a:pt x="19040" y="235939"/>
                  </a:lnTo>
                  <a:lnTo>
                    <a:pt x="19440" y="229000"/>
                  </a:lnTo>
                  <a:lnTo>
                    <a:pt x="19842" y="222061"/>
                  </a:lnTo>
                  <a:lnTo>
                    <a:pt x="20248" y="215121"/>
                  </a:lnTo>
                  <a:lnTo>
                    <a:pt x="20655" y="208182"/>
                  </a:lnTo>
                  <a:lnTo>
                    <a:pt x="21067" y="201242"/>
                  </a:lnTo>
                  <a:lnTo>
                    <a:pt x="21479" y="194303"/>
                  </a:lnTo>
                  <a:lnTo>
                    <a:pt x="21897" y="187364"/>
                  </a:lnTo>
                  <a:lnTo>
                    <a:pt x="22315" y="180424"/>
                  </a:lnTo>
                  <a:lnTo>
                    <a:pt x="22736" y="173485"/>
                  </a:lnTo>
                  <a:lnTo>
                    <a:pt x="23159" y="166545"/>
                  </a:lnTo>
                  <a:lnTo>
                    <a:pt x="23584" y="159606"/>
                  </a:lnTo>
                  <a:lnTo>
                    <a:pt x="24013" y="152667"/>
                  </a:lnTo>
                  <a:lnTo>
                    <a:pt x="24442" y="145727"/>
                  </a:lnTo>
                  <a:lnTo>
                    <a:pt x="24875" y="138788"/>
                  </a:lnTo>
                  <a:lnTo>
                    <a:pt x="25309" y="131848"/>
                  </a:lnTo>
                  <a:lnTo>
                    <a:pt x="25745" y="124909"/>
                  </a:lnTo>
                  <a:lnTo>
                    <a:pt x="26183" y="117969"/>
                  </a:lnTo>
                  <a:lnTo>
                    <a:pt x="26622" y="111030"/>
                  </a:lnTo>
                  <a:lnTo>
                    <a:pt x="27064" y="104091"/>
                  </a:lnTo>
                  <a:lnTo>
                    <a:pt x="27506" y="97151"/>
                  </a:lnTo>
                  <a:lnTo>
                    <a:pt x="27951" y="90212"/>
                  </a:lnTo>
                  <a:lnTo>
                    <a:pt x="28396" y="83272"/>
                  </a:lnTo>
                  <a:lnTo>
                    <a:pt x="28843" y="76333"/>
                  </a:lnTo>
                  <a:lnTo>
                    <a:pt x="29291" y="69394"/>
                  </a:lnTo>
                  <a:lnTo>
                    <a:pt x="29741" y="62454"/>
                  </a:lnTo>
                  <a:lnTo>
                    <a:pt x="30191" y="55515"/>
                  </a:lnTo>
                  <a:lnTo>
                    <a:pt x="30643" y="48575"/>
                  </a:lnTo>
                  <a:lnTo>
                    <a:pt x="31096" y="41636"/>
                  </a:lnTo>
                  <a:lnTo>
                    <a:pt x="31549" y="34697"/>
                  </a:lnTo>
                  <a:lnTo>
                    <a:pt x="32003" y="27757"/>
                  </a:lnTo>
                  <a:lnTo>
                    <a:pt x="32458" y="20818"/>
                  </a:lnTo>
                  <a:lnTo>
                    <a:pt x="32914" y="13878"/>
                  </a:lnTo>
                  <a:lnTo>
                    <a:pt x="33370" y="6939"/>
                  </a:lnTo>
                  <a:lnTo>
                    <a:pt x="33826" y="0"/>
                  </a:lnTo>
                  <a:lnTo>
                    <a:pt x="131138" y="0"/>
                  </a:lnTo>
                  <a:lnTo>
                    <a:pt x="131594" y="6939"/>
                  </a:lnTo>
                  <a:lnTo>
                    <a:pt x="132050" y="13878"/>
                  </a:lnTo>
                  <a:lnTo>
                    <a:pt x="132506" y="20818"/>
                  </a:lnTo>
                  <a:lnTo>
                    <a:pt x="132961" y="27757"/>
                  </a:lnTo>
                  <a:lnTo>
                    <a:pt x="133415" y="34697"/>
                  </a:lnTo>
                  <a:lnTo>
                    <a:pt x="133868" y="41636"/>
                  </a:lnTo>
                  <a:lnTo>
                    <a:pt x="134321" y="48575"/>
                  </a:lnTo>
                  <a:lnTo>
                    <a:pt x="134772" y="55515"/>
                  </a:lnTo>
                  <a:lnTo>
                    <a:pt x="135223" y="62454"/>
                  </a:lnTo>
                  <a:lnTo>
                    <a:pt x="135673" y="69394"/>
                  </a:lnTo>
                  <a:lnTo>
                    <a:pt x="136121" y="76333"/>
                  </a:lnTo>
                  <a:lnTo>
                    <a:pt x="136568" y="83272"/>
                  </a:lnTo>
                  <a:lnTo>
                    <a:pt x="137013" y="90212"/>
                  </a:lnTo>
                  <a:lnTo>
                    <a:pt x="137458" y="97151"/>
                  </a:lnTo>
                  <a:lnTo>
                    <a:pt x="137900" y="104091"/>
                  </a:lnTo>
                  <a:lnTo>
                    <a:pt x="138342" y="111030"/>
                  </a:lnTo>
                  <a:lnTo>
                    <a:pt x="138781" y="117969"/>
                  </a:lnTo>
                  <a:lnTo>
                    <a:pt x="139219" y="124909"/>
                  </a:lnTo>
                  <a:lnTo>
                    <a:pt x="139655" y="131848"/>
                  </a:lnTo>
                  <a:lnTo>
                    <a:pt x="140088" y="138788"/>
                  </a:lnTo>
                  <a:lnTo>
                    <a:pt x="140522" y="145727"/>
                  </a:lnTo>
                  <a:lnTo>
                    <a:pt x="140951" y="152667"/>
                  </a:lnTo>
                  <a:lnTo>
                    <a:pt x="141379" y="159606"/>
                  </a:lnTo>
                  <a:lnTo>
                    <a:pt x="141804" y="166545"/>
                  </a:lnTo>
                  <a:lnTo>
                    <a:pt x="142228" y="173485"/>
                  </a:lnTo>
                  <a:lnTo>
                    <a:pt x="142649" y="180424"/>
                  </a:lnTo>
                  <a:lnTo>
                    <a:pt x="143067" y="187364"/>
                  </a:lnTo>
                  <a:lnTo>
                    <a:pt x="143484" y="194303"/>
                  </a:lnTo>
                  <a:lnTo>
                    <a:pt x="143897" y="201242"/>
                  </a:lnTo>
                  <a:lnTo>
                    <a:pt x="144309" y="208182"/>
                  </a:lnTo>
                  <a:lnTo>
                    <a:pt x="144716" y="215121"/>
                  </a:lnTo>
                  <a:lnTo>
                    <a:pt x="145122" y="222061"/>
                  </a:lnTo>
                  <a:lnTo>
                    <a:pt x="145524" y="229000"/>
                  </a:lnTo>
                  <a:lnTo>
                    <a:pt x="145924" y="235939"/>
                  </a:lnTo>
                  <a:lnTo>
                    <a:pt x="146321" y="242879"/>
                  </a:lnTo>
                  <a:lnTo>
                    <a:pt x="146713" y="249818"/>
                  </a:lnTo>
                  <a:lnTo>
                    <a:pt x="147106" y="256758"/>
                  </a:lnTo>
                  <a:lnTo>
                    <a:pt x="147491" y="263697"/>
                  </a:lnTo>
                  <a:lnTo>
                    <a:pt x="147876" y="270637"/>
                  </a:lnTo>
                  <a:lnTo>
                    <a:pt x="148256" y="277576"/>
                  </a:lnTo>
                  <a:lnTo>
                    <a:pt x="148633" y="284515"/>
                  </a:lnTo>
                  <a:lnTo>
                    <a:pt x="149008" y="291455"/>
                  </a:lnTo>
                  <a:lnTo>
                    <a:pt x="149377" y="298394"/>
                  </a:lnTo>
                  <a:lnTo>
                    <a:pt x="149745" y="305334"/>
                  </a:lnTo>
                  <a:lnTo>
                    <a:pt x="150107" y="312273"/>
                  </a:lnTo>
                  <a:lnTo>
                    <a:pt x="150468" y="319212"/>
                  </a:lnTo>
                  <a:lnTo>
                    <a:pt x="150822" y="326152"/>
                  </a:lnTo>
                  <a:lnTo>
                    <a:pt x="151175" y="333091"/>
                  </a:lnTo>
                  <a:lnTo>
                    <a:pt x="151523" y="340031"/>
                  </a:lnTo>
                  <a:lnTo>
                    <a:pt x="151867" y="346970"/>
                  </a:lnTo>
                  <a:lnTo>
                    <a:pt x="152208" y="353909"/>
                  </a:lnTo>
                  <a:lnTo>
                    <a:pt x="152543" y="360849"/>
                  </a:lnTo>
                  <a:lnTo>
                    <a:pt x="152878" y="367788"/>
                  </a:lnTo>
                  <a:lnTo>
                    <a:pt x="153203" y="374728"/>
                  </a:lnTo>
                  <a:lnTo>
                    <a:pt x="153529" y="381667"/>
                  </a:lnTo>
                  <a:lnTo>
                    <a:pt x="153848" y="388607"/>
                  </a:lnTo>
                  <a:lnTo>
                    <a:pt x="154163" y="395546"/>
                  </a:lnTo>
                  <a:lnTo>
                    <a:pt x="154475" y="402485"/>
                  </a:lnTo>
                  <a:lnTo>
                    <a:pt x="154782" y="409425"/>
                  </a:lnTo>
                  <a:lnTo>
                    <a:pt x="155087" y="416364"/>
                  </a:lnTo>
                  <a:lnTo>
                    <a:pt x="155383" y="423304"/>
                  </a:lnTo>
                  <a:lnTo>
                    <a:pt x="155679" y="430243"/>
                  </a:lnTo>
                  <a:lnTo>
                    <a:pt x="155967" y="437182"/>
                  </a:lnTo>
                  <a:lnTo>
                    <a:pt x="156253" y="444122"/>
                  </a:lnTo>
                  <a:lnTo>
                    <a:pt x="156533" y="451061"/>
                  </a:lnTo>
                  <a:lnTo>
                    <a:pt x="156809" y="458001"/>
                  </a:lnTo>
                  <a:lnTo>
                    <a:pt x="157082" y="464940"/>
                  </a:lnTo>
                  <a:lnTo>
                    <a:pt x="157347" y="471879"/>
                  </a:lnTo>
                  <a:lnTo>
                    <a:pt x="157612" y="478819"/>
                  </a:lnTo>
                  <a:lnTo>
                    <a:pt x="157868" y="485758"/>
                  </a:lnTo>
                  <a:lnTo>
                    <a:pt x="158122" y="492698"/>
                  </a:lnTo>
                  <a:lnTo>
                    <a:pt x="158370" y="499637"/>
                  </a:lnTo>
                  <a:lnTo>
                    <a:pt x="158614" y="506577"/>
                  </a:lnTo>
                  <a:lnTo>
                    <a:pt x="158854" y="513516"/>
                  </a:lnTo>
                  <a:lnTo>
                    <a:pt x="159087" y="520455"/>
                  </a:lnTo>
                  <a:lnTo>
                    <a:pt x="159319" y="527395"/>
                  </a:lnTo>
                  <a:lnTo>
                    <a:pt x="159542" y="534334"/>
                  </a:lnTo>
                  <a:lnTo>
                    <a:pt x="159764" y="541274"/>
                  </a:lnTo>
                  <a:lnTo>
                    <a:pt x="159978" y="548213"/>
                  </a:lnTo>
                  <a:lnTo>
                    <a:pt x="160190" y="555152"/>
                  </a:lnTo>
                  <a:lnTo>
                    <a:pt x="160396" y="562092"/>
                  </a:lnTo>
                  <a:lnTo>
                    <a:pt x="160596" y="569031"/>
                  </a:lnTo>
                  <a:lnTo>
                    <a:pt x="160795" y="575971"/>
                  </a:lnTo>
                  <a:lnTo>
                    <a:pt x="160984" y="582910"/>
                  </a:lnTo>
                  <a:lnTo>
                    <a:pt x="161174" y="589849"/>
                  </a:lnTo>
                  <a:lnTo>
                    <a:pt x="161354" y="596789"/>
                  </a:lnTo>
                  <a:lnTo>
                    <a:pt x="161533" y="603728"/>
                  </a:lnTo>
                  <a:lnTo>
                    <a:pt x="161705" y="610668"/>
                  </a:lnTo>
                  <a:lnTo>
                    <a:pt x="161873" y="617607"/>
                  </a:lnTo>
                  <a:lnTo>
                    <a:pt x="162037" y="624547"/>
                  </a:lnTo>
                  <a:lnTo>
                    <a:pt x="162194" y="631486"/>
                  </a:lnTo>
                  <a:lnTo>
                    <a:pt x="162351" y="638425"/>
                  </a:lnTo>
                  <a:lnTo>
                    <a:pt x="162498" y="645365"/>
                  </a:lnTo>
                  <a:lnTo>
                    <a:pt x="162644" y="652304"/>
                  </a:lnTo>
                  <a:lnTo>
                    <a:pt x="162782" y="659244"/>
                  </a:lnTo>
                  <a:lnTo>
                    <a:pt x="162918" y="666183"/>
                  </a:lnTo>
                  <a:lnTo>
                    <a:pt x="163049" y="673122"/>
                  </a:lnTo>
                  <a:lnTo>
                    <a:pt x="163174" y="680062"/>
                  </a:lnTo>
                  <a:lnTo>
                    <a:pt x="163298" y="687001"/>
                  </a:lnTo>
                  <a:lnTo>
                    <a:pt x="163413" y="693941"/>
                  </a:lnTo>
                  <a:lnTo>
                    <a:pt x="163528" y="700880"/>
                  </a:lnTo>
                  <a:lnTo>
                    <a:pt x="163633" y="707819"/>
                  </a:lnTo>
                  <a:lnTo>
                    <a:pt x="163738" y="714759"/>
                  </a:lnTo>
                  <a:lnTo>
                    <a:pt x="163836" y="721698"/>
                  </a:lnTo>
                  <a:lnTo>
                    <a:pt x="163930" y="728638"/>
                  </a:lnTo>
                  <a:lnTo>
                    <a:pt x="164021" y="735577"/>
                  </a:lnTo>
                  <a:lnTo>
                    <a:pt x="164106" y="742517"/>
                  </a:lnTo>
                  <a:lnTo>
                    <a:pt x="164189" y="749456"/>
                  </a:lnTo>
                  <a:lnTo>
                    <a:pt x="164264" y="756395"/>
                  </a:lnTo>
                  <a:lnTo>
                    <a:pt x="164339" y="763335"/>
                  </a:lnTo>
                  <a:lnTo>
                    <a:pt x="164406" y="770274"/>
                  </a:lnTo>
                  <a:lnTo>
                    <a:pt x="164471" y="777214"/>
                  </a:lnTo>
                  <a:lnTo>
                    <a:pt x="164531" y="784153"/>
                  </a:lnTo>
                  <a:lnTo>
                    <a:pt x="164587" y="791092"/>
                  </a:lnTo>
                  <a:lnTo>
                    <a:pt x="164640" y="798032"/>
                  </a:lnTo>
                  <a:lnTo>
                    <a:pt x="164687" y="804971"/>
                  </a:lnTo>
                  <a:lnTo>
                    <a:pt x="164733" y="811911"/>
                  </a:lnTo>
                  <a:lnTo>
                    <a:pt x="164771" y="818850"/>
                  </a:lnTo>
                  <a:lnTo>
                    <a:pt x="164808" y="825789"/>
                  </a:lnTo>
                  <a:lnTo>
                    <a:pt x="164840" y="832729"/>
                  </a:lnTo>
                  <a:lnTo>
                    <a:pt x="164868" y="839668"/>
                  </a:lnTo>
                  <a:lnTo>
                    <a:pt x="164894" y="846608"/>
                  </a:lnTo>
                  <a:lnTo>
                    <a:pt x="164913" y="853547"/>
                  </a:lnTo>
                  <a:lnTo>
                    <a:pt x="164933" y="860487"/>
                  </a:lnTo>
                  <a:lnTo>
                    <a:pt x="164944" y="867426"/>
                  </a:lnTo>
                  <a:lnTo>
                    <a:pt x="164956" y="874365"/>
                  </a:lnTo>
                  <a:lnTo>
                    <a:pt x="164961" y="881305"/>
                  </a:lnTo>
                  <a:lnTo>
                    <a:pt x="164964" y="888244"/>
                  </a:lnTo>
                  <a:lnTo>
                    <a:pt x="164964" y="895184"/>
                  </a:lnTo>
                  <a:lnTo>
                    <a:pt x="164959" y="902123"/>
                  </a:lnTo>
                  <a:lnTo>
                    <a:pt x="164953" y="909062"/>
                  </a:lnTo>
                  <a:lnTo>
                    <a:pt x="164941" y="916002"/>
                  </a:lnTo>
                  <a:lnTo>
                    <a:pt x="164929" y="922941"/>
                  </a:lnTo>
                  <a:lnTo>
                    <a:pt x="164910" y="929881"/>
                  </a:lnTo>
                  <a:lnTo>
                    <a:pt x="164891" y="936820"/>
                  </a:lnTo>
                  <a:lnTo>
                    <a:pt x="164867" y="943759"/>
                  </a:lnTo>
                  <a:lnTo>
                    <a:pt x="164840" y="950699"/>
                  </a:lnTo>
                  <a:lnTo>
                    <a:pt x="164811" y="957638"/>
                  </a:lnTo>
                  <a:lnTo>
                    <a:pt x="164778" y="964578"/>
                  </a:lnTo>
                  <a:lnTo>
                    <a:pt x="164744" y="971517"/>
                  </a:lnTo>
                  <a:lnTo>
                    <a:pt x="164704" y="978457"/>
                  </a:lnTo>
                  <a:lnTo>
                    <a:pt x="164664" y="985396"/>
                  </a:lnTo>
                  <a:lnTo>
                    <a:pt x="164619" y="992335"/>
                  </a:lnTo>
                  <a:lnTo>
                    <a:pt x="164573" y="999275"/>
                  </a:lnTo>
                  <a:lnTo>
                    <a:pt x="164524" y="1006214"/>
                  </a:lnTo>
                  <a:lnTo>
                    <a:pt x="164471" y="1013154"/>
                  </a:lnTo>
                  <a:lnTo>
                    <a:pt x="164418" y="1020093"/>
                  </a:lnTo>
                  <a:lnTo>
                    <a:pt x="164360" y="1027032"/>
                  </a:lnTo>
                  <a:lnTo>
                    <a:pt x="164301" y="1033972"/>
                  </a:lnTo>
                  <a:lnTo>
                    <a:pt x="164238" y="1040911"/>
                  </a:lnTo>
                  <a:lnTo>
                    <a:pt x="164174" y="1047851"/>
                  </a:lnTo>
                  <a:lnTo>
                    <a:pt x="164107" y="1054790"/>
                  </a:lnTo>
                  <a:lnTo>
                    <a:pt x="164038" y="1061729"/>
                  </a:lnTo>
                  <a:lnTo>
                    <a:pt x="163967" y="1068669"/>
                  </a:lnTo>
                  <a:lnTo>
                    <a:pt x="163893" y="1075608"/>
                  </a:lnTo>
                  <a:lnTo>
                    <a:pt x="163819" y="1082548"/>
                  </a:lnTo>
                  <a:lnTo>
                    <a:pt x="163739" y="1089487"/>
                  </a:lnTo>
                  <a:lnTo>
                    <a:pt x="163660" y="1096427"/>
                  </a:lnTo>
                  <a:lnTo>
                    <a:pt x="163578" y="1103366"/>
                  </a:lnTo>
                  <a:lnTo>
                    <a:pt x="163494" y="1110305"/>
                  </a:lnTo>
                  <a:lnTo>
                    <a:pt x="163408" y="1117245"/>
                  </a:lnTo>
                  <a:lnTo>
                    <a:pt x="163320" y="1124184"/>
                  </a:lnTo>
                  <a:lnTo>
                    <a:pt x="163231" y="1131124"/>
                  </a:lnTo>
                  <a:lnTo>
                    <a:pt x="163138" y="1138063"/>
                  </a:lnTo>
                  <a:lnTo>
                    <a:pt x="163046" y="1145002"/>
                  </a:lnTo>
                  <a:lnTo>
                    <a:pt x="162949" y="1151942"/>
                  </a:lnTo>
                  <a:lnTo>
                    <a:pt x="162853" y="1158881"/>
                  </a:lnTo>
                  <a:lnTo>
                    <a:pt x="162754" y="1165821"/>
                  </a:lnTo>
                  <a:lnTo>
                    <a:pt x="162653" y="1172760"/>
                  </a:lnTo>
                  <a:lnTo>
                    <a:pt x="162552" y="1179699"/>
                  </a:lnTo>
                  <a:lnTo>
                    <a:pt x="162448" y="1186639"/>
                  </a:lnTo>
                  <a:lnTo>
                    <a:pt x="162344" y="1193578"/>
                  </a:lnTo>
                  <a:lnTo>
                    <a:pt x="162236" y="1200518"/>
                  </a:lnTo>
                  <a:lnTo>
                    <a:pt x="162128" y="1207457"/>
                  </a:lnTo>
                  <a:lnTo>
                    <a:pt x="162018" y="1214397"/>
                  </a:lnTo>
                  <a:lnTo>
                    <a:pt x="161907" y="1221336"/>
                  </a:lnTo>
                  <a:lnTo>
                    <a:pt x="161794" y="1228275"/>
                  </a:lnTo>
                  <a:lnTo>
                    <a:pt x="161680" y="1235215"/>
                  </a:lnTo>
                  <a:lnTo>
                    <a:pt x="161565" y="1242154"/>
                  </a:lnTo>
                  <a:lnTo>
                    <a:pt x="161448" y="1249094"/>
                  </a:lnTo>
                  <a:lnTo>
                    <a:pt x="161330" y="1256033"/>
                  </a:lnTo>
                  <a:lnTo>
                    <a:pt x="161210" y="1262972"/>
                  </a:lnTo>
                  <a:lnTo>
                    <a:pt x="161089" y="1269912"/>
                  </a:lnTo>
                  <a:lnTo>
                    <a:pt x="160967" y="1276851"/>
                  </a:lnTo>
                  <a:lnTo>
                    <a:pt x="160844" y="1283791"/>
                  </a:lnTo>
                  <a:lnTo>
                    <a:pt x="160719" y="1290730"/>
                  </a:lnTo>
                  <a:lnTo>
                    <a:pt x="160593" y="1297669"/>
                  </a:lnTo>
                  <a:lnTo>
                    <a:pt x="160467" y="1304609"/>
                  </a:lnTo>
                  <a:lnTo>
                    <a:pt x="160338" y="1311548"/>
                  </a:lnTo>
                  <a:lnTo>
                    <a:pt x="160209" y="1318488"/>
                  </a:lnTo>
                  <a:lnTo>
                    <a:pt x="160078" y="1325427"/>
                  </a:lnTo>
                  <a:lnTo>
                    <a:pt x="159946" y="1332367"/>
                  </a:lnTo>
                  <a:lnTo>
                    <a:pt x="159813" y="1339306"/>
                  </a:lnTo>
                  <a:lnTo>
                    <a:pt x="159679" y="1346245"/>
                  </a:lnTo>
                  <a:lnTo>
                    <a:pt x="159544" y="1353185"/>
                  </a:lnTo>
                  <a:lnTo>
                    <a:pt x="159407" y="1360124"/>
                  </a:lnTo>
                  <a:lnTo>
                    <a:pt x="159270" y="1367064"/>
                  </a:lnTo>
                  <a:lnTo>
                    <a:pt x="159130" y="1374003"/>
                  </a:lnTo>
                  <a:lnTo>
                    <a:pt x="158991" y="1380942"/>
                  </a:lnTo>
                  <a:lnTo>
                    <a:pt x="158850" y="1387882"/>
                  </a:lnTo>
                  <a:lnTo>
                    <a:pt x="158707" y="1394821"/>
                  </a:lnTo>
                  <a:lnTo>
                    <a:pt x="158565" y="1401761"/>
                  </a:lnTo>
                  <a:lnTo>
                    <a:pt x="158420" y="1408700"/>
                  </a:lnTo>
                  <a:lnTo>
                    <a:pt x="158275" y="1415639"/>
                  </a:lnTo>
                  <a:lnTo>
                    <a:pt x="158128" y="1422579"/>
                  </a:lnTo>
                  <a:lnTo>
                    <a:pt x="157980" y="1429518"/>
                  </a:lnTo>
                  <a:lnTo>
                    <a:pt x="157831" y="1436458"/>
                  </a:lnTo>
                  <a:lnTo>
                    <a:pt x="157681" y="1443397"/>
                  </a:lnTo>
                  <a:lnTo>
                    <a:pt x="157530" y="1450337"/>
                  </a:lnTo>
                  <a:lnTo>
                    <a:pt x="157377" y="1457276"/>
                  </a:lnTo>
                  <a:lnTo>
                    <a:pt x="157224" y="1464215"/>
                  </a:lnTo>
                  <a:lnTo>
                    <a:pt x="157069" y="1471155"/>
                  </a:lnTo>
                  <a:lnTo>
                    <a:pt x="156913" y="1478094"/>
                  </a:lnTo>
                  <a:lnTo>
                    <a:pt x="156756" y="1485034"/>
                  </a:lnTo>
                  <a:lnTo>
                    <a:pt x="156598" y="1491973"/>
                  </a:lnTo>
                  <a:lnTo>
                    <a:pt x="156438" y="1498912"/>
                  </a:lnTo>
                  <a:lnTo>
                    <a:pt x="156277" y="1505852"/>
                  </a:lnTo>
                  <a:lnTo>
                    <a:pt x="156115" y="1512791"/>
                  </a:lnTo>
                  <a:lnTo>
                    <a:pt x="155952" y="1519731"/>
                  </a:lnTo>
                  <a:lnTo>
                    <a:pt x="155788" y="1526670"/>
                  </a:lnTo>
                  <a:lnTo>
                    <a:pt x="155621" y="1533609"/>
                  </a:lnTo>
                  <a:lnTo>
                    <a:pt x="155455" y="1540549"/>
                  </a:lnTo>
                  <a:lnTo>
                    <a:pt x="155286" y="1547488"/>
                  </a:lnTo>
                  <a:lnTo>
                    <a:pt x="155117" y="1554428"/>
                  </a:lnTo>
                  <a:lnTo>
                    <a:pt x="154946" y="1561367"/>
                  </a:lnTo>
                  <a:lnTo>
                    <a:pt x="154773" y="1568307"/>
                  </a:lnTo>
                  <a:lnTo>
                    <a:pt x="154600" y="1575246"/>
                  </a:lnTo>
                  <a:lnTo>
                    <a:pt x="154425" y="1582185"/>
                  </a:lnTo>
                  <a:lnTo>
                    <a:pt x="154249" y="1589125"/>
                  </a:lnTo>
                  <a:lnTo>
                    <a:pt x="154071" y="1596064"/>
                  </a:lnTo>
                  <a:lnTo>
                    <a:pt x="153892" y="1603004"/>
                  </a:lnTo>
                  <a:lnTo>
                    <a:pt x="153711" y="1609943"/>
                  </a:lnTo>
                  <a:lnTo>
                    <a:pt x="153529" y="1616882"/>
                  </a:lnTo>
                  <a:lnTo>
                    <a:pt x="153346" y="1623822"/>
                  </a:lnTo>
                  <a:lnTo>
                    <a:pt x="153160" y="1630761"/>
                  </a:lnTo>
                  <a:lnTo>
                    <a:pt x="152975" y="1637701"/>
                  </a:lnTo>
                  <a:lnTo>
                    <a:pt x="152786" y="1644640"/>
                  </a:lnTo>
                  <a:lnTo>
                    <a:pt x="152597" y="1651579"/>
                  </a:lnTo>
                  <a:lnTo>
                    <a:pt x="152406" y="1658519"/>
                  </a:lnTo>
                  <a:lnTo>
                    <a:pt x="152214" y="1665458"/>
                  </a:lnTo>
                  <a:lnTo>
                    <a:pt x="152020" y="1672398"/>
                  </a:lnTo>
                  <a:lnTo>
                    <a:pt x="151824" y="1679337"/>
                  </a:lnTo>
                  <a:lnTo>
                    <a:pt x="151628" y="1686277"/>
                  </a:lnTo>
                  <a:lnTo>
                    <a:pt x="151428" y="1693216"/>
                  </a:lnTo>
                  <a:lnTo>
                    <a:pt x="151229" y="1700155"/>
                  </a:lnTo>
                  <a:lnTo>
                    <a:pt x="151026" y="1707095"/>
                  </a:lnTo>
                  <a:lnTo>
                    <a:pt x="150823" y="1714034"/>
                  </a:lnTo>
                  <a:lnTo>
                    <a:pt x="150618" y="1720974"/>
                  </a:lnTo>
                  <a:lnTo>
                    <a:pt x="150411" y="1727913"/>
                  </a:lnTo>
                  <a:lnTo>
                    <a:pt x="150204" y="1734852"/>
                  </a:lnTo>
                  <a:lnTo>
                    <a:pt x="149993" y="1741792"/>
                  </a:lnTo>
                  <a:lnTo>
                    <a:pt x="149782" y="1748731"/>
                  </a:lnTo>
                  <a:lnTo>
                    <a:pt x="149568" y="1755671"/>
                  </a:lnTo>
                  <a:lnTo>
                    <a:pt x="149354" y="1762610"/>
                  </a:lnTo>
                  <a:lnTo>
                    <a:pt x="149137" y="1769549"/>
                  </a:lnTo>
                  <a:lnTo>
                    <a:pt x="148919" y="1776489"/>
                  </a:lnTo>
                  <a:lnTo>
                    <a:pt x="148699" y="1783428"/>
                  </a:lnTo>
                  <a:lnTo>
                    <a:pt x="148477" y="1790368"/>
                  </a:lnTo>
                  <a:lnTo>
                    <a:pt x="148255" y="1797307"/>
                  </a:lnTo>
                  <a:lnTo>
                    <a:pt x="148029" y="1804247"/>
                  </a:lnTo>
                  <a:lnTo>
                    <a:pt x="147804" y="1811186"/>
                  </a:lnTo>
                  <a:lnTo>
                    <a:pt x="147575" y="1818125"/>
                  </a:lnTo>
                  <a:lnTo>
                    <a:pt x="147346" y="1825065"/>
                  </a:lnTo>
                  <a:lnTo>
                    <a:pt x="147114" y="1832004"/>
                  </a:lnTo>
                  <a:lnTo>
                    <a:pt x="146881" y="1838944"/>
                  </a:lnTo>
                  <a:lnTo>
                    <a:pt x="146647" y="1845883"/>
                  </a:lnTo>
                  <a:lnTo>
                    <a:pt x="146410" y="1852822"/>
                  </a:lnTo>
                  <a:lnTo>
                    <a:pt x="146173" y="1859762"/>
                  </a:lnTo>
                  <a:lnTo>
                    <a:pt x="145933" y="1866701"/>
                  </a:lnTo>
                  <a:lnTo>
                    <a:pt x="145692" y="1873641"/>
                  </a:lnTo>
                  <a:lnTo>
                    <a:pt x="145449" y="1880580"/>
                  </a:lnTo>
                  <a:lnTo>
                    <a:pt x="145205" y="1887519"/>
                  </a:lnTo>
                  <a:lnTo>
                    <a:pt x="144960" y="1894459"/>
                  </a:lnTo>
                  <a:lnTo>
                    <a:pt x="144712" y="1901398"/>
                  </a:lnTo>
                  <a:lnTo>
                    <a:pt x="144465" y="1908338"/>
                  </a:lnTo>
                  <a:lnTo>
                    <a:pt x="144214" y="1915277"/>
                  </a:lnTo>
                  <a:lnTo>
                    <a:pt x="143963" y="1922217"/>
                  </a:lnTo>
                  <a:lnTo>
                    <a:pt x="143709" y="1929156"/>
                  </a:lnTo>
                  <a:lnTo>
                    <a:pt x="143455" y="1936095"/>
                  </a:lnTo>
                  <a:lnTo>
                    <a:pt x="143199" y="1943035"/>
                  </a:lnTo>
                  <a:lnTo>
                    <a:pt x="142942" y="1949974"/>
                  </a:lnTo>
                  <a:lnTo>
                    <a:pt x="142684" y="1956914"/>
                  </a:lnTo>
                  <a:lnTo>
                    <a:pt x="142423" y="1963853"/>
                  </a:lnTo>
                  <a:lnTo>
                    <a:pt x="142163" y="1970792"/>
                  </a:lnTo>
                  <a:lnTo>
                    <a:pt x="141900" y="1977732"/>
                  </a:lnTo>
                  <a:lnTo>
                    <a:pt x="141637" y="1984671"/>
                  </a:lnTo>
                  <a:lnTo>
                    <a:pt x="141372" y="1991611"/>
                  </a:lnTo>
                  <a:lnTo>
                    <a:pt x="141107" y="1998550"/>
                  </a:lnTo>
                  <a:lnTo>
                    <a:pt x="140840" y="2005489"/>
                  </a:lnTo>
                  <a:lnTo>
                    <a:pt x="140572" y="2012429"/>
                  </a:lnTo>
                  <a:lnTo>
                    <a:pt x="140304" y="2019368"/>
                  </a:lnTo>
                  <a:lnTo>
                    <a:pt x="140033" y="2026308"/>
                  </a:lnTo>
                  <a:lnTo>
                    <a:pt x="139763" y="2033247"/>
                  </a:lnTo>
                  <a:lnTo>
                    <a:pt x="139491" y="2040187"/>
                  </a:lnTo>
                  <a:lnTo>
                    <a:pt x="139219" y="2047126"/>
                  </a:lnTo>
                  <a:lnTo>
                    <a:pt x="138946" y="2054065"/>
                  </a:lnTo>
                  <a:lnTo>
                    <a:pt x="138672" y="2061005"/>
                  </a:lnTo>
                  <a:lnTo>
                    <a:pt x="138397" y="2067944"/>
                  </a:lnTo>
                  <a:lnTo>
                    <a:pt x="138122" y="2074884"/>
                  </a:lnTo>
                  <a:lnTo>
                    <a:pt x="137846" y="2081823"/>
                  </a:lnTo>
                  <a:lnTo>
                    <a:pt x="137570" y="2088762"/>
                  </a:lnTo>
                  <a:lnTo>
                    <a:pt x="137293" y="2095702"/>
                  </a:lnTo>
                  <a:lnTo>
                    <a:pt x="137016" y="2102641"/>
                  </a:lnTo>
                  <a:lnTo>
                    <a:pt x="136738" y="2109581"/>
                  </a:lnTo>
                  <a:lnTo>
                    <a:pt x="136461" y="2116520"/>
                  </a:lnTo>
                  <a:lnTo>
                    <a:pt x="136183" y="2123459"/>
                  </a:lnTo>
                  <a:lnTo>
                    <a:pt x="135904" y="2130399"/>
                  </a:lnTo>
                  <a:lnTo>
                    <a:pt x="135626" y="2137338"/>
                  </a:lnTo>
                  <a:lnTo>
                    <a:pt x="135348" y="2144278"/>
                  </a:lnTo>
                  <a:lnTo>
                    <a:pt x="135069" y="2151217"/>
                  </a:lnTo>
                  <a:lnTo>
                    <a:pt x="134791" y="2158157"/>
                  </a:lnTo>
                  <a:lnTo>
                    <a:pt x="134513" y="2165096"/>
                  </a:lnTo>
                  <a:lnTo>
                    <a:pt x="134235" y="2172035"/>
                  </a:lnTo>
                  <a:lnTo>
                    <a:pt x="133957" y="2178975"/>
                  </a:lnTo>
                  <a:lnTo>
                    <a:pt x="133680" y="2185914"/>
                  </a:lnTo>
                  <a:lnTo>
                    <a:pt x="133403" y="2192854"/>
                  </a:lnTo>
                  <a:lnTo>
                    <a:pt x="133126" y="2199793"/>
                  </a:lnTo>
                  <a:lnTo>
                    <a:pt x="132850" y="2206732"/>
                  </a:lnTo>
                  <a:lnTo>
                    <a:pt x="132575" y="2213672"/>
                  </a:lnTo>
                  <a:lnTo>
                    <a:pt x="132300" y="2220611"/>
                  </a:lnTo>
                  <a:lnTo>
                    <a:pt x="132026" y="2227551"/>
                  </a:lnTo>
                  <a:lnTo>
                    <a:pt x="131753" y="2234490"/>
                  </a:lnTo>
                  <a:lnTo>
                    <a:pt x="131481" y="2241429"/>
                  </a:lnTo>
                  <a:lnTo>
                    <a:pt x="131210" y="2248369"/>
                  </a:lnTo>
                  <a:lnTo>
                    <a:pt x="130939" y="2255308"/>
                  </a:lnTo>
                  <a:lnTo>
                    <a:pt x="130671" y="2262248"/>
                  </a:lnTo>
                  <a:lnTo>
                    <a:pt x="130402" y="2269187"/>
                  </a:lnTo>
                  <a:lnTo>
                    <a:pt x="130136" y="2276127"/>
                  </a:lnTo>
                  <a:lnTo>
                    <a:pt x="129871" y="2283066"/>
                  </a:lnTo>
                  <a:lnTo>
                    <a:pt x="129606" y="2290005"/>
                  </a:lnTo>
                  <a:lnTo>
                    <a:pt x="129344" y="2296945"/>
                  </a:lnTo>
                  <a:lnTo>
                    <a:pt x="129082" y="2303884"/>
                  </a:lnTo>
                  <a:lnTo>
                    <a:pt x="128824" y="2310824"/>
                  </a:lnTo>
                  <a:lnTo>
                    <a:pt x="128565" y="2317763"/>
                  </a:lnTo>
                  <a:lnTo>
                    <a:pt x="128310" y="2324702"/>
                  </a:lnTo>
                  <a:lnTo>
                    <a:pt x="128056" y="2331642"/>
                  </a:lnTo>
                  <a:lnTo>
                    <a:pt x="127803" y="2338581"/>
                  </a:lnTo>
                  <a:lnTo>
                    <a:pt x="127553" y="2345521"/>
                  </a:lnTo>
                  <a:lnTo>
                    <a:pt x="127304" y="2352460"/>
                  </a:lnTo>
                  <a:lnTo>
                    <a:pt x="127059" y="2359399"/>
                  </a:lnTo>
                  <a:lnTo>
                    <a:pt x="126814" y="2366339"/>
                  </a:lnTo>
                  <a:lnTo>
                    <a:pt x="126573" y="2373278"/>
                  </a:lnTo>
                  <a:lnTo>
                    <a:pt x="126333" y="2380218"/>
                  </a:lnTo>
                  <a:lnTo>
                    <a:pt x="126096" y="2387157"/>
                  </a:lnTo>
                  <a:lnTo>
                    <a:pt x="125861" y="2394097"/>
                  </a:lnTo>
                  <a:lnTo>
                    <a:pt x="125628" y="2401036"/>
                  </a:lnTo>
                  <a:lnTo>
                    <a:pt x="125400" y="2407975"/>
                  </a:lnTo>
                  <a:lnTo>
                    <a:pt x="125171" y="2414915"/>
                  </a:lnTo>
                  <a:lnTo>
                    <a:pt x="124948" y="2421854"/>
                  </a:lnTo>
                  <a:lnTo>
                    <a:pt x="124726" y="2428794"/>
                  </a:lnTo>
                  <a:lnTo>
                    <a:pt x="124507" y="2435733"/>
                  </a:lnTo>
                  <a:lnTo>
                    <a:pt x="124292" y="2442672"/>
                  </a:lnTo>
                  <a:lnTo>
                    <a:pt x="124078" y="2449612"/>
                  </a:lnTo>
                  <a:lnTo>
                    <a:pt x="123869" y="2456551"/>
                  </a:lnTo>
                  <a:lnTo>
                    <a:pt x="123660" y="2463491"/>
                  </a:lnTo>
                  <a:lnTo>
                    <a:pt x="123458" y="2470430"/>
                  </a:lnTo>
                  <a:lnTo>
                    <a:pt x="123256" y="2477369"/>
                  </a:lnTo>
                  <a:lnTo>
                    <a:pt x="123060" y="2484309"/>
                  </a:lnTo>
                  <a:lnTo>
                    <a:pt x="122865" y="2491248"/>
                  </a:lnTo>
                  <a:lnTo>
                    <a:pt x="122674" y="2498188"/>
                  </a:lnTo>
                  <a:lnTo>
                    <a:pt x="122487" y="2505127"/>
                  </a:lnTo>
                  <a:lnTo>
                    <a:pt x="122301" y="2512067"/>
                  </a:lnTo>
                  <a:lnTo>
                    <a:pt x="122122" y="2519006"/>
                  </a:lnTo>
                  <a:lnTo>
                    <a:pt x="121943" y="2525945"/>
                  </a:lnTo>
                  <a:lnTo>
                    <a:pt x="121771" y="2532885"/>
                  </a:lnTo>
                  <a:lnTo>
                    <a:pt x="121600" y="2539824"/>
                  </a:lnTo>
                  <a:lnTo>
                    <a:pt x="121433" y="2546764"/>
                  </a:lnTo>
                  <a:lnTo>
                    <a:pt x="121270" y="2553703"/>
                  </a:lnTo>
                  <a:lnTo>
                    <a:pt x="121110" y="2560642"/>
                  </a:lnTo>
                  <a:lnTo>
                    <a:pt x="120955" y="2567582"/>
                  </a:lnTo>
                  <a:lnTo>
                    <a:pt x="120801" y="2574521"/>
                  </a:lnTo>
                  <a:lnTo>
                    <a:pt x="120655" y="2581461"/>
                  </a:lnTo>
                  <a:lnTo>
                    <a:pt x="120509" y="2588400"/>
                  </a:lnTo>
                  <a:lnTo>
                    <a:pt x="120369" y="2595339"/>
                  </a:lnTo>
                  <a:lnTo>
                    <a:pt x="120232" y="2602279"/>
                  </a:lnTo>
                  <a:lnTo>
                    <a:pt x="120099" y="2609218"/>
                  </a:lnTo>
                  <a:lnTo>
                    <a:pt x="119971" y="2616158"/>
                  </a:lnTo>
                  <a:lnTo>
                    <a:pt x="119843" y="2623097"/>
                  </a:lnTo>
                  <a:lnTo>
                    <a:pt x="119724" y="2630037"/>
                  </a:lnTo>
                  <a:lnTo>
                    <a:pt x="119604" y="2636976"/>
                  </a:lnTo>
                  <a:lnTo>
                    <a:pt x="119492" y="2643915"/>
                  </a:lnTo>
                  <a:lnTo>
                    <a:pt x="119382" y="2650855"/>
                  </a:lnTo>
                  <a:lnTo>
                    <a:pt x="119276" y="2657794"/>
                  </a:lnTo>
                  <a:lnTo>
                    <a:pt x="119174" y="2664734"/>
                  </a:lnTo>
                  <a:lnTo>
                    <a:pt x="119075" y="2671673"/>
                  </a:lnTo>
                  <a:lnTo>
                    <a:pt x="118982" y="2678612"/>
                  </a:lnTo>
                  <a:lnTo>
                    <a:pt x="118890" y="2685552"/>
                  </a:lnTo>
                  <a:lnTo>
                    <a:pt x="118806" y="2692491"/>
                  </a:lnTo>
                  <a:lnTo>
                    <a:pt x="118722" y="2699431"/>
                  </a:lnTo>
                  <a:lnTo>
                    <a:pt x="118644" y="2706370"/>
                  </a:lnTo>
                  <a:lnTo>
                    <a:pt x="118569" y="2713309"/>
                  </a:lnTo>
                  <a:lnTo>
                    <a:pt x="118498" y="2720249"/>
                  </a:lnTo>
                  <a:lnTo>
                    <a:pt x="118431" y="2727188"/>
                  </a:lnTo>
                  <a:lnTo>
                    <a:pt x="118366" y="2734128"/>
                  </a:lnTo>
                  <a:lnTo>
                    <a:pt x="118309" y="2741067"/>
                  </a:lnTo>
                  <a:lnTo>
                    <a:pt x="118251" y="2748007"/>
                  </a:lnTo>
                  <a:lnTo>
                    <a:pt x="118200" y="2754946"/>
                  </a:lnTo>
                  <a:lnTo>
                    <a:pt x="118151" y="2761885"/>
                  </a:lnTo>
                  <a:lnTo>
                    <a:pt x="118107" y="2768825"/>
                  </a:lnTo>
                  <a:lnTo>
                    <a:pt x="118066" y="2775764"/>
                  </a:lnTo>
                  <a:lnTo>
                    <a:pt x="118027" y="2782704"/>
                  </a:lnTo>
                  <a:lnTo>
                    <a:pt x="117995" y="2789643"/>
                  </a:lnTo>
                  <a:lnTo>
                    <a:pt x="117962" y="2796582"/>
                  </a:lnTo>
                  <a:lnTo>
                    <a:pt x="117937" y="2803522"/>
                  </a:lnTo>
                  <a:lnTo>
                    <a:pt x="117912" y="2810461"/>
                  </a:lnTo>
                  <a:lnTo>
                    <a:pt x="117893" y="2817401"/>
                  </a:lnTo>
                  <a:lnTo>
                    <a:pt x="117876" y="2824340"/>
                  </a:lnTo>
                  <a:lnTo>
                    <a:pt x="117862" y="2831279"/>
                  </a:lnTo>
                  <a:lnTo>
                    <a:pt x="117852" y="2838219"/>
                  </a:lnTo>
                  <a:lnTo>
                    <a:pt x="117843" y="2845158"/>
                  </a:lnTo>
                  <a:lnTo>
                    <a:pt x="117841" y="2852098"/>
                  </a:lnTo>
                  <a:lnTo>
                    <a:pt x="117838" y="2859037"/>
                  </a:lnTo>
                  <a:lnTo>
                    <a:pt x="117841" y="2865977"/>
                  </a:lnTo>
                  <a:lnTo>
                    <a:pt x="117845" y="2872916"/>
                  </a:lnTo>
                  <a:lnTo>
                    <a:pt x="117853" y="2879855"/>
                  </a:lnTo>
                  <a:lnTo>
                    <a:pt x="117863" y="2886795"/>
                  </a:lnTo>
                  <a:lnTo>
                    <a:pt x="117875" y="2893734"/>
                  </a:lnTo>
                  <a:lnTo>
                    <a:pt x="117892" y="2900674"/>
                  </a:lnTo>
                  <a:lnTo>
                    <a:pt x="117909" y="2907613"/>
                  </a:lnTo>
                  <a:lnTo>
                    <a:pt x="117931" y="2914552"/>
                  </a:lnTo>
                  <a:lnTo>
                    <a:pt x="117954" y="2921492"/>
                  </a:lnTo>
                  <a:lnTo>
                    <a:pt x="117979" y="2928431"/>
                  </a:lnTo>
                  <a:lnTo>
                    <a:pt x="118007" y="2935371"/>
                  </a:lnTo>
                  <a:lnTo>
                    <a:pt x="118036" y="2942310"/>
                  </a:lnTo>
                  <a:lnTo>
                    <a:pt x="118069" y="2949249"/>
                  </a:lnTo>
                  <a:lnTo>
                    <a:pt x="118102" y="2956189"/>
                  </a:lnTo>
                  <a:lnTo>
                    <a:pt x="118139" y="2963128"/>
                  </a:lnTo>
                  <a:lnTo>
                    <a:pt x="118176" y="2970068"/>
                  </a:lnTo>
                  <a:lnTo>
                    <a:pt x="118216" y="2977007"/>
                  </a:lnTo>
                  <a:lnTo>
                    <a:pt x="118257" y="2983947"/>
                  </a:lnTo>
                  <a:lnTo>
                    <a:pt x="118299" y="2990886"/>
                  </a:lnTo>
                  <a:lnTo>
                    <a:pt x="118344" y="2997825"/>
                  </a:lnTo>
                  <a:lnTo>
                    <a:pt x="118389" y="3004765"/>
                  </a:lnTo>
                  <a:lnTo>
                    <a:pt x="118436" y="3011704"/>
                  </a:lnTo>
                  <a:lnTo>
                    <a:pt x="118484" y="3018644"/>
                  </a:lnTo>
                  <a:lnTo>
                    <a:pt x="118533" y="3025583"/>
                  </a:lnTo>
                  <a:lnTo>
                    <a:pt x="118583" y="3032522"/>
                  </a:lnTo>
                  <a:lnTo>
                    <a:pt x="118634" y="3039462"/>
                  </a:lnTo>
                  <a:lnTo>
                    <a:pt x="118686" y="3046401"/>
                  </a:lnTo>
                  <a:lnTo>
                    <a:pt x="118739" y="3053341"/>
                  </a:lnTo>
                  <a:lnTo>
                    <a:pt x="118792" y="3060280"/>
                  </a:lnTo>
                  <a:lnTo>
                    <a:pt x="118845" y="3067219"/>
                  </a:lnTo>
                  <a:lnTo>
                    <a:pt x="118900" y="3074159"/>
                  </a:lnTo>
                  <a:lnTo>
                    <a:pt x="118954" y="3081098"/>
                  </a:lnTo>
                  <a:lnTo>
                    <a:pt x="119009" y="3088038"/>
                  </a:lnTo>
                  <a:lnTo>
                    <a:pt x="119064" y="3094977"/>
                  </a:lnTo>
                  <a:lnTo>
                    <a:pt x="119119" y="3101917"/>
                  </a:lnTo>
                  <a:lnTo>
                    <a:pt x="119173" y="3108856"/>
                  </a:lnTo>
                  <a:lnTo>
                    <a:pt x="119228" y="3115795"/>
                  </a:lnTo>
                  <a:lnTo>
                    <a:pt x="119282" y="3122735"/>
                  </a:lnTo>
                  <a:lnTo>
                    <a:pt x="119336" y="3129674"/>
                  </a:lnTo>
                  <a:lnTo>
                    <a:pt x="119390" y="3136614"/>
                  </a:lnTo>
                  <a:lnTo>
                    <a:pt x="119443" y="3143553"/>
                  </a:lnTo>
                  <a:lnTo>
                    <a:pt x="119495" y="3150492"/>
                  </a:lnTo>
                  <a:lnTo>
                    <a:pt x="119547" y="3157432"/>
                  </a:lnTo>
                  <a:lnTo>
                    <a:pt x="119597" y="3164371"/>
                  </a:lnTo>
                  <a:lnTo>
                    <a:pt x="119647" y="3171311"/>
                  </a:lnTo>
                  <a:lnTo>
                    <a:pt x="119696" y="3178250"/>
                  </a:lnTo>
                  <a:lnTo>
                    <a:pt x="119743" y="3185189"/>
                  </a:lnTo>
                  <a:lnTo>
                    <a:pt x="119790" y="3192129"/>
                  </a:lnTo>
                  <a:lnTo>
                    <a:pt x="119834" y="3199068"/>
                  </a:lnTo>
                  <a:lnTo>
                    <a:pt x="119878" y="3206008"/>
                  </a:lnTo>
                  <a:lnTo>
                    <a:pt x="119920" y="3212947"/>
                  </a:lnTo>
                  <a:lnTo>
                    <a:pt x="119960" y="3219887"/>
                  </a:lnTo>
                  <a:lnTo>
                    <a:pt x="120000" y="3226826"/>
                  </a:lnTo>
                  <a:lnTo>
                    <a:pt x="120036" y="3233765"/>
                  </a:lnTo>
                  <a:lnTo>
                    <a:pt x="120072" y="3240705"/>
                  </a:lnTo>
                  <a:lnTo>
                    <a:pt x="120104" y="3247644"/>
                  </a:lnTo>
                  <a:lnTo>
                    <a:pt x="120136" y="3254584"/>
                  </a:lnTo>
                  <a:lnTo>
                    <a:pt x="120165" y="3261523"/>
                  </a:lnTo>
                  <a:lnTo>
                    <a:pt x="120191" y="3268462"/>
                  </a:lnTo>
                  <a:lnTo>
                    <a:pt x="120217" y="3275402"/>
                  </a:lnTo>
                  <a:lnTo>
                    <a:pt x="120238" y="3282341"/>
                  </a:lnTo>
                  <a:lnTo>
                    <a:pt x="120259" y="3289281"/>
                  </a:lnTo>
                  <a:lnTo>
                    <a:pt x="120275" y="3296220"/>
                  </a:lnTo>
                  <a:lnTo>
                    <a:pt x="120290" y="3303159"/>
                  </a:lnTo>
                  <a:lnTo>
                    <a:pt x="120302" y="3310099"/>
                  </a:lnTo>
                  <a:lnTo>
                    <a:pt x="120311" y="3317038"/>
                  </a:lnTo>
                  <a:lnTo>
                    <a:pt x="120318" y="3323978"/>
                  </a:lnTo>
                  <a:lnTo>
                    <a:pt x="120321" y="3330917"/>
                  </a:lnTo>
                  <a:lnTo>
                    <a:pt x="120323" y="3337857"/>
                  </a:lnTo>
                  <a:lnTo>
                    <a:pt x="120319" y="3344796"/>
                  </a:lnTo>
                  <a:lnTo>
                    <a:pt x="120315" y="3351735"/>
                  </a:lnTo>
                  <a:lnTo>
                    <a:pt x="120305" y="3358675"/>
                  </a:lnTo>
                  <a:lnTo>
                    <a:pt x="120294" y="3365614"/>
                  </a:lnTo>
                  <a:lnTo>
                    <a:pt x="120279" y="3372554"/>
                  </a:lnTo>
                  <a:lnTo>
                    <a:pt x="120261" y="3379493"/>
                  </a:lnTo>
                  <a:lnTo>
                    <a:pt x="120240" y="3386432"/>
                  </a:lnTo>
                  <a:lnTo>
                    <a:pt x="120214" y="3393372"/>
                  </a:lnTo>
                  <a:lnTo>
                    <a:pt x="120188" y="3400311"/>
                  </a:lnTo>
                  <a:lnTo>
                    <a:pt x="120154" y="3407251"/>
                  </a:lnTo>
                  <a:lnTo>
                    <a:pt x="120120" y="3414190"/>
                  </a:lnTo>
                  <a:lnTo>
                    <a:pt x="120081" y="3421129"/>
                  </a:lnTo>
                  <a:lnTo>
                    <a:pt x="120039" y="3428069"/>
                  </a:lnTo>
                  <a:lnTo>
                    <a:pt x="119993" y="3435008"/>
                  </a:lnTo>
                  <a:lnTo>
                    <a:pt x="119943" y="3441948"/>
                  </a:lnTo>
                  <a:lnTo>
                    <a:pt x="119891" y="3448887"/>
                  </a:lnTo>
                  <a:lnTo>
                    <a:pt x="119833" y="3455827"/>
                  </a:lnTo>
                  <a:lnTo>
                    <a:pt x="119774" y="3462766"/>
                  </a:lnTo>
                  <a:lnTo>
                    <a:pt x="119708" y="3469705"/>
                  </a:lnTo>
                  <a:lnTo>
                    <a:pt x="119640" y="3476645"/>
                  </a:lnTo>
                  <a:lnTo>
                    <a:pt x="119568" y="3483584"/>
                  </a:lnTo>
                  <a:lnTo>
                    <a:pt x="119492" y="3490524"/>
                  </a:lnTo>
                  <a:lnTo>
                    <a:pt x="119414" y="3497463"/>
                  </a:lnTo>
                  <a:lnTo>
                    <a:pt x="119329" y="3504402"/>
                  </a:lnTo>
                  <a:lnTo>
                    <a:pt x="119244" y="3511342"/>
                  </a:lnTo>
                  <a:lnTo>
                    <a:pt x="119150" y="3518281"/>
                  </a:lnTo>
                  <a:lnTo>
                    <a:pt x="119057" y="3525221"/>
                  </a:lnTo>
                  <a:lnTo>
                    <a:pt x="118957" y="3532160"/>
                  </a:lnTo>
                  <a:lnTo>
                    <a:pt x="118855" y="3539099"/>
                  </a:lnTo>
                  <a:lnTo>
                    <a:pt x="118749" y="354603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678428" y="2634806"/>
              <a:ext cx="152118" cy="0"/>
            </a:xfrm>
            <a:custGeom>
              <a:avLst/>
              <a:pathLst>
                <a:path w="152118" h="0">
                  <a:moveTo>
                    <a:pt x="0" y="0"/>
                  </a:moveTo>
                  <a:lnTo>
                    <a:pt x="15211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736436" y="31403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736436" y="46052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736436" y="4653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736436" y="29961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736436" y="35210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736436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736436" y="16279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736436" y="20788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736436" y="22264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736436" y="21403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736436" y="16607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736436" y="29889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736436" y="25707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736436" y="12138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736436" y="16484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934052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1961546" y="4777955"/>
              <a:ext cx="164964" cy="0"/>
            </a:xfrm>
            <a:custGeom>
              <a:avLst/>
              <a:pathLst>
                <a:path w="164964" h="0">
                  <a:moveTo>
                    <a:pt x="0" y="0"/>
                  </a:moveTo>
                  <a:lnTo>
                    <a:pt x="164964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144840" y="746328"/>
              <a:ext cx="164964" cy="4031627"/>
            </a:xfrm>
            <a:custGeom>
              <a:avLst/>
              <a:pathLst>
                <a:path w="164964" h="4031627">
                  <a:moveTo>
                    <a:pt x="70" y="4031627"/>
                  </a:moveTo>
                  <a:lnTo>
                    <a:pt x="54" y="4023737"/>
                  </a:lnTo>
                  <a:lnTo>
                    <a:pt x="39" y="4015848"/>
                  </a:lnTo>
                  <a:lnTo>
                    <a:pt x="23" y="4007958"/>
                  </a:lnTo>
                  <a:lnTo>
                    <a:pt x="17" y="4000068"/>
                  </a:lnTo>
                  <a:lnTo>
                    <a:pt x="10" y="3992179"/>
                  </a:lnTo>
                  <a:lnTo>
                    <a:pt x="3" y="3984289"/>
                  </a:lnTo>
                  <a:lnTo>
                    <a:pt x="0" y="3976399"/>
                  </a:lnTo>
                  <a:lnTo>
                    <a:pt x="2" y="3968509"/>
                  </a:lnTo>
                  <a:lnTo>
                    <a:pt x="4" y="3960620"/>
                  </a:lnTo>
                  <a:lnTo>
                    <a:pt x="6" y="3952730"/>
                  </a:lnTo>
                  <a:lnTo>
                    <a:pt x="13" y="3944840"/>
                  </a:lnTo>
                  <a:lnTo>
                    <a:pt x="24" y="3936951"/>
                  </a:lnTo>
                  <a:lnTo>
                    <a:pt x="35" y="3929061"/>
                  </a:lnTo>
                  <a:lnTo>
                    <a:pt x="46" y="3921171"/>
                  </a:lnTo>
                  <a:lnTo>
                    <a:pt x="65" y="3913282"/>
                  </a:lnTo>
                  <a:lnTo>
                    <a:pt x="84" y="3905392"/>
                  </a:lnTo>
                  <a:lnTo>
                    <a:pt x="104" y="3897502"/>
                  </a:lnTo>
                  <a:lnTo>
                    <a:pt x="125" y="3889613"/>
                  </a:lnTo>
                  <a:lnTo>
                    <a:pt x="153" y="3881723"/>
                  </a:lnTo>
                  <a:lnTo>
                    <a:pt x="181" y="3873833"/>
                  </a:lnTo>
                  <a:lnTo>
                    <a:pt x="210" y="3865944"/>
                  </a:lnTo>
                  <a:lnTo>
                    <a:pt x="241" y="3858054"/>
                  </a:lnTo>
                  <a:lnTo>
                    <a:pt x="278" y="3850164"/>
                  </a:lnTo>
                  <a:lnTo>
                    <a:pt x="315" y="3842275"/>
                  </a:lnTo>
                  <a:lnTo>
                    <a:pt x="352" y="3834385"/>
                  </a:lnTo>
                  <a:lnTo>
                    <a:pt x="393" y="3826495"/>
                  </a:lnTo>
                  <a:lnTo>
                    <a:pt x="439" y="3818606"/>
                  </a:lnTo>
                  <a:lnTo>
                    <a:pt x="484" y="3810716"/>
                  </a:lnTo>
                  <a:lnTo>
                    <a:pt x="529" y="3802826"/>
                  </a:lnTo>
                  <a:lnTo>
                    <a:pt x="581" y="3794936"/>
                  </a:lnTo>
                  <a:lnTo>
                    <a:pt x="635" y="3787047"/>
                  </a:lnTo>
                  <a:lnTo>
                    <a:pt x="688" y="3779157"/>
                  </a:lnTo>
                  <a:lnTo>
                    <a:pt x="743" y="3771267"/>
                  </a:lnTo>
                  <a:lnTo>
                    <a:pt x="804" y="3763378"/>
                  </a:lnTo>
                  <a:lnTo>
                    <a:pt x="866" y="3755488"/>
                  </a:lnTo>
                  <a:lnTo>
                    <a:pt x="928" y="3747598"/>
                  </a:lnTo>
                  <a:lnTo>
                    <a:pt x="992" y="3739709"/>
                  </a:lnTo>
                  <a:lnTo>
                    <a:pt x="1061" y="3731819"/>
                  </a:lnTo>
                  <a:lnTo>
                    <a:pt x="1131" y="3723929"/>
                  </a:lnTo>
                  <a:lnTo>
                    <a:pt x="1200" y="3716040"/>
                  </a:lnTo>
                  <a:lnTo>
                    <a:pt x="1275" y="3708150"/>
                  </a:lnTo>
                  <a:lnTo>
                    <a:pt x="1352" y="3700260"/>
                  </a:lnTo>
                  <a:lnTo>
                    <a:pt x="1429" y="3692371"/>
                  </a:lnTo>
                  <a:lnTo>
                    <a:pt x="1506" y="3684481"/>
                  </a:lnTo>
                  <a:lnTo>
                    <a:pt x="1590" y="3676591"/>
                  </a:lnTo>
                  <a:lnTo>
                    <a:pt x="1675" y="3668702"/>
                  </a:lnTo>
                  <a:lnTo>
                    <a:pt x="1760" y="3660812"/>
                  </a:lnTo>
                  <a:lnTo>
                    <a:pt x="1846" y="3652922"/>
                  </a:lnTo>
                  <a:lnTo>
                    <a:pt x="1938" y="3645033"/>
                  </a:lnTo>
                  <a:lnTo>
                    <a:pt x="2030" y="3637143"/>
                  </a:lnTo>
                  <a:lnTo>
                    <a:pt x="2122" y="3629253"/>
                  </a:lnTo>
                  <a:lnTo>
                    <a:pt x="2217" y="3621363"/>
                  </a:lnTo>
                  <a:lnTo>
                    <a:pt x="2316" y="3613474"/>
                  </a:lnTo>
                  <a:lnTo>
                    <a:pt x="2415" y="3605584"/>
                  </a:lnTo>
                  <a:lnTo>
                    <a:pt x="2514" y="3597694"/>
                  </a:lnTo>
                  <a:lnTo>
                    <a:pt x="2618" y="3589805"/>
                  </a:lnTo>
                  <a:lnTo>
                    <a:pt x="2724" y="3581915"/>
                  </a:lnTo>
                  <a:lnTo>
                    <a:pt x="2830" y="3574025"/>
                  </a:lnTo>
                  <a:lnTo>
                    <a:pt x="2936" y="3566136"/>
                  </a:lnTo>
                  <a:lnTo>
                    <a:pt x="3049" y="3558246"/>
                  </a:lnTo>
                  <a:lnTo>
                    <a:pt x="3161" y="3550356"/>
                  </a:lnTo>
                  <a:lnTo>
                    <a:pt x="3274" y="3542467"/>
                  </a:lnTo>
                  <a:lnTo>
                    <a:pt x="3388" y="3534577"/>
                  </a:lnTo>
                  <a:lnTo>
                    <a:pt x="3507" y="3526687"/>
                  </a:lnTo>
                  <a:lnTo>
                    <a:pt x="3626" y="3518798"/>
                  </a:lnTo>
                  <a:lnTo>
                    <a:pt x="3745" y="3510908"/>
                  </a:lnTo>
                  <a:lnTo>
                    <a:pt x="3867" y="3503018"/>
                  </a:lnTo>
                  <a:lnTo>
                    <a:pt x="3992" y="3495129"/>
                  </a:lnTo>
                  <a:lnTo>
                    <a:pt x="4118" y="3487239"/>
                  </a:lnTo>
                  <a:lnTo>
                    <a:pt x="4243" y="3479349"/>
                  </a:lnTo>
                  <a:lnTo>
                    <a:pt x="4372" y="3471460"/>
                  </a:lnTo>
                  <a:lnTo>
                    <a:pt x="4503" y="3463570"/>
                  </a:lnTo>
                  <a:lnTo>
                    <a:pt x="4635" y="3455680"/>
                  </a:lnTo>
                  <a:lnTo>
                    <a:pt x="4766" y="3447790"/>
                  </a:lnTo>
                  <a:lnTo>
                    <a:pt x="4902" y="3439901"/>
                  </a:lnTo>
                  <a:lnTo>
                    <a:pt x="5039" y="3432011"/>
                  </a:lnTo>
                  <a:lnTo>
                    <a:pt x="5176" y="3424121"/>
                  </a:lnTo>
                  <a:lnTo>
                    <a:pt x="5314" y="3416232"/>
                  </a:lnTo>
                  <a:lnTo>
                    <a:pt x="5456" y="3408342"/>
                  </a:lnTo>
                  <a:lnTo>
                    <a:pt x="5598" y="3400452"/>
                  </a:lnTo>
                  <a:lnTo>
                    <a:pt x="5740" y="3392563"/>
                  </a:lnTo>
                  <a:lnTo>
                    <a:pt x="5884" y="3384673"/>
                  </a:lnTo>
                  <a:lnTo>
                    <a:pt x="6031" y="3376783"/>
                  </a:lnTo>
                  <a:lnTo>
                    <a:pt x="6178" y="3368894"/>
                  </a:lnTo>
                  <a:lnTo>
                    <a:pt x="6325" y="3361004"/>
                  </a:lnTo>
                  <a:lnTo>
                    <a:pt x="6476" y="3353114"/>
                  </a:lnTo>
                  <a:lnTo>
                    <a:pt x="6628" y="3345225"/>
                  </a:lnTo>
                  <a:lnTo>
                    <a:pt x="6779" y="3337335"/>
                  </a:lnTo>
                  <a:lnTo>
                    <a:pt x="6931" y="3329445"/>
                  </a:lnTo>
                  <a:lnTo>
                    <a:pt x="7087" y="3321556"/>
                  </a:lnTo>
                  <a:lnTo>
                    <a:pt x="7243" y="3313666"/>
                  </a:lnTo>
                  <a:lnTo>
                    <a:pt x="7400" y="3305776"/>
                  </a:lnTo>
                  <a:lnTo>
                    <a:pt x="7557" y="3297887"/>
                  </a:lnTo>
                  <a:lnTo>
                    <a:pt x="7717" y="3289997"/>
                  </a:lnTo>
                  <a:lnTo>
                    <a:pt x="7877" y="3282107"/>
                  </a:lnTo>
                  <a:lnTo>
                    <a:pt x="8038" y="3274217"/>
                  </a:lnTo>
                  <a:lnTo>
                    <a:pt x="8200" y="3266328"/>
                  </a:lnTo>
                  <a:lnTo>
                    <a:pt x="8364" y="3258438"/>
                  </a:lnTo>
                  <a:lnTo>
                    <a:pt x="8528" y="3250548"/>
                  </a:lnTo>
                  <a:lnTo>
                    <a:pt x="8692" y="3242659"/>
                  </a:lnTo>
                  <a:lnTo>
                    <a:pt x="8859" y="3234769"/>
                  </a:lnTo>
                  <a:lnTo>
                    <a:pt x="9026" y="3226879"/>
                  </a:lnTo>
                  <a:lnTo>
                    <a:pt x="9194" y="3218990"/>
                  </a:lnTo>
                  <a:lnTo>
                    <a:pt x="9361" y="3211100"/>
                  </a:lnTo>
                  <a:lnTo>
                    <a:pt x="9532" y="3203210"/>
                  </a:lnTo>
                  <a:lnTo>
                    <a:pt x="9703" y="3195321"/>
                  </a:lnTo>
                  <a:lnTo>
                    <a:pt x="9873" y="3187431"/>
                  </a:lnTo>
                  <a:lnTo>
                    <a:pt x="10045" y="3179541"/>
                  </a:lnTo>
                  <a:lnTo>
                    <a:pt x="10218" y="3171652"/>
                  </a:lnTo>
                  <a:lnTo>
                    <a:pt x="10392" y="3163762"/>
                  </a:lnTo>
                  <a:lnTo>
                    <a:pt x="10565" y="3155872"/>
                  </a:lnTo>
                  <a:lnTo>
                    <a:pt x="10740" y="3147983"/>
                  </a:lnTo>
                  <a:lnTo>
                    <a:pt x="10916" y="3140093"/>
                  </a:lnTo>
                  <a:lnTo>
                    <a:pt x="11092" y="3132203"/>
                  </a:lnTo>
                  <a:lnTo>
                    <a:pt x="11268" y="3124314"/>
                  </a:lnTo>
                  <a:lnTo>
                    <a:pt x="11445" y="3116424"/>
                  </a:lnTo>
                  <a:lnTo>
                    <a:pt x="11623" y="3108534"/>
                  </a:lnTo>
                  <a:lnTo>
                    <a:pt x="11801" y="3100644"/>
                  </a:lnTo>
                  <a:lnTo>
                    <a:pt x="11980" y="3092755"/>
                  </a:lnTo>
                  <a:lnTo>
                    <a:pt x="12159" y="3084865"/>
                  </a:lnTo>
                  <a:lnTo>
                    <a:pt x="12339" y="3076975"/>
                  </a:lnTo>
                  <a:lnTo>
                    <a:pt x="12519" y="3069086"/>
                  </a:lnTo>
                  <a:lnTo>
                    <a:pt x="12700" y="3061196"/>
                  </a:lnTo>
                  <a:lnTo>
                    <a:pt x="12881" y="3053306"/>
                  </a:lnTo>
                  <a:lnTo>
                    <a:pt x="13062" y="3045417"/>
                  </a:lnTo>
                  <a:lnTo>
                    <a:pt x="13244" y="3037527"/>
                  </a:lnTo>
                  <a:lnTo>
                    <a:pt x="13426" y="3029637"/>
                  </a:lnTo>
                  <a:lnTo>
                    <a:pt x="13608" y="3021748"/>
                  </a:lnTo>
                  <a:lnTo>
                    <a:pt x="13791" y="3013858"/>
                  </a:lnTo>
                  <a:lnTo>
                    <a:pt x="13973" y="3005968"/>
                  </a:lnTo>
                  <a:lnTo>
                    <a:pt x="14156" y="2998079"/>
                  </a:lnTo>
                  <a:lnTo>
                    <a:pt x="14340" y="2990189"/>
                  </a:lnTo>
                  <a:lnTo>
                    <a:pt x="14523" y="2982299"/>
                  </a:lnTo>
                  <a:lnTo>
                    <a:pt x="14706" y="2974410"/>
                  </a:lnTo>
                  <a:lnTo>
                    <a:pt x="14890" y="2966520"/>
                  </a:lnTo>
                  <a:lnTo>
                    <a:pt x="15074" y="2958630"/>
                  </a:lnTo>
                  <a:lnTo>
                    <a:pt x="15258" y="2950741"/>
                  </a:lnTo>
                  <a:lnTo>
                    <a:pt x="15442" y="2942851"/>
                  </a:lnTo>
                  <a:lnTo>
                    <a:pt x="15626" y="2934961"/>
                  </a:lnTo>
                  <a:lnTo>
                    <a:pt x="15810" y="2927071"/>
                  </a:lnTo>
                  <a:lnTo>
                    <a:pt x="15994" y="2919182"/>
                  </a:lnTo>
                  <a:lnTo>
                    <a:pt x="16177" y="2911292"/>
                  </a:lnTo>
                  <a:lnTo>
                    <a:pt x="16361" y="2903402"/>
                  </a:lnTo>
                  <a:lnTo>
                    <a:pt x="16545" y="2895513"/>
                  </a:lnTo>
                  <a:lnTo>
                    <a:pt x="16729" y="2887623"/>
                  </a:lnTo>
                  <a:lnTo>
                    <a:pt x="16912" y="2879733"/>
                  </a:lnTo>
                  <a:lnTo>
                    <a:pt x="17095" y="2871844"/>
                  </a:lnTo>
                  <a:lnTo>
                    <a:pt x="17279" y="2863954"/>
                  </a:lnTo>
                  <a:lnTo>
                    <a:pt x="17462" y="2856064"/>
                  </a:lnTo>
                  <a:lnTo>
                    <a:pt x="17644" y="2848175"/>
                  </a:lnTo>
                  <a:lnTo>
                    <a:pt x="17827" y="2840285"/>
                  </a:lnTo>
                  <a:lnTo>
                    <a:pt x="18009" y="2832395"/>
                  </a:lnTo>
                  <a:lnTo>
                    <a:pt x="18191" y="2824506"/>
                  </a:lnTo>
                  <a:lnTo>
                    <a:pt x="18373" y="2816616"/>
                  </a:lnTo>
                  <a:lnTo>
                    <a:pt x="18554" y="2808726"/>
                  </a:lnTo>
                  <a:lnTo>
                    <a:pt x="18735" y="2800837"/>
                  </a:lnTo>
                  <a:lnTo>
                    <a:pt x="18916" y="2792947"/>
                  </a:lnTo>
                  <a:lnTo>
                    <a:pt x="19096" y="2785057"/>
                  </a:lnTo>
                  <a:lnTo>
                    <a:pt x="19276" y="2777168"/>
                  </a:lnTo>
                  <a:lnTo>
                    <a:pt x="19456" y="2769278"/>
                  </a:lnTo>
                  <a:lnTo>
                    <a:pt x="19634" y="2761388"/>
                  </a:lnTo>
                  <a:lnTo>
                    <a:pt x="19812" y="2753498"/>
                  </a:lnTo>
                  <a:lnTo>
                    <a:pt x="19990" y="2745609"/>
                  </a:lnTo>
                  <a:lnTo>
                    <a:pt x="20168" y="2737719"/>
                  </a:lnTo>
                  <a:lnTo>
                    <a:pt x="20344" y="2729829"/>
                  </a:lnTo>
                  <a:lnTo>
                    <a:pt x="20521" y="2721940"/>
                  </a:lnTo>
                  <a:lnTo>
                    <a:pt x="20697" y="2714050"/>
                  </a:lnTo>
                  <a:lnTo>
                    <a:pt x="20872" y="2706160"/>
                  </a:lnTo>
                  <a:lnTo>
                    <a:pt x="21046" y="2698271"/>
                  </a:lnTo>
                  <a:lnTo>
                    <a:pt x="21220" y="2690381"/>
                  </a:lnTo>
                  <a:lnTo>
                    <a:pt x="21394" y="2682491"/>
                  </a:lnTo>
                  <a:lnTo>
                    <a:pt x="21566" y="2674602"/>
                  </a:lnTo>
                  <a:lnTo>
                    <a:pt x="21737" y="2666712"/>
                  </a:lnTo>
                  <a:lnTo>
                    <a:pt x="21908" y="2658822"/>
                  </a:lnTo>
                  <a:lnTo>
                    <a:pt x="22080" y="2650933"/>
                  </a:lnTo>
                  <a:lnTo>
                    <a:pt x="22248" y="2643043"/>
                  </a:lnTo>
                  <a:lnTo>
                    <a:pt x="22417" y="2635153"/>
                  </a:lnTo>
                  <a:lnTo>
                    <a:pt x="22585" y="2627264"/>
                  </a:lnTo>
                  <a:lnTo>
                    <a:pt x="22753" y="2619374"/>
                  </a:lnTo>
                  <a:lnTo>
                    <a:pt x="22918" y="2611484"/>
                  </a:lnTo>
                  <a:lnTo>
                    <a:pt x="23084" y="2603595"/>
                  </a:lnTo>
                  <a:lnTo>
                    <a:pt x="23249" y="2595705"/>
                  </a:lnTo>
                  <a:lnTo>
                    <a:pt x="23413" y="2587815"/>
                  </a:lnTo>
                  <a:lnTo>
                    <a:pt x="23575" y="2579925"/>
                  </a:lnTo>
                  <a:lnTo>
                    <a:pt x="23737" y="2572036"/>
                  </a:lnTo>
                  <a:lnTo>
                    <a:pt x="23899" y="2564146"/>
                  </a:lnTo>
                  <a:lnTo>
                    <a:pt x="24058" y="2556256"/>
                  </a:lnTo>
                  <a:lnTo>
                    <a:pt x="24217" y="2548367"/>
                  </a:lnTo>
                  <a:lnTo>
                    <a:pt x="24375" y="2540477"/>
                  </a:lnTo>
                  <a:lnTo>
                    <a:pt x="24533" y="2532587"/>
                  </a:lnTo>
                  <a:lnTo>
                    <a:pt x="24688" y="2524698"/>
                  </a:lnTo>
                  <a:lnTo>
                    <a:pt x="24843" y="2516808"/>
                  </a:lnTo>
                  <a:lnTo>
                    <a:pt x="24997" y="2508918"/>
                  </a:lnTo>
                  <a:lnTo>
                    <a:pt x="25151" y="2501029"/>
                  </a:lnTo>
                  <a:lnTo>
                    <a:pt x="25301" y="2493139"/>
                  </a:lnTo>
                  <a:lnTo>
                    <a:pt x="25452" y="2485249"/>
                  </a:lnTo>
                  <a:lnTo>
                    <a:pt x="25602" y="2477360"/>
                  </a:lnTo>
                  <a:lnTo>
                    <a:pt x="25750" y="2469470"/>
                  </a:lnTo>
                  <a:lnTo>
                    <a:pt x="25897" y="2461580"/>
                  </a:lnTo>
                  <a:lnTo>
                    <a:pt x="26043" y="2453691"/>
                  </a:lnTo>
                  <a:lnTo>
                    <a:pt x="26189" y="2445801"/>
                  </a:lnTo>
                  <a:lnTo>
                    <a:pt x="26332" y="2437911"/>
                  </a:lnTo>
                  <a:lnTo>
                    <a:pt x="26474" y="2430022"/>
                  </a:lnTo>
                  <a:lnTo>
                    <a:pt x="26616" y="2422132"/>
                  </a:lnTo>
                  <a:lnTo>
                    <a:pt x="26757" y="2414242"/>
                  </a:lnTo>
                  <a:lnTo>
                    <a:pt x="26894" y="2406352"/>
                  </a:lnTo>
                  <a:lnTo>
                    <a:pt x="27032" y="2398463"/>
                  </a:lnTo>
                  <a:lnTo>
                    <a:pt x="27169" y="2390573"/>
                  </a:lnTo>
                  <a:lnTo>
                    <a:pt x="27305" y="2382683"/>
                  </a:lnTo>
                  <a:lnTo>
                    <a:pt x="27437" y="2374794"/>
                  </a:lnTo>
                  <a:lnTo>
                    <a:pt x="27569" y="2366904"/>
                  </a:lnTo>
                  <a:lnTo>
                    <a:pt x="27701" y="2359014"/>
                  </a:lnTo>
                  <a:lnTo>
                    <a:pt x="27831" y="2351125"/>
                  </a:lnTo>
                  <a:lnTo>
                    <a:pt x="27958" y="2343235"/>
                  </a:lnTo>
                  <a:lnTo>
                    <a:pt x="28086" y="2335345"/>
                  </a:lnTo>
                  <a:lnTo>
                    <a:pt x="28213" y="2327456"/>
                  </a:lnTo>
                  <a:lnTo>
                    <a:pt x="28336" y="2319566"/>
                  </a:lnTo>
                  <a:lnTo>
                    <a:pt x="28459" y="2311676"/>
                  </a:lnTo>
                  <a:lnTo>
                    <a:pt x="28581" y="2303787"/>
                  </a:lnTo>
                  <a:lnTo>
                    <a:pt x="28703" y="2295897"/>
                  </a:lnTo>
                  <a:lnTo>
                    <a:pt x="28820" y="2288007"/>
                  </a:lnTo>
                  <a:lnTo>
                    <a:pt x="28937" y="2280118"/>
                  </a:lnTo>
                  <a:lnTo>
                    <a:pt x="29054" y="2272228"/>
                  </a:lnTo>
                  <a:lnTo>
                    <a:pt x="29169" y="2264338"/>
                  </a:lnTo>
                  <a:lnTo>
                    <a:pt x="29281" y="2256449"/>
                  </a:lnTo>
                  <a:lnTo>
                    <a:pt x="29392" y="2248559"/>
                  </a:lnTo>
                  <a:lnTo>
                    <a:pt x="29504" y="2240669"/>
                  </a:lnTo>
                  <a:lnTo>
                    <a:pt x="29612" y="2232779"/>
                  </a:lnTo>
                  <a:lnTo>
                    <a:pt x="29718" y="2224890"/>
                  </a:lnTo>
                  <a:lnTo>
                    <a:pt x="29824" y="2217000"/>
                  </a:lnTo>
                  <a:lnTo>
                    <a:pt x="29931" y="2209110"/>
                  </a:lnTo>
                  <a:lnTo>
                    <a:pt x="30032" y="2201221"/>
                  </a:lnTo>
                  <a:lnTo>
                    <a:pt x="30133" y="2193331"/>
                  </a:lnTo>
                  <a:lnTo>
                    <a:pt x="30233" y="2185441"/>
                  </a:lnTo>
                  <a:lnTo>
                    <a:pt x="30333" y="2177552"/>
                  </a:lnTo>
                  <a:lnTo>
                    <a:pt x="30428" y="2169662"/>
                  </a:lnTo>
                  <a:lnTo>
                    <a:pt x="30523" y="2161772"/>
                  </a:lnTo>
                  <a:lnTo>
                    <a:pt x="30618" y="2153883"/>
                  </a:lnTo>
                  <a:lnTo>
                    <a:pt x="30711" y="2145993"/>
                  </a:lnTo>
                  <a:lnTo>
                    <a:pt x="30800" y="2138103"/>
                  </a:lnTo>
                  <a:lnTo>
                    <a:pt x="30889" y="2130214"/>
                  </a:lnTo>
                  <a:lnTo>
                    <a:pt x="30978" y="2122324"/>
                  </a:lnTo>
                  <a:lnTo>
                    <a:pt x="31064" y="2114434"/>
                  </a:lnTo>
                  <a:lnTo>
                    <a:pt x="31147" y="2106545"/>
                  </a:lnTo>
                  <a:lnTo>
                    <a:pt x="31230" y="2098655"/>
                  </a:lnTo>
                  <a:lnTo>
                    <a:pt x="31314" y="2090765"/>
                  </a:lnTo>
                  <a:lnTo>
                    <a:pt x="31392" y="2082876"/>
                  </a:lnTo>
                  <a:lnTo>
                    <a:pt x="31469" y="2074986"/>
                  </a:lnTo>
                  <a:lnTo>
                    <a:pt x="31547" y="2067096"/>
                  </a:lnTo>
                  <a:lnTo>
                    <a:pt x="31624" y="2059206"/>
                  </a:lnTo>
                  <a:lnTo>
                    <a:pt x="31696" y="2051317"/>
                  </a:lnTo>
                  <a:lnTo>
                    <a:pt x="31767" y="2043427"/>
                  </a:lnTo>
                  <a:lnTo>
                    <a:pt x="31839" y="2035537"/>
                  </a:lnTo>
                  <a:lnTo>
                    <a:pt x="31908" y="2027648"/>
                  </a:lnTo>
                  <a:lnTo>
                    <a:pt x="31974" y="2019758"/>
                  </a:lnTo>
                  <a:lnTo>
                    <a:pt x="32040" y="2011868"/>
                  </a:lnTo>
                  <a:lnTo>
                    <a:pt x="32106" y="2003979"/>
                  </a:lnTo>
                  <a:lnTo>
                    <a:pt x="32168" y="1996089"/>
                  </a:lnTo>
                  <a:lnTo>
                    <a:pt x="32228" y="1988199"/>
                  </a:lnTo>
                  <a:lnTo>
                    <a:pt x="32288" y="1980310"/>
                  </a:lnTo>
                  <a:lnTo>
                    <a:pt x="32348" y="1972420"/>
                  </a:lnTo>
                  <a:lnTo>
                    <a:pt x="32402" y="1964530"/>
                  </a:lnTo>
                  <a:lnTo>
                    <a:pt x="32456" y="1956641"/>
                  </a:lnTo>
                  <a:lnTo>
                    <a:pt x="32511" y="1948751"/>
                  </a:lnTo>
                  <a:lnTo>
                    <a:pt x="32564" y="1940861"/>
                  </a:lnTo>
                  <a:lnTo>
                    <a:pt x="32612" y="1932972"/>
                  </a:lnTo>
                  <a:lnTo>
                    <a:pt x="32660" y="1925082"/>
                  </a:lnTo>
                  <a:lnTo>
                    <a:pt x="32709" y="1917192"/>
                  </a:lnTo>
                  <a:lnTo>
                    <a:pt x="32754" y="1909303"/>
                  </a:lnTo>
                  <a:lnTo>
                    <a:pt x="32797" y="1901413"/>
                  </a:lnTo>
                  <a:lnTo>
                    <a:pt x="32839" y="1893523"/>
                  </a:lnTo>
                  <a:lnTo>
                    <a:pt x="32882" y="1885633"/>
                  </a:lnTo>
                  <a:lnTo>
                    <a:pt x="32921" y="1877744"/>
                  </a:lnTo>
                  <a:lnTo>
                    <a:pt x="32957" y="1869854"/>
                  </a:lnTo>
                  <a:lnTo>
                    <a:pt x="32994" y="1861964"/>
                  </a:lnTo>
                  <a:lnTo>
                    <a:pt x="33031" y="1854075"/>
                  </a:lnTo>
                  <a:lnTo>
                    <a:pt x="33062" y="1846185"/>
                  </a:lnTo>
                  <a:lnTo>
                    <a:pt x="33094" y="1838295"/>
                  </a:lnTo>
                  <a:lnTo>
                    <a:pt x="33125" y="1830406"/>
                  </a:lnTo>
                  <a:lnTo>
                    <a:pt x="33155" y="1822516"/>
                  </a:lnTo>
                  <a:lnTo>
                    <a:pt x="33180" y="1814626"/>
                  </a:lnTo>
                  <a:lnTo>
                    <a:pt x="33206" y="1806737"/>
                  </a:lnTo>
                  <a:lnTo>
                    <a:pt x="33231" y="1798847"/>
                  </a:lnTo>
                  <a:lnTo>
                    <a:pt x="33254" y="1790957"/>
                  </a:lnTo>
                  <a:lnTo>
                    <a:pt x="33274" y="1783068"/>
                  </a:lnTo>
                  <a:lnTo>
                    <a:pt x="33294" y="1775178"/>
                  </a:lnTo>
                  <a:lnTo>
                    <a:pt x="33314" y="1767288"/>
                  </a:lnTo>
                  <a:lnTo>
                    <a:pt x="33331" y="1759399"/>
                  </a:lnTo>
                  <a:lnTo>
                    <a:pt x="33345" y="1751509"/>
                  </a:lnTo>
                  <a:lnTo>
                    <a:pt x="33360" y="1743619"/>
                  </a:lnTo>
                  <a:lnTo>
                    <a:pt x="33375" y="1735730"/>
                  </a:lnTo>
                  <a:lnTo>
                    <a:pt x="33384" y="1727840"/>
                  </a:lnTo>
                  <a:lnTo>
                    <a:pt x="33394" y="1719950"/>
                  </a:lnTo>
                  <a:lnTo>
                    <a:pt x="33403" y="1712060"/>
                  </a:lnTo>
                  <a:lnTo>
                    <a:pt x="33411" y="1704171"/>
                  </a:lnTo>
                  <a:lnTo>
                    <a:pt x="33416" y="1696281"/>
                  </a:lnTo>
                  <a:lnTo>
                    <a:pt x="33420" y="1688391"/>
                  </a:lnTo>
                  <a:lnTo>
                    <a:pt x="33424" y="1680502"/>
                  </a:lnTo>
                  <a:lnTo>
                    <a:pt x="33426" y="1672612"/>
                  </a:lnTo>
                  <a:lnTo>
                    <a:pt x="33425" y="1664722"/>
                  </a:lnTo>
                  <a:lnTo>
                    <a:pt x="33424" y="1656833"/>
                  </a:lnTo>
                  <a:lnTo>
                    <a:pt x="33423" y="1648943"/>
                  </a:lnTo>
                  <a:lnTo>
                    <a:pt x="33419" y="1641053"/>
                  </a:lnTo>
                  <a:lnTo>
                    <a:pt x="33414" y="1633164"/>
                  </a:lnTo>
                  <a:lnTo>
                    <a:pt x="33408" y="1625274"/>
                  </a:lnTo>
                  <a:lnTo>
                    <a:pt x="33402" y="1617384"/>
                  </a:lnTo>
                  <a:lnTo>
                    <a:pt x="33392" y="1609495"/>
                  </a:lnTo>
                  <a:lnTo>
                    <a:pt x="33382" y="1601605"/>
                  </a:lnTo>
                  <a:lnTo>
                    <a:pt x="33371" y="1593715"/>
                  </a:lnTo>
                  <a:lnTo>
                    <a:pt x="33360" y="1585826"/>
                  </a:lnTo>
                  <a:lnTo>
                    <a:pt x="33345" y="1577936"/>
                  </a:lnTo>
                  <a:lnTo>
                    <a:pt x="33330" y="1570046"/>
                  </a:lnTo>
                  <a:lnTo>
                    <a:pt x="33315" y="1562157"/>
                  </a:lnTo>
                  <a:lnTo>
                    <a:pt x="33298" y="1554267"/>
                  </a:lnTo>
                  <a:lnTo>
                    <a:pt x="33279" y="1546377"/>
                  </a:lnTo>
                  <a:lnTo>
                    <a:pt x="33260" y="1538487"/>
                  </a:lnTo>
                  <a:lnTo>
                    <a:pt x="33240" y="1530598"/>
                  </a:lnTo>
                  <a:lnTo>
                    <a:pt x="33218" y="1522708"/>
                  </a:lnTo>
                  <a:lnTo>
                    <a:pt x="33195" y="1514818"/>
                  </a:lnTo>
                  <a:lnTo>
                    <a:pt x="33171" y="1506929"/>
                  </a:lnTo>
                  <a:lnTo>
                    <a:pt x="33148" y="1499039"/>
                  </a:lnTo>
                  <a:lnTo>
                    <a:pt x="33120" y="1491149"/>
                  </a:lnTo>
                  <a:lnTo>
                    <a:pt x="33093" y="1483260"/>
                  </a:lnTo>
                  <a:lnTo>
                    <a:pt x="33065" y="1475370"/>
                  </a:lnTo>
                  <a:lnTo>
                    <a:pt x="33037" y="1467480"/>
                  </a:lnTo>
                  <a:lnTo>
                    <a:pt x="33006" y="1459591"/>
                  </a:lnTo>
                  <a:lnTo>
                    <a:pt x="32975" y="1451701"/>
                  </a:lnTo>
                  <a:lnTo>
                    <a:pt x="32943" y="1443811"/>
                  </a:lnTo>
                  <a:lnTo>
                    <a:pt x="32910" y="1435922"/>
                  </a:lnTo>
                  <a:lnTo>
                    <a:pt x="32876" y="1428032"/>
                  </a:lnTo>
                  <a:lnTo>
                    <a:pt x="32841" y="1420142"/>
                  </a:lnTo>
                  <a:lnTo>
                    <a:pt x="32806" y="1412253"/>
                  </a:lnTo>
                  <a:lnTo>
                    <a:pt x="32769" y="1404363"/>
                  </a:lnTo>
                  <a:lnTo>
                    <a:pt x="32731" y="1396473"/>
                  </a:lnTo>
                  <a:lnTo>
                    <a:pt x="32693" y="1388584"/>
                  </a:lnTo>
                  <a:lnTo>
                    <a:pt x="32654" y="1380694"/>
                  </a:lnTo>
                  <a:lnTo>
                    <a:pt x="32613" y="1372804"/>
                  </a:lnTo>
                  <a:lnTo>
                    <a:pt x="32572" y="1364914"/>
                  </a:lnTo>
                  <a:lnTo>
                    <a:pt x="32531" y="1357025"/>
                  </a:lnTo>
                  <a:lnTo>
                    <a:pt x="32489" y="1349135"/>
                  </a:lnTo>
                  <a:lnTo>
                    <a:pt x="32445" y="1341245"/>
                  </a:lnTo>
                  <a:lnTo>
                    <a:pt x="32400" y="1333356"/>
                  </a:lnTo>
                  <a:lnTo>
                    <a:pt x="32356" y="1325466"/>
                  </a:lnTo>
                  <a:lnTo>
                    <a:pt x="32311" y="1317576"/>
                  </a:lnTo>
                  <a:lnTo>
                    <a:pt x="32264" y="1309687"/>
                  </a:lnTo>
                  <a:lnTo>
                    <a:pt x="32217" y="1301797"/>
                  </a:lnTo>
                  <a:lnTo>
                    <a:pt x="32170" y="1293907"/>
                  </a:lnTo>
                  <a:lnTo>
                    <a:pt x="32122" y="1286018"/>
                  </a:lnTo>
                  <a:lnTo>
                    <a:pt x="32072" y="1278128"/>
                  </a:lnTo>
                  <a:lnTo>
                    <a:pt x="32023" y="1270238"/>
                  </a:lnTo>
                  <a:lnTo>
                    <a:pt x="31974" y="1262349"/>
                  </a:lnTo>
                  <a:lnTo>
                    <a:pt x="31923" y="1254459"/>
                  </a:lnTo>
                  <a:lnTo>
                    <a:pt x="31871" y="1246569"/>
                  </a:lnTo>
                  <a:lnTo>
                    <a:pt x="31820" y="1238680"/>
                  </a:lnTo>
                  <a:lnTo>
                    <a:pt x="31768" y="1230790"/>
                  </a:lnTo>
                  <a:lnTo>
                    <a:pt x="31714" y="1222900"/>
                  </a:lnTo>
                  <a:lnTo>
                    <a:pt x="31661" y="1215011"/>
                  </a:lnTo>
                  <a:lnTo>
                    <a:pt x="31608" y="1207121"/>
                  </a:lnTo>
                  <a:lnTo>
                    <a:pt x="31554" y="1199231"/>
                  </a:lnTo>
                  <a:lnTo>
                    <a:pt x="31499" y="1191341"/>
                  </a:lnTo>
                  <a:lnTo>
                    <a:pt x="31444" y="1183452"/>
                  </a:lnTo>
                  <a:lnTo>
                    <a:pt x="31389" y="1175562"/>
                  </a:lnTo>
                  <a:lnTo>
                    <a:pt x="31332" y="1167672"/>
                  </a:lnTo>
                  <a:lnTo>
                    <a:pt x="31276" y="1159783"/>
                  </a:lnTo>
                  <a:lnTo>
                    <a:pt x="31219" y="1151893"/>
                  </a:lnTo>
                  <a:lnTo>
                    <a:pt x="31163" y="1144003"/>
                  </a:lnTo>
                  <a:lnTo>
                    <a:pt x="31105" y="1136114"/>
                  </a:lnTo>
                  <a:lnTo>
                    <a:pt x="31048" y="1128224"/>
                  </a:lnTo>
                  <a:lnTo>
                    <a:pt x="30990" y="1120334"/>
                  </a:lnTo>
                  <a:lnTo>
                    <a:pt x="30932" y="1112445"/>
                  </a:lnTo>
                  <a:lnTo>
                    <a:pt x="30874" y="1104555"/>
                  </a:lnTo>
                  <a:lnTo>
                    <a:pt x="30815" y="1096665"/>
                  </a:lnTo>
                  <a:lnTo>
                    <a:pt x="30757" y="1088776"/>
                  </a:lnTo>
                  <a:lnTo>
                    <a:pt x="30698" y="1080886"/>
                  </a:lnTo>
                  <a:lnTo>
                    <a:pt x="30639" y="1072996"/>
                  </a:lnTo>
                  <a:lnTo>
                    <a:pt x="30579" y="1065107"/>
                  </a:lnTo>
                  <a:lnTo>
                    <a:pt x="30520" y="1057217"/>
                  </a:lnTo>
                  <a:lnTo>
                    <a:pt x="30461" y="1049327"/>
                  </a:lnTo>
                  <a:lnTo>
                    <a:pt x="30401" y="1041438"/>
                  </a:lnTo>
                  <a:lnTo>
                    <a:pt x="30341" y="1033548"/>
                  </a:lnTo>
                  <a:lnTo>
                    <a:pt x="30282" y="1025658"/>
                  </a:lnTo>
                  <a:lnTo>
                    <a:pt x="30222" y="1017768"/>
                  </a:lnTo>
                  <a:lnTo>
                    <a:pt x="30162" y="1009879"/>
                  </a:lnTo>
                  <a:lnTo>
                    <a:pt x="30103" y="1001989"/>
                  </a:lnTo>
                  <a:lnTo>
                    <a:pt x="30043" y="994099"/>
                  </a:lnTo>
                  <a:lnTo>
                    <a:pt x="29983" y="986210"/>
                  </a:lnTo>
                  <a:lnTo>
                    <a:pt x="29924" y="978320"/>
                  </a:lnTo>
                  <a:lnTo>
                    <a:pt x="29864" y="970430"/>
                  </a:lnTo>
                  <a:lnTo>
                    <a:pt x="29805" y="962541"/>
                  </a:lnTo>
                  <a:lnTo>
                    <a:pt x="29745" y="954651"/>
                  </a:lnTo>
                  <a:lnTo>
                    <a:pt x="29686" y="946761"/>
                  </a:lnTo>
                  <a:lnTo>
                    <a:pt x="29627" y="938872"/>
                  </a:lnTo>
                  <a:lnTo>
                    <a:pt x="29568" y="930982"/>
                  </a:lnTo>
                  <a:lnTo>
                    <a:pt x="29510" y="923092"/>
                  </a:lnTo>
                  <a:lnTo>
                    <a:pt x="29451" y="915203"/>
                  </a:lnTo>
                  <a:lnTo>
                    <a:pt x="29392" y="907313"/>
                  </a:lnTo>
                  <a:lnTo>
                    <a:pt x="29335" y="899423"/>
                  </a:lnTo>
                  <a:lnTo>
                    <a:pt x="29277" y="891534"/>
                  </a:lnTo>
                  <a:lnTo>
                    <a:pt x="29219" y="883644"/>
                  </a:lnTo>
                  <a:lnTo>
                    <a:pt x="29162" y="875754"/>
                  </a:lnTo>
                  <a:lnTo>
                    <a:pt x="29105" y="867865"/>
                  </a:lnTo>
                  <a:lnTo>
                    <a:pt x="29048" y="859975"/>
                  </a:lnTo>
                  <a:lnTo>
                    <a:pt x="28992" y="852085"/>
                  </a:lnTo>
                  <a:lnTo>
                    <a:pt x="28936" y="844195"/>
                  </a:lnTo>
                  <a:lnTo>
                    <a:pt x="28881" y="836306"/>
                  </a:lnTo>
                  <a:lnTo>
                    <a:pt x="28825" y="828416"/>
                  </a:lnTo>
                  <a:lnTo>
                    <a:pt x="28770" y="820526"/>
                  </a:lnTo>
                  <a:lnTo>
                    <a:pt x="28716" y="812637"/>
                  </a:lnTo>
                  <a:lnTo>
                    <a:pt x="28662" y="804747"/>
                  </a:lnTo>
                  <a:lnTo>
                    <a:pt x="28609" y="796857"/>
                  </a:lnTo>
                  <a:lnTo>
                    <a:pt x="28555" y="788968"/>
                  </a:lnTo>
                  <a:lnTo>
                    <a:pt x="28504" y="781078"/>
                  </a:lnTo>
                  <a:lnTo>
                    <a:pt x="28452" y="773188"/>
                  </a:lnTo>
                  <a:lnTo>
                    <a:pt x="28400" y="765299"/>
                  </a:lnTo>
                  <a:lnTo>
                    <a:pt x="28349" y="757409"/>
                  </a:lnTo>
                  <a:lnTo>
                    <a:pt x="28299" y="749519"/>
                  </a:lnTo>
                  <a:lnTo>
                    <a:pt x="28249" y="741630"/>
                  </a:lnTo>
                  <a:lnTo>
                    <a:pt x="28199" y="733740"/>
                  </a:lnTo>
                  <a:lnTo>
                    <a:pt x="28151" y="725850"/>
                  </a:lnTo>
                  <a:lnTo>
                    <a:pt x="28104" y="717961"/>
                  </a:lnTo>
                  <a:lnTo>
                    <a:pt x="28056" y="710071"/>
                  </a:lnTo>
                  <a:lnTo>
                    <a:pt x="28009" y="702181"/>
                  </a:lnTo>
                  <a:lnTo>
                    <a:pt x="27964" y="694292"/>
                  </a:lnTo>
                  <a:lnTo>
                    <a:pt x="27919" y="686402"/>
                  </a:lnTo>
                  <a:lnTo>
                    <a:pt x="27874" y="678512"/>
                  </a:lnTo>
                  <a:lnTo>
                    <a:pt x="27829" y="670622"/>
                  </a:lnTo>
                  <a:lnTo>
                    <a:pt x="27787" y="662733"/>
                  </a:lnTo>
                  <a:lnTo>
                    <a:pt x="27745" y="654843"/>
                  </a:lnTo>
                  <a:lnTo>
                    <a:pt x="27702" y="646953"/>
                  </a:lnTo>
                  <a:lnTo>
                    <a:pt x="27661" y="639064"/>
                  </a:lnTo>
                  <a:lnTo>
                    <a:pt x="27622" y="631174"/>
                  </a:lnTo>
                  <a:lnTo>
                    <a:pt x="27583" y="623284"/>
                  </a:lnTo>
                  <a:lnTo>
                    <a:pt x="27543" y="615395"/>
                  </a:lnTo>
                  <a:lnTo>
                    <a:pt x="27506" y="607505"/>
                  </a:lnTo>
                  <a:lnTo>
                    <a:pt x="27470" y="599615"/>
                  </a:lnTo>
                  <a:lnTo>
                    <a:pt x="27434" y="591726"/>
                  </a:lnTo>
                  <a:lnTo>
                    <a:pt x="27398" y="583836"/>
                  </a:lnTo>
                  <a:lnTo>
                    <a:pt x="27365" y="575946"/>
                  </a:lnTo>
                  <a:lnTo>
                    <a:pt x="27332" y="568057"/>
                  </a:lnTo>
                  <a:lnTo>
                    <a:pt x="27299" y="560167"/>
                  </a:lnTo>
                  <a:lnTo>
                    <a:pt x="27267" y="552277"/>
                  </a:lnTo>
                  <a:lnTo>
                    <a:pt x="27237" y="544388"/>
                  </a:lnTo>
                  <a:lnTo>
                    <a:pt x="27208" y="536498"/>
                  </a:lnTo>
                  <a:lnTo>
                    <a:pt x="27179" y="528608"/>
                  </a:lnTo>
                  <a:lnTo>
                    <a:pt x="27151" y="520719"/>
                  </a:lnTo>
                  <a:lnTo>
                    <a:pt x="27125" y="512829"/>
                  </a:lnTo>
                  <a:lnTo>
                    <a:pt x="27100" y="504939"/>
                  </a:lnTo>
                  <a:lnTo>
                    <a:pt x="27074" y="497049"/>
                  </a:lnTo>
                  <a:lnTo>
                    <a:pt x="27051" y="489160"/>
                  </a:lnTo>
                  <a:lnTo>
                    <a:pt x="27029" y="481270"/>
                  </a:lnTo>
                  <a:lnTo>
                    <a:pt x="27007" y="473380"/>
                  </a:lnTo>
                  <a:lnTo>
                    <a:pt x="26986" y="465491"/>
                  </a:lnTo>
                  <a:lnTo>
                    <a:pt x="26968" y="457601"/>
                  </a:lnTo>
                  <a:lnTo>
                    <a:pt x="26950" y="449711"/>
                  </a:lnTo>
                  <a:lnTo>
                    <a:pt x="26932" y="441822"/>
                  </a:lnTo>
                  <a:lnTo>
                    <a:pt x="26916" y="433932"/>
                  </a:lnTo>
                  <a:lnTo>
                    <a:pt x="26902" y="426042"/>
                  </a:lnTo>
                  <a:lnTo>
                    <a:pt x="26888" y="418153"/>
                  </a:lnTo>
                  <a:lnTo>
                    <a:pt x="26874" y="410263"/>
                  </a:lnTo>
                  <a:lnTo>
                    <a:pt x="26863" y="402373"/>
                  </a:lnTo>
                  <a:lnTo>
                    <a:pt x="26854" y="394484"/>
                  </a:lnTo>
                  <a:lnTo>
                    <a:pt x="26844" y="386594"/>
                  </a:lnTo>
                  <a:lnTo>
                    <a:pt x="26835" y="378704"/>
                  </a:lnTo>
                  <a:lnTo>
                    <a:pt x="26829" y="370815"/>
                  </a:lnTo>
                  <a:lnTo>
                    <a:pt x="26824" y="362925"/>
                  </a:lnTo>
                  <a:lnTo>
                    <a:pt x="26819" y="355035"/>
                  </a:lnTo>
                  <a:lnTo>
                    <a:pt x="26814" y="347146"/>
                  </a:lnTo>
                  <a:lnTo>
                    <a:pt x="26814" y="339256"/>
                  </a:lnTo>
                  <a:lnTo>
                    <a:pt x="26813" y="331366"/>
                  </a:lnTo>
                  <a:lnTo>
                    <a:pt x="26813" y="323476"/>
                  </a:lnTo>
                  <a:lnTo>
                    <a:pt x="26814" y="315587"/>
                  </a:lnTo>
                  <a:lnTo>
                    <a:pt x="26818" y="307697"/>
                  </a:lnTo>
                  <a:lnTo>
                    <a:pt x="26823" y="299807"/>
                  </a:lnTo>
                  <a:lnTo>
                    <a:pt x="26827" y="291918"/>
                  </a:lnTo>
                  <a:lnTo>
                    <a:pt x="26834" y="284028"/>
                  </a:lnTo>
                  <a:lnTo>
                    <a:pt x="26843" y="276138"/>
                  </a:lnTo>
                  <a:lnTo>
                    <a:pt x="26852" y="268249"/>
                  </a:lnTo>
                  <a:lnTo>
                    <a:pt x="26861" y="260359"/>
                  </a:lnTo>
                  <a:lnTo>
                    <a:pt x="26874" y="252469"/>
                  </a:lnTo>
                  <a:lnTo>
                    <a:pt x="26888" y="244580"/>
                  </a:lnTo>
                  <a:lnTo>
                    <a:pt x="26902" y="236690"/>
                  </a:lnTo>
                  <a:lnTo>
                    <a:pt x="26916" y="228800"/>
                  </a:lnTo>
                  <a:lnTo>
                    <a:pt x="26935" y="220911"/>
                  </a:lnTo>
                  <a:lnTo>
                    <a:pt x="26954" y="213021"/>
                  </a:lnTo>
                  <a:lnTo>
                    <a:pt x="26973" y="205131"/>
                  </a:lnTo>
                  <a:lnTo>
                    <a:pt x="26993" y="197242"/>
                  </a:lnTo>
                  <a:lnTo>
                    <a:pt x="27017" y="189352"/>
                  </a:lnTo>
                  <a:lnTo>
                    <a:pt x="27041" y="181462"/>
                  </a:lnTo>
                  <a:lnTo>
                    <a:pt x="27065" y="173573"/>
                  </a:lnTo>
                  <a:lnTo>
                    <a:pt x="27092" y="165683"/>
                  </a:lnTo>
                  <a:lnTo>
                    <a:pt x="27121" y="157793"/>
                  </a:lnTo>
                  <a:lnTo>
                    <a:pt x="27150" y="149903"/>
                  </a:lnTo>
                  <a:lnTo>
                    <a:pt x="27179" y="142014"/>
                  </a:lnTo>
                  <a:lnTo>
                    <a:pt x="27212" y="134124"/>
                  </a:lnTo>
                  <a:lnTo>
                    <a:pt x="27246" y="126234"/>
                  </a:lnTo>
                  <a:lnTo>
                    <a:pt x="27280" y="118345"/>
                  </a:lnTo>
                  <a:lnTo>
                    <a:pt x="27315" y="110455"/>
                  </a:lnTo>
                  <a:lnTo>
                    <a:pt x="27354" y="102565"/>
                  </a:lnTo>
                  <a:lnTo>
                    <a:pt x="27393" y="94676"/>
                  </a:lnTo>
                  <a:lnTo>
                    <a:pt x="27433" y="86786"/>
                  </a:lnTo>
                  <a:lnTo>
                    <a:pt x="27474" y="78896"/>
                  </a:lnTo>
                  <a:lnTo>
                    <a:pt x="27518" y="71007"/>
                  </a:lnTo>
                  <a:lnTo>
                    <a:pt x="27563" y="63117"/>
                  </a:lnTo>
                  <a:lnTo>
                    <a:pt x="27607" y="55227"/>
                  </a:lnTo>
                  <a:lnTo>
                    <a:pt x="27655" y="47338"/>
                  </a:lnTo>
                  <a:lnTo>
                    <a:pt x="27705" y="39448"/>
                  </a:lnTo>
                  <a:lnTo>
                    <a:pt x="27754" y="31558"/>
                  </a:lnTo>
                  <a:lnTo>
                    <a:pt x="27804" y="23669"/>
                  </a:lnTo>
                  <a:lnTo>
                    <a:pt x="27859" y="15779"/>
                  </a:lnTo>
                  <a:lnTo>
                    <a:pt x="27913" y="7889"/>
                  </a:lnTo>
                  <a:lnTo>
                    <a:pt x="27968" y="0"/>
                  </a:lnTo>
                  <a:lnTo>
                    <a:pt x="136995" y="0"/>
                  </a:lnTo>
                  <a:lnTo>
                    <a:pt x="137050" y="7889"/>
                  </a:lnTo>
                  <a:lnTo>
                    <a:pt x="137105" y="15779"/>
                  </a:lnTo>
                  <a:lnTo>
                    <a:pt x="137160" y="23669"/>
                  </a:lnTo>
                  <a:lnTo>
                    <a:pt x="137209" y="31558"/>
                  </a:lnTo>
                  <a:lnTo>
                    <a:pt x="137259" y="39448"/>
                  </a:lnTo>
                  <a:lnTo>
                    <a:pt x="137309" y="47338"/>
                  </a:lnTo>
                  <a:lnTo>
                    <a:pt x="137357" y="55227"/>
                  </a:lnTo>
                  <a:lnTo>
                    <a:pt x="137401" y="63117"/>
                  </a:lnTo>
                  <a:lnTo>
                    <a:pt x="137445" y="71007"/>
                  </a:lnTo>
                  <a:lnTo>
                    <a:pt x="137490" y="78896"/>
                  </a:lnTo>
                  <a:lnTo>
                    <a:pt x="137531" y="86786"/>
                  </a:lnTo>
                  <a:lnTo>
                    <a:pt x="137570" y="94676"/>
                  </a:lnTo>
                  <a:lnTo>
                    <a:pt x="137609" y="102565"/>
                  </a:lnTo>
                  <a:lnTo>
                    <a:pt x="137649" y="110455"/>
                  </a:lnTo>
                  <a:lnTo>
                    <a:pt x="137684" y="118345"/>
                  </a:lnTo>
                  <a:lnTo>
                    <a:pt x="137718" y="126234"/>
                  </a:lnTo>
                  <a:lnTo>
                    <a:pt x="137752" y="134124"/>
                  </a:lnTo>
                  <a:lnTo>
                    <a:pt x="137785" y="142014"/>
                  </a:lnTo>
                  <a:lnTo>
                    <a:pt x="137814" y="149903"/>
                  </a:lnTo>
                  <a:lnTo>
                    <a:pt x="137843" y="157793"/>
                  </a:lnTo>
                  <a:lnTo>
                    <a:pt x="137872" y="165683"/>
                  </a:lnTo>
                  <a:lnTo>
                    <a:pt x="137899" y="173573"/>
                  </a:lnTo>
                  <a:lnTo>
                    <a:pt x="137923" y="181462"/>
                  </a:lnTo>
                  <a:lnTo>
                    <a:pt x="137946" y="189352"/>
                  </a:lnTo>
                  <a:lnTo>
                    <a:pt x="137970" y="197242"/>
                  </a:lnTo>
                  <a:lnTo>
                    <a:pt x="137991" y="205131"/>
                  </a:lnTo>
                  <a:lnTo>
                    <a:pt x="138010" y="213021"/>
                  </a:lnTo>
                  <a:lnTo>
                    <a:pt x="138029" y="220911"/>
                  </a:lnTo>
                  <a:lnTo>
                    <a:pt x="138047" y="228800"/>
                  </a:lnTo>
                  <a:lnTo>
                    <a:pt x="138062" y="236690"/>
                  </a:lnTo>
                  <a:lnTo>
                    <a:pt x="138076" y="244580"/>
                  </a:lnTo>
                  <a:lnTo>
                    <a:pt x="138090" y="252469"/>
                  </a:lnTo>
                  <a:lnTo>
                    <a:pt x="138103" y="260359"/>
                  </a:lnTo>
                  <a:lnTo>
                    <a:pt x="138112" y="268249"/>
                  </a:lnTo>
                  <a:lnTo>
                    <a:pt x="138121" y="276138"/>
                  </a:lnTo>
                  <a:lnTo>
                    <a:pt x="138130" y="284028"/>
                  </a:lnTo>
                  <a:lnTo>
                    <a:pt x="138137" y="291918"/>
                  </a:lnTo>
                  <a:lnTo>
                    <a:pt x="138141" y="299807"/>
                  </a:lnTo>
                  <a:lnTo>
                    <a:pt x="138145" y="307697"/>
                  </a:lnTo>
                  <a:lnTo>
                    <a:pt x="138149" y="315587"/>
                  </a:lnTo>
                  <a:lnTo>
                    <a:pt x="138151" y="323476"/>
                  </a:lnTo>
                  <a:lnTo>
                    <a:pt x="138150" y="331366"/>
                  </a:lnTo>
                  <a:lnTo>
                    <a:pt x="138150" y="339256"/>
                  </a:lnTo>
                  <a:lnTo>
                    <a:pt x="138149" y="347146"/>
                  </a:lnTo>
                  <a:lnTo>
                    <a:pt x="138145" y="355035"/>
                  </a:lnTo>
                  <a:lnTo>
                    <a:pt x="138140" y="362925"/>
                  </a:lnTo>
                  <a:lnTo>
                    <a:pt x="138135" y="370815"/>
                  </a:lnTo>
                  <a:lnTo>
                    <a:pt x="138129" y="378704"/>
                  </a:lnTo>
                  <a:lnTo>
                    <a:pt x="138120" y="386594"/>
                  </a:lnTo>
                  <a:lnTo>
                    <a:pt x="138110" y="394484"/>
                  </a:lnTo>
                  <a:lnTo>
                    <a:pt x="138101" y="402373"/>
                  </a:lnTo>
                  <a:lnTo>
                    <a:pt x="138089" y="410263"/>
                  </a:lnTo>
                  <a:lnTo>
                    <a:pt x="138076" y="418153"/>
                  </a:lnTo>
                  <a:lnTo>
                    <a:pt x="138062" y="426042"/>
                  </a:lnTo>
                  <a:lnTo>
                    <a:pt x="138048" y="433932"/>
                  </a:lnTo>
                  <a:lnTo>
                    <a:pt x="138032" y="441822"/>
                  </a:lnTo>
                  <a:lnTo>
                    <a:pt x="138014" y="449711"/>
                  </a:lnTo>
                  <a:lnTo>
                    <a:pt x="137996" y="457601"/>
                  </a:lnTo>
                  <a:lnTo>
                    <a:pt x="137978" y="465491"/>
                  </a:lnTo>
                  <a:lnTo>
                    <a:pt x="137956" y="473380"/>
                  </a:lnTo>
                  <a:lnTo>
                    <a:pt x="137934" y="481270"/>
                  </a:lnTo>
                  <a:lnTo>
                    <a:pt x="137912" y="489160"/>
                  </a:lnTo>
                  <a:lnTo>
                    <a:pt x="137890" y="497049"/>
                  </a:lnTo>
                  <a:lnTo>
                    <a:pt x="137864" y="504939"/>
                  </a:lnTo>
                  <a:lnTo>
                    <a:pt x="137838" y="512829"/>
                  </a:lnTo>
                  <a:lnTo>
                    <a:pt x="137813" y="520719"/>
                  </a:lnTo>
                  <a:lnTo>
                    <a:pt x="137785" y="528608"/>
                  </a:lnTo>
                  <a:lnTo>
                    <a:pt x="137756" y="536498"/>
                  </a:lnTo>
                  <a:lnTo>
                    <a:pt x="137726" y="544388"/>
                  </a:lnTo>
                  <a:lnTo>
                    <a:pt x="137697" y="552277"/>
                  </a:lnTo>
                  <a:lnTo>
                    <a:pt x="137665" y="560167"/>
                  </a:lnTo>
                  <a:lnTo>
                    <a:pt x="137632" y="568057"/>
                  </a:lnTo>
                  <a:lnTo>
                    <a:pt x="137599" y="575946"/>
                  </a:lnTo>
                  <a:lnTo>
                    <a:pt x="137566" y="583836"/>
                  </a:lnTo>
                  <a:lnTo>
                    <a:pt x="137530" y="591726"/>
                  </a:lnTo>
                  <a:lnTo>
                    <a:pt x="137494" y="599615"/>
                  </a:lnTo>
                  <a:lnTo>
                    <a:pt x="137457" y="607505"/>
                  </a:lnTo>
                  <a:lnTo>
                    <a:pt x="137420" y="615395"/>
                  </a:lnTo>
                  <a:lnTo>
                    <a:pt x="137381" y="623284"/>
                  </a:lnTo>
                  <a:lnTo>
                    <a:pt x="137342" y="631174"/>
                  </a:lnTo>
                  <a:lnTo>
                    <a:pt x="137302" y="639064"/>
                  </a:lnTo>
                  <a:lnTo>
                    <a:pt x="137261" y="646953"/>
                  </a:lnTo>
                  <a:lnTo>
                    <a:pt x="137219" y="654843"/>
                  </a:lnTo>
                  <a:lnTo>
                    <a:pt x="137177" y="662733"/>
                  </a:lnTo>
                  <a:lnTo>
                    <a:pt x="137135" y="670622"/>
                  </a:lnTo>
                  <a:lnTo>
                    <a:pt x="137090" y="678512"/>
                  </a:lnTo>
                  <a:lnTo>
                    <a:pt x="137045" y="686402"/>
                  </a:lnTo>
                  <a:lnTo>
                    <a:pt x="137000" y="694292"/>
                  </a:lnTo>
                  <a:lnTo>
                    <a:pt x="136955" y="702181"/>
                  </a:lnTo>
                  <a:lnTo>
                    <a:pt x="136908" y="710071"/>
                  </a:lnTo>
                  <a:lnTo>
                    <a:pt x="136860" y="717961"/>
                  </a:lnTo>
                  <a:lnTo>
                    <a:pt x="136812" y="725850"/>
                  </a:lnTo>
                  <a:lnTo>
                    <a:pt x="136764" y="733740"/>
                  </a:lnTo>
                  <a:lnTo>
                    <a:pt x="136715" y="741630"/>
                  </a:lnTo>
                  <a:lnTo>
                    <a:pt x="136665" y="749519"/>
                  </a:lnTo>
                  <a:lnTo>
                    <a:pt x="136615" y="757409"/>
                  </a:lnTo>
                  <a:lnTo>
                    <a:pt x="136564" y="765299"/>
                  </a:lnTo>
                  <a:lnTo>
                    <a:pt x="136512" y="773188"/>
                  </a:lnTo>
                  <a:lnTo>
                    <a:pt x="136460" y="781078"/>
                  </a:lnTo>
                  <a:lnTo>
                    <a:pt x="136408" y="788968"/>
                  </a:lnTo>
                  <a:lnTo>
                    <a:pt x="136355" y="796857"/>
                  </a:lnTo>
                  <a:lnTo>
                    <a:pt x="136301" y="804747"/>
                  </a:lnTo>
                  <a:lnTo>
                    <a:pt x="136247" y="812637"/>
                  </a:lnTo>
                  <a:lnTo>
                    <a:pt x="136194" y="820526"/>
                  </a:lnTo>
                  <a:lnTo>
                    <a:pt x="136138" y="828416"/>
                  </a:lnTo>
                  <a:lnTo>
                    <a:pt x="136083" y="836306"/>
                  </a:lnTo>
                  <a:lnTo>
                    <a:pt x="136028" y="844195"/>
                  </a:lnTo>
                  <a:lnTo>
                    <a:pt x="135972" y="852085"/>
                  </a:lnTo>
                  <a:lnTo>
                    <a:pt x="135915" y="859975"/>
                  </a:lnTo>
                  <a:lnTo>
                    <a:pt x="135859" y="867865"/>
                  </a:lnTo>
                  <a:lnTo>
                    <a:pt x="135802" y="875754"/>
                  </a:lnTo>
                  <a:lnTo>
                    <a:pt x="135745" y="883644"/>
                  </a:lnTo>
                  <a:lnTo>
                    <a:pt x="135687" y="891534"/>
                  </a:lnTo>
                  <a:lnTo>
                    <a:pt x="135629" y="899423"/>
                  </a:lnTo>
                  <a:lnTo>
                    <a:pt x="135571" y="907313"/>
                  </a:lnTo>
                  <a:lnTo>
                    <a:pt x="135513" y="915203"/>
                  </a:lnTo>
                  <a:lnTo>
                    <a:pt x="135454" y="923092"/>
                  </a:lnTo>
                  <a:lnTo>
                    <a:pt x="135396" y="930982"/>
                  </a:lnTo>
                  <a:lnTo>
                    <a:pt x="135337" y="938872"/>
                  </a:lnTo>
                  <a:lnTo>
                    <a:pt x="135278" y="946761"/>
                  </a:lnTo>
                  <a:lnTo>
                    <a:pt x="135218" y="954651"/>
                  </a:lnTo>
                  <a:lnTo>
                    <a:pt x="135159" y="962541"/>
                  </a:lnTo>
                  <a:lnTo>
                    <a:pt x="135100" y="970430"/>
                  </a:lnTo>
                  <a:lnTo>
                    <a:pt x="135040" y="978320"/>
                  </a:lnTo>
                  <a:lnTo>
                    <a:pt x="134980" y="986210"/>
                  </a:lnTo>
                  <a:lnTo>
                    <a:pt x="134921" y="994099"/>
                  </a:lnTo>
                  <a:lnTo>
                    <a:pt x="134861" y="1001989"/>
                  </a:lnTo>
                  <a:lnTo>
                    <a:pt x="134801" y="1009879"/>
                  </a:lnTo>
                  <a:lnTo>
                    <a:pt x="134742" y="1017768"/>
                  </a:lnTo>
                  <a:lnTo>
                    <a:pt x="134682" y="1025658"/>
                  </a:lnTo>
                  <a:lnTo>
                    <a:pt x="134622" y="1033548"/>
                  </a:lnTo>
                  <a:lnTo>
                    <a:pt x="134563" y="1041438"/>
                  </a:lnTo>
                  <a:lnTo>
                    <a:pt x="134503" y="1049327"/>
                  </a:lnTo>
                  <a:lnTo>
                    <a:pt x="134444" y="1057217"/>
                  </a:lnTo>
                  <a:lnTo>
                    <a:pt x="134384" y="1065107"/>
                  </a:lnTo>
                  <a:lnTo>
                    <a:pt x="134325" y="1072996"/>
                  </a:lnTo>
                  <a:lnTo>
                    <a:pt x="134266" y="1080886"/>
                  </a:lnTo>
                  <a:lnTo>
                    <a:pt x="134207" y="1088776"/>
                  </a:lnTo>
                  <a:lnTo>
                    <a:pt x="134149" y="1096665"/>
                  </a:lnTo>
                  <a:lnTo>
                    <a:pt x="134090" y="1104555"/>
                  </a:lnTo>
                  <a:lnTo>
                    <a:pt x="134032" y="1112445"/>
                  </a:lnTo>
                  <a:lnTo>
                    <a:pt x="133974" y="1120334"/>
                  </a:lnTo>
                  <a:lnTo>
                    <a:pt x="133916" y="1128224"/>
                  </a:lnTo>
                  <a:lnTo>
                    <a:pt x="133858" y="1136114"/>
                  </a:lnTo>
                  <a:lnTo>
                    <a:pt x="133801" y="1144003"/>
                  </a:lnTo>
                  <a:lnTo>
                    <a:pt x="133744" y="1151893"/>
                  </a:lnTo>
                  <a:lnTo>
                    <a:pt x="133688" y="1159783"/>
                  </a:lnTo>
                  <a:lnTo>
                    <a:pt x="133631" y="1167672"/>
                  </a:lnTo>
                  <a:lnTo>
                    <a:pt x="133575" y="1175562"/>
                  </a:lnTo>
                  <a:lnTo>
                    <a:pt x="133520" y="1183452"/>
                  </a:lnTo>
                  <a:lnTo>
                    <a:pt x="133465" y="1191341"/>
                  </a:lnTo>
                  <a:lnTo>
                    <a:pt x="133410" y="1199231"/>
                  </a:lnTo>
                  <a:lnTo>
                    <a:pt x="133356" y="1207121"/>
                  </a:lnTo>
                  <a:lnTo>
                    <a:pt x="133303" y="1215011"/>
                  </a:lnTo>
                  <a:lnTo>
                    <a:pt x="133249" y="1222900"/>
                  </a:lnTo>
                  <a:lnTo>
                    <a:pt x="133196" y="1230790"/>
                  </a:lnTo>
                  <a:lnTo>
                    <a:pt x="133144" y="1238680"/>
                  </a:lnTo>
                  <a:lnTo>
                    <a:pt x="133093" y="1246569"/>
                  </a:lnTo>
                  <a:lnTo>
                    <a:pt x="133041" y="1254459"/>
                  </a:lnTo>
                  <a:lnTo>
                    <a:pt x="132990" y="1262349"/>
                  </a:lnTo>
                  <a:lnTo>
                    <a:pt x="132940" y="1270238"/>
                  </a:lnTo>
                  <a:lnTo>
                    <a:pt x="132891" y="1278128"/>
                  </a:lnTo>
                  <a:lnTo>
                    <a:pt x="132842" y="1286018"/>
                  </a:lnTo>
                  <a:lnTo>
                    <a:pt x="132793" y="1293907"/>
                  </a:lnTo>
                  <a:lnTo>
                    <a:pt x="132747" y="1301797"/>
                  </a:lnTo>
                  <a:lnTo>
                    <a:pt x="132700" y="1309687"/>
                  </a:lnTo>
                  <a:lnTo>
                    <a:pt x="132653" y="1317576"/>
                  </a:lnTo>
                  <a:lnTo>
                    <a:pt x="132607" y="1325466"/>
                  </a:lnTo>
                  <a:lnTo>
                    <a:pt x="132563" y="1333356"/>
                  </a:lnTo>
                  <a:lnTo>
                    <a:pt x="132519" y="1341245"/>
                  </a:lnTo>
                  <a:lnTo>
                    <a:pt x="132475" y="1349135"/>
                  </a:lnTo>
                  <a:lnTo>
                    <a:pt x="132433" y="1357025"/>
                  </a:lnTo>
                  <a:lnTo>
                    <a:pt x="132392" y="1364914"/>
                  </a:lnTo>
                  <a:lnTo>
                    <a:pt x="132351" y="1372804"/>
                  </a:lnTo>
                  <a:lnTo>
                    <a:pt x="132309" y="1380694"/>
                  </a:lnTo>
                  <a:lnTo>
                    <a:pt x="132271" y="1388584"/>
                  </a:lnTo>
                  <a:lnTo>
                    <a:pt x="132233" y="1396473"/>
                  </a:lnTo>
                  <a:lnTo>
                    <a:pt x="132195" y="1404363"/>
                  </a:lnTo>
                  <a:lnTo>
                    <a:pt x="132157" y="1412253"/>
                  </a:lnTo>
                  <a:lnTo>
                    <a:pt x="132123" y="1420142"/>
                  </a:lnTo>
                  <a:lnTo>
                    <a:pt x="132088" y="1428032"/>
                  </a:lnTo>
                  <a:lnTo>
                    <a:pt x="132053" y="1435922"/>
                  </a:lnTo>
                  <a:lnTo>
                    <a:pt x="132020" y="1443811"/>
                  </a:lnTo>
                  <a:lnTo>
                    <a:pt x="131989" y="1451701"/>
                  </a:lnTo>
                  <a:lnTo>
                    <a:pt x="131958" y="1459591"/>
                  </a:lnTo>
                  <a:lnTo>
                    <a:pt x="131927" y="1467480"/>
                  </a:lnTo>
                  <a:lnTo>
                    <a:pt x="131898" y="1475370"/>
                  </a:lnTo>
                  <a:lnTo>
                    <a:pt x="131871" y="1483260"/>
                  </a:lnTo>
                  <a:lnTo>
                    <a:pt x="131844" y="1491149"/>
                  </a:lnTo>
                  <a:lnTo>
                    <a:pt x="131816" y="1499039"/>
                  </a:lnTo>
                  <a:lnTo>
                    <a:pt x="131793" y="1506929"/>
                  </a:lnTo>
                  <a:lnTo>
                    <a:pt x="131769" y="1514818"/>
                  </a:lnTo>
                  <a:lnTo>
                    <a:pt x="131746" y="1522708"/>
                  </a:lnTo>
                  <a:lnTo>
                    <a:pt x="131723" y="1530598"/>
                  </a:lnTo>
                  <a:lnTo>
                    <a:pt x="131704" y="1538487"/>
                  </a:lnTo>
                  <a:lnTo>
                    <a:pt x="131685" y="1546377"/>
                  </a:lnTo>
                  <a:lnTo>
                    <a:pt x="131666" y="1554267"/>
                  </a:lnTo>
                  <a:lnTo>
                    <a:pt x="131649" y="1562157"/>
                  </a:lnTo>
                  <a:lnTo>
                    <a:pt x="131634" y="1570046"/>
                  </a:lnTo>
                  <a:lnTo>
                    <a:pt x="131619" y="1577936"/>
                  </a:lnTo>
                  <a:lnTo>
                    <a:pt x="131604" y="1585826"/>
                  </a:lnTo>
                  <a:lnTo>
                    <a:pt x="131592" y="1593715"/>
                  </a:lnTo>
                  <a:lnTo>
                    <a:pt x="131582" y="1601605"/>
                  </a:lnTo>
                  <a:lnTo>
                    <a:pt x="131572" y="1609495"/>
                  </a:lnTo>
                  <a:lnTo>
                    <a:pt x="131561" y="1617384"/>
                  </a:lnTo>
                  <a:lnTo>
                    <a:pt x="131556" y="1625274"/>
                  </a:lnTo>
                  <a:lnTo>
                    <a:pt x="131550" y="1633164"/>
                  </a:lnTo>
                  <a:lnTo>
                    <a:pt x="131545" y="1641053"/>
                  </a:lnTo>
                  <a:lnTo>
                    <a:pt x="131540" y="1648943"/>
                  </a:lnTo>
                  <a:lnTo>
                    <a:pt x="131539" y="1656833"/>
                  </a:lnTo>
                  <a:lnTo>
                    <a:pt x="131539" y="1664722"/>
                  </a:lnTo>
                  <a:lnTo>
                    <a:pt x="131538" y="1672612"/>
                  </a:lnTo>
                  <a:lnTo>
                    <a:pt x="131540" y="1680502"/>
                  </a:lnTo>
                  <a:lnTo>
                    <a:pt x="131544" y="1688391"/>
                  </a:lnTo>
                  <a:lnTo>
                    <a:pt x="131548" y="1696281"/>
                  </a:lnTo>
                  <a:lnTo>
                    <a:pt x="131552" y="1704171"/>
                  </a:lnTo>
                  <a:lnTo>
                    <a:pt x="131561" y="1712060"/>
                  </a:lnTo>
                  <a:lnTo>
                    <a:pt x="131570" y="1719950"/>
                  </a:lnTo>
                  <a:lnTo>
                    <a:pt x="131579" y="1727840"/>
                  </a:lnTo>
                  <a:lnTo>
                    <a:pt x="131589" y="1735730"/>
                  </a:lnTo>
                  <a:lnTo>
                    <a:pt x="131604" y="1743619"/>
                  </a:lnTo>
                  <a:lnTo>
                    <a:pt x="131618" y="1751509"/>
                  </a:lnTo>
                  <a:lnTo>
                    <a:pt x="131633" y="1759399"/>
                  </a:lnTo>
                  <a:lnTo>
                    <a:pt x="131649" y="1767288"/>
                  </a:lnTo>
                  <a:lnTo>
                    <a:pt x="131669" y="1775178"/>
                  </a:lnTo>
                  <a:lnTo>
                    <a:pt x="131689" y="1783068"/>
                  </a:lnTo>
                  <a:lnTo>
                    <a:pt x="131709" y="1790957"/>
                  </a:lnTo>
                  <a:lnTo>
                    <a:pt x="131732" y="1798847"/>
                  </a:lnTo>
                  <a:lnTo>
                    <a:pt x="131758" y="1806737"/>
                  </a:lnTo>
                  <a:lnTo>
                    <a:pt x="131783" y="1814626"/>
                  </a:lnTo>
                  <a:lnTo>
                    <a:pt x="131809" y="1822516"/>
                  </a:lnTo>
                  <a:lnTo>
                    <a:pt x="131839" y="1830406"/>
                  </a:lnTo>
                  <a:lnTo>
                    <a:pt x="131870" y="1838295"/>
                  </a:lnTo>
                  <a:lnTo>
                    <a:pt x="131901" y="1846185"/>
                  </a:lnTo>
                  <a:lnTo>
                    <a:pt x="131933" y="1854075"/>
                  </a:lnTo>
                  <a:lnTo>
                    <a:pt x="131970" y="1861964"/>
                  </a:lnTo>
                  <a:lnTo>
                    <a:pt x="132006" y="1869854"/>
                  </a:lnTo>
                  <a:lnTo>
                    <a:pt x="132043" y="1877744"/>
                  </a:lnTo>
                  <a:lnTo>
                    <a:pt x="132082" y="1885633"/>
                  </a:lnTo>
                  <a:lnTo>
                    <a:pt x="132124" y="1893523"/>
                  </a:lnTo>
                  <a:lnTo>
                    <a:pt x="132167" y="1901413"/>
                  </a:lnTo>
                  <a:lnTo>
                    <a:pt x="132209" y="1909303"/>
                  </a:lnTo>
                  <a:lnTo>
                    <a:pt x="132255" y="1917192"/>
                  </a:lnTo>
                  <a:lnTo>
                    <a:pt x="132303" y="1925082"/>
                  </a:lnTo>
                  <a:lnTo>
                    <a:pt x="132352" y="1932972"/>
                  </a:lnTo>
                  <a:lnTo>
                    <a:pt x="132400" y="1940861"/>
                  </a:lnTo>
                  <a:lnTo>
                    <a:pt x="132453" y="1948751"/>
                  </a:lnTo>
                  <a:lnTo>
                    <a:pt x="132507" y="1956641"/>
                  </a:lnTo>
                  <a:lnTo>
                    <a:pt x="132561" y="1964530"/>
                  </a:lnTo>
                  <a:lnTo>
                    <a:pt x="132616" y="1972420"/>
                  </a:lnTo>
                  <a:lnTo>
                    <a:pt x="132676" y="1980310"/>
                  </a:lnTo>
                  <a:lnTo>
                    <a:pt x="132736" y="1988199"/>
                  </a:lnTo>
                  <a:lnTo>
                    <a:pt x="132796" y="1996089"/>
                  </a:lnTo>
                  <a:lnTo>
                    <a:pt x="132858" y="2003979"/>
                  </a:lnTo>
                  <a:lnTo>
                    <a:pt x="132924" y="2011868"/>
                  </a:lnTo>
                  <a:lnTo>
                    <a:pt x="132990" y="2019758"/>
                  </a:lnTo>
                  <a:lnTo>
                    <a:pt x="133055" y="2027648"/>
                  </a:lnTo>
                  <a:lnTo>
                    <a:pt x="133125" y="2035537"/>
                  </a:lnTo>
                  <a:lnTo>
                    <a:pt x="133197" y="2043427"/>
                  </a:lnTo>
                  <a:lnTo>
                    <a:pt x="133268" y="2051317"/>
                  </a:lnTo>
                  <a:lnTo>
                    <a:pt x="133340" y="2059206"/>
                  </a:lnTo>
                  <a:lnTo>
                    <a:pt x="133417" y="2067096"/>
                  </a:lnTo>
                  <a:lnTo>
                    <a:pt x="133494" y="2074986"/>
                  </a:lnTo>
                  <a:lnTo>
                    <a:pt x="133572" y="2082876"/>
                  </a:lnTo>
                  <a:lnTo>
                    <a:pt x="133650" y="2090765"/>
                  </a:lnTo>
                  <a:lnTo>
                    <a:pt x="133733" y="2098655"/>
                  </a:lnTo>
                  <a:lnTo>
                    <a:pt x="133817" y="2106545"/>
                  </a:lnTo>
                  <a:lnTo>
                    <a:pt x="133900" y="2114434"/>
                  </a:lnTo>
                  <a:lnTo>
                    <a:pt x="133986" y="2122324"/>
                  </a:lnTo>
                  <a:lnTo>
                    <a:pt x="134075" y="2130214"/>
                  </a:lnTo>
                  <a:lnTo>
                    <a:pt x="134164" y="2138103"/>
                  </a:lnTo>
                  <a:lnTo>
                    <a:pt x="134253" y="2145993"/>
                  </a:lnTo>
                  <a:lnTo>
                    <a:pt x="134346" y="2153883"/>
                  </a:lnTo>
                  <a:lnTo>
                    <a:pt x="134441" y="2161772"/>
                  </a:lnTo>
                  <a:lnTo>
                    <a:pt x="134536" y="2169662"/>
                  </a:lnTo>
                  <a:lnTo>
                    <a:pt x="134631" y="2177552"/>
                  </a:lnTo>
                  <a:lnTo>
                    <a:pt x="134731" y="2185441"/>
                  </a:lnTo>
                  <a:lnTo>
                    <a:pt x="134831" y="2193331"/>
                  </a:lnTo>
                  <a:lnTo>
                    <a:pt x="134932" y="2201221"/>
                  </a:lnTo>
                  <a:lnTo>
                    <a:pt x="135033" y="2209110"/>
                  </a:lnTo>
                  <a:lnTo>
                    <a:pt x="135139" y="2217000"/>
                  </a:lnTo>
                  <a:lnTo>
                    <a:pt x="135245" y="2224890"/>
                  </a:lnTo>
                  <a:lnTo>
                    <a:pt x="135351" y="2232779"/>
                  </a:lnTo>
                  <a:lnTo>
                    <a:pt x="135460" y="2240669"/>
                  </a:lnTo>
                  <a:lnTo>
                    <a:pt x="135572" y="2248559"/>
                  </a:lnTo>
                  <a:lnTo>
                    <a:pt x="135683" y="2256449"/>
                  </a:lnTo>
                  <a:lnTo>
                    <a:pt x="135795" y="2264338"/>
                  </a:lnTo>
                  <a:lnTo>
                    <a:pt x="135910" y="2272228"/>
                  </a:lnTo>
                  <a:lnTo>
                    <a:pt x="136027" y="2280118"/>
                  </a:lnTo>
                  <a:lnTo>
                    <a:pt x="136144" y="2288007"/>
                  </a:lnTo>
                  <a:lnTo>
                    <a:pt x="136261" y="2295897"/>
                  </a:lnTo>
                  <a:lnTo>
                    <a:pt x="136383" y="2303787"/>
                  </a:lnTo>
                  <a:lnTo>
                    <a:pt x="136505" y="2311676"/>
                  </a:lnTo>
                  <a:lnTo>
                    <a:pt x="136627" y="2319566"/>
                  </a:lnTo>
                  <a:lnTo>
                    <a:pt x="136751" y="2327456"/>
                  </a:lnTo>
                  <a:lnTo>
                    <a:pt x="136878" y="2335345"/>
                  </a:lnTo>
                  <a:lnTo>
                    <a:pt x="137005" y="2343235"/>
                  </a:lnTo>
                  <a:lnTo>
                    <a:pt x="137133" y="2351125"/>
                  </a:lnTo>
                  <a:lnTo>
                    <a:pt x="137262" y="2359014"/>
                  </a:lnTo>
                  <a:lnTo>
                    <a:pt x="137395" y="2366904"/>
                  </a:lnTo>
                  <a:lnTo>
                    <a:pt x="137527" y="2374794"/>
                  </a:lnTo>
                  <a:lnTo>
                    <a:pt x="137659" y="2382683"/>
                  </a:lnTo>
                  <a:lnTo>
                    <a:pt x="137795" y="2390573"/>
                  </a:lnTo>
                  <a:lnTo>
                    <a:pt x="137932" y="2398463"/>
                  </a:lnTo>
                  <a:lnTo>
                    <a:pt x="138069" y="2406352"/>
                  </a:lnTo>
                  <a:lnTo>
                    <a:pt x="138206" y="2414242"/>
                  </a:lnTo>
                  <a:lnTo>
                    <a:pt x="138348" y="2422132"/>
                  </a:lnTo>
                  <a:lnTo>
                    <a:pt x="138490" y="2430022"/>
                  </a:lnTo>
                  <a:lnTo>
                    <a:pt x="138632" y="2437911"/>
                  </a:lnTo>
                  <a:lnTo>
                    <a:pt x="138775" y="2445801"/>
                  </a:lnTo>
                  <a:lnTo>
                    <a:pt x="138921" y="2453691"/>
                  </a:lnTo>
                  <a:lnTo>
                    <a:pt x="139067" y="2461580"/>
                  </a:lnTo>
                  <a:lnTo>
                    <a:pt x="139213" y="2469470"/>
                  </a:lnTo>
                  <a:lnTo>
                    <a:pt x="139362" y="2477360"/>
                  </a:lnTo>
                  <a:lnTo>
                    <a:pt x="139512" y="2485249"/>
                  </a:lnTo>
                  <a:lnTo>
                    <a:pt x="139663" y="2493139"/>
                  </a:lnTo>
                  <a:lnTo>
                    <a:pt x="139813" y="2501029"/>
                  </a:lnTo>
                  <a:lnTo>
                    <a:pt x="139967" y="2508918"/>
                  </a:lnTo>
                  <a:lnTo>
                    <a:pt x="140121" y="2516808"/>
                  </a:lnTo>
                  <a:lnTo>
                    <a:pt x="140276" y="2524698"/>
                  </a:lnTo>
                  <a:lnTo>
                    <a:pt x="140430" y="2532587"/>
                  </a:lnTo>
                  <a:lnTo>
                    <a:pt x="140589" y="2540477"/>
                  </a:lnTo>
                  <a:lnTo>
                    <a:pt x="140747" y="2548367"/>
                  </a:lnTo>
                  <a:lnTo>
                    <a:pt x="140906" y="2556256"/>
                  </a:lnTo>
                  <a:lnTo>
                    <a:pt x="141065" y="2564146"/>
                  </a:lnTo>
                  <a:lnTo>
                    <a:pt x="141227" y="2572036"/>
                  </a:lnTo>
                  <a:lnTo>
                    <a:pt x="141389" y="2579925"/>
                  </a:lnTo>
                  <a:lnTo>
                    <a:pt x="141551" y="2587815"/>
                  </a:lnTo>
                  <a:lnTo>
                    <a:pt x="141715" y="2595705"/>
                  </a:lnTo>
                  <a:lnTo>
                    <a:pt x="141880" y="2603595"/>
                  </a:lnTo>
                  <a:lnTo>
                    <a:pt x="142045" y="2611484"/>
                  </a:lnTo>
                  <a:lnTo>
                    <a:pt x="142211" y="2619374"/>
                  </a:lnTo>
                  <a:lnTo>
                    <a:pt x="142378" y="2627264"/>
                  </a:lnTo>
                  <a:lnTo>
                    <a:pt x="142547" y="2635153"/>
                  </a:lnTo>
                  <a:lnTo>
                    <a:pt x="142715" y="2643043"/>
                  </a:lnTo>
                  <a:lnTo>
                    <a:pt x="142884" y="2650933"/>
                  </a:lnTo>
                  <a:lnTo>
                    <a:pt x="143055" y="2658822"/>
                  </a:lnTo>
                  <a:lnTo>
                    <a:pt x="143227" y="2666712"/>
                  </a:lnTo>
                  <a:lnTo>
                    <a:pt x="143398" y="2674602"/>
                  </a:lnTo>
                  <a:lnTo>
                    <a:pt x="143570" y="2682491"/>
                  </a:lnTo>
                  <a:lnTo>
                    <a:pt x="143744" y="2690381"/>
                  </a:lnTo>
                  <a:lnTo>
                    <a:pt x="143918" y="2698271"/>
                  </a:lnTo>
                  <a:lnTo>
                    <a:pt x="144092" y="2706160"/>
                  </a:lnTo>
                  <a:lnTo>
                    <a:pt x="144267" y="2714050"/>
                  </a:lnTo>
                  <a:lnTo>
                    <a:pt x="144443" y="2721940"/>
                  </a:lnTo>
                  <a:lnTo>
                    <a:pt x="144619" y="2729829"/>
                  </a:lnTo>
                  <a:lnTo>
                    <a:pt x="144795" y="2737719"/>
                  </a:lnTo>
                  <a:lnTo>
                    <a:pt x="144973" y="2745609"/>
                  </a:lnTo>
                  <a:lnTo>
                    <a:pt x="145152" y="2753498"/>
                  </a:lnTo>
                  <a:lnTo>
                    <a:pt x="145330" y="2761388"/>
                  </a:lnTo>
                  <a:lnTo>
                    <a:pt x="145508" y="2769278"/>
                  </a:lnTo>
                  <a:lnTo>
                    <a:pt x="145688" y="2777168"/>
                  </a:lnTo>
                  <a:lnTo>
                    <a:pt x="145868" y="2785057"/>
                  </a:lnTo>
                  <a:lnTo>
                    <a:pt x="146048" y="2792947"/>
                  </a:lnTo>
                  <a:lnTo>
                    <a:pt x="146228" y="2800837"/>
                  </a:lnTo>
                  <a:lnTo>
                    <a:pt x="146410" y="2808726"/>
                  </a:lnTo>
                  <a:lnTo>
                    <a:pt x="146591" y="2816616"/>
                  </a:lnTo>
                  <a:lnTo>
                    <a:pt x="146772" y="2824506"/>
                  </a:lnTo>
                  <a:lnTo>
                    <a:pt x="146954" y="2832395"/>
                  </a:lnTo>
                  <a:lnTo>
                    <a:pt x="147137" y="2840285"/>
                  </a:lnTo>
                  <a:lnTo>
                    <a:pt x="147319" y="2848175"/>
                  </a:lnTo>
                  <a:lnTo>
                    <a:pt x="147502" y="2856064"/>
                  </a:lnTo>
                  <a:lnTo>
                    <a:pt x="147685" y="2863954"/>
                  </a:lnTo>
                  <a:lnTo>
                    <a:pt x="147868" y="2871844"/>
                  </a:lnTo>
                  <a:lnTo>
                    <a:pt x="148052" y="2879733"/>
                  </a:lnTo>
                  <a:lnTo>
                    <a:pt x="148235" y="2887623"/>
                  </a:lnTo>
                  <a:lnTo>
                    <a:pt x="148419" y="2895513"/>
                  </a:lnTo>
                  <a:lnTo>
                    <a:pt x="148603" y="2903402"/>
                  </a:lnTo>
                  <a:lnTo>
                    <a:pt x="148786" y="2911292"/>
                  </a:lnTo>
                  <a:lnTo>
                    <a:pt x="148970" y="2919182"/>
                  </a:lnTo>
                  <a:lnTo>
                    <a:pt x="149154" y="2927071"/>
                  </a:lnTo>
                  <a:lnTo>
                    <a:pt x="149338" y="2934961"/>
                  </a:lnTo>
                  <a:lnTo>
                    <a:pt x="149522" y="2942851"/>
                  </a:lnTo>
                  <a:lnTo>
                    <a:pt x="149706" y="2950741"/>
                  </a:lnTo>
                  <a:lnTo>
                    <a:pt x="149890" y="2958630"/>
                  </a:lnTo>
                  <a:lnTo>
                    <a:pt x="150074" y="2966520"/>
                  </a:lnTo>
                  <a:lnTo>
                    <a:pt x="150257" y="2974410"/>
                  </a:lnTo>
                  <a:lnTo>
                    <a:pt x="150441" y="2982299"/>
                  </a:lnTo>
                  <a:lnTo>
                    <a:pt x="150624" y="2990189"/>
                  </a:lnTo>
                  <a:lnTo>
                    <a:pt x="150807" y="2998079"/>
                  </a:lnTo>
                  <a:lnTo>
                    <a:pt x="150990" y="3005968"/>
                  </a:lnTo>
                  <a:lnTo>
                    <a:pt x="151173" y="3013858"/>
                  </a:lnTo>
                  <a:lnTo>
                    <a:pt x="151356" y="3021748"/>
                  </a:lnTo>
                  <a:lnTo>
                    <a:pt x="151538" y="3029637"/>
                  </a:lnTo>
                  <a:lnTo>
                    <a:pt x="151720" y="3037527"/>
                  </a:lnTo>
                  <a:lnTo>
                    <a:pt x="151901" y="3045417"/>
                  </a:lnTo>
                  <a:lnTo>
                    <a:pt x="152083" y="3053306"/>
                  </a:lnTo>
                  <a:lnTo>
                    <a:pt x="152264" y="3061196"/>
                  </a:lnTo>
                  <a:lnTo>
                    <a:pt x="152444" y="3069086"/>
                  </a:lnTo>
                  <a:lnTo>
                    <a:pt x="152624" y="3076975"/>
                  </a:lnTo>
                  <a:lnTo>
                    <a:pt x="152804" y="3084865"/>
                  </a:lnTo>
                  <a:lnTo>
                    <a:pt x="152984" y="3092755"/>
                  </a:lnTo>
                  <a:lnTo>
                    <a:pt x="153162" y="3100644"/>
                  </a:lnTo>
                  <a:lnTo>
                    <a:pt x="153340" y="3108534"/>
                  </a:lnTo>
                  <a:lnTo>
                    <a:pt x="153518" y="3116424"/>
                  </a:lnTo>
                  <a:lnTo>
                    <a:pt x="153696" y="3124314"/>
                  </a:lnTo>
                  <a:lnTo>
                    <a:pt x="153872" y="3132203"/>
                  </a:lnTo>
                  <a:lnTo>
                    <a:pt x="154048" y="3140093"/>
                  </a:lnTo>
                  <a:lnTo>
                    <a:pt x="154224" y="3147983"/>
                  </a:lnTo>
                  <a:lnTo>
                    <a:pt x="154399" y="3155872"/>
                  </a:lnTo>
                  <a:lnTo>
                    <a:pt x="154572" y="3163762"/>
                  </a:lnTo>
                  <a:lnTo>
                    <a:pt x="154746" y="3171652"/>
                  </a:lnTo>
                  <a:lnTo>
                    <a:pt x="154919" y="3179541"/>
                  </a:lnTo>
                  <a:lnTo>
                    <a:pt x="155091" y="3187431"/>
                  </a:lnTo>
                  <a:lnTo>
                    <a:pt x="155261" y="3195321"/>
                  </a:lnTo>
                  <a:lnTo>
                    <a:pt x="155432" y="3203210"/>
                  </a:lnTo>
                  <a:lnTo>
                    <a:pt x="155602" y="3211100"/>
                  </a:lnTo>
                  <a:lnTo>
                    <a:pt x="155770" y="3218990"/>
                  </a:lnTo>
                  <a:lnTo>
                    <a:pt x="155938" y="3226879"/>
                  </a:lnTo>
                  <a:lnTo>
                    <a:pt x="156105" y="3234769"/>
                  </a:lnTo>
                  <a:lnTo>
                    <a:pt x="156272" y="3242659"/>
                  </a:lnTo>
                  <a:lnTo>
                    <a:pt x="156436" y="3250548"/>
                  </a:lnTo>
                  <a:lnTo>
                    <a:pt x="156600" y="3258438"/>
                  </a:lnTo>
                  <a:lnTo>
                    <a:pt x="156764" y="3266328"/>
                  </a:lnTo>
                  <a:lnTo>
                    <a:pt x="156926" y="3274217"/>
                  </a:lnTo>
                  <a:lnTo>
                    <a:pt x="157086" y="3282107"/>
                  </a:lnTo>
                  <a:lnTo>
                    <a:pt x="157247" y="3289997"/>
                  </a:lnTo>
                  <a:lnTo>
                    <a:pt x="157407" y="3297887"/>
                  </a:lnTo>
                  <a:lnTo>
                    <a:pt x="157564" y="3305776"/>
                  </a:lnTo>
                  <a:lnTo>
                    <a:pt x="157720" y="3313666"/>
                  </a:lnTo>
                  <a:lnTo>
                    <a:pt x="157877" y="3321556"/>
                  </a:lnTo>
                  <a:lnTo>
                    <a:pt x="158033" y="3329445"/>
                  </a:lnTo>
                  <a:lnTo>
                    <a:pt x="158184" y="3337335"/>
                  </a:lnTo>
                  <a:lnTo>
                    <a:pt x="158336" y="3345225"/>
                  </a:lnTo>
                  <a:lnTo>
                    <a:pt x="158488" y="3353114"/>
                  </a:lnTo>
                  <a:lnTo>
                    <a:pt x="158638" y="3361004"/>
                  </a:lnTo>
                  <a:lnTo>
                    <a:pt x="158786" y="3368894"/>
                  </a:lnTo>
                  <a:lnTo>
                    <a:pt x="158933" y="3376783"/>
                  </a:lnTo>
                  <a:lnTo>
                    <a:pt x="159080" y="3384673"/>
                  </a:lnTo>
                  <a:lnTo>
                    <a:pt x="159224" y="3392563"/>
                  </a:lnTo>
                  <a:lnTo>
                    <a:pt x="159366" y="3400452"/>
                  </a:lnTo>
                  <a:lnTo>
                    <a:pt x="159508" y="3408342"/>
                  </a:lnTo>
                  <a:lnTo>
                    <a:pt x="159650" y="3416232"/>
                  </a:lnTo>
                  <a:lnTo>
                    <a:pt x="159788" y="3424121"/>
                  </a:lnTo>
                  <a:lnTo>
                    <a:pt x="159925" y="3432011"/>
                  </a:lnTo>
                  <a:lnTo>
                    <a:pt x="160062" y="3439901"/>
                  </a:lnTo>
                  <a:lnTo>
                    <a:pt x="160198" y="3447790"/>
                  </a:lnTo>
                  <a:lnTo>
                    <a:pt x="160329" y="3455680"/>
                  </a:lnTo>
                  <a:lnTo>
                    <a:pt x="160460" y="3463570"/>
                  </a:lnTo>
                  <a:lnTo>
                    <a:pt x="160591" y="3471460"/>
                  </a:lnTo>
                  <a:lnTo>
                    <a:pt x="160721" y="3479349"/>
                  </a:lnTo>
                  <a:lnTo>
                    <a:pt x="160846" y="3487239"/>
                  </a:lnTo>
                  <a:lnTo>
                    <a:pt x="160971" y="3495129"/>
                  </a:lnTo>
                  <a:lnTo>
                    <a:pt x="161097" y="3503018"/>
                  </a:lnTo>
                  <a:lnTo>
                    <a:pt x="161218" y="3510908"/>
                  </a:lnTo>
                  <a:lnTo>
                    <a:pt x="161338" y="3518798"/>
                  </a:lnTo>
                  <a:lnTo>
                    <a:pt x="161457" y="3526687"/>
                  </a:lnTo>
                  <a:lnTo>
                    <a:pt x="161576" y="3534577"/>
                  </a:lnTo>
                  <a:lnTo>
                    <a:pt x="161690" y="3542467"/>
                  </a:lnTo>
                  <a:lnTo>
                    <a:pt x="161802" y="3550356"/>
                  </a:lnTo>
                  <a:lnTo>
                    <a:pt x="161915" y="3558246"/>
                  </a:lnTo>
                  <a:lnTo>
                    <a:pt x="162027" y="3566136"/>
                  </a:lnTo>
                  <a:lnTo>
                    <a:pt x="162133" y="3574025"/>
                  </a:lnTo>
                  <a:lnTo>
                    <a:pt x="162239" y="3581915"/>
                  </a:lnTo>
                  <a:lnTo>
                    <a:pt x="162346" y="3589805"/>
                  </a:lnTo>
                  <a:lnTo>
                    <a:pt x="162449" y="3597694"/>
                  </a:lnTo>
                  <a:lnTo>
                    <a:pt x="162549" y="3605584"/>
                  </a:lnTo>
                  <a:lnTo>
                    <a:pt x="162648" y="3613474"/>
                  </a:lnTo>
                  <a:lnTo>
                    <a:pt x="162747" y="3621363"/>
                  </a:lnTo>
                  <a:lnTo>
                    <a:pt x="162842" y="3629253"/>
                  </a:lnTo>
                  <a:lnTo>
                    <a:pt x="162934" y="3637143"/>
                  </a:lnTo>
                  <a:lnTo>
                    <a:pt x="163026" y="3645033"/>
                  </a:lnTo>
                  <a:lnTo>
                    <a:pt x="163118" y="3652922"/>
                  </a:lnTo>
                  <a:lnTo>
                    <a:pt x="163204" y="3660812"/>
                  </a:lnTo>
                  <a:lnTo>
                    <a:pt x="163289" y="3668702"/>
                  </a:lnTo>
                  <a:lnTo>
                    <a:pt x="163373" y="3676591"/>
                  </a:lnTo>
                  <a:lnTo>
                    <a:pt x="163457" y="3684481"/>
                  </a:lnTo>
                  <a:lnTo>
                    <a:pt x="163535" y="3692371"/>
                  </a:lnTo>
                  <a:lnTo>
                    <a:pt x="163612" y="3700260"/>
                  </a:lnTo>
                  <a:lnTo>
                    <a:pt x="163689" y="3708150"/>
                  </a:lnTo>
                  <a:lnTo>
                    <a:pt x="163763" y="3716040"/>
                  </a:lnTo>
                  <a:lnTo>
                    <a:pt x="163833" y="3723929"/>
                  </a:lnTo>
                  <a:lnTo>
                    <a:pt x="163902" y="3731819"/>
                  </a:lnTo>
                  <a:lnTo>
                    <a:pt x="163972" y="3739709"/>
                  </a:lnTo>
                  <a:lnTo>
                    <a:pt x="164036" y="3747598"/>
                  </a:lnTo>
                  <a:lnTo>
                    <a:pt x="164098" y="3755488"/>
                  </a:lnTo>
                  <a:lnTo>
                    <a:pt x="164159" y="3763378"/>
                  </a:lnTo>
                  <a:lnTo>
                    <a:pt x="164221" y="3771267"/>
                  </a:lnTo>
                  <a:lnTo>
                    <a:pt x="164275" y="3779157"/>
                  </a:lnTo>
                  <a:lnTo>
                    <a:pt x="164329" y="3787047"/>
                  </a:lnTo>
                  <a:lnTo>
                    <a:pt x="164382" y="3794936"/>
                  </a:lnTo>
                  <a:lnTo>
                    <a:pt x="164435" y="3802826"/>
                  </a:lnTo>
                  <a:lnTo>
                    <a:pt x="164480" y="3810716"/>
                  </a:lnTo>
                  <a:lnTo>
                    <a:pt x="164525" y="3818606"/>
                  </a:lnTo>
                  <a:lnTo>
                    <a:pt x="164570" y="3826495"/>
                  </a:lnTo>
                  <a:lnTo>
                    <a:pt x="164612" y="3834385"/>
                  </a:lnTo>
                  <a:lnTo>
                    <a:pt x="164649" y="3842275"/>
                  </a:lnTo>
                  <a:lnTo>
                    <a:pt x="164686" y="3850164"/>
                  </a:lnTo>
                  <a:lnTo>
                    <a:pt x="164723" y="3858054"/>
                  </a:lnTo>
                  <a:lnTo>
                    <a:pt x="164754" y="3865944"/>
                  </a:lnTo>
                  <a:lnTo>
                    <a:pt x="164782" y="3873833"/>
                  </a:lnTo>
                  <a:lnTo>
                    <a:pt x="164811" y="3881723"/>
                  </a:lnTo>
                  <a:lnTo>
                    <a:pt x="164839" y="3889613"/>
                  </a:lnTo>
                  <a:lnTo>
                    <a:pt x="164860" y="3897502"/>
                  </a:lnTo>
                  <a:lnTo>
                    <a:pt x="164879" y="3905392"/>
                  </a:lnTo>
                  <a:lnTo>
                    <a:pt x="164899" y="3913282"/>
                  </a:lnTo>
                  <a:lnTo>
                    <a:pt x="164917" y="3921171"/>
                  </a:lnTo>
                  <a:lnTo>
                    <a:pt x="164928" y="3929061"/>
                  </a:lnTo>
                  <a:lnTo>
                    <a:pt x="164939" y="3936951"/>
                  </a:lnTo>
                  <a:lnTo>
                    <a:pt x="164950" y="3944840"/>
                  </a:lnTo>
                  <a:lnTo>
                    <a:pt x="164958" y="3952730"/>
                  </a:lnTo>
                  <a:lnTo>
                    <a:pt x="164960" y="3960620"/>
                  </a:lnTo>
                  <a:lnTo>
                    <a:pt x="164962" y="3968509"/>
                  </a:lnTo>
                  <a:lnTo>
                    <a:pt x="164964" y="3976399"/>
                  </a:lnTo>
                  <a:lnTo>
                    <a:pt x="164960" y="3984289"/>
                  </a:lnTo>
                  <a:lnTo>
                    <a:pt x="164954" y="3992179"/>
                  </a:lnTo>
                  <a:lnTo>
                    <a:pt x="164947" y="4000068"/>
                  </a:lnTo>
                  <a:lnTo>
                    <a:pt x="164940" y="4007958"/>
                  </a:lnTo>
                  <a:lnTo>
                    <a:pt x="164925" y="4015848"/>
                  </a:lnTo>
                  <a:lnTo>
                    <a:pt x="164910" y="4023737"/>
                  </a:lnTo>
                  <a:lnTo>
                    <a:pt x="164894" y="403162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173085" y="3071797"/>
              <a:ext cx="108475" cy="0"/>
            </a:xfrm>
            <a:custGeom>
              <a:avLst/>
              <a:pathLst>
                <a:path w="108475" h="0">
                  <a:moveTo>
                    <a:pt x="0" y="0"/>
                  </a:moveTo>
                  <a:lnTo>
                    <a:pt x="10847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209272" y="7282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209272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209272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209272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209272" y="10703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2406888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434382" y="4777955"/>
              <a:ext cx="164964" cy="0"/>
            </a:xfrm>
            <a:custGeom>
              <a:avLst/>
              <a:pathLst>
                <a:path w="164964" h="0">
                  <a:moveTo>
                    <a:pt x="0" y="0"/>
                  </a:moveTo>
                  <a:lnTo>
                    <a:pt x="164964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617677" y="1707454"/>
              <a:ext cx="164964" cy="2775339"/>
            </a:xfrm>
            <a:custGeom>
              <a:avLst/>
              <a:pathLst>
                <a:path w="164964" h="2775339">
                  <a:moveTo>
                    <a:pt x="14780" y="2775339"/>
                  </a:moveTo>
                  <a:lnTo>
                    <a:pt x="14583" y="2769908"/>
                  </a:lnTo>
                  <a:lnTo>
                    <a:pt x="14385" y="2764477"/>
                  </a:lnTo>
                  <a:lnTo>
                    <a:pt x="14193" y="2759045"/>
                  </a:lnTo>
                  <a:lnTo>
                    <a:pt x="14000" y="2753614"/>
                  </a:lnTo>
                  <a:lnTo>
                    <a:pt x="13807" y="2748183"/>
                  </a:lnTo>
                  <a:lnTo>
                    <a:pt x="13618" y="2742752"/>
                  </a:lnTo>
                  <a:lnTo>
                    <a:pt x="13430" y="2737321"/>
                  </a:lnTo>
                  <a:lnTo>
                    <a:pt x="13241" y="2731889"/>
                  </a:lnTo>
                  <a:lnTo>
                    <a:pt x="13055" y="2726458"/>
                  </a:lnTo>
                  <a:lnTo>
                    <a:pt x="12871" y="2721027"/>
                  </a:lnTo>
                  <a:lnTo>
                    <a:pt x="12688" y="2715596"/>
                  </a:lnTo>
                  <a:lnTo>
                    <a:pt x="12505" y="2710165"/>
                  </a:lnTo>
                  <a:lnTo>
                    <a:pt x="12326" y="2704733"/>
                  </a:lnTo>
                  <a:lnTo>
                    <a:pt x="12147" y="2699302"/>
                  </a:lnTo>
                  <a:lnTo>
                    <a:pt x="11969" y="2693871"/>
                  </a:lnTo>
                  <a:lnTo>
                    <a:pt x="11793" y="2688440"/>
                  </a:lnTo>
                  <a:lnTo>
                    <a:pt x="11619" y="2683009"/>
                  </a:lnTo>
                  <a:lnTo>
                    <a:pt x="11446" y="2677578"/>
                  </a:lnTo>
                  <a:lnTo>
                    <a:pt x="11273" y="2672146"/>
                  </a:lnTo>
                  <a:lnTo>
                    <a:pt x="11104" y="2666715"/>
                  </a:lnTo>
                  <a:lnTo>
                    <a:pt x="10936" y="2661284"/>
                  </a:lnTo>
                  <a:lnTo>
                    <a:pt x="10767" y="2655853"/>
                  </a:lnTo>
                  <a:lnTo>
                    <a:pt x="10603" y="2650422"/>
                  </a:lnTo>
                  <a:lnTo>
                    <a:pt x="10439" y="2644990"/>
                  </a:lnTo>
                  <a:lnTo>
                    <a:pt x="10275" y="2639559"/>
                  </a:lnTo>
                  <a:lnTo>
                    <a:pt x="10114" y="2634128"/>
                  </a:lnTo>
                  <a:lnTo>
                    <a:pt x="9955" y="2628697"/>
                  </a:lnTo>
                  <a:lnTo>
                    <a:pt x="9797" y="2623266"/>
                  </a:lnTo>
                  <a:lnTo>
                    <a:pt x="9639" y="2617834"/>
                  </a:lnTo>
                  <a:lnTo>
                    <a:pt x="9485" y="2612403"/>
                  </a:lnTo>
                  <a:lnTo>
                    <a:pt x="9332" y="2606972"/>
                  </a:lnTo>
                  <a:lnTo>
                    <a:pt x="9178" y="2601541"/>
                  </a:lnTo>
                  <a:lnTo>
                    <a:pt x="9029" y="2596110"/>
                  </a:lnTo>
                  <a:lnTo>
                    <a:pt x="8880" y="2590678"/>
                  </a:lnTo>
                  <a:lnTo>
                    <a:pt x="8732" y="2585247"/>
                  </a:lnTo>
                  <a:lnTo>
                    <a:pt x="8586" y="2579816"/>
                  </a:lnTo>
                  <a:lnTo>
                    <a:pt x="8443" y="2574385"/>
                  </a:lnTo>
                  <a:lnTo>
                    <a:pt x="8299" y="2568954"/>
                  </a:lnTo>
                  <a:lnTo>
                    <a:pt x="8157" y="2563522"/>
                  </a:lnTo>
                  <a:lnTo>
                    <a:pt x="8019" y="2558091"/>
                  </a:lnTo>
                  <a:lnTo>
                    <a:pt x="7881" y="2552660"/>
                  </a:lnTo>
                  <a:lnTo>
                    <a:pt x="7743" y="2547229"/>
                  </a:lnTo>
                  <a:lnTo>
                    <a:pt x="7608" y="2541798"/>
                  </a:lnTo>
                  <a:lnTo>
                    <a:pt x="7475" y="2536367"/>
                  </a:lnTo>
                  <a:lnTo>
                    <a:pt x="7343" y="2530935"/>
                  </a:lnTo>
                  <a:lnTo>
                    <a:pt x="7212" y="2525504"/>
                  </a:lnTo>
                  <a:lnTo>
                    <a:pt x="7084" y="2520073"/>
                  </a:lnTo>
                  <a:lnTo>
                    <a:pt x="6957" y="2514642"/>
                  </a:lnTo>
                  <a:lnTo>
                    <a:pt x="6829" y="2509211"/>
                  </a:lnTo>
                  <a:lnTo>
                    <a:pt x="6707" y="2503779"/>
                  </a:lnTo>
                  <a:lnTo>
                    <a:pt x="6584" y="2498348"/>
                  </a:lnTo>
                  <a:lnTo>
                    <a:pt x="6462" y="2492917"/>
                  </a:lnTo>
                  <a:lnTo>
                    <a:pt x="6343" y="2487486"/>
                  </a:lnTo>
                  <a:lnTo>
                    <a:pt x="6226" y="2482055"/>
                  </a:lnTo>
                  <a:lnTo>
                    <a:pt x="6108" y="2476623"/>
                  </a:lnTo>
                  <a:lnTo>
                    <a:pt x="5993" y="2471192"/>
                  </a:lnTo>
                  <a:lnTo>
                    <a:pt x="5881" y="2465761"/>
                  </a:lnTo>
                  <a:lnTo>
                    <a:pt x="5769" y="2460330"/>
                  </a:lnTo>
                  <a:lnTo>
                    <a:pt x="5657" y="2454899"/>
                  </a:lnTo>
                  <a:lnTo>
                    <a:pt x="5549" y="2449467"/>
                  </a:lnTo>
                  <a:lnTo>
                    <a:pt x="5443" y="2444036"/>
                  </a:lnTo>
                  <a:lnTo>
                    <a:pt x="5336" y="2438605"/>
                  </a:lnTo>
                  <a:lnTo>
                    <a:pt x="5232" y="2433174"/>
                  </a:lnTo>
                  <a:lnTo>
                    <a:pt x="5130" y="2427743"/>
                  </a:lnTo>
                  <a:lnTo>
                    <a:pt x="5028" y="2422311"/>
                  </a:lnTo>
                  <a:lnTo>
                    <a:pt x="4928" y="2416880"/>
                  </a:lnTo>
                  <a:lnTo>
                    <a:pt x="4831" y="2411449"/>
                  </a:lnTo>
                  <a:lnTo>
                    <a:pt x="4734" y="2406018"/>
                  </a:lnTo>
                  <a:lnTo>
                    <a:pt x="4638" y="2400587"/>
                  </a:lnTo>
                  <a:lnTo>
                    <a:pt x="4545" y="2395155"/>
                  </a:lnTo>
                  <a:lnTo>
                    <a:pt x="4454" y="2389724"/>
                  </a:lnTo>
                  <a:lnTo>
                    <a:pt x="4362" y="2384293"/>
                  </a:lnTo>
                  <a:lnTo>
                    <a:pt x="4273" y="2378862"/>
                  </a:lnTo>
                  <a:lnTo>
                    <a:pt x="4186" y="2373431"/>
                  </a:lnTo>
                  <a:lnTo>
                    <a:pt x="4099" y="2368000"/>
                  </a:lnTo>
                  <a:lnTo>
                    <a:pt x="4013" y="2362568"/>
                  </a:lnTo>
                  <a:lnTo>
                    <a:pt x="3932" y="2357137"/>
                  </a:lnTo>
                  <a:lnTo>
                    <a:pt x="3850" y="2351706"/>
                  </a:lnTo>
                  <a:lnTo>
                    <a:pt x="3768" y="2346275"/>
                  </a:lnTo>
                  <a:lnTo>
                    <a:pt x="3690" y="2340844"/>
                  </a:lnTo>
                  <a:lnTo>
                    <a:pt x="3613" y="2335412"/>
                  </a:lnTo>
                  <a:lnTo>
                    <a:pt x="3536" y="2329981"/>
                  </a:lnTo>
                  <a:lnTo>
                    <a:pt x="3461" y="2324550"/>
                  </a:lnTo>
                  <a:lnTo>
                    <a:pt x="3389" y="2319119"/>
                  </a:lnTo>
                  <a:lnTo>
                    <a:pt x="3317" y="2313688"/>
                  </a:lnTo>
                  <a:lnTo>
                    <a:pt x="3245" y="2308256"/>
                  </a:lnTo>
                  <a:lnTo>
                    <a:pt x="3177" y="2302825"/>
                  </a:lnTo>
                  <a:lnTo>
                    <a:pt x="3110" y="2297394"/>
                  </a:lnTo>
                  <a:lnTo>
                    <a:pt x="3042" y="2291963"/>
                  </a:lnTo>
                  <a:lnTo>
                    <a:pt x="2978" y="2286532"/>
                  </a:lnTo>
                  <a:lnTo>
                    <a:pt x="2915" y="2281100"/>
                  </a:lnTo>
                  <a:lnTo>
                    <a:pt x="2852" y="2275669"/>
                  </a:lnTo>
                  <a:lnTo>
                    <a:pt x="2790" y="2270238"/>
                  </a:lnTo>
                  <a:lnTo>
                    <a:pt x="2732" y="2264807"/>
                  </a:lnTo>
                  <a:lnTo>
                    <a:pt x="2673" y="2259376"/>
                  </a:lnTo>
                  <a:lnTo>
                    <a:pt x="2615" y="2253944"/>
                  </a:lnTo>
                  <a:lnTo>
                    <a:pt x="2561" y="2248513"/>
                  </a:lnTo>
                  <a:lnTo>
                    <a:pt x="2506" y="2243082"/>
                  </a:lnTo>
                  <a:lnTo>
                    <a:pt x="2452" y="2237651"/>
                  </a:lnTo>
                  <a:lnTo>
                    <a:pt x="2401" y="2232220"/>
                  </a:lnTo>
                  <a:lnTo>
                    <a:pt x="2351" y="2226789"/>
                  </a:lnTo>
                  <a:lnTo>
                    <a:pt x="2301" y="2221357"/>
                  </a:lnTo>
                  <a:lnTo>
                    <a:pt x="2252" y="2215926"/>
                  </a:lnTo>
                  <a:lnTo>
                    <a:pt x="2206" y="2210495"/>
                  </a:lnTo>
                  <a:lnTo>
                    <a:pt x="2160" y="2205064"/>
                  </a:lnTo>
                  <a:lnTo>
                    <a:pt x="2115" y="2199633"/>
                  </a:lnTo>
                  <a:lnTo>
                    <a:pt x="2073" y="2194201"/>
                  </a:lnTo>
                  <a:lnTo>
                    <a:pt x="2031" y="2188770"/>
                  </a:lnTo>
                  <a:lnTo>
                    <a:pt x="1989" y="2183339"/>
                  </a:lnTo>
                  <a:lnTo>
                    <a:pt x="1949" y="2177908"/>
                  </a:lnTo>
                  <a:lnTo>
                    <a:pt x="1911" y="2172477"/>
                  </a:lnTo>
                  <a:lnTo>
                    <a:pt x="1873" y="2167045"/>
                  </a:lnTo>
                  <a:lnTo>
                    <a:pt x="1836" y="2161614"/>
                  </a:lnTo>
                  <a:lnTo>
                    <a:pt x="1802" y="2156183"/>
                  </a:lnTo>
                  <a:lnTo>
                    <a:pt x="1768" y="2150752"/>
                  </a:lnTo>
                  <a:lnTo>
                    <a:pt x="1734" y="2145321"/>
                  </a:lnTo>
                  <a:lnTo>
                    <a:pt x="1703" y="2139889"/>
                  </a:lnTo>
                  <a:lnTo>
                    <a:pt x="1672" y="2134458"/>
                  </a:lnTo>
                  <a:lnTo>
                    <a:pt x="1641" y="2129027"/>
                  </a:lnTo>
                  <a:lnTo>
                    <a:pt x="1613" y="2123596"/>
                  </a:lnTo>
                  <a:lnTo>
                    <a:pt x="1585" y="2118165"/>
                  </a:lnTo>
                  <a:lnTo>
                    <a:pt x="1558" y="2112733"/>
                  </a:lnTo>
                  <a:lnTo>
                    <a:pt x="1532" y="2107302"/>
                  </a:lnTo>
                  <a:lnTo>
                    <a:pt x="1508" y="2101871"/>
                  </a:lnTo>
                  <a:lnTo>
                    <a:pt x="1484" y="2096440"/>
                  </a:lnTo>
                  <a:lnTo>
                    <a:pt x="1460" y="2091009"/>
                  </a:lnTo>
                  <a:lnTo>
                    <a:pt x="1439" y="2085578"/>
                  </a:lnTo>
                  <a:lnTo>
                    <a:pt x="1418" y="2080146"/>
                  </a:lnTo>
                  <a:lnTo>
                    <a:pt x="1398" y="2074715"/>
                  </a:lnTo>
                  <a:lnTo>
                    <a:pt x="1378" y="2069284"/>
                  </a:lnTo>
                  <a:lnTo>
                    <a:pt x="1361" y="2063853"/>
                  </a:lnTo>
                  <a:lnTo>
                    <a:pt x="1343" y="2058422"/>
                  </a:lnTo>
                  <a:lnTo>
                    <a:pt x="1326" y="2052990"/>
                  </a:lnTo>
                  <a:lnTo>
                    <a:pt x="1311" y="2047559"/>
                  </a:lnTo>
                  <a:lnTo>
                    <a:pt x="1296" y="2042128"/>
                  </a:lnTo>
                  <a:lnTo>
                    <a:pt x="1281" y="2036697"/>
                  </a:lnTo>
                  <a:lnTo>
                    <a:pt x="1268" y="2031266"/>
                  </a:lnTo>
                  <a:lnTo>
                    <a:pt x="1256" y="2025834"/>
                  </a:lnTo>
                  <a:lnTo>
                    <a:pt x="1244" y="2020403"/>
                  </a:lnTo>
                  <a:lnTo>
                    <a:pt x="1233" y="2014972"/>
                  </a:lnTo>
                  <a:lnTo>
                    <a:pt x="1224" y="2009541"/>
                  </a:lnTo>
                  <a:lnTo>
                    <a:pt x="1214" y="2004110"/>
                  </a:lnTo>
                  <a:lnTo>
                    <a:pt x="1205" y="1998678"/>
                  </a:lnTo>
                  <a:lnTo>
                    <a:pt x="1197" y="1993247"/>
                  </a:lnTo>
                  <a:lnTo>
                    <a:pt x="1190" y="1987816"/>
                  </a:lnTo>
                  <a:lnTo>
                    <a:pt x="1183" y="1982385"/>
                  </a:lnTo>
                  <a:lnTo>
                    <a:pt x="1177" y="1976954"/>
                  </a:lnTo>
                  <a:lnTo>
                    <a:pt x="1172" y="1971522"/>
                  </a:lnTo>
                  <a:lnTo>
                    <a:pt x="1168" y="1966091"/>
                  </a:lnTo>
                  <a:lnTo>
                    <a:pt x="1163" y="1960660"/>
                  </a:lnTo>
                  <a:lnTo>
                    <a:pt x="1160" y="1955229"/>
                  </a:lnTo>
                  <a:lnTo>
                    <a:pt x="1157" y="1949798"/>
                  </a:lnTo>
                  <a:lnTo>
                    <a:pt x="1155" y="1944367"/>
                  </a:lnTo>
                  <a:lnTo>
                    <a:pt x="1153" y="1938935"/>
                  </a:lnTo>
                  <a:lnTo>
                    <a:pt x="1153" y="1933504"/>
                  </a:lnTo>
                  <a:lnTo>
                    <a:pt x="1152" y="1928073"/>
                  </a:lnTo>
                  <a:lnTo>
                    <a:pt x="1152" y="1922642"/>
                  </a:lnTo>
                  <a:lnTo>
                    <a:pt x="1152" y="1917211"/>
                  </a:lnTo>
                  <a:lnTo>
                    <a:pt x="1153" y="1911779"/>
                  </a:lnTo>
                  <a:lnTo>
                    <a:pt x="1154" y="1906348"/>
                  </a:lnTo>
                  <a:lnTo>
                    <a:pt x="1157" y="1900917"/>
                  </a:lnTo>
                  <a:lnTo>
                    <a:pt x="1159" y="1895486"/>
                  </a:lnTo>
                  <a:lnTo>
                    <a:pt x="1161" y="1890055"/>
                  </a:lnTo>
                  <a:lnTo>
                    <a:pt x="1165" y="1884623"/>
                  </a:lnTo>
                  <a:lnTo>
                    <a:pt x="1168" y="1879192"/>
                  </a:lnTo>
                  <a:lnTo>
                    <a:pt x="1172" y="1873761"/>
                  </a:lnTo>
                  <a:lnTo>
                    <a:pt x="1177" y="1868330"/>
                  </a:lnTo>
                  <a:lnTo>
                    <a:pt x="1182" y="1862899"/>
                  </a:lnTo>
                  <a:lnTo>
                    <a:pt x="1187" y="1857467"/>
                  </a:lnTo>
                  <a:lnTo>
                    <a:pt x="1192" y="1852036"/>
                  </a:lnTo>
                  <a:lnTo>
                    <a:pt x="1198" y="1846605"/>
                  </a:lnTo>
                  <a:lnTo>
                    <a:pt x="1204" y="1841174"/>
                  </a:lnTo>
                  <a:lnTo>
                    <a:pt x="1210" y="1835743"/>
                  </a:lnTo>
                  <a:lnTo>
                    <a:pt x="1217" y="1830311"/>
                  </a:lnTo>
                  <a:lnTo>
                    <a:pt x="1224" y="1824880"/>
                  </a:lnTo>
                  <a:lnTo>
                    <a:pt x="1231" y="1819449"/>
                  </a:lnTo>
                  <a:lnTo>
                    <a:pt x="1238" y="1814018"/>
                  </a:lnTo>
                  <a:lnTo>
                    <a:pt x="1246" y="1808587"/>
                  </a:lnTo>
                  <a:lnTo>
                    <a:pt x="1254" y="1803155"/>
                  </a:lnTo>
                  <a:lnTo>
                    <a:pt x="1262" y="1797724"/>
                  </a:lnTo>
                  <a:lnTo>
                    <a:pt x="1270" y="1792293"/>
                  </a:lnTo>
                  <a:lnTo>
                    <a:pt x="1278" y="1786862"/>
                  </a:lnTo>
                  <a:lnTo>
                    <a:pt x="1287" y="1781431"/>
                  </a:lnTo>
                  <a:lnTo>
                    <a:pt x="1296" y="1776000"/>
                  </a:lnTo>
                  <a:lnTo>
                    <a:pt x="1305" y="1770568"/>
                  </a:lnTo>
                  <a:lnTo>
                    <a:pt x="1314" y="1765137"/>
                  </a:lnTo>
                  <a:lnTo>
                    <a:pt x="1323" y="1759706"/>
                  </a:lnTo>
                  <a:lnTo>
                    <a:pt x="1332" y="1754275"/>
                  </a:lnTo>
                  <a:lnTo>
                    <a:pt x="1341" y="1748844"/>
                  </a:lnTo>
                  <a:lnTo>
                    <a:pt x="1350" y="1743412"/>
                  </a:lnTo>
                  <a:lnTo>
                    <a:pt x="1360" y="1737981"/>
                  </a:lnTo>
                  <a:lnTo>
                    <a:pt x="1369" y="1732550"/>
                  </a:lnTo>
                  <a:lnTo>
                    <a:pt x="1379" y="1727119"/>
                  </a:lnTo>
                  <a:lnTo>
                    <a:pt x="1388" y="1721688"/>
                  </a:lnTo>
                  <a:lnTo>
                    <a:pt x="1398" y="1716256"/>
                  </a:lnTo>
                  <a:lnTo>
                    <a:pt x="1407" y="1710825"/>
                  </a:lnTo>
                  <a:lnTo>
                    <a:pt x="1417" y="1705394"/>
                  </a:lnTo>
                  <a:lnTo>
                    <a:pt x="1426" y="1699963"/>
                  </a:lnTo>
                  <a:lnTo>
                    <a:pt x="1436" y="1694532"/>
                  </a:lnTo>
                  <a:lnTo>
                    <a:pt x="1445" y="1689100"/>
                  </a:lnTo>
                  <a:lnTo>
                    <a:pt x="1454" y="1683669"/>
                  </a:lnTo>
                  <a:lnTo>
                    <a:pt x="1464" y="1678238"/>
                  </a:lnTo>
                  <a:lnTo>
                    <a:pt x="1473" y="1672807"/>
                  </a:lnTo>
                  <a:lnTo>
                    <a:pt x="1482" y="1667376"/>
                  </a:lnTo>
                  <a:lnTo>
                    <a:pt x="1491" y="1661944"/>
                  </a:lnTo>
                  <a:lnTo>
                    <a:pt x="1500" y="1656513"/>
                  </a:lnTo>
                  <a:lnTo>
                    <a:pt x="1509" y="1651082"/>
                  </a:lnTo>
                  <a:lnTo>
                    <a:pt x="1517" y="1645651"/>
                  </a:lnTo>
                  <a:lnTo>
                    <a:pt x="1526" y="1640220"/>
                  </a:lnTo>
                  <a:lnTo>
                    <a:pt x="1534" y="1634789"/>
                  </a:lnTo>
                  <a:lnTo>
                    <a:pt x="1543" y="1629357"/>
                  </a:lnTo>
                  <a:lnTo>
                    <a:pt x="1551" y="1623926"/>
                  </a:lnTo>
                  <a:lnTo>
                    <a:pt x="1559" y="1618495"/>
                  </a:lnTo>
                  <a:lnTo>
                    <a:pt x="1566" y="1613064"/>
                  </a:lnTo>
                  <a:lnTo>
                    <a:pt x="1574" y="1607633"/>
                  </a:lnTo>
                  <a:lnTo>
                    <a:pt x="1581" y="1602201"/>
                  </a:lnTo>
                  <a:lnTo>
                    <a:pt x="1588" y="1596770"/>
                  </a:lnTo>
                  <a:lnTo>
                    <a:pt x="1595" y="1591339"/>
                  </a:lnTo>
                  <a:lnTo>
                    <a:pt x="1602" y="1585908"/>
                  </a:lnTo>
                  <a:lnTo>
                    <a:pt x="1608" y="1580477"/>
                  </a:lnTo>
                  <a:lnTo>
                    <a:pt x="1614" y="1575045"/>
                  </a:lnTo>
                  <a:lnTo>
                    <a:pt x="1620" y="1569614"/>
                  </a:lnTo>
                  <a:lnTo>
                    <a:pt x="1626" y="1564183"/>
                  </a:lnTo>
                  <a:lnTo>
                    <a:pt x="1631" y="1558752"/>
                  </a:lnTo>
                  <a:lnTo>
                    <a:pt x="1636" y="1553321"/>
                  </a:lnTo>
                  <a:lnTo>
                    <a:pt x="1641" y="1547889"/>
                  </a:lnTo>
                  <a:lnTo>
                    <a:pt x="1646" y="1542458"/>
                  </a:lnTo>
                  <a:lnTo>
                    <a:pt x="1650" y="1537027"/>
                  </a:lnTo>
                  <a:lnTo>
                    <a:pt x="1654" y="1531596"/>
                  </a:lnTo>
                  <a:lnTo>
                    <a:pt x="1658" y="1526165"/>
                  </a:lnTo>
                  <a:lnTo>
                    <a:pt x="1661" y="1520733"/>
                  </a:lnTo>
                  <a:lnTo>
                    <a:pt x="1664" y="1515302"/>
                  </a:lnTo>
                  <a:lnTo>
                    <a:pt x="1667" y="1509871"/>
                  </a:lnTo>
                  <a:lnTo>
                    <a:pt x="1670" y="1504440"/>
                  </a:lnTo>
                  <a:lnTo>
                    <a:pt x="1671" y="1499009"/>
                  </a:lnTo>
                  <a:lnTo>
                    <a:pt x="1673" y="1493578"/>
                  </a:lnTo>
                  <a:lnTo>
                    <a:pt x="1675" y="1488146"/>
                  </a:lnTo>
                  <a:lnTo>
                    <a:pt x="1676" y="1482715"/>
                  </a:lnTo>
                  <a:lnTo>
                    <a:pt x="1676" y="1477284"/>
                  </a:lnTo>
                  <a:lnTo>
                    <a:pt x="1677" y="1471853"/>
                  </a:lnTo>
                  <a:lnTo>
                    <a:pt x="1677" y="1466422"/>
                  </a:lnTo>
                  <a:lnTo>
                    <a:pt x="1677" y="1460990"/>
                  </a:lnTo>
                  <a:lnTo>
                    <a:pt x="1676" y="1455559"/>
                  </a:lnTo>
                  <a:lnTo>
                    <a:pt x="1675" y="1450128"/>
                  </a:lnTo>
                  <a:lnTo>
                    <a:pt x="1674" y="1444697"/>
                  </a:lnTo>
                  <a:lnTo>
                    <a:pt x="1672" y="1439266"/>
                  </a:lnTo>
                  <a:lnTo>
                    <a:pt x="1670" y="1433834"/>
                  </a:lnTo>
                  <a:lnTo>
                    <a:pt x="1667" y="1428403"/>
                  </a:lnTo>
                  <a:lnTo>
                    <a:pt x="1664" y="1422972"/>
                  </a:lnTo>
                  <a:lnTo>
                    <a:pt x="1661" y="1417541"/>
                  </a:lnTo>
                  <a:lnTo>
                    <a:pt x="1658" y="1412110"/>
                  </a:lnTo>
                  <a:lnTo>
                    <a:pt x="1654" y="1406678"/>
                  </a:lnTo>
                  <a:lnTo>
                    <a:pt x="1649" y="1401247"/>
                  </a:lnTo>
                  <a:lnTo>
                    <a:pt x="1645" y="1395816"/>
                  </a:lnTo>
                  <a:lnTo>
                    <a:pt x="1639" y="1390385"/>
                  </a:lnTo>
                  <a:lnTo>
                    <a:pt x="1634" y="1384954"/>
                  </a:lnTo>
                  <a:lnTo>
                    <a:pt x="1628" y="1379522"/>
                  </a:lnTo>
                  <a:lnTo>
                    <a:pt x="1622" y="1374091"/>
                  </a:lnTo>
                  <a:lnTo>
                    <a:pt x="1615" y="1368660"/>
                  </a:lnTo>
                  <a:lnTo>
                    <a:pt x="1608" y="1363229"/>
                  </a:lnTo>
                  <a:lnTo>
                    <a:pt x="1601" y="1357798"/>
                  </a:lnTo>
                  <a:lnTo>
                    <a:pt x="1593" y="1352366"/>
                  </a:lnTo>
                  <a:lnTo>
                    <a:pt x="1585" y="1346935"/>
                  </a:lnTo>
                  <a:lnTo>
                    <a:pt x="1577" y="1341504"/>
                  </a:lnTo>
                  <a:lnTo>
                    <a:pt x="1568" y="1336073"/>
                  </a:lnTo>
                  <a:lnTo>
                    <a:pt x="1558" y="1330642"/>
                  </a:lnTo>
                  <a:lnTo>
                    <a:pt x="1549" y="1325211"/>
                  </a:lnTo>
                  <a:lnTo>
                    <a:pt x="1539" y="1319779"/>
                  </a:lnTo>
                  <a:lnTo>
                    <a:pt x="1528" y="1314348"/>
                  </a:lnTo>
                  <a:lnTo>
                    <a:pt x="1518" y="1308917"/>
                  </a:lnTo>
                  <a:lnTo>
                    <a:pt x="1507" y="1303486"/>
                  </a:lnTo>
                  <a:lnTo>
                    <a:pt x="1495" y="1298055"/>
                  </a:lnTo>
                  <a:lnTo>
                    <a:pt x="1484" y="1292623"/>
                  </a:lnTo>
                  <a:lnTo>
                    <a:pt x="1472" y="1287192"/>
                  </a:lnTo>
                  <a:lnTo>
                    <a:pt x="1459" y="1281761"/>
                  </a:lnTo>
                  <a:lnTo>
                    <a:pt x="1446" y="1276330"/>
                  </a:lnTo>
                  <a:lnTo>
                    <a:pt x="1433" y="1270899"/>
                  </a:lnTo>
                  <a:lnTo>
                    <a:pt x="1420" y="1265467"/>
                  </a:lnTo>
                  <a:lnTo>
                    <a:pt x="1406" y="1260036"/>
                  </a:lnTo>
                  <a:lnTo>
                    <a:pt x="1392" y="1254605"/>
                  </a:lnTo>
                  <a:lnTo>
                    <a:pt x="1378" y="1249174"/>
                  </a:lnTo>
                  <a:lnTo>
                    <a:pt x="1363" y="1243743"/>
                  </a:lnTo>
                  <a:lnTo>
                    <a:pt x="1348" y="1238311"/>
                  </a:lnTo>
                  <a:lnTo>
                    <a:pt x="1333" y="1232880"/>
                  </a:lnTo>
                  <a:lnTo>
                    <a:pt x="1317" y="1227449"/>
                  </a:lnTo>
                  <a:lnTo>
                    <a:pt x="1301" y="1222018"/>
                  </a:lnTo>
                  <a:lnTo>
                    <a:pt x="1285" y="1216587"/>
                  </a:lnTo>
                  <a:lnTo>
                    <a:pt x="1269" y="1211155"/>
                  </a:lnTo>
                  <a:lnTo>
                    <a:pt x="1252" y="1205724"/>
                  </a:lnTo>
                  <a:lnTo>
                    <a:pt x="1235" y="1200293"/>
                  </a:lnTo>
                  <a:lnTo>
                    <a:pt x="1218" y="1194862"/>
                  </a:lnTo>
                  <a:lnTo>
                    <a:pt x="1201" y="1189431"/>
                  </a:lnTo>
                  <a:lnTo>
                    <a:pt x="1183" y="1184000"/>
                  </a:lnTo>
                  <a:lnTo>
                    <a:pt x="1165" y="1178568"/>
                  </a:lnTo>
                  <a:lnTo>
                    <a:pt x="1147" y="1173137"/>
                  </a:lnTo>
                  <a:lnTo>
                    <a:pt x="1129" y="1167706"/>
                  </a:lnTo>
                  <a:lnTo>
                    <a:pt x="1111" y="1162275"/>
                  </a:lnTo>
                  <a:lnTo>
                    <a:pt x="1092" y="1156844"/>
                  </a:lnTo>
                  <a:lnTo>
                    <a:pt x="1073" y="1151412"/>
                  </a:lnTo>
                  <a:lnTo>
                    <a:pt x="1054" y="1145981"/>
                  </a:lnTo>
                  <a:lnTo>
                    <a:pt x="1035" y="1140550"/>
                  </a:lnTo>
                  <a:lnTo>
                    <a:pt x="1015" y="1135119"/>
                  </a:lnTo>
                  <a:lnTo>
                    <a:pt x="996" y="1129688"/>
                  </a:lnTo>
                  <a:lnTo>
                    <a:pt x="976" y="1124256"/>
                  </a:lnTo>
                  <a:lnTo>
                    <a:pt x="957" y="1118825"/>
                  </a:lnTo>
                  <a:lnTo>
                    <a:pt x="937" y="1113394"/>
                  </a:lnTo>
                  <a:lnTo>
                    <a:pt x="917" y="1107963"/>
                  </a:lnTo>
                  <a:lnTo>
                    <a:pt x="897" y="1102532"/>
                  </a:lnTo>
                  <a:lnTo>
                    <a:pt x="877" y="1097100"/>
                  </a:lnTo>
                  <a:lnTo>
                    <a:pt x="857" y="1091669"/>
                  </a:lnTo>
                  <a:lnTo>
                    <a:pt x="836" y="1086238"/>
                  </a:lnTo>
                  <a:lnTo>
                    <a:pt x="816" y="1080807"/>
                  </a:lnTo>
                  <a:lnTo>
                    <a:pt x="796" y="1075376"/>
                  </a:lnTo>
                  <a:lnTo>
                    <a:pt x="775" y="1069944"/>
                  </a:lnTo>
                  <a:lnTo>
                    <a:pt x="755" y="1064513"/>
                  </a:lnTo>
                  <a:lnTo>
                    <a:pt x="735" y="1059082"/>
                  </a:lnTo>
                  <a:lnTo>
                    <a:pt x="714" y="1053651"/>
                  </a:lnTo>
                  <a:lnTo>
                    <a:pt x="694" y="1048220"/>
                  </a:lnTo>
                  <a:lnTo>
                    <a:pt x="674" y="1042789"/>
                  </a:lnTo>
                  <a:lnTo>
                    <a:pt x="653" y="1037357"/>
                  </a:lnTo>
                  <a:lnTo>
                    <a:pt x="633" y="1031926"/>
                  </a:lnTo>
                  <a:lnTo>
                    <a:pt x="613" y="1026495"/>
                  </a:lnTo>
                  <a:lnTo>
                    <a:pt x="593" y="1021064"/>
                  </a:lnTo>
                  <a:lnTo>
                    <a:pt x="573" y="1015633"/>
                  </a:lnTo>
                  <a:lnTo>
                    <a:pt x="553" y="1010201"/>
                  </a:lnTo>
                  <a:lnTo>
                    <a:pt x="533" y="1004770"/>
                  </a:lnTo>
                  <a:lnTo>
                    <a:pt x="514" y="999339"/>
                  </a:lnTo>
                  <a:lnTo>
                    <a:pt x="494" y="993908"/>
                  </a:lnTo>
                  <a:lnTo>
                    <a:pt x="475" y="988477"/>
                  </a:lnTo>
                  <a:lnTo>
                    <a:pt x="456" y="983045"/>
                  </a:lnTo>
                  <a:lnTo>
                    <a:pt x="437" y="977614"/>
                  </a:lnTo>
                  <a:lnTo>
                    <a:pt x="418" y="972183"/>
                  </a:lnTo>
                  <a:lnTo>
                    <a:pt x="400" y="966752"/>
                  </a:lnTo>
                  <a:lnTo>
                    <a:pt x="381" y="961321"/>
                  </a:lnTo>
                  <a:lnTo>
                    <a:pt x="363" y="955889"/>
                  </a:lnTo>
                  <a:lnTo>
                    <a:pt x="346" y="950458"/>
                  </a:lnTo>
                  <a:lnTo>
                    <a:pt x="328" y="945027"/>
                  </a:lnTo>
                  <a:lnTo>
                    <a:pt x="311" y="939596"/>
                  </a:lnTo>
                  <a:lnTo>
                    <a:pt x="294" y="934165"/>
                  </a:lnTo>
                  <a:lnTo>
                    <a:pt x="277" y="928733"/>
                  </a:lnTo>
                  <a:lnTo>
                    <a:pt x="261" y="923302"/>
                  </a:lnTo>
                  <a:lnTo>
                    <a:pt x="245" y="917871"/>
                  </a:lnTo>
                  <a:lnTo>
                    <a:pt x="230" y="912440"/>
                  </a:lnTo>
                  <a:lnTo>
                    <a:pt x="214" y="907009"/>
                  </a:lnTo>
                  <a:lnTo>
                    <a:pt x="199" y="901577"/>
                  </a:lnTo>
                  <a:lnTo>
                    <a:pt x="185" y="896146"/>
                  </a:lnTo>
                  <a:lnTo>
                    <a:pt x="171" y="890715"/>
                  </a:lnTo>
                  <a:lnTo>
                    <a:pt x="157" y="885284"/>
                  </a:lnTo>
                  <a:lnTo>
                    <a:pt x="144" y="879853"/>
                  </a:lnTo>
                  <a:lnTo>
                    <a:pt x="132" y="874422"/>
                  </a:lnTo>
                  <a:lnTo>
                    <a:pt x="119" y="868990"/>
                  </a:lnTo>
                  <a:lnTo>
                    <a:pt x="108" y="863559"/>
                  </a:lnTo>
                  <a:lnTo>
                    <a:pt x="97" y="858128"/>
                  </a:lnTo>
                  <a:lnTo>
                    <a:pt x="86" y="852697"/>
                  </a:lnTo>
                  <a:lnTo>
                    <a:pt x="76" y="847266"/>
                  </a:lnTo>
                  <a:lnTo>
                    <a:pt x="67" y="841834"/>
                  </a:lnTo>
                  <a:lnTo>
                    <a:pt x="57" y="836403"/>
                  </a:lnTo>
                  <a:lnTo>
                    <a:pt x="48" y="830972"/>
                  </a:lnTo>
                  <a:lnTo>
                    <a:pt x="41" y="825541"/>
                  </a:lnTo>
                  <a:lnTo>
                    <a:pt x="34" y="820110"/>
                  </a:lnTo>
                  <a:lnTo>
                    <a:pt x="27" y="814678"/>
                  </a:lnTo>
                  <a:lnTo>
                    <a:pt x="22" y="809247"/>
                  </a:lnTo>
                  <a:lnTo>
                    <a:pt x="17" y="803816"/>
                  </a:lnTo>
                  <a:lnTo>
                    <a:pt x="12" y="798385"/>
                  </a:lnTo>
                  <a:lnTo>
                    <a:pt x="8" y="792954"/>
                  </a:lnTo>
                  <a:lnTo>
                    <a:pt x="5" y="787522"/>
                  </a:lnTo>
                  <a:lnTo>
                    <a:pt x="2" y="782091"/>
                  </a:lnTo>
                  <a:lnTo>
                    <a:pt x="0" y="776660"/>
                  </a:lnTo>
                  <a:lnTo>
                    <a:pt x="0" y="771229"/>
                  </a:lnTo>
                  <a:lnTo>
                    <a:pt x="0" y="765798"/>
                  </a:lnTo>
                  <a:lnTo>
                    <a:pt x="0" y="760366"/>
                  </a:lnTo>
                  <a:lnTo>
                    <a:pt x="1" y="754935"/>
                  </a:lnTo>
                  <a:lnTo>
                    <a:pt x="4" y="749504"/>
                  </a:lnTo>
                  <a:lnTo>
                    <a:pt x="6" y="744073"/>
                  </a:lnTo>
                  <a:lnTo>
                    <a:pt x="10" y="738642"/>
                  </a:lnTo>
                  <a:lnTo>
                    <a:pt x="15" y="733211"/>
                  </a:lnTo>
                  <a:lnTo>
                    <a:pt x="21" y="727779"/>
                  </a:lnTo>
                  <a:lnTo>
                    <a:pt x="26" y="722348"/>
                  </a:lnTo>
                  <a:lnTo>
                    <a:pt x="35" y="716917"/>
                  </a:lnTo>
                  <a:lnTo>
                    <a:pt x="43" y="711486"/>
                  </a:lnTo>
                  <a:lnTo>
                    <a:pt x="52" y="706055"/>
                  </a:lnTo>
                  <a:lnTo>
                    <a:pt x="62" y="700623"/>
                  </a:lnTo>
                  <a:lnTo>
                    <a:pt x="74" y="695192"/>
                  </a:lnTo>
                  <a:lnTo>
                    <a:pt x="85" y="689761"/>
                  </a:lnTo>
                  <a:lnTo>
                    <a:pt x="98" y="684330"/>
                  </a:lnTo>
                  <a:lnTo>
                    <a:pt x="113" y="678899"/>
                  </a:lnTo>
                  <a:lnTo>
                    <a:pt x="128" y="673467"/>
                  </a:lnTo>
                  <a:lnTo>
                    <a:pt x="143" y="668036"/>
                  </a:lnTo>
                  <a:lnTo>
                    <a:pt x="161" y="662605"/>
                  </a:lnTo>
                  <a:lnTo>
                    <a:pt x="180" y="657174"/>
                  </a:lnTo>
                  <a:lnTo>
                    <a:pt x="198" y="651743"/>
                  </a:lnTo>
                  <a:lnTo>
                    <a:pt x="219" y="646311"/>
                  </a:lnTo>
                  <a:lnTo>
                    <a:pt x="241" y="640880"/>
                  </a:lnTo>
                  <a:lnTo>
                    <a:pt x="263" y="635449"/>
                  </a:lnTo>
                  <a:lnTo>
                    <a:pt x="286" y="630018"/>
                  </a:lnTo>
                  <a:lnTo>
                    <a:pt x="312" y="624587"/>
                  </a:lnTo>
                  <a:lnTo>
                    <a:pt x="338" y="619155"/>
                  </a:lnTo>
                  <a:lnTo>
                    <a:pt x="364" y="613724"/>
                  </a:lnTo>
                  <a:lnTo>
                    <a:pt x="394" y="608293"/>
                  </a:lnTo>
                  <a:lnTo>
                    <a:pt x="424" y="602862"/>
                  </a:lnTo>
                  <a:lnTo>
                    <a:pt x="454" y="597431"/>
                  </a:lnTo>
                  <a:lnTo>
                    <a:pt x="486" y="592000"/>
                  </a:lnTo>
                  <a:lnTo>
                    <a:pt x="520" y="586568"/>
                  </a:lnTo>
                  <a:lnTo>
                    <a:pt x="554" y="581137"/>
                  </a:lnTo>
                  <a:lnTo>
                    <a:pt x="589" y="575706"/>
                  </a:lnTo>
                  <a:lnTo>
                    <a:pt x="627" y="570275"/>
                  </a:lnTo>
                  <a:lnTo>
                    <a:pt x="665" y="564844"/>
                  </a:lnTo>
                  <a:lnTo>
                    <a:pt x="704" y="559412"/>
                  </a:lnTo>
                  <a:lnTo>
                    <a:pt x="745" y="553981"/>
                  </a:lnTo>
                  <a:lnTo>
                    <a:pt x="788" y="548550"/>
                  </a:lnTo>
                  <a:lnTo>
                    <a:pt x="831" y="543119"/>
                  </a:lnTo>
                  <a:lnTo>
                    <a:pt x="876" y="537688"/>
                  </a:lnTo>
                  <a:lnTo>
                    <a:pt x="923" y="532256"/>
                  </a:lnTo>
                  <a:lnTo>
                    <a:pt x="970" y="526825"/>
                  </a:lnTo>
                  <a:lnTo>
                    <a:pt x="1018" y="521394"/>
                  </a:lnTo>
                  <a:lnTo>
                    <a:pt x="1070" y="515963"/>
                  </a:lnTo>
                  <a:lnTo>
                    <a:pt x="1122" y="510532"/>
                  </a:lnTo>
                  <a:lnTo>
                    <a:pt x="1174" y="505100"/>
                  </a:lnTo>
                  <a:lnTo>
                    <a:pt x="1229" y="499669"/>
                  </a:lnTo>
                  <a:lnTo>
                    <a:pt x="1285" y="494238"/>
                  </a:lnTo>
                  <a:lnTo>
                    <a:pt x="1342" y="488807"/>
                  </a:lnTo>
                  <a:lnTo>
                    <a:pt x="1400" y="483376"/>
                  </a:lnTo>
                  <a:lnTo>
                    <a:pt x="1462" y="477944"/>
                  </a:lnTo>
                  <a:lnTo>
                    <a:pt x="1523" y="472513"/>
                  </a:lnTo>
                  <a:lnTo>
                    <a:pt x="1585" y="467082"/>
                  </a:lnTo>
                  <a:lnTo>
                    <a:pt x="1651" y="461651"/>
                  </a:lnTo>
                  <a:lnTo>
                    <a:pt x="1718" y="456220"/>
                  </a:lnTo>
                  <a:lnTo>
                    <a:pt x="1784" y="450788"/>
                  </a:lnTo>
                  <a:lnTo>
                    <a:pt x="1854" y="445357"/>
                  </a:lnTo>
                  <a:lnTo>
                    <a:pt x="1926" y="439926"/>
                  </a:lnTo>
                  <a:lnTo>
                    <a:pt x="1997" y="434495"/>
                  </a:lnTo>
                  <a:lnTo>
                    <a:pt x="2070" y="429064"/>
                  </a:lnTo>
                  <a:lnTo>
                    <a:pt x="2147" y="423633"/>
                  </a:lnTo>
                  <a:lnTo>
                    <a:pt x="2223" y="418201"/>
                  </a:lnTo>
                  <a:lnTo>
                    <a:pt x="2300" y="412770"/>
                  </a:lnTo>
                  <a:lnTo>
                    <a:pt x="2381" y="407339"/>
                  </a:lnTo>
                  <a:lnTo>
                    <a:pt x="2463" y="401908"/>
                  </a:lnTo>
                  <a:lnTo>
                    <a:pt x="2545" y="396477"/>
                  </a:lnTo>
                  <a:lnTo>
                    <a:pt x="2630" y="391045"/>
                  </a:lnTo>
                  <a:lnTo>
                    <a:pt x="2717" y="385614"/>
                  </a:lnTo>
                  <a:lnTo>
                    <a:pt x="2805" y="380183"/>
                  </a:lnTo>
                  <a:lnTo>
                    <a:pt x="2893" y="374752"/>
                  </a:lnTo>
                  <a:lnTo>
                    <a:pt x="2985" y="369321"/>
                  </a:lnTo>
                  <a:lnTo>
                    <a:pt x="3078" y="363889"/>
                  </a:lnTo>
                  <a:lnTo>
                    <a:pt x="3171" y="358458"/>
                  </a:lnTo>
                  <a:lnTo>
                    <a:pt x="3268" y="353027"/>
                  </a:lnTo>
                  <a:lnTo>
                    <a:pt x="3366" y="347596"/>
                  </a:lnTo>
                  <a:lnTo>
                    <a:pt x="3464" y="342165"/>
                  </a:lnTo>
                  <a:lnTo>
                    <a:pt x="3564" y="336733"/>
                  </a:lnTo>
                  <a:lnTo>
                    <a:pt x="3668" y="331302"/>
                  </a:lnTo>
                  <a:lnTo>
                    <a:pt x="3771" y="325871"/>
                  </a:lnTo>
                  <a:lnTo>
                    <a:pt x="3875" y="320440"/>
                  </a:lnTo>
                  <a:lnTo>
                    <a:pt x="3984" y="315009"/>
                  </a:lnTo>
                  <a:lnTo>
                    <a:pt x="4093" y="309577"/>
                  </a:lnTo>
                  <a:lnTo>
                    <a:pt x="4202" y="304146"/>
                  </a:lnTo>
                  <a:lnTo>
                    <a:pt x="4315" y="298715"/>
                  </a:lnTo>
                  <a:lnTo>
                    <a:pt x="4430" y="293284"/>
                  </a:lnTo>
                  <a:lnTo>
                    <a:pt x="4545" y="287853"/>
                  </a:lnTo>
                  <a:lnTo>
                    <a:pt x="4661" y="282422"/>
                  </a:lnTo>
                  <a:lnTo>
                    <a:pt x="4781" y="276990"/>
                  </a:lnTo>
                  <a:lnTo>
                    <a:pt x="4901" y="271559"/>
                  </a:lnTo>
                  <a:lnTo>
                    <a:pt x="5022" y="266128"/>
                  </a:lnTo>
                  <a:lnTo>
                    <a:pt x="5147" y="260697"/>
                  </a:lnTo>
                  <a:lnTo>
                    <a:pt x="5273" y="255266"/>
                  </a:lnTo>
                  <a:lnTo>
                    <a:pt x="5399" y="249834"/>
                  </a:lnTo>
                  <a:lnTo>
                    <a:pt x="5528" y="244403"/>
                  </a:lnTo>
                  <a:lnTo>
                    <a:pt x="5659" y="238972"/>
                  </a:lnTo>
                  <a:lnTo>
                    <a:pt x="5791" y="233541"/>
                  </a:lnTo>
                  <a:lnTo>
                    <a:pt x="5923" y="228110"/>
                  </a:lnTo>
                  <a:lnTo>
                    <a:pt x="6060" y="222678"/>
                  </a:lnTo>
                  <a:lnTo>
                    <a:pt x="6197" y="217247"/>
                  </a:lnTo>
                  <a:lnTo>
                    <a:pt x="6334" y="211816"/>
                  </a:lnTo>
                  <a:lnTo>
                    <a:pt x="6476" y="206385"/>
                  </a:lnTo>
                  <a:lnTo>
                    <a:pt x="6619" y="200954"/>
                  </a:lnTo>
                  <a:lnTo>
                    <a:pt x="6761" y="195522"/>
                  </a:lnTo>
                  <a:lnTo>
                    <a:pt x="6907" y="190091"/>
                  </a:lnTo>
                  <a:lnTo>
                    <a:pt x="7054" y="184660"/>
                  </a:lnTo>
                  <a:lnTo>
                    <a:pt x="7202" y="179229"/>
                  </a:lnTo>
                  <a:lnTo>
                    <a:pt x="7352" y="173798"/>
                  </a:lnTo>
                  <a:lnTo>
                    <a:pt x="7505" y="168366"/>
                  </a:lnTo>
                  <a:lnTo>
                    <a:pt x="7659" y="162935"/>
                  </a:lnTo>
                  <a:lnTo>
                    <a:pt x="7812" y="157504"/>
                  </a:lnTo>
                  <a:lnTo>
                    <a:pt x="7970" y="152073"/>
                  </a:lnTo>
                  <a:lnTo>
                    <a:pt x="8129" y="146642"/>
                  </a:lnTo>
                  <a:lnTo>
                    <a:pt x="8288" y="141211"/>
                  </a:lnTo>
                  <a:lnTo>
                    <a:pt x="8450" y="135779"/>
                  </a:lnTo>
                  <a:lnTo>
                    <a:pt x="8614" y="130348"/>
                  </a:lnTo>
                  <a:lnTo>
                    <a:pt x="8779" y="124917"/>
                  </a:lnTo>
                  <a:lnTo>
                    <a:pt x="8944" y="119486"/>
                  </a:lnTo>
                  <a:lnTo>
                    <a:pt x="9113" y="114055"/>
                  </a:lnTo>
                  <a:lnTo>
                    <a:pt x="9283" y="108623"/>
                  </a:lnTo>
                  <a:lnTo>
                    <a:pt x="9453" y="103192"/>
                  </a:lnTo>
                  <a:lnTo>
                    <a:pt x="9627" y="97761"/>
                  </a:lnTo>
                  <a:lnTo>
                    <a:pt x="9802" y="92330"/>
                  </a:lnTo>
                  <a:lnTo>
                    <a:pt x="9977" y="86899"/>
                  </a:lnTo>
                  <a:lnTo>
                    <a:pt x="10154" y="81467"/>
                  </a:lnTo>
                  <a:lnTo>
                    <a:pt x="10334" y="76036"/>
                  </a:lnTo>
                  <a:lnTo>
                    <a:pt x="10515" y="70605"/>
                  </a:lnTo>
                  <a:lnTo>
                    <a:pt x="10695" y="65174"/>
                  </a:lnTo>
                  <a:lnTo>
                    <a:pt x="10881" y="59743"/>
                  </a:lnTo>
                  <a:lnTo>
                    <a:pt x="11066" y="54311"/>
                  </a:lnTo>
                  <a:lnTo>
                    <a:pt x="11252" y="48880"/>
                  </a:lnTo>
                  <a:lnTo>
                    <a:pt x="11441" y="43449"/>
                  </a:lnTo>
                  <a:lnTo>
                    <a:pt x="11631" y="38018"/>
                  </a:lnTo>
                  <a:lnTo>
                    <a:pt x="11822" y="32587"/>
                  </a:lnTo>
                  <a:lnTo>
                    <a:pt x="12014" y="27155"/>
                  </a:lnTo>
                  <a:lnTo>
                    <a:pt x="12209" y="21724"/>
                  </a:lnTo>
                  <a:lnTo>
                    <a:pt x="12405" y="16293"/>
                  </a:lnTo>
                  <a:lnTo>
                    <a:pt x="12600" y="10862"/>
                  </a:lnTo>
                  <a:lnTo>
                    <a:pt x="12801" y="5431"/>
                  </a:lnTo>
                  <a:lnTo>
                    <a:pt x="13001" y="0"/>
                  </a:lnTo>
                  <a:lnTo>
                    <a:pt x="151963" y="0"/>
                  </a:lnTo>
                  <a:lnTo>
                    <a:pt x="152163" y="5431"/>
                  </a:lnTo>
                  <a:lnTo>
                    <a:pt x="152363" y="10862"/>
                  </a:lnTo>
                  <a:lnTo>
                    <a:pt x="152559" y="16293"/>
                  </a:lnTo>
                  <a:lnTo>
                    <a:pt x="152754" y="21724"/>
                  </a:lnTo>
                  <a:lnTo>
                    <a:pt x="152950" y="27155"/>
                  </a:lnTo>
                  <a:lnTo>
                    <a:pt x="153142" y="32587"/>
                  </a:lnTo>
                  <a:lnTo>
                    <a:pt x="153333" y="38018"/>
                  </a:lnTo>
                  <a:lnTo>
                    <a:pt x="153523" y="43449"/>
                  </a:lnTo>
                  <a:lnTo>
                    <a:pt x="153712" y="48880"/>
                  </a:lnTo>
                  <a:lnTo>
                    <a:pt x="153897" y="54311"/>
                  </a:lnTo>
                  <a:lnTo>
                    <a:pt x="154083" y="59743"/>
                  </a:lnTo>
                  <a:lnTo>
                    <a:pt x="154268" y="65174"/>
                  </a:lnTo>
                  <a:lnTo>
                    <a:pt x="154449" y="70605"/>
                  </a:lnTo>
                  <a:lnTo>
                    <a:pt x="154629" y="76036"/>
                  </a:lnTo>
                  <a:lnTo>
                    <a:pt x="154810" y="81467"/>
                  </a:lnTo>
                  <a:lnTo>
                    <a:pt x="154987" y="86899"/>
                  </a:lnTo>
                  <a:lnTo>
                    <a:pt x="155162" y="92330"/>
                  </a:lnTo>
                  <a:lnTo>
                    <a:pt x="155337" y="97761"/>
                  </a:lnTo>
                  <a:lnTo>
                    <a:pt x="155511" y="103192"/>
                  </a:lnTo>
                  <a:lnTo>
                    <a:pt x="155681" y="108623"/>
                  </a:lnTo>
                  <a:lnTo>
                    <a:pt x="155850" y="114055"/>
                  </a:lnTo>
                  <a:lnTo>
                    <a:pt x="156020" y="119486"/>
                  </a:lnTo>
                  <a:lnTo>
                    <a:pt x="156185" y="124917"/>
                  </a:lnTo>
                  <a:lnTo>
                    <a:pt x="156350" y="130348"/>
                  </a:lnTo>
                  <a:lnTo>
                    <a:pt x="156514" y="135779"/>
                  </a:lnTo>
                  <a:lnTo>
                    <a:pt x="156676" y="141211"/>
                  </a:lnTo>
                  <a:lnTo>
                    <a:pt x="156835" y="146642"/>
                  </a:lnTo>
                  <a:lnTo>
                    <a:pt x="156994" y="152073"/>
                  </a:lnTo>
                  <a:lnTo>
                    <a:pt x="157152" y="157504"/>
                  </a:lnTo>
                  <a:lnTo>
                    <a:pt x="157305" y="162935"/>
                  </a:lnTo>
                  <a:lnTo>
                    <a:pt x="157459" y="168366"/>
                  </a:lnTo>
                  <a:lnTo>
                    <a:pt x="157612" y="173798"/>
                  </a:lnTo>
                  <a:lnTo>
                    <a:pt x="157761" y="179229"/>
                  </a:lnTo>
                  <a:lnTo>
                    <a:pt x="157909" y="184660"/>
                  </a:lnTo>
                  <a:lnTo>
                    <a:pt x="158057" y="190091"/>
                  </a:lnTo>
                  <a:lnTo>
                    <a:pt x="158203" y="195522"/>
                  </a:lnTo>
                  <a:lnTo>
                    <a:pt x="158345" y="200954"/>
                  </a:lnTo>
                  <a:lnTo>
                    <a:pt x="158488" y="206385"/>
                  </a:lnTo>
                  <a:lnTo>
                    <a:pt x="158630" y="211816"/>
                  </a:lnTo>
                  <a:lnTo>
                    <a:pt x="158767" y="217247"/>
                  </a:lnTo>
                  <a:lnTo>
                    <a:pt x="158903" y="222678"/>
                  </a:lnTo>
                  <a:lnTo>
                    <a:pt x="159040" y="228110"/>
                  </a:lnTo>
                  <a:lnTo>
                    <a:pt x="159173" y="233541"/>
                  </a:lnTo>
                  <a:lnTo>
                    <a:pt x="159304" y="238972"/>
                  </a:lnTo>
                  <a:lnTo>
                    <a:pt x="159436" y="244403"/>
                  </a:lnTo>
                  <a:lnTo>
                    <a:pt x="159565" y="249834"/>
                  </a:lnTo>
                  <a:lnTo>
                    <a:pt x="159691" y="255266"/>
                  </a:lnTo>
                  <a:lnTo>
                    <a:pt x="159816" y="260697"/>
                  </a:lnTo>
                  <a:lnTo>
                    <a:pt x="159942" y="266128"/>
                  </a:lnTo>
                  <a:lnTo>
                    <a:pt x="160062" y="271559"/>
                  </a:lnTo>
                  <a:lnTo>
                    <a:pt x="160182" y="276990"/>
                  </a:lnTo>
                  <a:lnTo>
                    <a:pt x="160303" y="282422"/>
                  </a:lnTo>
                  <a:lnTo>
                    <a:pt x="160419" y="287853"/>
                  </a:lnTo>
                  <a:lnTo>
                    <a:pt x="160534" y="293284"/>
                  </a:lnTo>
                  <a:lnTo>
                    <a:pt x="160648" y="298715"/>
                  </a:lnTo>
                  <a:lnTo>
                    <a:pt x="160761" y="304146"/>
                  </a:lnTo>
                  <a:lnTo>
                    <a:pt x="160870" y="309577"/>
                  </a:lnTo>
                  <a:lnTo>
                    <a:pt x="160979" y="315009"/>
                  </a:lnTo>
                  <a:lnTo>
                    <a:pt x="161088" y="320440"/>
                  </a:lnTo>
                  <a:lnTo>
                    <a:pt x="161192" y="325871"/>
                  </a:lnTo>
                  <a:lnTo>
                    <a:pt x="161296" y="331302"/>
                  </a:lnTo>
                  <a:lnTo>
                    <a:pt x="161400" y="336733"/>
                  </a:lnTo>
                  <a:lnTo>
                    <a:pt x="161500" y="342165"/>
                  </a:lnTo>
                  <a:lnTo>
                    <a:pt x="161598" y="347596"/>
                  </a:lnTo>
                  <a:lnTo>
                    <a:pt x="161696" y="353027"/>
                  </a:lnTo>
                  <a:lnTo>
                    <a:pt x="161793" y="358458"/>
                  </a:lnTo>
                  <a:lnTo>
                    <a:pt x="161886" y="363889"/>
                  </a:lnTo>
                  <a:lnTo>
                    <a:pt x="161978" y="369321"/>
                  </a:lnTo>
                  <a:lnTo>
                    <a:pt x="162071" y="374752"/>
                  </a:lnTo>
                  <a:lnTo>
                    <a:pt x="162159" y="380183"/>
                  </a:lnTo>
                  <a:lnTo>
                    <a:pt x="162246" y="385614"/>
                  </a:lnTo>
                  <a:lnTo>
                    <a:pt x="162334" y="391045"/>
                  </a:lnTo>
                  <a:lnTo>
                    <a:pt x="162418" y="396477"/>
                  </a:lnTo>
                  <a:lnTo>
                    <a:pt x="162500" y="401908"/>
                  </a:lnTo>
                  <a:lnTo>
                    <a:pt x="162582" y="407339"/>
                  </a:lnTo>
                  <a:lnTo>
                    <a:pt x="162664" y="412770"/>
                  </a:lnTo>
                  <a:lnTo>
                    <a:pt x="162740" y="418201"/>
                  </a:lnTo>
                  <a:lnTo>
                    <a:pt x="162817" y="423633"/>
                  </a:lnTo>
                  <a:lnTo>
                    <a:pt x="162894" y="429064"/>
                  </a:lnTo>
                  <a:lnTo>
                    <a:pt x="162967" y="434495"/>
                  </a:lnTo>
                  <a:lnTo>
                    <a:pt x="163038" y="439926"/>
                  </a:lnTo>
                  <a:lnTo>
                    <a:pt x="163110" y="445357"/>
                  </a:lnTo>
                  <a:lnTo>
                    <a:pt x="163179" y="450788"/>
                  </a:lnTo>
                  <a:lnTo>
                    <a:pt x="163246" y="456220"/>
                  </a:lnTo>
                  <a:lnTo>
                    <a:pt x="163312" y="461651"/>
                  </a:lnTo>
                  <a:lnTo>
                    <a:pt x="163379" y="467082"/>
                  </a:lnTo>
                  <a:lnTo>
                    <a:pt x="163440" y="472513"/>
                  </a:lnTo>
                  <a:lnTo>
                    <a:pt x="163502" y="477944"/>
                  </a:lnTo>
                  <a:lnTo>
                    <a:pt x="163563" y="483376"/>
                  </a:lnTo>
                  <a:lnTo>
                    <a:pt x="163622" y="488807"/>
                  </a:lnTo>
                  <a:lnTo>
                    <a:pt x="163678" y="494238"/>
                  </a:lnTo>
                  <a:lnTo>
                    <a:pt x="163735" y="499669"/>
                  </a:lnTo>
                  <a:lnTo>
                    <a:pt x="163790" y="505100"/>
                  </a:lnTo>
                  <a:lnTo>
                    <a:pt x="163842" y="510532"/>
                  </a:lnTo>
                  <a:lnTo>
                    <a:pt x="163894" y="515963"/>
                  </a:lnTo>
                  <a:lnTo>
                    <a:pt x="163946" y="521394"/>
                  </a:lnTo>
                  <a:lnTo>
                    <a:pt x="163993" y="526825"/>
                  </a:lnTo>
                  <a:lnTo>
                    <a:pt x="164041" y="532256"/>
                  </a:lnTo>
                  <a:lnTo>
                    <a:pt x="164088" y="537688"/>
                  </a:lnTo>
                  <a:lnTo>
                    <a:pt x="164133" y="543119"/>
                  </a:lnTo>
                  <a:lnTo>
                    <a:pt x="164175" y="548550"/>
                  </a:lnTo>
                  <a:lnTo>
                    <a:pt x="164218" y="553981"/>
                  </a:lnTo>
                  <a:lnTo>
                    <a:pt x="164260" y="559412"/>
                  </a:lnTo>
                  <a:lnTo>
                    <a:pt x="164298" y="564844"/>
                  </a:lnTo>
                  <a:lnTo>
                    <a:pt x="164337" y="570275"/>
                  </a:lnTo>
                  <a:lnTo>
                    <a:pt x="164375" y="575706"/>
                  </a:lnTo>
                  <a:lnTo>
                    <a:pt x="164410" y="581137"/>
                  </a:lnTo>
                  <a:lnTo>
                    <a:pt x="164444" y="586568"/>
                  </a:lnTo>
                  <a:lnTo>
                    <a:pt x="164478" y="592000"/>
                  </a:lnTo>
                  <a:lnTo>
                    <a:pt x="164510" y="597431"/>
                  </a:lnTo>
                  <a:lnTo>
                    <a:pt x="164540" y="602862"/>
                  </a:lnTo>
                  <a:lnTo>
                    <a:pt x="164570" y="608293"/>
                  </a:lnTo>
                  <a:lnTo>
                    <a:pt x="164599" y="613724"/>
                  </a:lnTo>
                  <a:lnTo>
                    <a:pt x="164625" y="619155"/>
                  </a:lnTo>
                  <a:lnTo>
                    <a:pt x="164651" y="624587"/>
                  </a:lnTo>
                  <a:lnTo>
                    <a:pt x="164677" y="630018"/>
                  </a:lnTo>
                  <a:lnTo>
                    <a:pt x="164700" y="635449"/>
                  </a:lnTo>
                  <a:lnTo>
                    <a:pt x="164723" y="640880"/>
                  </a:lnTo>
                  <a:lnTo>
                    <a:pt x="164745" y="646311"/>
                  </a:lnTo>
                  <a:lnTo>
                    <a:pt x="164765" y="651743"/>
                  </a:lnTo>
                  <a:lnTo>
                    <a:pt x="164784" y="657174"/>
                  </a:lnTo>
                  <a:lnTo>
                    <a:pt x="164802" y="662605"/>
                  </a:lnTo>
                  <a:lnTo>
                    <a:pt x="164821" y="668036"/>
                  </a:lnTo>
                  <a:lnTo>
                    <a:pt x="164836" y="673467"/>
                  </a:lnTo>
                  <a:lnTo>
                    <a:pt x="164851" y="678899"/>
                  </a:lnTo>
                  <a:lnTo>
                    <a:pt x="164866" y="684330"/>
                  </a:lnTo>
                  <a:lnTo>
                    <a:pt x="164878" y="689761"/>
                  </a:lnTo>
                  <a:lnTo>
                    <a:pt x="164890" y="695192"/>
                  </a:lnTo>
                  <a:lnTo>
                    <a:pt x="164902" y="700623"/>
                  </a:lnTo>
                  <a:lnTo>
                    <a:pt x="164912" y="706055"/>
                  </a:lnTo>
                  <a:lnTo>
                    <a:pt x="164921" y="711486"/>
                  </a:lnTo>
                  <a:lnTo>
                    <a:pt x="164929" y="716917"/>
                  </a:lnTo>
                  <a:lnTo>
                    <a:pt x="164937" y="722348"/>
                  </a:lnTo>
                  <a:lnTo>
                    <a:pt x="164943" y="727779"/>
                  </a:lnTo>
                  <a:lnTo>
                    <a:pt x="164948" y="733211"/>
                  </a:lnTo>
                  <a:lnTo>
                    <a:pt x="164954" y="738642"/>
                  </a:lnTo>
                  <a:lnTo>
                    <a:pt x="164957" y="744073"/>
                  </a:lnTo>
                  <a:lnTo>
                    <a:pt x="164960" y="749504"/>
                  </a:lnTo>
                  <a:lnTo>
                    <a:pt x="164963" y="754935"/>
                  </a:lnTo>
                  <a:lnTo>
                    <a:pt x="164964" y="760366"/>
                  </a:lnTo>
                  <a:lnTo>
                    <a:pt x="164964" y="765798"/>
                  </a:lnTo>
                  <a:lnTo>
                    <a:pt x="164964" y="771229"/>
                  </a:lnTo>
                  <a:lnTo>
                    <a:pt x="164964" y="776660"/>
                  </a:lnTo>
                  <a:lnTo>
                    <a:pt x="164961" y="782091"/>
                  </a:lnTo>
                  <a:lnTo>
                    <a:pt x="164959" y="787522"/>
                  </a:lnTo>
                  <a:lnTo>
                    <a:pt x="164956" y="792954"/>
                  </a:lnTo>
                  <a:lnTo>
                    <a:pt x="164952" y="798385"/>
                  </a:lnTo>
                  <a:lnTo>
                    <a:pt x="164947" y="803816"/>
                  </a:lnTo>
                  <a:lnTo>
                    <a:pt x="164942" y="809247"/>
                  </a:lnTo>
                  <a:lnTo>
                    <a:pt x="164937" y="814678"/>
                  </a:lnTo>
                  <a:lnTo>
                    <a:pt x="164930" y="820110"/>
                  </a:lnTo>
                  <a:lnTo>
                    <a:pt x="164922" y="825541"/>
                  </a:lnTo>
                  <a:lnTo>
                    <a:pt x="164915" y="830972"/>
                  </a:lnTo>
                  <a:lnTo>
                    <a:pt x="164906" y="836403"/>
                  </a:lnTo>
                  <a:lnTo>
                    <a:pt x="164897" y="841834"/>
                  </a:lnTo>
                  <a:lnTo>
                    <a:pt x="164888" y="847266"/>
                  </a:lnTo>
                  <a:lnTo>
                    <a:pt x="164878" y="852697"/>
                  </a:lnTo>
                  <a:lnTo>
                    <a:pt x="164867" y="858128"/>
                  </a:lnTo>
                  <a:lnTo>
                    <a:pt x="164856" y="863559"/>
                  </a:lnTo>
                  <a:lnTo>
                    <a:pt x="164845" y="868990"/>
                  </a:lnTo>
                  <a:lnTo>
                    <a:pt x="164832" y="874422"/>
                  </a:lnTo>
                  <a:lnTo>
                    <a:pt x="164819" y="879853"/>
                  </a:lnTo>
                  <a:lnTo>
                    <a:pt x="164807" y="885284"/>
                  </a:lnTo>
                  <a:lnTo>
                    <a:pt x="164793" y="890715"/>
                  </a:lnTo>
                  <a:lnTo>
                    <a:pt x="164779" y="896146"/>
                  </a:lnTo>
                  <a:lnTo>
                    <a:pt x="164764" y="901577"/>
                  </a:lnTo>
                  <a:lnTo>
                    <a:pt x="164750" y="907009"/>
                  </a:lnTo>
                  <a:lnTo>
                    <a:pt x="164734" y="912440"/>
                  </a:lnTo>
                  <a:lnTo>
                    <a:pt x="164719" y="917871"/>
                  </a:lnTo>
                  <a:lnTo>
                    <a:pt x="164703" y="923302"/>
                  </a:lnTo>
                  <a:lnTo>
                    <a:pt x="164686" y="928733"/>
                  </a:lnTo>
                  <a:lnTo>
                    <a:pt x="164670" y="934165"/>
                  </a:lnTo>
                  <a:lnTo>
                    <a:pt x="164653" y="939596"/>
                  </a:lnTo>
                  <a:lnTo>
                    <a:pt x="164636" y="945027"/>
                  </a:lnTo>
                  <a:lnTo>
                    <a:pt x="164618" y="950458"/>
                  </a:lnTo>
                  <a:lnTo>
                    <a:pt x="164601" y="955889"/>
                  </a:lnTo>
                  <a:lnTo>
                    <a:pt x="164583" y="961321"/>
                  </a:lnTo>
                  <a:lnTo>
                    <a:pt x="164564" y="966752"/>
                  </a:lnTo>
                  <a:lnTo>
                    <a:pt x="164546" y="972183"/>
                  </a:lnTo>
                  <a:lnTo>
                    <a:pt x="164527" y="977614"/>
                  </a:lnTo>
                  <a:lnTo>
                    <a:pt x="164508" y="983045"/>
                  </a:lnTo>
                  <a:lnTo>
                    <a:pt x="164489" y="988477"/>
                  </a:lnTo>
                  <a:lnTo>
                    <a:pt x="164470" y="993908"/>
                  </a:lnTo>
                  <a:lnTo>
                    <a:pt x="164450" y="999339"/>
                  </a:lnTo>
                  <a:lnTo>
                    <a:pt x="164430" y="1004770"/>
                  </a:lnTo>
                  <a:lnTo>
                    <a:pt x="164411" y="1010201"/>
                  </a:lnTo>
                  <a:lnTo>
                    <a:pt x="164391" y="1015633"/>
                  </a:lnTo>
                  <a:lnTo>
                    <a:pt x="164371" y="1021064"/>
                  </a:lnTo>
                  <a:lnTo>
                    <a:pt x="164351" y="1026495"/>
                  </a:lnTo>
                  <a:lnTo>
                    <a:pt x="164331" y="1031926"/>
                  </a:lnTo>
                  <a:lnTo>
                    <a:pt x="164310" y="1037357"/>
                  </a:lnTo>
                  <a:lnTo>
                    <a:pt x="164290" y="1042789"/>
                  </a:lnTo>
                  <a:lnTo>
                    <a:pt x="164270" y="1048220"/>
                  </a:lnTo>
                  <a:lnTo>
                    <a:pt x="164250" y="1053651"/>
                  </a:lnTo>
                  <a:lnTo>
                    <a:pt x="164229" y="1059082"/>
                  </a:lnTo>
                  <a:lnTo>
                    <a:pt x="164209" y="1064513"/>
                  </a:lnTo>
                  <a:lnTo>
                    <a:pt x="164188" y="1069944"/>
                  </a:lnTo>
                  <a:lnTo>
                    <a:pt x="164168" y="1075376"/>
                  </a:lnTo>
                  <a:lnTo>
                    <a:pt x="164148" y="1080807"/>
                  </a:lnTo>
                  <a:lnTo>
                    <a:pt x="164127" y="1086238"/>
                  </a:lnTo>
                  <a:lnTo>
                    <a:pt x="164107" y="1091669"/>
                  </a:lnTo>
                  <a:lnTo>
                    <a:pt x="164087" y="1097100"/>
                  </a:lnTo>
                  <a:lnTo>
                    <a:pt x="164067" y="1102532"/>
                  </a:lnTo>
                  <a:lnTo>
                    <a:pt x="164047" y="1107963"/>
                  </a:lnTo>
                  <a:lnTo>
                    <a:pt x="164027" y="1113394"/>
                  </a:lnTo>
                  <a:lnTo>
                    <a:pt x="164007" y="1118825"/>
                  </a:lnTo>
                  <a:lnTo>
                    <a:pt x="163987" y="1124256"/>
                  </a:lnTo>
                  <a:lnTo>
                    <a:pt x="163968" y="1129688"/>
                  </a:lnTo>
                  <a:lnTo>
                    <a:pt x="163948" y="1135119"/>
                  </a:lnTo>
                  <a:lnTo>
                    <a:pt x="163929" y="1140550"/>
                  </a:lnTo>
                  <a:lnTo>
                    <a:pt x="163910" y="1145981"/>
                  </a:lnTo>
                  <a:lnTo>
                    <a:pt x="163891" y="1151412"/>
                  </a:lnTo>
                  <a:lnTo>
                    <a:pt x="163872" y="1156844"/>
                  </a:lnTo>
                  <a:lnTo>
                    <a:pt x="163853" y="1162275"/>
                  </a:lnTo>
                  <a:lnTo>
                    <a:pt x="163835" y="1167706"/>
                  </a:lnTo>
                  <a:lnTo>
                    <a:pt x="163817" y="1173137"/>
                  </a:lnTo>
                  <a:lnTo>
                    <a:pt x="163798" y="1178568"/>
                  </a:lnTo>
                  <a:lnTo>
                    <a:pt x="163781" y="1184000"/>
                  </a:lnTo>
                  <a:lnTo>
                    <a:pt x="163763" y="1189431"/>
                  </a:lnTo>
                  <a:lnTo>
                    <a:pt x="163745" y="1194862"/>
                  </a:lnTo>
                  <a:lnTo>
                    <a:pt x="163728" y="1200293"/>
                  </a:lnTo>
                  <a:lnTo>
                    <a:pt x="163712" y="1205724"/>
                  </a:lnTo>
                  <a:lnTo>
                    <a:pt x="163695" y="1211155"/>
                  </a:lnTo>
                  <a:lnTo>
                    <a:pt x="163678" y="1216587"/>
                  </a:lnTo>
                  <a:lnTo>
                    <a:pt x="163663" y="1222018"/>
                  </a:lnTo>
                  <a:lnTo>
                    <a:pt x="163647" y="1227449"/>
                  </a:lnTo>
                  <a:lnTo>
                    <a:pt x="163631" y="1232880"/>
                  </a:lnTo>
                  <a:lnTo>
                    <a:pt x="163616" y="1238311"/>
                  </a:lnTo>
                  <a:lnTo>
                    <a:pt x="163601" y="1243743"/>
                  </a:lnTo>
                  <a:lnTo>
                    <a:pt x="163586" y="1249174"/>
                  </a:lnTo>
                  <a:lnTo>
                    <a:pt x="163572" y="1254605"/>
                  </a:lnTo>
                  <a:lnTo>
                    <a:pt x="163558" y="1260036"/>
                  </a:lnTo>
                  <a:lnTo>
                    <a:pt x="163544" y="1265467"/>
                  </a:lnTo>
                  <a:lnTo>
                    <a:pt x="163530" y="1270899"/>
                  </a:lnTo>
                  <a:lnTo>
                    <a:pt x="163518" y="1276330"/>
                  </a:lnTo>
                  <a:lnTo>
                    <a:pt x="163505" y="1281761"/>
                  </a:lnTo>
                  <a:lnTo>
                    <a:pt x="163492" y="1287192"/>
                  </a:lnTo>
                  <a:lnTo>
                    <a:pt x="163480" y="1292623"/>
                  </a:lnTo>
                  <a:lnTo>
                    <a:pt x="163468" y="1298055"/>
                  </a:lnTo>
                  <a:lnTo>
                    <a:pt x="163457" y="1303486"/>
                  </a:lnTo>
                  <a:lnTo>
                    <a:pt x="163446" y="1308917"/>
                  </a:lnTo>
                  <a:lnTo>
                    <a:pt x="163435" y="1314348"/>
                  </a:lnTo>
                  <a:lnTo>
                    <a:pt x="163425" y="1319779"/>
                  </a:lnTo>
                  <a:lnTo>
                    <a:pt x="163415" y="1325211"/>
                  </a:lnTo>
                  <a:lnTo>
                    <a:pt x="163405" y="1330642"/>
                  </a:lnTo>
                  <a:lnTo>
                    <a:pt x="163396" y="1336073"/>
                  </a:lnTo>
                  <a:lnTo>
                    <a:pt x="163387" y="1341504"/>
                  </a:lnTo>
                  <a:lnTo>
                    <a:pt x="163379" y="1346935"/>
                  </a:lnTo>
                  <a:lnTo>
                    <a:pt x="163371" y="1352366"/>
                  </a:lnTo>
                  <a:lnTo>
                    <a:pt x="163363" y="1357798"/>
                  </a:lnTo>
                  <a:lnTo>
                    <a:pt x="163355" y="1363229"/>
                  </a:lnTo>
                  <a:lnTo>
                    <a:pt x="163349" y="1368660"/>
                  </a:lnTo>
                  <a:lnTo>
                    <a:pt x="163342" y="1374091"/>
                  </a:lnTo>
                  <a:lnTo>
                    <a:pt x="163335" y="1379522"/>
                  </a:lnTo>
                  <a:lnTo>
                    <a:pt x="163330" y="1384954"/>
                  </a:lnTo>
                  <a:lnTo>
                    <a:pt x="163324" y="1390385"/>
                  </a:lnTo>
                  <a:lnTo>
                    <a:pt x="163319" y="1395816"/>
                  </a:lnTo>
                  <a:lnTo>
                    <a:pt x="163314" y="1401247"/>
                  </a:lnTo>
                  <a:lnTo>
                    <a:pt x="163310" y="1406678"/>
                  </a:lnTo>
                  <a:lnTo>
                    <a:pt x="163306" y="1412110"/>
                  </a:lnTo>
                  <a:lnTo>
                    <a:pt x="163302" y="1417541"/>
                  </a:lnTo>
                  <a:lnTo>
                    <a:pt x="163299" y="1422972"/>
                  </a:lnTo>
                  <a:lnTo>
                    <a:pt x="163296" y="1428403"/>
                  </a:lnTo>
                  <a:lnTo>
                    <a:pt x="163294" y="1433834"/>
                  </a:lnTo>
                  <a:lnTo>
                    <a:pt x="163292" y="1439266"/>
                  </a:lnTo>
                  <a:lnTo>
                    <a:pt x="163290" y="1444697"/>
                  </a:lnTo>
                  <a:lnTo>
                    <a:pt x="163288" y="1450128"/>
                  </a:lnTo>
                  <a:lnTo>
                    <a:pt x="163288" y="1455559"/>
                  </a:lnTo>
                  <a:lnTo>
                    <a:pt x="163287" y="1460990"/>
                  </a:lnTo>
                  <a:lnTo>
                    <a:pt x="163287" y="1466422"/>
                  </a:lnTo>
                  <a:lnTo>
                    <a:pt x="163287" y="1471853"/>
                  </a:lnTo>
                  <a:lnTo>
                    <a:pt x="163287" y="1477284"/>
                  </a:lnTo>
                  <a:lnTo>
                    <a:pt x="163288" y="1482715"/>
                  </a:lnTo>
                  <a:lnTo>
                    <a:pt x="163289" y="1488146"/>
                  </a:lnTo>
                  <a:lnTo>
                    <a:pt x="163290" y="1493578"/>
                  </a:lnTo>
                  <a:lnTo>
                    <a:pt x="163292" y="1499009"/>
                  </a:lnTo>
                  <a:lnTo>
                    <a:pt x="163294" y="1504440"/>
                  </a:lnTo>
                  <a:lnTo>
                    <a:pt x="163297" y="1509871"/>
                  </a:lnTo>
                  <a:lnTo>
                    <a:pt x="163300" y="1515302"/>
                  </a:lnTo>
                  <a:lnTo>
                    <a:pt x="163303" y="1520733"/>
                  </a:lnTo>
                  <a:lnTo>
                    <a:pt x="163306" y="1526165"/>
                  </a:lnTo>
                  <a:lnTo>
                    <a:pt x="163310" y="1531596"/>
                  </a:lnTo>
                  <a:lnTo>
                    <a:pt x="163314" y="1537027"/>
                  </a:lnTo>
                  <a:lnTo>
                    <a:pt x="163318" y="1542458"/>
                  </a:lnTo>
                  <a:lnTo>
                    <a:pt x="163323" y="1547889"/>
                  </a:lnTo>
                  <a:lnTo>
                    <a:pt x="163328" y="1553321"/>
                  </a:lnTo>
                  <a:lnTo>
                    <a:pt x="163332" y="1558752"/>
                  </a:lnTo>
                  <a:lnTo>
                    <a:pt x="163338" y="1564183"/>
                  </a:lnTo>
                  <a:lnTo>
                    <a:pt x="163344" y="1569614"/>
                  </a:lnTo>
                  <a:lnTo>
                    <a:pt x="163350" y="1575045"/>
                  </a:lnTo>
                  <a:lnTo>
                    <a:pt x="163356" y="1580477"/>
                  </a:lnTo>
                  <a:lnTo>
                    <a:pt x="163362" y="1585908"/>
                  </a:lnTo>
                  <a:lnTo>
                    <a:pt x="163369" y="1591339"/>
                  </a:lnTo>
                  <a:lnTo>
                    <a:pt x="163375" y="1596770"/>
                  </a:lnTo>
                  <a:lnTo>
                    <a:pt x="163383" y="1602201"/>
                  </a:lnTo>
                  <a:lnTo>
                    <a:pt x="163390" y="1607633"/>
                  </a:lnTo>
                  <a:lnTo>
                    <a:pt x="163398" y="1613064"/>
                  </a:lnTo>
                  <a:lnTo>
                    <a:pt x="163405" y="1618495"/>
                  </a:lnTo>
                  <a:lnTo>
                    <a:pt x="163413" y="1623926"/>
                  </a:lnTo>
                  <a:lnTo>
                    <a:pt x="163421" y="1629357"/>
                  </a:lnTo>
                  <a:lnTo>
                    <a:pt x="163429" y="1634789"/>
                  </a:lnTo>
                  <a:lnTo>
                    <a:pt x="163438" y="1640220"/>
                  </a:lnTo>
                  <a:lnTo>
                    <a:pt x="163446" y="1645651"/>
                  </a:lnTo>
                  <a:lnTo>
                    <a:pt x="163455" y="1651082"/>
                  </a:lnTo>
                  <a:lnTo>
                    <a:pt x="163464" y="1656513"/>
                  </a:lnTo>
                  <a:lnTo>
                    <a:pt x="163473" y="1661944"/>
                  </a:lnTo>
                  <a:lnTo>
                    <a:pt x="163482" y="1667376"/>
                  </a:lnTo>
                  <a:lnTo>
                    <a:pt x="163491" y="1672807"/>
                  </a:lnTo>
                  <a:lnTo>
                    <a:pt x="163500" y="1678238"/>
                  </a:lnTo>
                  <a:lnTo>
                    <a:pt x="163509" y="1683669"/>
                  </a:lnTo>
                  <a:lnTo>
                    <a:pt x="163519" y="1689100"/>
                  </a:lnTo>
                  <a:lnTo>
                    <a:pt x="163528" y="1694532"/>
                  </a:lnTo>
                  <a:lnTo>
                    <a:pt x="163538" y="1699963"/>
                  </a:lnTo>
                  <a:lnTo>
                    <a:pt x="163547" y="1705394"/>
                  </a:lnTo>
                  <a:lnTo>
                    <a:pt x="163556" y="1710825"/>
                  </a:lnTo>
                  <a:lnTo>
                    <a:pt x="163566" y="1716256"/>
                  </a:lnTo>
                  <a:lnTo>
                    <a:pt x="163576" y="1721688"/>
                  </a:lnTo>
                  <a:lnTo>
                    <a:pt x="163585" y="1727119"/>
                  </a:lnTo>
                  <a:lnTo>
                    <a:pt x="163594" y="1732550"/>
                  </a:lnTo>
                  <a:lnTo>
                    <a:pt x="163604" y="1737981"/>
                  </a:lnTo>
                  <a:lnTo>
                    <a:pt x="163613" y="1743412"/>
                  </a:lnTo>
                  <a:lnTo>
                    <a:pt x="163623" y="1748844"/>
                  </a:lnTo>
                  <a:lnTo>
                    <a:pt x="163632" y="1754275"/>
                  </a:lnTo>
                  <a:lnTo>
                    <a:pt x="163641" y="1759706"/>
                  </a:lnTo>
                  <a:lnTo>
                    <a:pt x="163650" y="1765137"/>
                  </a:lnTo>
                  <a:lnTo>
                    <a:pt x="163659" y="1770568"/>
                  </a:lnTo>
                  <a:lnTo>
                    <a:pt x="163668" y="1776000"/>
                  </a:lnTo>
                  <a:lnTo>
                    <a:pt x="163677" y="1781431"/>
                  </a:lnTo>
                  <a:lnTo>
                    <a:pt x="163685" y="1786862"/>
                  </a:lnTo>
                  <a:lnTo>
                    <a:pt x="163694" y="1792293"/>
                  </a:lnTo>
                  <a:lnTo>
                    <a:pt x="163702" y="1797724"/>
                  </a:lnTo>
                  <a:lnTo>
                    <a:pt x="163710" y="1803155"/>
                  </a:lnTo>
                  <a:lnTo>
                    <a:pt x="163718" y="1808587"/>
                  </a:lnTo>
                  <a:lnTo>
                    <a:pt x="163726" y="1814018"/>
                  </a:lnTo>
                  <a:lnTo>
                    <a:pt x="163733" y="1819449"/>
                  </a:lnTo>
                  <a:lnTo>
                    <a:pt x="163740" y="1824880"/>
                  </a:lnTo>
                  <a:lnTo>
                    <a:pt x="163747" y="1830311"/>
                  </a:lnTo>
                  <a:lnTo>
                    <a:pt x="163754" y="1835743"/>
                  </a:lnTo>
                  <a:lnTo>
                    <a:pt x="163760" y="1841174"/>
                  </a:lnTo>
                  <a:lnTo>
                    <a:pt x="163766" y="1846605"/>
                  </a:lnTo>
                  <a:lnTo>
                    <a:pt x="163772" y="1852036"/>
                  </a:lnTo>
                  <a:lnTo>
                    <a:pt x="163777" y="1857467"/>
                  </a:lnTo>
                  <a:lnTo>
                    <a:pt x="163782" y="1862899"/>
                  </a:lnTo>
                  <a:lnTo>
                    <a:pt x="163787" y="1868330"/>
                  </a:lnTo>
                  <a:lnTo>
                    <a:pt x="163792" y="1873761"/>
                  </a:lnTo>
                  <a:lnTo>
                    <a:pt x="163795" y="1879192"/>
                  </a:lnTo>
                  <a:lnTo>
                    <a:pt x="163799" y="1884623"/>
                  </a:lnTo>
                  <a:lnTo>
                    <a:pt x="163803" y="1890055"/>
                  </a:lnTo>
                  <a:lnTo>
                    <a:pt x="163805" y="1895486"/>
                  </a:lnTo>
                  <a:lnTo>
                    <a:pt x="163807" y="1900917"/>
                  </a:lnTo>
                  <a:lnTo>
                    <a:pt x="163810" y="1906348"/>
                  </a:lnTo>
                  <a:lnTo>
                    <a:pt x="163811" y="1911779"/>
                  </a:lnTo>
                  <a:lnTo>
                    <a:pt x="163811" y="1917211"/>
                  </a:lnTo>
                  <a:lnTo>
                    <a:pt x="163812" y="1922642"/>
                  </a:lnTo>
                  <a:lnTo>
                    <a:pt x="163812" y="1928073"/>
                  </a:lnTo>
                  <a:lnTo>
                    <a:pt x="163811" y="1933504"/>
                  </a:lnTo>
                  <a:lnTo>
                    <a:pt x="163810" y="1938935"/>
                  </a:lnTo>
                  <a:lnTo>
                    <a:pt x="163809" y="1944367"/>
                  </a:lnTo>
                  <a:lnTo>
                    <a:pt x="163806" y="1949798"/>
                  </a:lnTo>
                  <a:lnTo>
                    <a:pt x="163803" y="1955229"/>
                  </a:lnTo>
                  <a:lnTo>
                    <a:pt x="163801" y="1960660"/>
                  </a:lnTo>
                  <a:lnTo>
                    <a:pt x="163796" y="1966091"/>
                  </a:lnTo>
                  <a:lnTo>
                    <a:pt x="163791" y="1971522"/>
                  </a:lnTo>
                  <a:lnTo>
                    <a:pt x="163786" y="1976954"/>
                  </a:lnTo>
                  <a:lnTo>
                    <a:pt x="163781" y="1982385"/>
                  </a:lnTo>
                  <a:lnTo>
                    <a:pt x="163773" y="1987816"/>
                  </a:lnTo>
                  <a:lnTo>
                    <a:pt x="163766" y="1993247"/>
                  </a:lnTo>
                  <a:lnTo>
                    <a:pt x="163759" y="1998678"/>
                  </a:lnTo>
                  <a:lnTo>
                    <a:pt x="163750" y="2004110"/>
                  </a:lnTo>
                  <a:lnTo>
                    <a:pt x="163740" y="2009541"/>
                  </a:lnTo>
                  <a:lnTo>
                    <a:pt x="163731" y="2014972"/>
                  </a:lnTo>
                  <a:lnTo>
                    <a:pt x="163719" y="2020403"/>
                  </a:lnTo>
                  <a:lnTo>
                    <a:pt x="163707" y="2025834"/>
                  </a:lnTo>
                  <a:lnTo>
                    <a:pt x="163695" y="2031266"/>
                  </a:lnTo>
                  <a:lnTo>
                    <a:pt x="163682" y="2036697"/>
                  </a:lnTo>
                  <a:lnTo>
                    <a:pt x="163668" y="2042128"/>
                  </a:lnTo>
                  <a:lnTo>
                    <a:pt x="163653" y="2047559"/>
                  </a:lnTo>
                  <a:lnTo>
                    <a:pt x="163638" y="2052990"/>
                  </a:lnTo>
                  <a:lnTo>
                    <a:pt x="163621" y="2058422"/>
                  </a:lnTo>
                  <a:lnTo>
                    <a:pt x="163603" y="2063853"/>
                  </a:lnTo>
                  <a:lnTo>
                    <a:pt x="163585" y="2069284"/>
                  </a:lnTo>
                  <a:lnTo>
                    <a:pt x="163566" y="2074715"/>
                  </a:lnTo>
                  <a:lnTo>
                    <a:pt x="163545" y="2080146"/>
                  </a:lnTo>
                  <a:lnTo>
                    <a:pt x="163525" y="2085578"/>
                  </a:lnTo>
                  <a:lnTo>
                    <a:pt x="163503" y="2091009"/>
                  </a:lnTo>
                  <a:lnTo>
                    <a:pt x="163480" y="2096440"/>
                  </a:lnTo>
                  <a:lnTo>
                    <a:pt x="163456" y="2101871"/>
                  </a:lnTo>
                  <a:lnTo>
                    <a:pt x="163432" y="2107302"/>
                  </a:lnTo>
                  <a:lnTo>
                    <a:pt x="163405" y="2112733"/>
                  </a:lnTo>
                  <a:lnTo>
                    <a:pt x="163378" y="2118165"/>
                  </a:lnTo>
                  <a:lnTo>
                    <a:pt x="163351" y="2123596"/>
                  </a:lnTo>
                  <a:lnTo>
                    <a:pt x="163322" y="2129027"/>
                  </a:lnTo>
                  <a:lnTo>
                    <a:pt x="163292" y="2134458"/>
                  </a:lnTo>
                  <a:lnTo>
                    <a:pt x="163261" y="2139889"/>
                  </a:lnTo>
                  <a:lnTo>
                    <a:pt x="163230" y="2145321"/>
                  </a:lnTo>
                  <a:lnTo>
                    <a:pt x="163196" y="2150752"/>
                  </a:lnTo>
                  <a:lnTo>
                    <a:pt x="163162" y="2156183"/>
                  </a:lnTo>
                  <a:lnTo>
                    <a:pt x="163127" y="2161614"/>
                  </a:lnTo>
                  <a:lnTo>
                    <a:pt x="163090" y="2167045"/>
                  </a:lnTo>
                  <a:lnTo>
                    <a:pt x="163052" y="2172477"/>
                  </a:lnTo>
                  <a:lnTo>
                    <a:pt x="163014" y="2177908"/>
                  </a:lnTo>
                  <a:lnTo>
                    <a:pt x="162975" y="2183339"/>
                  </a:lnTo>
                  <a:lnTo>
                    <a:pt x="162933" y="2188770"/>
                  </a:lnTo>
                  <a:lnTo>
                    <a:pt x="162891" y="2194201"/>
                  </a:lnTo>
                  <a:lnTo>
                    <a:pt x="162849" y="2199633"/>
                  </a:lnTo>
                  <a:lnTo>
                    <a:pt x="162803" y="2205064"/>
                  </a:lnTo>
                  <a:lnTo>
                    <a:pt x="162757" y="2210495"/>
                  </a:lnTo>
                  <a:lnTo>
                    <a:pt x="162712" y="2215926"/>
                  </a:lnTo>
                  <a:lnTo>
                    <a:pt x="162663" y="2221357"/>
                  </a:lnTo>
                  <a:lnTo>
                    <a:pt x="162613" y="2226789"/>
                  </a:lnTo>
                  <a:lnTo>
                    <a:pt x="162563" y="2232220"/>
                  </a:lnTo>
                  <a:lnTo>
                    <a:pt x="162512" y="2237651"/>
                  </a:lnTo>
                  <a:lnTo>
                    <a:pt x="162457" y="2243082"/>
                  </a:lnTo>
                  <a:lnTo>
                    <a:pt x="162403" y="2248513"/>
                  </a:lnTo>
                  <a:lnTo>
                    <a:pt x="162349" y="2253944"/>
                  </a:lnTo>
                  <a:lnTo>
                    <a:pt x="162290" y="2259376"/>
                  </a:lnTo>
                  <a:lnTo>
                    <a:pt x="162232" y="2264807"/>
                  </a:lnTo>
                  <a:lnTo>
                    <a:pt x="162173" y="2270238"/>
                  </a:lnTo>
                  <a:lnTo>
                    <a:pt x="162112" y="2275669"/>
                  </a:lnTo>
                  <a:lnTo>
                    <a:pt x="162049" y="2281100"/>
                  </a:lnTo>
                  <a:lnTo>
                    <a:pt x="161986" y="2286532"/>
                  </a:lnTo>
                  <a:lnTo>
                    <a:pt x="161922" y="2291963"/>
                  </a:lnTo>
                  <a:lnTo>
                    <a:pt x="161854" y="2297394"/>
                  </a:lnTo>
                  <a:lnTo>
                    <a:pt x="161787" y="2302825"/>
                  </a:lnTo>
                  <a:lnTo>
                    <a:pt x="161719" y="2308256"/>
                  </a:lnTo>
                  <a:lnTo>
                    <a:pt x="161647" y="2313688"/>
                  </a:lnTo>
                  <a:lnTo>
                    <a:pt x="161575" y="2319119"/>
                  </a:lnTo>
                  <a:lnTo>
                    <a:pt x="161503" y="2324550"/>
                  </a:lnTo>
                  <a:lnTo>
                    <a:pt x="161428" y="2329981"/>
                  </a:lnTo>
                  <a:lnTo>
                    <a:pt x="161351" y="2335412"/>
                  </a:lnTo>
                  <a:lnTo>
                    <a:pt x="161274" y="2340844"/>
                  </a:lnTo>
                  <a:lnTo>
                    <a:pt x="161196" y="2346275"/>
                  </a:lnTo>
                  <a:lnTo>
                    <a:pt x="161114" y="2351706"/>
                  </a:lnTo>
                  <a:lnTo>
                    <a:pt x="161032" y="2357137"/>
                  </a:lnTo>
                  <a:lnTo>
                    <a:pt x="160950" y="2362568"/>
                  </a:lnTo>
                  <a:lnTo>
                    <a:pt x="160864" y="2368000"/>
                  </a:lnTo>
                  <a:lnTo>
                    <a:pt x="160778" y="2373431"/>
                  </a:lnTo>
                  <a:lnTo>
                    <a:pt x="160691" y="2378862"/>
                  </a:lnTo>
                  <a:lnTo>
                    <a:pt x="160602" y="2384293"/>
                  </a:lnTo>
                  <a:lnTo>
                    <a:pt x="160510" y="2389724"/>
                  </a:lnTo>
                  <a:lnTo>
                    <a:pt x="160419" y="2395155"/>
                  </a:lnTo>
                  <a:lnTo>
                    <a:pt x="160326" y="2400587"/>
                  </a:lnTo>
                  <a:lnTo>
                    <a:pt x="160229" y="2406018"/>
                  </a:lnTo>
                  <a:lnTo>
                    <a:pt x="160133" y="2411449"/>
                  </a:lnTo>
                  <a:lnTo>
                    <a:pt x="160036" y="2416880"/>
                  </a:lnTo>
                  <a:lnTo>
                    <a:pt x="159935" y="2422311"/>
                  </a:lnTo>
                  <a:lnTo>
                    <a:pt x="159834" y="2427743"/>
                  </a:lnTo>
                  <a:lnTo>
                    <a:pt x="159732" y="2433174"/>
                  </a:lnTo>
                  <a:lnTo>
                    <a:pt x="159628" y="2438605"/>
                  </a:lnTo>
                  <a:lnTo>
                    <a:pt x="159521" y="2444036"/>
                  </a:lnTo>
                  <a:lnTo>
                    <a:pt x="159414" y="2449467"/>
                  </a:lnTo>
                  <a:lnTo>
                    <a:pt x="159307" y="2454899"/>
                  </a:lnTo>
                  <a:lnTo>
                    <a:pt x="159195" y="2460330"/>
                  </a:lnTo>
                  <a:lnTo>
                    <a:pt x="159083" y="2465761"/>
                  </a:lnTo>
                  <a:lnTo>
                    <a:pt x="158971" y="2471192"/>
                  </a:lnTo>
                  <a:lnTo>
                    <a:pt x="158855" y="2476623"/>
                  </a:lnTo>
                  <a:lnTo>
                    <a:pt x="158738" y="2482055"/>
                  </a:lnTo>
                  <a:lnTo>
                    <a:pt x="158621" y="2487486"/>
                  </a:lnTo>
                  <a:lnTo>
                    <a:pt x="158502" y="2492917"/>
                  </a:lnTo>
                  <a:lnTo>
                    <a:pt x="158380" y="2498348"/>
                  </a:lnTo>
                  <a:lnTo>
                    <a:pt x="158257" y="2503779"/>
                  </a:lnTo>
                  <a:lnTo>
                    <a:pt x="158135" y="2509211"/>
                  </a:lnTo>
                  <a:lnTo>
                    <a:pt x="158007" y="2514642"/>
                  </a:lnTo>
                  <a:lnTo>
                    <a:pt x="157880" y="2520073"/>
                  </a:lnTo>
                  <a:lnTo>
                    <a:pt x="157752" y="2525504"/>
                  </a:lnTo>
                  <a:lnTo>
                    <a:pt x="157621" y="2530935"/>
                  </a:lnTo>
                  <a:lnTo>
                    <a:pt x="157488" y="2536367"/>
                  </a:lnTo>
                  <a:lnTo>
                    <a:pt x="157355" y="2541798"/>
                  </a:lnTo>
                  <a:lnTo>
                    <a:pt x="157221" y="2547229"/>
                  </a:lnTo>
                  <a:lnTo>
                    <a:pt x="157083" y="2552660"/>
                  </a:lnTo>
                  <a:lnTo>
                    <a:pt x="156945" y="2558091"/>
                  </a:lnTo>
                  <a:lnTo>
                    <a:pt x="156807" y="2563522"/>
                  </a:lnTo>
                  <a:lnTo>
                    <a:pt x="156664" y="2568954"/>
                  </a:lnTo>
                  <a:lnTo>
                    <a:pt x="156521" y="2574385"/>
                  </a:lnTo>
                  <a:lnTo>
                    <a:pt x="156378" y="2579816"/>
                  </a:lnTo>
                  <a:lnTo>
                    <a:pt x="156232" y="2585247"/>
                  </a:lnTo>
                  <a:lnTo>
                    <a:pt x="156083" y="2590678"/>
                  </a:lnTo>
                  <a:lnTo>
                    <a:pt x="155935" y="2596110"/>
                  </a:lnTo>
                  <a:lnTo>
                    <a:pt x="155785" y="2601541"/>
                  </a:lnTo>
                  <a:lnTo>
                    <a:pt x="155632" y="2606972"/>
                  </a:lnTo>
                  <a:lnTo>
                    <a:pt x="155478" y="2612403"/>
                  </a:lnTo>
                  <a:lnTo>
                    <a:pt x="155325" y="2617834"/>
                  </a:lnTo>
                  <a:lnTo>
                    <a:pt x="155167" y="2623266"/>
                  </a:lnTo>
                  <a:lnTo>
                    <a:pt x="155008" y="2628697"/>
                  </a:lnTo>
                  <a:lnTo>
                    <a:pt x="154850" y="2634128"/>
                  </a:lnTo>
                  <a:lnTo>
                    <a:pt x="154689" y="2639559"/>
                  </a:lnTo>
                  <a:lnTo>
                    <a:pt x="154525" y="2644990"/>
                  </a:lnTo>
                  <a:lnTo>
                    <a:pt x="154361" y="2650422"/>
                  </a:lnTo>
                  <a:lnTo>
                    <a:pt x="154197" y="2655853"/>
                  </a:lnTo>
                  <a:lnTo>
                    <a:pt x="154028" y="2661284"/>
                  </a:lnTo>
                  <a:lnTo>
                    <a:pt x="153859" y="2666715"/>
                  </a:lnTo>
                  <a:lnTo>
                    <a:pt x="153691" y="2672146"/>
                  </a:lnTo>
                  <a:lnTo>
                    <a:pt x="153518" y="2677578"/>
                  </a:lnTo>
                  <a:lnTo>
                    <a:pt x="153344" y="2683009"/>
                  </a:lnTo>
                  <a:lnTo>
                    <a:pt x="153171" y="2688440"/>
                  </a:lnTo>
                  <a:lnTo>
                    <a:pt x="152995" y="2693871"/>
                  </a:lnTo>
                  <a:lnTo>
                    <a:pt x="152816" y="2699302"/>
                  </a:lnTo>
                  <a:lnTo>
                    <a:pt x="152638" y="2704733"/>
                  </a:lnTo>
                  <a:lnTo>
                    <a:pt x="152459" y="2710165"/>
                  </a:lnTo>
                  <a:lnTo>
                    <a:pt x="152276" y="2715596"/>
                  </a:lnTo>
                  <a:lnTo>
                    <a:pt x="152092" y="2721027"/>
                  </a:lnTo>
                  <a:lnTo>
                    <a:pt x="151909" y="2726458"/>
                  </a:lnTo>
                  <a:lnTo>
                    <a:pt x="151722" y="2731889"/>
                  </a:lnTo>
                  <a:lnTo>
                    <a:pt x="151534" y="2737321"/>
                  </a:lnTo>
                  <a:lnTo>
                    <a:pt x="151346" y="2742752"/>
                  </a:lnTo>
                  <a:lnTo>
                    <a:pt x="151156" y="2748183"/>
                  </a:lnTo>
                  <a:lnTo>
                    <a:pt x="150964" y="2753614"/>
                  </a:lnTo>
                  <a:lnTo>
                    <a:pt x="150771" y="2759045"/>
                  </a:lnTo>
                  <a:lnTo>
                    <a:pt x="150578" y="2764477"/>
                  </a:lnTo>
                  <a:lnTo>
                    <a:pt x="150381" y="2769908"/>
                  </a:lnTo>
                  <a:lnTo>
                    <a:pt x="150184" y="277533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619306" y="3087563"/>
              <a:ext cx="161705" cy="0"/>
            </a:xfrm>
            <a:custGeom>
              <a:avLst/>
              <a:pathLst>
                <a:path w="161705" h="0">
                  <a:moveTo>
                    <a:pt x="0" y="0"/>
                  </a:moveTo>
                  <a:lnTo>
                    <a:pt x="16170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682108" y="4464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682108" y="2443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682108" y="16894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682108" y="3661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515544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4"/>
            <p:cNvSpPr/>
            <p:nvPr/>
          </p:nvSpPr>
          <p:spPr>
            <a:xfrm>
              <a:off x="395525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15" name="rc115"/>
            <p:cNvSpPr/>
            <p:nvPr/>
          </p:nvSpPr>
          <p:spPr>
            <a:xfrm>
              <a:off x="988380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857050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17" name="rc117"/>
            <p:cNvSpPr/>
            <p:nvPr/>
          </p:nvSpPr>
          <p:spPr>
            <a:xfrm>
              <a:off x="1461216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1360892" y="314407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19" name="rc119"/>
            <p:cNvSpPr/>
            <p:nvPr/>
          </p:nvSpPr>
          <p:spPr>
            <a:xfrm>
              <a:off x="1934052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20"/>
            <p:cNvSpPr/>
            <p:nvPr/>
          </p:nvSpPr>
          <p:spPr>
            <a:xfrm>
              <a:off x="1814033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21" name="rc121"/>
            <p:cNvSpPr/>
            <p:nvPr/>
          </p:nvSpPr>
          <p:spPr>
            <a:xfrm>
              <a:off x="2406888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2275559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23" name="pl123"/>
            <p:cNvSpPr/>
            <p:nvPr/>
          </p:nvSpPr>
          <p:spPr>
            <a:xfrm>
              <a:off x="515544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6255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80881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 rot="-1200000">
              <a:off x="66275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(10)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1200000">
              <a:off x="24403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(19)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988380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109835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1281651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 rot="-1200000">
              <a:off x="588379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(1)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1200000">
              <a:off x="76614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(1)</a:t>
              </a:r>
            </a:p>
          </p:txBody>
        </p:sp>
        <p:sp>
          <p:nvSpPr>
            <p:cNvPr id="133" name="pl133"/>
            <p:cNvSpPr/>
            <p:nvPr/>
          </p:nvSpPr>
          <p:spPr>
            <a:xfrm>
              <a:off x="1461216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157119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175448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 rot="-1200000">
              <a:off x="1011947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(24)</a:t>
              </a:r>
            </a:p>
          </p:txBody>
        </p:sp>
        <p:sp>
          <p:nvSpPr>
            <p:cNvPr id="137" name="tx137"/>
            <p:cNvSpPr/>
            <p:nvPr/>
          </p:nvSpPr>
          <p:spPr>
            <a:xfrm rot="-1200000">
              <a:off x="1189708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(15)</a:t>
              </a:r>
            </a:p>
          </p:txBody>
        </p:sp>
        <p:sp>
          <p:nvSpPr>
            <p:cNvPr id="138" name="pl138"/>
            <p:cNvSpPr/>
            <p:nvPr/>
          </p:nvSpPr>
          <p:spPr>
            <a:xfrm>
              <a:off x="1934052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04402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22732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 rot="-1200000">
              <a:off x="1534051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(5)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1200000">
              <a:off x="1711812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(5)</a:t>
              </a:r>
            </a:p>
          </p:txBody>
        </p:sp>
        <p:sp>
          <p:nvSpPr>
            <p:cNvPr id="143" name="pl143"/>
            <p:cNvSpPr/>
            <p:nvPr/>
          </p:nvSpPr>
          <p:spPr>
            <a:xfrm>
              <a:off x="2406888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51686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27001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 rot="-1200000">
              <a:off x="2006887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(6)</a:t>
              </a:r>
            </a:p>
          </p:txBody>
        </p:sp>
        <p:sp>
          <p:nvSpPr>
            <p:cNvPr id="147" name="tx147"/>
            <p:cNvSpPr/>
            <p:nvPr/>
          </p:nvSpPr>
          <p:spPr>
            <a:xfrm rot="-1200000">
              <a:off x="2184648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(4)</a:t>
              </a:r>
            </a:p>
          </p:txBody>
        </p:sp>
        <p:sp>
          <p:nvSpPr>
            <p:cNvPr id="148" name="pl148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54" name="pl154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 rot="-5400000">
              <a:off x="-672970" y="2670426"/>
              <a:ext cx="1537704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eggs)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515544" y="69589"/>
              <a:ext cx="93091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5</cp:revision>
  <dcterms:created xsi:type="dcterms:W3CDTF">2022-06-23T18:22:42Z</dcterms:created>
  <dcterms:modified xsi:type="dcterms:W3CDTF">2023-05-17T12:03:02Z</dcterms:modified>
</cp:coreProperties>
</file>