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6408738" cy="89995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86782" autoAdjust="0"/>
  </p:normalViewPr>
  <p:slideViewPr>
    <p:cSldViewPr snapToGrid="0">
      <p:cViewPr varScale="1">
        <p:scale>
          <a:sx n="46" d="100"/>
          <a:sy n="46" d="100"/>
        </p:scale>
        <p:origin x="2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F9FE-E6F4-49BB-AB5D-85A0EF1BB07E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748088" y="857250"/>
            <a:ext cx="16478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DB9A0-4F97-45B5-A2F3-5CCC529276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46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Solid bars show crosses in which models incluiding the cross factor (EG vs GE) presented lower AICc values.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B9A0-4F97-45B5-A2F3-5CCC529276E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16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472842"/>
            <a:ext cx="5447427" cy="3133172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4726842"/>
            <a:ext cx="4806554" cy="217280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5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479142"/>
            <a:ext cx="1381884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479142"/>
            <a:ext cx="4065543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2243638"/>
            <a:ext cx="5527537" cy="374355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6022610"/>
            <a:ext cx="5527537" cy="1968648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1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2395710"/>
            <a:ext cx="2723714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2395710"/>
            <a:ext cx="2723714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79144"/>
            <a:ext cx="5527537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2206137"/>
            <a:ext cx="2711196" cy="1081194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3287331"/>
            <a:ext cx="2711196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2206137"/>
            <a:ext cx="2724548" cy="1081194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3287331"/>
            <a:ext cx="2724548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99969"/>
            <a:ext cx="2066985" cy="209989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295769"/>
            <a:ext cx="3244424" cy="6395505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99862"/>
            <a:ext cx="2066985" cy="5001827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99969"/>
            <a:ext cx="2066985" cy="209989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295769"/>
            <a:ext cx="3244424" cy="6395505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99862"/>
            <a:ext cx="2066985" cy="5001827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479144"/>
            <a:ext cx="552753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2395710"/>
            <a:ext cx="552753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8341240"/>
            <a:ext cx="144196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8341240"/>
            <a:ext cx="21629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8341240"/>
            <a:ext cx="144196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6408738" cy="8999538"/>
            <a:chOff x="0" y="0"/>
            <a:chExt cx="6408738" cy="89995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89995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89995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595485" y="323647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595485" y="1292231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595485" y="1081670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595485" y="871108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595485" y="660546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595485" y="449984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809914" y="355232"/>
              <a:ext cx="157403" cy="189505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748462" y="565793"/>
              <a:ext cx="218855" cy="189505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2957671" y="776355"/>
              <a:ext cx="1009645" cy="189505"/>
            </a:xfrm>
            <a:prstGeom prst="rect">
              <a:avLst/>
            </a:prstGeom>
            <a:solidFill>
              <a:srgbClr val="984EA3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2495703" y="986917"/>
              <a:ext cx="1471613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956054" y="1197478"/>
              <a:ext cx="1011262" cy="189505"/>
            </a:xfrm>
            <a:prstGeom prst="rect">
              <a:avLst/>
            </a:prstGeom>
            <a:solidFill>
              <a:srgbClr val="984EA3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967317" y="323647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595485" y="1742216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595485" y="2710800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595485" y="2500238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595485" y="2289677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595485" y="2079115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595485" y="1868553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967317" y="1773800"/>
              <a:ext cx="1260844" cy="189505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967317" y="1984362"/>
              <a:ext cx="671659" cy="189505"/>
            </a:xfrm>
            <a:prstGeom prst="rect">
              <a:avLst/>
            </a:prstGeom>
            <a:solidFill>
              <a:srgbClr val="A65628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681403" y="2194924"/>
              <a:ext cx="285913" cy="189505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765927" y="2405486"/>
              <a:ext cx="201390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635261" y="2616047"/>
              <a:ext cx="332056" cy="189505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967317" y="1742216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595485" y="3160785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595485" y="4129369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595485" y="3918807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595485" y="3708245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595485" y="3497684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595485" y="3287122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950067" y="3192369"/>
              <a:ext cx="17249" cy="189505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635261" y="3402931"/>
              <a:ext cx="332056" cy="189505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378671" y="3613493"/>
              <a:ext cx="588645" cy="189505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201381" y="3824054"/>
              <a:ext cx="1765936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203537" y="4034616"/>
              <a:ext cx="1763780" cy="189505"/>
            </a:xfrm>
            <a:prstGeom prst="rect">
              <a:avLst/>
            </a:prstGeom>
            <a:solidFill>
              <a:srgbClr val="984EA3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3967317" y="3160785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1595485" y="4579354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595485" y="5547938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595485" y="5337376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1595485" y="5126814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1595485" y="4916252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595485" y="4705691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967317" y="4610938"/>
              <a:ext cx="539052" cy="189505"/>
            </a:xfrm>
            <a:prstGeom prst="rect">
              <a:avLst/>
            </a:prstGeom>
            <a:solidFill>
              <a:srgbClr val="A65628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967317" y="4821500"/>
              <a:ext cx="0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967317" y="5032061"/>
              <a:ext cx="0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589980" y="5242623"/>
              <a:ext cx="377336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225581" y="5453185"/>
              <a:ext cx="741736" cy="189505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3967317" y="4579354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1595485" y="5997922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595485" y="6966506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595485" y="6755945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595485" y="6545383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595485" y="6334821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595485" y="6124259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967317" y="6029507"/>
              <a:ext cx="2065649" cy="189505"/>
            </a:xfrm>
            <a:prstGeom prst="rect">
              <a:avLst/>
            </a:prstGeom>
            <a:solidFill>
              <a:srgbClr val="A65628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967317" y="6240068"/>
              <a:ext cx="1539534" cy="189505"/>
            </a:xfrm>
            <a:prstGeom prst="rect">
              <a:avLst/>
            </a:prstGeom>
            <a:solidFill>
              <a:srgbClr val="A65628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3967317" y="5997922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1595485" y="7416491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1595485" y="8385075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1595485" y="8174513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1595485" y="7963952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595485" y="7753390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595485" y="7542828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3967317" y="7448075"/>
              <a:ext cx="1498566" cy="189505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3967317" y="7658637"/>
              <a:ext cx="672737" cy="189505"/>
            </a:xfrm>
            <a:prstGeom prst="rect">
              <a:avLst/>
            </a:prstGeom>
            <a:solidFill>
              <a:srgbClr val="A65628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967317" y="7416491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71"/>
            <p:cNvSpPr/>
            <p:nvPr/>
          </p:nvSpPr>
          <p:spPr>
            <a:xfrm>
              <a:off x="1651157" y="7195323"/>
              <a:ext cx="2983626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 b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Sympatry: </a:t>
              </a: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 - LaxeXCachadas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651157" y="5776754"/>
              <a:ext cx="2983626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 b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Sympatry: </a:t>
              </a: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LanzadaXLouro - LouroXLanzada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51157" y="4358186"/>
              <a:ext cx="3273186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 b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Sympatry: </a:t>
              </a: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- LouroXCorrubedo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651157" y="2939617"/>
              <a:ext cx="3444557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 b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Allopatry: </a:t>
              </a: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- BelgiumXCachadas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651157" y="1523826"/>
              <a:ext cx="1223327" cy="1451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Average Sympatry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651157" y="102479"/>
              <a:ext cx="1214199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Average Allopatry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595485" y="8511412"/>
              <a:ext cx="4743663" cy="0"/>
            </a:xfrm>
            <a:custGeom>
              <a:avLst/>
              <a:gdLst/>
              <a:ahLst/>
              <a:cxnLst/>
              <a:rect l="0" t="0" r="0" b="0"/>
              <a:pathLst>
                <a:path w="4743663">
                  <a:moveTo>
                    <a:pt x="0" y="0"/>
                  </a:move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811106" y="85114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889212" y="85114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3967317" y="85114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045422" y="85114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6123527" y="85114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83"/>
            <p:cNvSpPr/>
            <p:nvPr/>
          </p:nvSpPr>
          <p:spPr>
            <a:xfrm>
              <a:off x="1682440" y="8569597"/>
              <a:ext cx="257333" cy="1120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-1.0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60545" y="8569597"/>
              <a:ext cx="257333" cy="1120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65717" y="8569597"/>
              <a:ext cx="203200" cy="1120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943822" y="8569597"/>
              <a:ext cx="203200" cy="1120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021927" y="8569597"/>
              <a:ext cx="203200" cy="1120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1595485" y="323647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tx89"/>
            <p:cNvSpPr/>
            <p:nvPr/>
          </p:nvSpPr>
          <p:spPr>
            <a:xfrm>
              <a:off x="1009060" y="1198092"/>
              <a:ext cx="523795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82695" y="987531"/>
              <a:ext cx="650160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65140" y="777287"/>
              <a:ext cx="767715" cy="147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82778" y="599269"/>
              <a:ext cx="1250076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74665" y="388707"/>
              <a:ext cx="758189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1560691" y="12922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1560691" y="10816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1560691" y="8711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1560691" y="6605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1560691" y="4499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1595485" y="1742216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tx100"/>
            <p:cNvSpPr/>
            <p:nvPr/>
          </p:nvSpPr>
          <p:spPr>
            <a:xfrm>
              <a:off x="1009060" y="2616661"/>
              <a:ext cx="523795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82695" y="2406100"/>
              <a:ext cx="650160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65140" y="2195855"/>
              <a:ext cx="767715" cy="147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82778" y="2017837"/>
              <a:ext cx="1250076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4665" y="1807276"/>
              <a:ext cx="758189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1560691" y="27108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1560691" y="25002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1560691" y="2289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1560691" y="2079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1560691" y="18685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1595485" y="3160785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tx111"/>
            <p:cNvSpPr/>
            <p:nvPr/>
          </p:nvSpPr>
          <p:spPr>
            <a:xfrm>
              <a:off x="1009060" y="4035230"/>
              <a:ext cx="523795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82695" y="3824668"/>
              <a:ext cx="650160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65140" y="3614424"/>
              <a:ext cx="767715" cy="147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82778" y="3436406"/>
              <a:ext cx="1250076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74665" y="3225844"/>
              <a:ext cx="758189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1560691" y="41293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1560691" y="3918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1560691" y="37082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1560691" y="34976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1560691" y="32871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1595485" y="4579354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tx122"/>
            <p:cNvSpPr/>
            <p:nvPr/>
          </p:nvSpPr>
          <p:spPr>
            <a:xfrm>
              <a:off x="1009060" y="5453799"/>
              <a:ext cx="523795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82695" y="5243237"/>
              <a:ext cx="650160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65140" y="5032993"/>
              <a:ext cx="767715" cy="147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82778" y="4854975"/>
              <a:ext cx="1250076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74665" y="4644413"/>
              <a:ext cx="758189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1560691" y="55479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1560691" y="53373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1560691" y="51268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1560691" y="49162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1560691" y="47056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1595485" y="5997922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tx133"/>
            <p:cNvSpPr/>
            <p:nvPr/>
          </p:nvSpPr>
          <p:spPr>
            <a:xfrm>
              <a:off x="1009060" y="6872368"/>
              <a:ext cx="523795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82695" y="6661806"/>
              <a:ext cx="650160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65140" y="6451562"/>
              <a:ext cx="767715" cy="147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82778" y="6273544"/>
              <a:ext cx="1250076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74665" y="6062982"/>
              <a:ext cx="758189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1560691" y="69665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1560691" y="67559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1560691" y="65453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1560691" y="63348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1560691" y="61242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1595485" y="7416491"/>
              <a:ext cx="0" cy="1094921"/>
            </a:xfrm>
            <a:custGeom>
              <a:avLst/>
              <a:gdLst/>
              <a:ahLst/>
              <a:cxnLst/>
              <a:rect l="0" t="0" r="0" b="0"/>
              <a:pathLst>
                <a:path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tx144"/>
            <p:cNvSpPr/>
            <p:nvPr/>
          </p:nvSpPr>
          <p:spPr>
            <a:xfrm>
              <a:off x="1009060" y="8290936"/>
              <a:ext cx="523795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82695" y="8080375"/>
              <a:ext cx="650160" cy="147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65140" y="7870130"/>
              <a:ext cx="767715" cy="147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82778" y="7692112"/>
              <a:ext cx="1250076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74665" y="7481551"/>
              <a:ext cx="758189" cy="1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1560691" y="83850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1560691" y="81745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1560691" y="7963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1560691" y="77533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560691" y="75428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tx154"/>
            <p:cNvSpPr/>
            <p:nvPr/>
          </p:nvSpPr>
          <p:spPr>
            <a:xfrm>
              <a:off x="1814419" y="8681505"/>
              <a:ext cx="4305796" cy="204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Reproductive isolation asymmetry (G♂E♀ - E♂G♀)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5400000">
              <a:off x="-155488" y="4345596"/>
              <a:ext cx="575369" cy="1438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110</Words>
  <Application>Microsoft Office PowerPoint</Application>
  <PresentationFormat>Personalizado</PresentationFormat>
  <Paragraphs>45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Luis Rodrigo Arce Valdés</cp:lastModifiedBy>
  <cp:revision>9</cp:revision>
  <dcterms:created xsi:type="dcterms:W3CDTF">2022-06-23T18:22:42Z</dcterms:created>
  <dcterms:modified xsi:type="dcterms:W3CDTF">2023-05-24T23:41:15Z</dcterms:modified>
</cp:coreProperties>
</file>