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0368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777" y="512598"/>
            <a:ext cx="3488135" cy="1090448"/>
          </a:xfrm>
        </p:spPr>
        <p:txBody>
          <a:bodyPr anchor="b"/>
          <a:lstStyle>
            <a:lvl1pPr algn="ctr">
              <a:defRPr sz="269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961" y="1645098"/>
            <a:ext cx="3077766" cy="756208"/>
          </a:xfrm>
        </p:spPr>
        <p:txBody>
          <a:bodyPr/>
          <a:lstStyle>
            <a:lvl1pPr marL="0" indent="0" algn="ctr">
              <a:buNone/>
              <a:defRPr sz="1077"/>
            </a:lvl1pPr>
            <a:lvl2pPr marL="205191" indent="0" algn="ctr">
              <a:buNone/>
              <a:defRPr sz="898"/>
            </a:lvl2pPr>
            <a:lvl3pPr marL="410383" indent="0" algn="ctr">
              <a:buNone/>
              <a:defRPr sz="808"/>
            </a:lvl3pPr>
            <a:lvl4pPr marL="615574" indent="0" algn="ctr">
              <a:buNone/>
              <a:defRPr sz="718"/>
            </a:lvl4pPr>
            <a:lvl5pPr marL="820765" indent="0" algn="ctr">
              <a:buNone/>
              <a:defRPr sz="718"/>
            </a:lvl5pPr>
            <a:lvl6pPr marL="1025957" indent="0" algn="ctr">
              <a:buNone/>
              <a:defRPr sz="718"/>
            </a:lvl6pPr>
            <a:lvl7pPr marL="1231148" indent="0" algn="ctr">
              <a:buNone/>
              <a:defRPr sz="718"/>
            </a:lvl7pPr>
            <a:lvl8pPr marL="1436340" indent="0" algn="ctr">
              <a:buNone/>
              <a:defRPr sz="718"/>
            </a:lvl8pPr>
            <a:lvl9pPr marL="1641531" indent="0" algn="ctr">
              <a:buNone/>
              <a:defRPr sz="71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6702" y="166757"/>
            <a:ext cx="884858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129" y="166757"/>
            <a:ext cx="2603277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91" y="780860"/>
            <a:ext cx="3539431" cy="1302882"/>
          </a:xfrm>
        </p:spPr>
        <p:txBody>
          <a:bodyPr anchor="b"/>
          <a:lstStyle>
            <a:lvl1pPr>
              <a:defRPr sz="269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91" y="2096068"/>
            <a:ext cx="3539431" cy="685155"/>
          </a:xfrm>
        </p:spPr>
        <p:txBody>
          <a:bodyPr/>
          <a:lstStyle>
            <a:lvl1pPr marL="0" indent="0">
              <a:buNone/>
              <a:defRPr sz="1077">
                <a:solidFill>
                  <a:schemeClr val="tx1"/>
                </a:solidFill>
              </a:defRPr>
            </a:lvl1pPr>
            <a:lvl2pPr marL="205191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2pPr>
            <a:lvl3pPr marL="410383" indent="0">
              <a:buNone/>
              <a:defRPr sz="808">
                <a:solidFill>
                  <a:schemeClr val="tx1">
                    <a:tint val="75000"/>
                  </a:schemeClr>
                </a:solidFill>
              </a:defRPr>
            </a:lvl3pPr>
            <a:lvl4pPr marL="615574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4pPr>
            <a:lvl5pPr marL="820765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5pPr>
            <a:lvl6pPr marL="1025957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6pPr>
            <a:lvl7pPr marL="1231148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7pPr>
            <a:lvl8pPr marL="1436340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8pPr>
            <a:lvl9pPr marL="1641531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129" y="833787"/>
            <a:ext cx="1744067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7492" y="833787"/>
            <a:ext cx="1744067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63" y="166758"/>
            <a:ext cx="3539431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64" y="767809"/>
            <a:ext cx="1736052" cy="376291"/>
          </a:xfrm>
        </p:spPr>
        <p:txBody>
          <a:bodyPr anchor="b"/>
          <a:lstStyle>
            <a:lvl1pPr marL="0" indent="0">
              <a:buNone/>
              <a:defRPr sz="1077" b="1"/>
            </a:lvl1pPr>
            <a:lvl2pPr marL="205191" indent="0">
              <a:buNone/>
              <a:defRPr sz="898" b="1"/>
            </a:lvl2pPr>
            <a:lvl3pPr marL="410383" indent="0">
              <a:buNone/>
              <a:defRPr sz="808" b="1"/>
            </a:lvl3pPr>
            <a:lvl4pPr marL="615574" indent="0">
              <a:buNone/>
              <a:defRPr sz="718" b="1"/>
            </a:lvl4pPr>
            <a:lvl5pPr marL="820765" indent="0">
              <a:buNone/>
              <a:defRPr sz="718" b="1"/>
            </a:lvl5pPr>
            <a:lvl6pPr marL="1025957" indent="0">
              <a:buNone/>
              <a:defRPr sz="718" b="1"/>
            </a:lvl6pPr>
            <a:lvl7pPr marL="1231148" indent="0">
              <a:buNone/>
              <a:defRPr sz="718" b="1"/>
            </a:lvl7pPr>
            <a:lvl8pPr marL="1436340" indent="0">
              <a:buNone/>
              <a:defRPr sz="718" b="1"/>
            </a:lvl8pPr>
            <a:lvl9pPr marL="1641531" indent="0">
              <a:buNone/>
              <a:defRPr sz="71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664" y="1144101"/>
            <a:ext cx="1736052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77492" y="767809"/>
            <a:ext cx="1744602" cy="376291"/>
          </a:xfrm>
        </p:spPr>
        <p:txBody>
          <a:bodyPr anchor="b"/>
          <a:lstStyle>
            <a:lvl1pPr marL="0" indent="0">
              <a:buNone/>
              <a:defRPr sz="1077" b="1"/>
            </a:lvl1pPr>
            <a:lvl2pPr marL="205191" indent="0">
              <a:buNone/>
              <a:defRPr sz="898" b="1"/>
            </a:lvl2pPr>
            <a:lvl3pPr marL="410383" indent="0">
              <a:buNone/>
              <a:defRPr sz="808" b="1"/>
            </a:lvl3pPr>
            <a:lvl4pPr marL="615574" indent="0">
              <a:buNone/>
              <a:defRPr sz="718" b="1"/>
            </a:lvl4pPr>
            <a:lvl5pPr marL="820765" indent="0">
              <a:buNone/>
              <a:defRPr sz="718" b="1"/>
            </a:lvl5pPr>
            <a:lvl6pPr marL="1025957" indent="0">
              <a:buNone/>
              <a:defRPr sz="718" b="1"/>
            </a:lvl6pPr>
            <a:lvl7pPr marL="1231148" indent="0">
              <a:buNone/>
              <a:defRPr sz="718" b="1"/>
            </a:lvl7pPr>
            <a:lvl8pPr marL="1436340" indent="0">
              <a:buNone/>
              <a:defRPr sz="718" b="1"/>
            </a:lvl8pPr>
            <a:lvl9pPr marL="1641531" indent="0">
              <a:buNone/>
              <a:defRPr sz="71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77492" y="1144101"/>
            <a:ext cx="1744602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2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63" y="208809"/>
            <a:ext cx="1323546" cy="730832"/>
          </a:xfrm>
        </p:spPr>
        <p:txBody>
          <a:bodyPr anchor="b"/>
          <a:lstStyle>
            <a:lvl1pPr>
              <a:defRPr sz="143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602" y="450971"/>
            <a:ext cx="2077492" cy="2225848"/>
          </a:xfrm>
        </p:spPr>
        <p:txBody>
          <a:bodyPr/>
          <a:lstStyle>
            <a:lvl1pPr>
              <a:defRPr sz="1436"/>
            </a:lvl1pPr>
            <a:lvl2pPr>
              <a:defRPr sz="1257"/>
            </a:lvl2pPr>
            <a:lvl3pPr>
              <a:defRPr sz="1077"/>
            </a:lvl3pPr>
            <a:lvl4pPr>
              <a:defRPr sz="898"/>
            </a:lvl4pPr>
            <a:lvl5pPr>
              <a:defRPr sz="898"/>
            </a:lvl5pPr>
            <a:lvl6pPr>
              <a:defRPr sz="898"/>
            </a:lvl6pPr>
            <a:lvl7pPr>
              <a:defRPr sz="898"/>
            </a:lvl7pPr>
            <a:lvl8pPr>
              <a:defRPr sz="898"/>
            </a:lvl8pPr>
            <a:lvl9pPr>
              <a:defRPr sz="898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63" y="939641"/>
            <a:ext cx="1323546" cy="1740802"/>
          </a:xfrm>
        </p:spPr>
        <p:txBody>
          <a:bodyPr/>
          <a:lstStyle>
            <a:lvl1pPr marL="0" indent="0">
              <a:buNone/>
              <a:defRPr sz="718"/>
            </a:lvl1pPr>
            <a:lvl2pPr marL="205191" indent="0">
              <a:buNone/>
              <a:defRPr sz="628"/>
            </a:lvl2pPr>
            <a:lvl3pPr marL="410383" indent="0">
              <a:buNone/>
              <a:defRPr sz="539"/>
            </a:lvl3pPr>
            <a:lvl4pPr marL="615574" indent="0">
              <a:buNone/>
              <a:defRPr sz="449"/>
            </a:lvl4pPr>
            <a:lvl5pPr marL="820765" indent="0">
              <a:buNone/>
              <a:defRPr sz="449"/>
            </a:lvl5pPr>
            <a:lvl6pPr marL="1025957" indent="0">
              <a:buNone/>
              <a:defRPr sz="449"/>
            </a:lvl6pPr>
            <a:lvl7pPr marL="1231148" indent="0">
              <a:buNone/>
              <a:defRPr sz="449"/>
            </a:lvl7pPr>
            <a:lvl8pPr marL="1436340" indent="0">
              <a:buNone/>
              <a:defRPr sz="449"/>
            </a:lvl8pPr>
            <a:lvl9pPr marL="1641531" indent="0">
              <a:buNone/>
              <a:defRPr sz="44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63" y="208809"/>
            <a:ext cx="1323546" cy="730832"/>
          </a:xfrm>
        </p:spPr>
        <p:txBody>
          <a:bodyPr anchor="b"/>
          <a:lstStyle>
            <a:lvl1pPr>
              <a:defRPr sz="143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4602" y="450971"/>
            <a:ext cx="2077492" cy="2225848"/>
          </a:xfrm>
        </p:spPr>
        <p:txBody>
          <a:bodyPr anchor="t"/>
          <a:lstStyle>
            <a:lvl1pPr marL="0" indent="0">
              <a:buNone/>
              <a:defRPr sz="1436"/>
            </a:lvl1pPr>
            <a:lvl2pPr marL="205191" indent="0">
              <a:buNone/>
              <a:defRPr sz="1257"/>
            </a:lvl2pPr>
            <a:lvl3pPr marL="410383" indent="0">
              <a:buNone/>
              <a:defRPr sz="1077"/>
            </a:lvl3pPr>
            <a:lvl4pPr marL="615574" indent="0">
              <a:buNone/>
              <a:defRPr sz="898"/>
            </a:lvl4pPr>
            <a:lvl5pPr marL="820765" indent="0">
              <a:buNone/>
              <a:defRPr sz="898"/>
            </a:lvl5pPr>
            <a:lvl6pPr marL="1025957" indent="0">
              <a:buNone/>
              <a:defRPr sz="898"/>
            </a:lvl6pPr>
            <a:lvl7pPr marL="1231148" indent="0">
              <a:buNone/>
              <a:defRPr sz="898"/>
            </a:lvl7pPr>
            <a:lvl8pPr marL="1436340" indent="0">
              <a:buNone/>
              <a:defRPr sz="898"/>
            </a:lvl8pPr>
            <a:lvl9pPr marL="1641531" indent="0">
              <a:buNone/>
              <a:defRPr sz="89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63" y="939641"/>
            <a:ext cx="1323546" cy="1740802"/>
          </a:xfrm>
        </p:spPr>
        <p:txBody>
          <a:bodyPr/>
          <a:lstStyle>
            <a:lvl1pPr marL="0" indent="0">
              <a:buNone/>
              <a:defRPr sz="718"/>
            </a:lvl1pPr>
            <a:lvl2pPr marL="205191" indent="0">
              <a:buNone/>
              <a:defRPr sz="628"/>
            </a:lvl2pPr>
            <a:lvl3pPr marL="410383" indent="0">
              <a:buNone/>
              <a:defRPr sz="539"/>
            </a:lvl3pPr>
            <a:lvl4pPr marL="615574" indent="0">
              <a:buNone/>
              <a:defRPr sz="449"/>
            </a:lvl4pPr>
            <a:lvl5pPr marL="820765" indent="0">
              <a:buNone/>
              <a:defRPr sz="449"/>
            </a:lvl5pPr>
            <a:lvl6pPr marL="1025957" indent="0">
              <a:buNone/>
              <a:defRPr sz="449"/>
            </a:lvl6pPr>
            <a:lvl7pPr marL="1231148" indent="0">
              <a:buNone/>
              <a:defRPr sz="449"/>
            </a:lvl7pPr>
            <a:lvl8pPr marL="1436340" indent="0">
              <a:buNone/>
              <a:defRPr sz="449"/>
            </a:lvl8pPr>
            <a:lvl9pPr marL="1641531" indent="0">
              <a:buNone/>
              <a:defRPr sz="44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129" y="166758"/>
            <a:ext cx="3539431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129" y="833787"/>
            <a:ext cx="3539431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128" y="2903029"/>
            <a:ext cx="923330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9347" y="2903029"/>
            <a:ext cx="1384995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8230" y="2903029"/>
            <a:ext cx="923330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0383" rtl="0" eaLnBrk="1" latinLnBrk="0" hangingPunct="1">
        <a:lnSpc>
          <a:spcPct val="90000"/>
        </a:lnSpc>
        <a:spcBef>
          <a:spcPct val="0"/>
        </a:spcBef>
        <a:buNone/>
        <a:defRPr sz="19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596" indent="-102596" algn="l" defTabSz="410383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257" kern="1200">
          <a:solidFill>
            <a:schemeClr val="tx1"/>
          </a:solidFill>
          <a:latin typeface="+mn-lt"/>
          <a:ea typeface="+mn-ea"/>
          <a:cs typeface="+mn-cs"/>
        </a:defRPr>
      </a:lvl1pPr>
      <a:lvl2pPr marL="307787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2pPr>
      <a:lvl3pPr marL="512978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3pPr>
      <a:lvl4pPr marL="718170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4pPr>
      <a:lvl5pPr marL="923361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5pPr>
      <a:lvl6pPr marL="1128552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6pPr>
      <a:lvl7pPr marL="1333744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7pPr>
      <a:lvl8pPr marL="1538935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8pPr>
      <a:lvl9pPr marL="1744127" indent="-102596" algn="l" defTabSz="410383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205191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2pPr>
      <a:lvl3pPr marL="410383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3pPr>
      <a:lvl4pPr marL="615574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4pPr>
      <a:lvl5pPr marL="820765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5pPr>
      <a:lvl6pPr marL="1025957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6pPr>
      <a:lvl7pPr marL="1231148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7pPr>
      <a:lvl8pPr marL="1436340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8pPr>
      <a:lvl9pPr marL="1641531" algn="l" defTabSz="410383" rtl="0" eaLnBrk="1" latinLnBrk="0" hangingPunct="1">
        <a:defRPr sz="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2</cp:revision>
  <dcterms:created xsi:type="dcterms:W3CDTF">2022-06-23T18:22:42Z</dcterms:created>
  <dcterms:modified xsi:type="dcterms:W3CDTF">2022-06-26T22:55:59Z</dcterms:modified>
</cp:coreProperties>
</file>