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98451" y="252289"/>
              <a:ext cx="2935554" cy="17979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37169" y="1455707"/>
              <a:ext cx="2258118" cy="420399"/>
            </a:xfrm>
            <a:custGeom>
              <a:avLst/>
              <a:pathLst>
                <a:path w="2258118" h="420399">
                  <a:moveTo>
                    <a:pt x="0" y="420399"/>
                  </a:moveTo>
                  <a:lnTo>
                    <a:pt x="564529" y="248846"/>
                  </a:lnTo>
                  <a:lnTo>
                    <a:pt x="1129059" y="248846"/>
                  </a:lnTo>
                  <a:lnTo>
                    <a:pt x="1693589" y="248846"/>
                  </a:lnTo>
                  <a:lnTo>
                    <a:pt x="2258118" y="0"/>
                  </a:lnTo>
                </a:path>
              </a:pathLst>
            </a:custGeom>
            <a:ln w="13550" cap="flat">
              <a:solidFill>
                <a:srgbClr val="EE74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37169" y="334013"/>
              <a:ext cx="564529" cy="52785"/>
            </a:xfrm>
            <a:custGeom>
              <a:avLst/>
              <a:pathLst>
                <a:path w="564529" h="52785">
                  <a:moveTo>
                    <a:pt x="0" y="52785"/>
                  </a:moveTo>
                  <a:lnTo>
                    <a:pt x="564529" y="0"/>
                  </a:lnTo>
                </a:path>
              </a:pathLst>
            </a:custGeom>
            <a:ln w="13550" cap="flat">
              <a:solidFill>
                <a:srgbClr val="87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03734" y="183750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712343" y="361972"/>
              <a:ext cx="49651" cy="49651"/>
            </a:xfrm>
            <a:prstGeom prst="ellipse">
              <a:avLst/>
            </a:prstGeom>
            <a:solidFill>
              <a:srgbClr val="87C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268263" y="166594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276872" y="309187"/>
              <a:ext cx="49651" cy="49651"/>
            </a:xfrm>
            <a:prstGeom prst="ellipse">
              <a:avLst/>
            </a:prstGeom>
            <a:solidFill>
              <a:srgbClr val="87C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832793" y="166594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397323" y="166594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961852" y="141710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EE7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403594" y="252289"/>
              <a:ext cx="2935554" cy="17979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42312" y="334013"/>
              <a:ext cx="2258118" cy="1468571"/>
            </a:xfrm>
            <a:custGeom>
              <a:avLst/>
              <a:pathLst>
                <a:path w="2258118" h="1468571">
                  <a:moveTo>
                    <a:pt x="0" y="1468571"/>
                  </a:moveTo>
                  <a:lnTo>
                    <a:pt x="564529" y="1057597"/>
                  </a:lnTo>
                  <a:lnTo>
                    <a:pt x="1129059" y="769162"/>
                  </a:lnTo>
                  <a:lnTo>
                    <a:pt x="1693589" y="77293"/>
                  </a:lnTo>
                  <a:lnTo>
                    <a:pt x="2258118" y="0"/>
                  </a:lnTo>
                </a:path>
              </a:pathLst>
            </a:custGeom>
            <a:ln w="13550" cap="flat">
              <a:solidFill>
                <a:srgbClr val="FFAE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42312" y="334013"/>
              <a:ext cx="2258118" cy="1257429"/>
            </a:xfrm>
            <a:custGeom>
              <a:avLst/>
              <a:pathLst>
                <a:path w="2258118" h="1257429">
                  <a:moveTo>
                    <a:pt x="0" y="1257429"/>
                  </a:moveTo>
                  <a:lnTo>
                    <a:pt x="564529" y="1257429"/>
                  </a:lnTo>
                  <a:lnTo>
                    <a:pt x="1129059" y="418514"/>
                  </a:lnTo>
                  <a:lnTo>
                    <a:pt x="1693589" y="3770"/>
                  </a:lnTo>
                  <a:lnTo>
                    <a:pt x="2258118" y="0"/>
                  </a:lnTo>
                </a:path>
              </a:pathLst>
            </a:custGeom>
            <a:ln w="13550" cap="flat">
              <a:solidFill>
                <a:srgbClr val="DD3A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42312" y="912769"/>
              <a:ext cx="2258118" cy="844570"/>
            </a:xfrm>
            <a:custGeom>
              <a:avLst/>
              <a:pathLst>
                <a:path w="2258118" h="844570">
                  <a:moveTo>
                    <a:pt x="0" y="844570"/>
                  </a:moveTo>
                  <a:lnTo>
                    <a:pt x="564529" y="505233"/>
                  </a:lnTo>
                  <a:lnTo>
                    <a:pt x="1129059" y="414744"/>
                  </a:lnTo>
                  <a:lnTo>
                    <a:pt x="1693589" y="182864"/>
                  </a:lnTo>
                  <a:lnTo>
                    <a:pt x="2258118" y="0"/>
                  </a:lnTo>
                </a:path>
              </a:pathLst>
            </a:custGeom>
            <a:ln w="13550" cap="flat">
              <a:solidFill>
                <a:srgbClr val="4367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42312" y="590400"/>
              <a:ext cx="2258118" cy="953911"/>
            </a:xfrm>
            <a:custGeom>
              <a:avLst/>
              <a:pathLst>
                <a:path w="2258118" h="953911">
                  <a:moveTo>
                    <a:pt x="0" y="953911"/>
                  </a:moveTo>
                  <a:lnTo>
                    <a:pt x="564529" y="591953"/>
                  </a:lnTo>
                  <a:lnTo>
                    <a:pt x="1129059" y="591953"/>
                  </a:lnTo>
                  <a:lnTo>
                    <a:pt x="1693589" y="209257"/>
                  </a:lnTo>
                  <a:lnTo>
                    <a:pt x="2258118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312" y="334013"/>
              <a:ext cx="2258118" cy="1634469"/>
            </a:xfrm>
            <a:custGeom>
              <a:avLst/>
              <a:pathLst>
                <a:path w="2258118" h="1634469">
                  <a:moveTo>
                    <a:pt x="0" y="1634469"/>
                  </a:moveTo>
                  <a:lnTo>
                    <a:pt x="564529" y="1508160"/>
                  </a:lnTo>
                  <a:lnTo>
                    <a:pt x="1129059" y="250731"/>
                  </a:lnTo>
                  <a:lnTo>
                    <a:pt x="1693589" y="20737"/>
                  </a:lnTo>
                  <a:lnTo>
                    <a:pt x="2258118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708877" y="176397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708877" y="155283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708877" y="192987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17486" y="1732514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17486" y="1519486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273407" y="135300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273407" y="155283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273407" y="18035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82016" y="1393177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282016" y="1157527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837936" y="106456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837936" y="71392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837936" y="54613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46545" y="1302688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846545" y="1157527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402466" y="37269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402466" y="2991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402466" y="31614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11075" y="1070808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11075" y="774831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66996" y="2954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FAE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966996" y="2954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DD3A3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966996" y="2954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75605" y="887943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975605" y="565574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54122" y="10613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G♂E♀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459265" y="10613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E♂G♀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98451" y="2050205"/>
              <a:ext cx="2935554" cy="0"/>
            </a:xfrm>
            <a:custGeom>
              <a:avLst/>
              <a:pathLst>
                <a:path w="2935554" h="0">
                  <a:moveTo>
                    <a:pt x="0" y="0"/>
                  </a:moveTo>
                  <a:lnTo>
                    <a:pt x="29355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37169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01698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66228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430758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995287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900000">
              <a:off x="371014" y="2157310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55" name="tx55"/>
            <p:cNvSpPr/>
            <p:nvPr/>
          </p:nvSpPr>
          <p:spPr>
            <a:xfrm rot="-900000">
              <a:off x="687158" y="2190011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56" name="tx56"/>
            <p:cNvSpPr/>
            <p:nvPr/>
          </p:nvSpPr>
          <p:spPr>
            <a:xfrm rot="-900000">
              <a:off x="1493286" y="2141932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57" name="tx57"/>
            <p:cNvSpPr/>
            <p:nvPr/>
          </p:nvSpPr>
          <p:spPr>
            <a:xfrm rot="-900000">
              <a:off x="2115571" y="2134169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58" name="tx58"/>
            <p:cNvSpPr/>
            <p:nvPr/>
          </p:nvSpPr>
          <p:spPr>
            <a:xfrm rot="-900000">
              <a:off x="2742207" y="2125993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3403594" y="2050205"/>
              <a:ext cx="2935554" cy="0"/>
            </a:xfrm>
            <a:custGeom>
              <a:avLst/>
              <a:pathLst>
                <a:path w="2935554" h="0">
                  <a:moveTo>
                    <a:pt x="0" y="0"/>
                  </a:moveTo>
                  <a:lnTo>
                    <a:pt x="29355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42312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06842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71371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35901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000431" y="20502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 rot="-900000">
              <a:off x="3376157" y="2157310"/>
              <a:ext cx="379094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66" name="tx66"/>
            <p:cNvSpPr/>
            <p:nvPr/>
          </p:nvSpPr>
          <p:spPr>
            <a:xfrm rot="-900000">
              <a:off x="3692302" y="2190011"/>
              <a:ext cx="631785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</a:t>
              </a:r>
            </a:p>
          </p:txBody>
        </p:sp>
        <p:sp>
          <p:nvSpPr>
            <p:cNvPr id="67" name="tx67"/>
            <p:cNvSpPr/>
            <p:nvPr/>
          </p:nvSpPr>
          <p:spPr>
            <a:xfrm rot="-900000">
              <a:off x="4498429" y="2141932"/>
              <a:ext cx="383857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68" name="tx68"/>
            <p:cNvSpPr/>
            <p:nvPr/>
          </p:nvSpPr>
          <p:spPr>
            <a:xfrm rot="-900000">
              <a:off x="5120714" y="2134169"/>
              <a:ext cx="32508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69" name="tx69"/>
            <p:cNvSpPr/>
            <p:nvPr/>
          </p:nvSpPr>
          <p:spPr>
            <a:xfrm rot="-900000">
              <a:off x="5747350" y="2125993"/>
              <a:ext cx="261897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98451" y="252289"/>
              <a:ext cx="0" cy="1797916"/>
            </a:xfrm>
            <a:custGeom>
              <a:avLst/>
              <a:pathLst>
                <a:path w="0" h="1797916">
                  <a:moveTo>
                    <a:pt x="0" y="1797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93581" y="1718783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93581" y="1247483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93581" y="776182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3581" y="304882"/>
              <a:ext cx="14224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363656" y="1747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63656" y="12766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63656" y="805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63656" y="334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 rot="-5400000">
              <a:off x="-623156" y="1105111"/>
              <a:ext cx="1427757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15566" y="2484458"/>
              <a:ext cx="164493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85155" y="2625477"/>
              <a:ext cx="372318" cy="71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Database</a:t>
              </a:r>
            </a:p>
          </p:txBody>
        </p:sp>
        <p:sp>
          <p:nvSpPr>
            <p:cNvPr id="82" name="pt82"/>
            <p:cNvSpPr/>
            <p:nvPr/>
          </p:nvSpPr>
          <p:spPr>
            <a:xfrm>
              <a:off x="892985" y="26389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367613" y="262516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1078149" y="2634645"/>
              <a:ext cx="162560" cy="56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2019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561386" y="2616865"/>
              <a:ext cx="329525" cy="73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Allopatric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2099678" y="2484458"/>
              <a:ext cx="4309059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2169267" y="2714865"/>
              <a:ext cx="440283" cy="922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Population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2682106" y="2663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7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45063" y="2638949"/>
              <a:ext cx="49651" cy="49651"/>
            </a:xfrm>
            <a:prstGeom prst="ellipse">
              <a:avLst/>
            </a:prstGeom>
            <a:solidFill>
              <a:srgbClr val="87CEFF">
                <a:alpha val="100000"/>
              </a:srgbClr>
            </a:solidFill>
            <a:ln w="9000" cap="rnd">
              <a:solidFill>
                <a:srgbClr val="87CE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682106" y="2883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367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745063" y="2858405"/>
              <a:ext cx="49651" cy="49651"/>
            </a:xfrm>
            <a:prstGeom prst="ellipse">
              <a:avLst/>
            </a:prstGeom>
            <a:solidFill>
              <a:srgbClr val="4367BF">
                <a:alpha val="100000"/>
              </a:srgbClr>
            </a:solidFill>
            <a:ln w="9000" cap="rnd">
              <a:solidFill>
                <a:srgbClr val="4367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535349" y="2663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98306" y="2638949"/>
              <a:ext cx="49651" cy="49651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535349" y="2883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AE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8306" y="2858405"/>
              <a:ext cx="49651" cy="49651"/>
            </a:xfrm>
            <a:prstGeom prst="ellipse">
              <a:avLst/>
            </a:prstGeom>
            <a:solidFill>
              <a:srgbClr val="FFAEB9">
                <a:alpha val="100000"/>
              </a:srgbClr>
            </a:solidFill>
            <a:ln w="9000" cap="rnd">
              <a:solidFill>
                <a:srgbClr val="FFAE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506107" y="2663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E74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69063" y="2638949"/>
              <a:ext cx="49651" cy="49651"/>
            </a:xfrm>
            <a:prstGeom prst="ellipse">
              <a:avLst/>
            </a:prstGeom>
            <a:solidFill>
              <a:srgbClr val="EE747B">
                <a:alpha val="100000"/>
              </a:srgbClr>
            </a:solidFill>
            <a:ln w="9000" cap="rnd">
              <a:solidFill>
                <a:srgbClr val="EE74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506107" y="28832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D3A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569063" y="2858405"/>
              <a:ext cx="49651" cy="49651"/>
            </a:xfrm>
            <a:prstGeom prst="ellipse">
              <a:avLst/>
            </a:prstGeom>
            <a:solidFill>
              <a:srgbClr val="DD3A3D">
                <a:alpha val="100000"/>
              </a:srgbClr>
            </a:solidFill>
            <a:ln w="9000" cap="rnd">
              <a:solidFill>
                <a:srgbClr val="DD3A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476865" y="26637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539821" y="2638949"/>
              <a:ext cx="49651" cy="49651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9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2930227" y="2633018"/>
              <a:ext cx="532566" cy="57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CachadasXLaxe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30227" y="2852474"/>
              <a:ext cx="532566" cy="57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LaxeXCachadas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783470" y="2633137"/>
              <a:ext cx="537210" cy="57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LaxeXMontalvo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83470" y="2836162"/>
              <a:ext cx="650081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BelgiumXCachadas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54228" y="2616706"/>
              <a:ext cx="650081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CachadasXBelgium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754228" y="2836162"/>
              <a:ext cx="618370" cy="73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LaigualXCachadas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724985" y="2633018"/>
              <a:ext cx="627459" cy="57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SwedenXCachadas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2023-04-27T18:58:24Z</dcterms:modified>
</cp:coreProperties>
</file>