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98451" y="252289"/>
              <a:ext cx="1095928" cy="9738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904" y="307181"/>
              <a:ext cx="843021" cy="874731"/>
            </a:xfrm>
            <a:custGeom>
              <a:avLst/>
              <a:pathLst>
                <a:path w="843021" h="874731">
                  <a:moveTo>
                    <a:pt x="0" y="874731"/>
                  </a:moveTo>
                  <a:lnTo>
                    <a:pt x="210755" y="748125"/>
                  </a:lnTo>
                  <a:lnTo>
                    <a:pt x="421510" y="679068"/>
                  </a:lnTo>
                  <a:lnTo>
                    <a:pt x="632266" y="245243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4904" y="810949"/>
              <a:ext cx="632266" cy="38955"/>
            </a:xfrm>
            <a:custGeom>
              <a:avLst/>
              <a:pathLst>
                <a:path w="632266" h="38955">
                  <a:moveTo>
                    <a:pt x="0" y="38955"/>
                  </a:moveTo>
                  <a:lnTo>
                    <a:pt x="210755" y="38955"/>
                  </a:lnTo>
                  <a:lnTo>
                    <a:pt x="421510" y="38955"/>
                  </a:lnTo>
                  <a:lnTo>
                    <a:pt x="632266" y="0"/>
                  </a:lnTo>
                </a:path>
              </a:pathLst>
            </a:custGeom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00078" y="1157087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00078" y="825079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10834" y="1030481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710834" y="825079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921589" y="961423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921589" y="825079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132344" y="527599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132344" y="786123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343100" y="282355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98451" y="1295770"/>
              <a:ext cx="1095928" cy="9738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24904" y="1367484"/>
              <a:ext cx="843021" cy="668443"/>
            </a:xfrm>
            <a:custGeom>
              <a:avLst/>
              <a:pathLst>
                <a:path w="843021" h="668443">
                  <a:moveTo>
                    <a:pt x="0" y="668443"/>
                  </a:moveTo>
                  <a:lnTo>
                    <a:pt x="210755" y="552462"/>
                  </a:lnTo>
                  <a:lnTo>
                    <a:pt x="421510" y="320498"/>
                  </a:lnTo>
                  <a:lnTo>
                    <a:pt x="632266" y="15051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00078" y="2011102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710834" y="1895120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921589" y="1663157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132344" y="1357709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343100" y="1342658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563968" y="252289"/>
              <a:ext cx="1095928" cy="9738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690421" y="833968"/>
              <a:ext cx="843021" cy="126605"/>
            </a:xfrm>
            <a:custGeom>
              <a:avLst/>
              <a:pathLst>
                <a:path w="843021" h="126605">
                  <a:moveTo>
                    <a:pt x="0" y="126605"/>
                  </a:moveTo>
                  <a:lnTo>
                    <a:pt x="210755" y="126605"/>
                  </a:lnTo>
                  <a:lnTo>
                    <a:pt x="421510" y="126605"/>
                  </a:lnTo>
                  <a:lnTo>
                    <a:pt x="632266" y="80567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665595" y="935748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876351" y="935748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087106" y="935748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297862" y="889710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508617" y="809142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563968" y="1295770"/>
              <a:ext cx="1095928" cy="9738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690421" y="1348006"/>
              <a:ext cx="843021" cy="286855"/>
            </a:xfrm>
            <a:custGeom>
              <a:avLst/>
              <a:pathLst>
                <a:path w="843021" h="286855">
                  <a:moveTo>
                    <a:pt x="0" y="286855"/>
                  </a:moveTo>
                  <a:lnTo>
                    <a:pt x="210755" y="286855"/>
                  </a:lnTo>
                  <a:lnTo>
                    <a:pt x="421510" y="286855"/>
                  </a:lnTo>
                  <a:lnTo>
                    <a:pt x="632266" y="52236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665595" y="1610035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876351" y="1610035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087106" y="1610035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297862" y="1375416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508617" y="1323180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729485" y="252289"/>
              <a:ext cx="1095928" cy="9738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855939" y="296557"/>
              <a:ext cx="843021" cy="860566"/>
            </a:xfrm>
            <a:custGeom>
              <a:avLst/>
              <a:pathLst>
                <a:path w="843021" h="860566">
                  <a:moveTo>
                    <a:pt x="0" y="860566"/>
                  </a:moveTo>
                  <a:lnTo>
                    <a:pt x="210755" y="812756"/>
                  </a:lnTo>
                  <a:lnTo>
                    <a:pt x="421510" y="672870"/>
                  </a:lnTo>
                  <a:lnTo>
                    <a:pt x="632266" y="38955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855939" y="594037"/>
              <a:ext cx="632266" cy="477206"/>
            </a:xfrm>
            <a:custGeom>
              <a:avLst/>
              <a:pathLst>
                <a:path w="632266" h="477206">
                  <a:moveTo>
                    <a:pt x="0" y="477206"/>
                  </a:moveTo>
                  <a:lnTo>
                    <a:pt x="210755" y="477206"/>
                  </a:lnTo>
                  <a:lnTo>
                    <a:pt x="421510" y="412575"/>
                  </a:lnTo>
                  <a:lnTo>
                    <a:pt x="632266" y="0"/>
                  </a:lnTo>
                </a:path>
              </a:pathLst>
            </a:custGeom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831113" y="1132297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831113" y="1046418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041868" y="1084488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041868" y="1046418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252623" y="944602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252623" y="981787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463379" y="310687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463379" y="569211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74134" y="271731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729485" y="1295770"/>
              <a:ext cx="1095928" cy="9738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855939" y="1371025"/>
              <a:ext cx="843021" cy="721565"/>
            </a:xfrm>
            <a:custGeom>
              <a:avLst/>
              <a:pathLst>
                <a:path w="843021" h="721565">
                  <a:moveTo>
                    <a:pt x="0" y="721565"/>
                  </a:moveTo>
                  <a:lnTo>
                    <a:pt x="210755" y="721565"/>
                  </a:lnTo>
                  <a:lnTo>
                    <a:pt x="421510" y="532984"/>
                  </a:lnTo>
                  <a:lnTo>
                    <a:pt x="632266" y="123949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831113" y="2067764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041868" y="2067764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252623" y="1879183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463379" y="1470149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674134" y="1346199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895002" y="252289"/>
              <a:ext cx="1095928" cy="9738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021456" y="296557"/>
              <a:ext cx="843021" cy="626832"/>
            </a:xfrm>
            <a:custGeom>
              <a:avLst/>
              <a:pathLst>
                <a:path w="843021" h="626832">
                  <a:moveTo>
                    <a:pt x="0" y="626832"/>
                  </a:moveTo>
                  <a:lnTo>
                    <a:pt x="210755" y="626832"/>
                  </a:lnTo>
                  <a:lnTo>
                    <a:pt x="421510" y="392212"/>
                  </a:lnTo>
                  <a:lnTo>
                    <a:pt x="632266" y="38955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021456" y="296557"/>
              <a:ext cx="210755" cy="885356"/>
            </a:xfrm>
            <a:custGeom>
              <a:avLst/>
              <a:pathLst>
                <a:path w="210755" h="885356">
                  <a:moveTo>
                    <a:pt x="0" y="885356"/>
                  </a:moveTo>
                  <a:lnTo>
                    <a:pt x="210755" y="0"/>
                  </a:lnTo>
                </a:path>
              </a:pathLst>
            </a:custGeom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996630" y="898563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996630" y="1157087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207385" y="898563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207385" y="271731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418141" y="663944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628896" y="310687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839651" y="271731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895002" y="1295770"/>
              <a:ext cx="1095928" cy="9738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021456" y="1386961"/>
              <a:ext cx="843021" cy="206287"/>
            </a:xfrm>
            <a:custGeom>
              <a:avLst/>
              <a:pathLst>
                <a:path w="843021" h="206287">
                  <a:moveTo>
                    <a:pt x="0" y="206287"/>
                  </a:moveTo>
                  <a:lnTo>
                    <a:pt x="210755" y="206287"/>
                  </a:lnTo>
                  <a:lnTo>
                    <a:pt x="421510" y="206287"/>
                  </a:lnTo>
                  <a:lnTo>
                    <a:pt x="632266" y="48694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996630" y="1568423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207385" y="1568423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418141" y="1568423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628896" y="1410830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839651" y="1362136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060520" y="252289"/>
              <a:ext cx="1095928" cy="9738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186973" y="296557"/>
              <a:ext cx="843021" cy="685265"/>
            </a:xfrm>
            <a:custGeom>
              <a:avLst/>
              <a:pathLst>
                <a:path w="843021" h="685265">
                  <a:moveTo>
                    <a:pt x="0" y="685265"/>
                  </a:moveTo>
                  <a:lnTo>
                    <a:pt x="210755" y="685265"/>
                  </a:lnTo>
                  <a:lnTo>
                    <a:pt x="421510" y="513506"/>
                  </a:lnTo>
                  <a:lnTo>
                    <a:pt x="632266" y="7082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186973" y="717986"/>
              <a:ext cx="632266" cy="463926"/>
            </a:xfrm>
            <a:custGeom>
              <a:avLst/>
              <a:pathLst>
                <a:path w="632266" h="463926">
                  <a:moveTo>
                    <a:pt x="0" y="463926"/>
                  </a:moveTo>
                  <a:lnTo>
                    <a:pt x="210755" y="242587"/>
                  </a:lnTo>
                  <a:lnTo>
                    <a:pt x="421510" y="242587"/>
                  </a:lnTo>
                  <a:lnTo>
                    <a:pt x="632266" y="0"/>
                  </a:lnTo>
                </a:path>
              </a:pathLst>
            </a:custGeom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162147" y="956997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162147" y="1157087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372902" y="956997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372902" y="935748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583658" y="785237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583658" y="935748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794413" y="278814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794413" y="693160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05169" y="271731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060520" y="1295770"/>
              <a:ext cx="1095928" cy="9738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186973" y="1354203"/>
              <a:ext cx="843021" cy="428512"/>
            </a:xfrm>
            <a:custGeom>
              <a:avLst/>
              <a:pathLst>
                <a:path w="843021" h="428512">
                  <a:moveTo>
                    <a:pt x="0" y="428512"/>
                  </a:moveTo>
                  <a:lnTo>
                    <a:pt x="210755" y="428512"/>
                  </a:lnTo>
                  <a:lnTo>
                    <a:pt x="421510" y="428512"/>
                  </a:lnTo>
                  <a:lnTo>
                    <a:pt x="632266" y="181497"/>
                  </a:lnTo>
                  <a:lnTo>
                    <a:pt x="843021" y="0"/>
                  </a:lnTo>
                </a:path>
              </a:pathLst>
            </a:custGeom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162147" y="1757890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372902" y="1757890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583658" y="1757890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794413" y="1510875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005169" y="1329377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98451" y="69589"/>
              <a:ext cx="1095928" cy="182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31282" y="106130"/>
              <a:ext cx="23026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E♂H♀</a:t>
              </a:r>
            </a:p>
          </p:txBody>
        </p:sp>
        <p:sp>
          <p:nvSpPr>
            <p:cNvPr id="95" name="rc95"/>
            <p:cNvSpPr/>
            <p:nvPr/>
          </p:nvSpPr>
          <p:spPr>
            <a:xfrm>
              <a:off x="1563968" y="69589"/>
              <a:ext cx="1095928" cy="182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1992274" y="106130"/>
              <a:ext cx="239315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G♂H♀</a:t>
              </a:r>
            </a:p>
          </p:txBody>
        </p:sp>
        <p:sp>
          <p:nvSpPr>
            <p:cNvPr id="97" name="rc97"/>
            <p:cNvSpPr/>
            <p:nvPr/>
          </p:nvSpPr>
          <p:spPr>
            <a:xfrm>
              <a:off x="2729485" y="69589"/>
              <a:ext cx="1095928" cy="182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3157792" y="106130"/>
              <a:ext cx="239315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H♂H♀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3895002" y="69589"/>
              <a:ext cx="1095928" cy="182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4327833" y="106130"/>
              <a:ext cx="23026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H♂E♀</a:t>
              </a:r>
            </a:p>
          </p:txBody>
        </p:sp>
        <p:sp>
          <p:nvSpPr>
            <p:cNvPr id="101" name="rc101"/>
            <p:cNvSpPr/>
            <p:nvPr/>
          </p:nvSpPr>
          <p:spPr>
            <a:xfrm>
              <a:off x="5060520" y="69589"/>
              <a:ext cx="1095928" cy="182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5488826" y="106130"/>
              <a:ext cx="239315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H♂G♀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6156448" y="252289"/>
              <a:ext cx="182700" cy="9738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 rot="5400000">
              <a:off x="6205432" y="711771"/>
              <a:ext cx="85844" cy="54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F1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6156448" y="1295770"/>
              <a:ext cx="182700" cy="9738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 rot="5400000">
              <a:off x="6205432" y="1755252"/>
              <a:ext cx="85844" cy="54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F2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398451" y="2269661"/>
              <a:ext cx="1095928" cy="0"/>
            </a:xfrm>
            <a:custGeom>
              <a:avLst/>
              <a:pathLst>
                <a:path w="1095928" h="0">
                  <a:moveTo>
                    <a:pt x="0" y="0"/>
                  </a:moveTo>
                  <a:lnTo>
                    <a:pt x="10959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24904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35660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946415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157170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367926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 rot="-900000">
              <a:off x="158749" y="2376766"/>
              <a:ext cx="379094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900000">
              <a:off x="121120" y="2409467"/>
              <a:ext cx="631785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900000">
              <a:off x="573473" y="2361388"/>
              <a:ext cx="383857" cy="73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900000">
              <a:off x="841984" y="2353625"/>
              <a:ext cx="325080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900000">
              <a:off x="1114845" y="2345449"/>
              <a:ext cx="261897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1563968" y="2269661"/>
              <a:ext cx="1095928" cy="0"/>
            </a:xfrm>
            <a:custGeom>
              <a:avLst/>
              <a:pathLst>
                <a:path w="1095928" h="0">
                  <a:moveTo>
                    <a:pt x="0" y="0"/>
                  </a:moveTo>
                  <a:lnTo>
                    <a:pt x="10959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690421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901177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111932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322688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33443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 rot="-900000">
              <a:off x="1324267" y="2376766"/>
              <a:ext cx="379094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900000">
              <a:off x="1286637" y="2409467"/>
              <a:ext cx="631785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900000">
              <a:off x="1738990" y="2361388"/>
              <a:ext cx="383857" cy="73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900000">
              <a:off x="2007501" y="2353625"/>
              <a:ext cx="325080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900000">
              <a:off x="2280362" y="2345449"/>
              <a:ext cx="261897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29" name="pl129"/>
            <p:cNvSpPr/>
            <p:nvPr/>
          </p:nvSpPr>
          <p:spPr>
            <a:xfrm>
              <a:off x="2729485" y="2269661"/>
              <a:ext cx="1095928" cy="0"/>
            </a:xfrm>
            <a:custGeom>
              <a:avLst/>
              <a:pathLst>
                <a:path w="1095928" h="0">
                  <a:moveTo>
                    <a:pt x="0" y="0"/>
                  </a:moveTo>
                  <a:lnTo>
                    <a:pt x="10959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855939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066694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277449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488205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698960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 rot="-900000">
              <a:off x="2489784" y="2376766"/>
              <a:ext cx="379094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900000">
              <a:off x="2452154" y="2409467"/>
              <a:ext cx="631785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900000">
              <a:off x="2904507" y="2361388"/>
              <a:ext cx="383857" cy="73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900000">
              <a:off x="3173018" y="2353625"/>
              <a:ext cx="325080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900000">
              <a:off x="3445880" y="2345449"/>
              <a:ext cx="261897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40" name="pl140"/>
            <p:cNvSpPr/>
            <p:nvPr/>
          </p:nvSpPr>
          <p:spPr>
            <a:xfrm>
              <a:off x="3895002" y="2269661"/>
              <a:ext cx="1095928" cy="0"/>
            </a:xfrm>
            <a:custGeom>
              <a:avLst/>
              <a:pathLst>
                <a:path w="1095928" h="0">
                  <a:moveTo>
                    <a:pt x="0" y="0"/>
                  </a:moveTo>
                  <a:lnTo>
                    <a:pt x="10959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021456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232211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442967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653722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864477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 rot="-900000">
              <a:off x="3655301" y="2376766"/>
              <a:ext cx="379094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900000">
              <a:off x="3617671" y="2409467"/>
              <a:ext cx="631785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900000">
              <a:off x="4070025" y="2361388"/>
              <a:ext cx="383857" cy="73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49" name="tx149"/>
            <p:cNvSpPr/>
            <p:nvPr/>
          </p:nvSpPr>
          <p:spPr>
            <a:xfrm rot="-900000">
              <a:off x="4338535" y="2353625"/>
              <a:ext cx="325080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900000">
              <a:off x="4611397" y="2345449"/>
              <a:ext cx="261897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5060520" y="2269661"/>
              <a:ext cx="1095928" cy="0"/>
            </a:xfrm>
            <a:custGeom>
              <a:avLst/>
              <a:pathLst>
                <a:path w="1095928" h="0">
                  <a:moveTo>
                    <a:pt x="0" y="0"/>
                  </a:moveTo>
                  <a:lnTo>
                    <a:pt x="10959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186973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397728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608484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819239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029995" y="226966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7"/>
            <p:cNvSpPr/>
            <p:nvPr/>
          </p:nvSpPr>
          <p:spPr>
            <a:xfrm rot="-900000">
              <a:off x="4820818" y="2376766"/>
              <a:ext cx="379094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58" name="tx158"/>
            <p:cNvSpPr/>
            <p:nvPr/>
          </p:nvSpPr>
          <p:spPr>
            <a:xfrm rot="-900000">
              <a:off x="4783188" y="2409467"/>
              <a:ext cx="631785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900000">
              <a:off x="5235542" y="2361388"/>
              <a:ext cx="383857" cy="73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900000">
              <a:off x="5504053" y="2353625"/>
              <a:ext cx="325080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61" name="tx161"/>
            <p:cNvSpPr/>
            <p:nvPr/>
          </p:nvSpPr>
          <p:spPr>
            <a:xfrm rot="-900000">
              <a:off x="5776914" y="2345449"/>
              <a:ext cx="261897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62" name="pl162"/>
            <p:cNvSpPr/>
            <p:nvPr/>
          </p:nvSpPr>
          <p:spPr>
            <a:xfrm>
              <a:off x="398451" y="252289"/>
              <a:ext cx="0" cy="973891"/>
            </a:xfrm>
            <a:custGeom>
              <a:avLst/>
              <a:pathLst>
                <a:path w="0" h="973891">
                  <a:moveTo>
                    <a:pt x="0" y="9738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193581" y="1152782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93581" y="931443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193581" y="710104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193581" y="488765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193581" y="267426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168" name="pl168"/>
            <p:cNvSpPr/>
            <p:nvPr/>
          </p:nvSpPr>
          <p:spPr>
            <a:xfrm>
              <a:off x="363656" y="1181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63656" y="9605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63656" y="7392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63656" y="5178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63656" y="2965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398451" y="1295770"/>
              <a:ext cx="0" cy="973891"/>
            </a:xfrm>
            <a:custGeom>
              <a:avLst/>
              <a:pathLst>
                <a:path w="0" h="973891">
                  <a:moveTo>
                    <a:pt x="0" y="9738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193581" y="2196263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193581" y="1974924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193581" y="1753585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93581" y="1532246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93581" y="1310907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179" name="pl179"/>
            <p:cNvSpPr/>
            <p:nvPr/>
          </p:nvSpPr>
          <p:spPr>
            <a:xfrm>
              <a:off x="363656" y="222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63656" y="2004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63656" y="17827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63656" y="1561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63656" y="1340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 rot="-5400000">
              <a:off x="-623156" y="1214839"/>
              <a:ext cx="1427757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Cumulative Reproductive Isolation</a:t>
              </a:r>
            </a:p>
          </p:txBody>
        </p:sp>
        <p:sp>
          <p:nvSpPr>
            <p:cNvPr id="185" name="rc185"/>
            <p:cNvSpPr/>
            <p:nvPr/>
          </p:nvSpPr>
          <p:spPr>
            <a:xfrm>
              <a:off x="2454982" y="2703914"/>
              <a:ext cx="164493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2524571" y="2844933"/>
              <a:ext cx="37231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Database</a:t>
              </a:r>
            </a:p>
          </p:txBody>
        </p:sp>
        <p:sp>
          <p:nvSpPr>
            <p:cNvPr id="187" name="pl187"/>
            <p:cNvSpPr/>
            <p:nvPr/>
          </p:nvSpPr>
          <p:spPr>
            <a:xfrm>
              <a:off x="2969445" y="28832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032402" y="2858405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452682" y="28832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515638" y="2858405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>
              <a:off x="3217566" y="2854101"/>
              <a:ext cx="16256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2019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3700802" y="2836321"/>
              <a:ext cx="329525" cy="73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Allopatric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2023-04-27T18:58:24Z</dcterms:modified>
</cp:coreProperties>
</file>