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85250" y="287968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85250" y="13801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5250" y="112012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5250" y="8600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5250" y="60002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5250" y="3399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38906" y="765420"/>
              <a:ext cx="1024375" cy="614757"/>
            </a:xfrm>
            <a:custGeom>
              <a:avLst/>
              <a:pathLst>
                <a:path w="1024375" h="614757">
                  <a:moveTo>
                    <a:pt x="0" y="614757"/>
                  </a:moveTo>
                  <a:lnTo>
                    <a:pt x="256093" y="268371"/>
                  </a:lnTo>
                  <a:lnTo>
                    <a:pt x="512187" y="158110"/>
                  </a:lnTo>
                  <a:lnTo>
                    <a:pt x="768281" y="158110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8906" y="660360"/>
              <a:ext cx="1024375" cy="719817"/>
            </a:xfrm>
            <a:custGeom>
              <a:avLst/>
              <a:pathLst>
                <a:path w="1024375" h="719817">
                  <a:moveTo>
                    <a:pt x="0" y="719817"/>
                  </a:moveTo>
                  <a:lnTo>
                    <a:pt x="256093" y="589793"/>
                  </a:lnTo>
                  <a:lnTo>
                    <a:pt x="512187" y="589793"/>
                  </a:lnTo>
                  <a:lnTo>
                    <a:pt x="768281" y="218441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38906" y="1075399"/>
              <a:ext cx="1024375" cy="304778"/>
            </a:xfrm>
            <a:custGeom>
              <a:avLst/>
              <a:pathLst>
                <a:path w="1024375" h="304778">
                  <a:moveTo>
                    <a:pt x="0" y="304778"/>
                  </a:moveTo>
                  <a:lnTo>
                    <a:pt x="256093" y="304778"/>
                  </a:lnTo>
                  <a:lnTo>
                    <a:pt x="512187" y="304778"/>
                  </a:lnTo>
                  <a:lnTo>
                    <a:pt x="768281" y="251728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38906" y="804947"/>
              <a:ext cx="1024375" cy="315180"/>
            </a:xfrm>
            <a:custGeom>
              <a:avLst/>
              <a:pathLst>
                <a:path w="1024375" h="315180">
                  <a:moveTo>
                    <a:pt x="0" y="315180"/>
                  </a:moveTo>
                  <a:lnTo>
                    <a:pt x="256093" y="315180"/>
                  </a:lnTo>
                  <a:lnTo>
                    <a:pt x="512187" y="55130"/>
                  </a:lnTo>
                  <a:lnTo>
                    <a:pt x="768281" y="40567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14080" y="13553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14080" y="13553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714080" y="135535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714080" y="10953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970174" y="10089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970174" y="12253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970174" y="135535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70174" y="10953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226268" y="8987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226268" y="12253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26268" y="135535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26268" y="8352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482362" y="8987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82362" y="853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82362" y="13023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482362" y="8206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38456" y="740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738456" y="635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738456" y="10505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738456" y="7801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986527" y="287968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986527" y="13801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986527" y="112012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986527" y="8600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986527" y="60002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986527" y="3399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40183" y="491847"/>
              <a:ext cx="1024375" cy="793672"/>
            </a:xfrm>
            <a:custGeom>
              <a:avLst/>
              <a:pathLst>
                <a:path w="1024375" h="793672">
                  <a:moveTo>
                    <a:pt x="0" y="793672"/>
                  </a:moveTo>
                  <a:lnTo>
                    <a:pt x="256093" y="699013"/>
                  </a:lnTo>
                  <a:lnTo>
                    <a:pt x="512187" y="699013"/>
                  </a:lnTo>
                  <a:lnTo>
                    <a:pt x="768281" y="193477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115357" y="12606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371451" y="11660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627545" y="11660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83639" y="6604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139733" y="4670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387804" y="287968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387804" y="13801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387804" y="112012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387804" y="8600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387804" y="60002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387804" y="3399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541460" y="339978"/>
              <a:ext cx="1024375" cy="1040199"/>
            </a:xfrm>
            <a:custGeom>
              <a:avLst/>
              <a:pathLst>
                <a:path w="1024375" h="1040199">
                  <a:moveTo>
                    <a:pt x="0" y="1040199"/>
                  </a:moveTo>
                  <a:lnTo>
                    <a:pt x="256093" y="742702"/>
                  </a:lnTo>
                  <a:lnTo>
                    <a:pt x="512187" y="668848"/>
                  </a:lnTo>
                  <a:lnTo>
                    <a:pt x="768281" y="62411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541460" y="339978"/>
              <a:ext cx="1024375" cy="842561"/>
            </a:xfrm>
            <a:custGeom>
              <a:avLst/>
              <a:pathLst>
                <a:path w="1024375" h="842561">
                  <a:moveTo>
                    <a:pt x="0" y="842561"/>
                  </a:moveTo>
                  <a:lnTo>
                    <a:pt x="256093" y="618918"/>
                  </a:lnTo>
                  <a:lnTo>
                    <a:pt x="512187" y="450406"/>
                  </a:lnTo>
                  <a:lnTo>
                    <a:pt x="768281" y="30165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41460" y="339978"/>
              <a:ext cx="1024375" cy="693812"/>
            </a:xfrm>
            <a:custGeom>
              <a:avLst/>
              <a:pathLst>
                <a:path w="1024375" h="693812">
                  <a:moveTo>
                    <a:pt x="0" y="693812"/>
                  </a:moveTo>
                  <a:lnTo>
                    <a:pt x="256093" y="693812"/>
                  </a:lnTo>
                  <a:lnTo>
                    <a:pt x="512187" y="230924"/>
                  </a:lnTo>
                  <a:lnTo>
                    <a:pt x="768281" y="2080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541460" y="339978"/>
              <a:ext cx="1024375" cy="901852"/>
            </a:xfrm>
            <a:custGeom>
              <a:avLst/>
              <a:pathLst>
                <a:path w="1024375" h="901852">
                  <a:moveTo>
                    <a:pt x="0" y="901852"/>
                  </a:moveTo>
                  <a:lnTo>
                    <a:pt x="256093" y="832159"/>
                  </a:lnTo>
                  <a:lnTo>
                    <a:pt x="512187" y="138346"/>
                  </a:lnTo>
                  <a:lnTo>
                    <a:pt x="768281" y="7281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16634" y="13553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516634" y="11577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516634" y="10089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516634" y="12170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772728" y="10578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772728" y="934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772728" y="10089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772728" y="11473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028822" y="9840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028822" y="76555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28822" y="5460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028822" y="4534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284916" y="3775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284916" y="3453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284916" y="31723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84916" y="3224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541010" y="3151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541010" y="3151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541010" y="31515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541010" y="3151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789081" y="287968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789081" y="13801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789081" y="112012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789081" y="8600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789081" y="60002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789081" y="3399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942737" y="887123"/>
              <a:ext cx="1024375" cy="303738"/>
            </a:xfrm>
            <a:custGeom>
              <a:avLst/>
              <a:pathLst>
                <a:path w="1024375" h="303738">
                  <a:moveTo>
                    <a:pt x="0" y="303738"/>
                  </a:moveTo>
                  <a:lnTo>
                    <a:pt x="256093" y="209080"/>
                  </a:lnTo>
                  <a:lnTo>
                    <a:pt x="512187" y="209080"/>
                  </a:lnTo>
                  <a:lnTo>
                    <a:pt x="768281" y="121703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17911" y="11660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174005" y="10713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430099" y="10713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86193" y="9840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42287" y="8622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85250" y="1501777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85250" y="25939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85250" y="233393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85250" y="20738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85250" y="181383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85250" y="15537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38906" y="1685892"/>
              <a:ext cx="1024375" cy="730219"/>
            </a:xfrm>
            <a:custGeom>
              <a:avLst/>
              <a:pathLst>
                <a:path w="1024375" h="730219">
                  <a:moveTo>
                    <a:pt x="0" y="730219"/>
                  </a:moveTo>
                  <a:lnTo>
                    <a:pt x="256093" y="502416"/>
                  </a:lnTo>
                  <a:lnTo>
                    <a:pt x="512187" y="433763"/>
                  </a:lnTo>
                  <a:lnTo>
                    <a:pt x="768281" y="47849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38906" y="1847123"/>
              <a:ext cx="1024375" cy="330783"/>
            </a:xfrm>
            <a:custGeom>
              <a:avLst/>
              <a:pathLst>
                <a:path w="1024375" h="330783">
                  <a:moveTo>
                    <a:pt x="0" y="330783"/>
                  </a:moveTo>
                  <a:lnTo>
                    <a:pt x="256093" y="330783"/>
                  </a:lnTo>
                  <a:lnTo>
                    <a:pt x="512187" y="205959"/>
                  </a:lnTo>
                  <a:lnTo>
                    <a:pt x="768281" y="61371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14080" y="21530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14080" y="23912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970174" y="21530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970174" y="21634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226268" y="2028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226268" y="2094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482362" y="18836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482362" y="17089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738456" y="18222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738456" y="16610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986527" y="1501777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986527" y="25939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986527" y="233393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986527" y="20738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986527" y="181383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986527" y="15537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140183" y="1719178"/>
              <a:ext cx="1024375" cy="874807"/>
            </a:xfrm>
            <a:custGeom>
              <a:avLst/>
              <a:pathLst>
                <a:path w="1024375" h="874807">
                  <a:moveTo>
                    <a:pt x="0" y="874807"/>
                  </a:moveTo>
                  <a:lnTo>
                    <a:pt x="256093" y="874807"/>
                  </a:lnTo>
                  <a:lnTo>
                    <a:pt x="512187" y="874807"/>
                  </a:lnTo>
                  <a:lnTo>
                    <a:pt x="768281" y="172673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15357" y="25691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71451" y="25691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627545" y="25691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83639" y="18670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139733" y="16943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3387804" y="1501777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387804" y="25939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387804" y="233393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387804" y="20738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387804" y="181383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387804" y="15537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541460" y="1653646"/>
              <a:ext cx="1024375" cy="726059"/>
            </a:xfrm>
            <a:custGeom>
              <a:avLst/>
              <a:pathLst>
                <a:path w="1024375" h="726059">
                  <a:moveTo>
                    <a:pt x="0" y="726059"/>
                  </a:moveTo>
                  <a:lnTo>
                    <a:pt x="256093" y="560667"/>
                  </a:lnTo>
                  <a:lnTo>
                    <a:pt x="512187" y="523220"/>
                  </a:lnTo>
                  <a:lnTo>
                    <a:pt x="768281" y="75934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541460" y="1665088"/>
              <a:ext cx="1024375" cy="653245"/>
            </a:xfrm>
            <a:custGeom>
              <a:avLst/>
              <a:pathLst>
                <a:path w="1024375" h="653245">
                  <a:moveTo>
                    <a:pt x="0" y="653245"/>
                  </a:moveTo>
                  <a:lnTo>
                    <a:pt x="256093" y="438964"/>
                  </a:lnTo>
                  <a:lnTo>
                    <a:pt x="512187" y="438964"/>
                  </a:lnTo>
                  <a:lnTo>
                    <a:pt x="768281" y="90497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541460" y="1709816"/>
              <a:ext cx="1024375" cy="884169"/>
            </a:xfrm>
            <a:custGeom>
              <a:avLst/>
              <a:pathLst>
                <a:path w="1024375" h="884169">
                  <a:moveTo>
                    <a:pt x="0" y="884169"/>
                  </a:moveTo>
                  <a:lnTo>
                    <a:pt x="256093" y="586672"/>
                  </a:lnTo>
                  <a:lnTo>
                    <a:pt x="512187" y="383833"/>
                  </a:lnTo>
                  <a:lnTo>
                    <a:pt x="768281" y="47849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516634" y="25691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16634" y="23548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516634" y="229350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772728" y="22716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772728" y="21894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772728" y="20792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028822" y="20688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028822" y="21520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028822" y="20792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284916" y="17328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284916" y="17047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284916" y="17307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541010" y="1684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541010" y="16288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541010" y="16402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4789081" y="1501777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789081" y="25939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789081" y="233393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789081" y="20738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789081" y="181383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789081" y="15537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942737" y="1608917"/>
              <a:ext cx="256093" cy="54090"/>
            </a:xfrm>
            <a:custGeom>
              <a:avLst/>
              <a:pathLst>
                <a:path w="256093" h="54090">
                  <a:moveTo>
                    <a:pt x="0" y="54090"/>
                  </a:moveTo>
                  <a:lnTo>
                    <a:pt x="256093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942737" y="1830480"/>
              <a:ext cx="1024375" cy="503456"/>
            </a:xfrm>
            <a:custGeom>
              <a:avLst/>
              <a:pathLst>
                <a:path w="1024375" h="503456">
                  <a:moveTo>
                    <a:pt x="0" y="503456"/>
                  </a:moveTo>
                  <a:lnTo>
                    <a:pt x="256093" y="503456"/>
                  </a:lnTo>
                  <a:lnTo>
                    <a:pt x="512187" y="503456"/>
                  </a:lnTo>
                  <a:lnTo>
                    <a:pt x="768281" y="93617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942737" y="1553786"/>
              <a:ext cx="256093" cy="43688"/>
            </a:xfrm>
            <a:custGeom>
              <a:avLst/>
              <a:pathLst>
                <a:path w="256093" h="43688">
                  <a:moveTo>
                    <a:pt x="0" y="43688"/>
                  </a:moveTo>
                  <a:lnTo>
                    <a:pt x="256093" y="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917911" y="23091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917911" y="15726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917911" y="16381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174005" y="23091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174005" y="15289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174005" y="15840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430099" y="23091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686193" y="1899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42287" y="18056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585250" y="69589"/>
              <a:ext cx="1331687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1176620" y="138416"/>
              <a:ext cx="148947" cy="80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EE</a:t>
              </a:r>
            </a:p>
          </p:txBody>
        </p:sp>
        <p:sp>
          <p:nvSpPr>
            <p:cNvPr id="163" name="rc163"/>
            <p:cNvSpPr/>
            <p:nvPr/>
          </p:nvSpPr>
          <p:spPr>
            <a:xfrm>
              <a:off x="1986527" y="69589"/>
              <a:ext cx="1331687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>
              <a:off x="2564324" y="134725"/>
              <a:ext cx="176093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GG</a:t>
              </a:r>
            </a:p>
          </p:txBody>
        </p:sp>
        <p:sp>
          <p:nvSpPr>
            <p:cNvPr id="165" name="rc165"/>
            <p:cNvSpPr/>
            <p:nvPr/>
          </p:nvSpPr>
          <p:spPr>
            <a:xfrm>
              <a:off x="3387804" y="69589"/>
              <a:ext cx="1331687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6"/>
            <p:cNvSpPr/>
            <p:nvPr/>
          </p:nvSpPr>
          <p:spPr>
            <a:xfrm>
              <a:off x="3972388" y="134725"/>
              <a:ext cx="162520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EG</a:t>
              </a:r>
            </a:p>
          </p:txBody>
        </p:sp>
        <p:sp>
          <p:nvSpPr>
            <p:cNvPr id="167" name="rc167"/>
            <p:cNvSpPr/>
            <p:nvPr/>
          </p:nvSpPr>
          <p:spPr>
            <a:xfrm>
              <a:off x="4789081" y="69589"/>
              <a:ext cx="1331687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5373665" y="134725"/>
              <a:ext cx="162520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GE</a:t>
              </a:r>
            </a:p>
          </p:txBody>
        </p:sp>
        <p:sp>
          <p:nvSpPr>
            <p:cNvPr id="169" name="rc169"/>
            <p:cNvSpPr/>
            <p:nvPr/>
          </p:nvSpPr>
          <p:spPr>
            <a:xfrm>
              <a:off x="6120769" y="287968"/>
              <a:ext cx="218379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 rot="5400000">
              <a:off x="6011449" y="804595"/>
              <a:ext cx="467260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71" name="rc171"/>
            <p:cNvSpPr/>
            <p:nvPr/>
          </p:nvSpPr>
          <p:spPr>
            <a:xfrm>
              <a:off x="6120769" y="1501777"/>
              <a:ext cx="218379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 rot="5400000">
              <a:off x="6006984" y="2019445"/>
              <a:ext cx="474106" cy="108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73" name="pl173"/>
            <p:cNvSpPr/>
            <p:nvPr/>
          </p:nvSpPr>
          <p:spPr>
            <a:xfrm>
              <a:off x="585250" y="264599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738906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995000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251094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507188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763282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 rot="-1200000">
              <a:off x="290033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1200000">
              <a:off x="239788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1200000">
              <a:off x="792969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1200000">
              <a:off x="1120285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1200000">
              <a:off x="1452975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84" name="pl184"/>
            <p:cNvSpPr/>
            <p:nvPr/>
          </p:nvSpPr>
          <p:spPr>
            <a:xfrm>
              <a:off x="1986527" y="264599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140183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396277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652371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908465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164559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90"/>
            <p:cNvSpPr/>
            <p:nvPr/>
          </p:nvSpPr>
          <p:spPr>
            <a:xfrm rot="-1200000">
              <a:off x="1691310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1200000">
              <a:off x="1641065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1200000">
              <a:off x="2194246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1200000">
              <a:off x="2521562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1200000">
              <a:off x="2854252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95" name="pl195"/>
            <p:cNvSpPr/>
            <p:nvPr/>
          </p:nvSpPr>
          <p:spPr>
            <a:xfrm>
              <a:off x="3387804" y="264599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3541460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797554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4053648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309742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565836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 rot="-1200000">
              <a:off x="3092587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1200000">
              <a:off x="3042342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1200000">
              <a:off x="3595523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1200000">
              <a:off x="3922838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1200000">
              <a:off x="4255529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06" name="pl206"/>
            <p:cNvSpPr/>
            <p:nvPr/>
          </p:nvSpPr>
          <p:spPr>
            <a:xfrm>
              <a:off x="4789081" y="264599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942737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198831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454925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5711019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5967113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 rot="-1200000">
              <a:off x="4493864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1200000">
              <a:off x="4443619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214" name="tx214"/>
            <p:cNvSpPr/>
            <p:nvPr/>
          </p:nvSpPr>
          <p:spPr>
            <a:xfrm rot="-1200000">
              <a:off x="4996799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215" name="tx215"/>
            <p:cNvSpPr/>
            <p:nvPr/>
          </p:nvSpPr>
          <p:spPr>
            <a:xfrm rot="-1200000">
              <a:off x="5324115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1200000">
              <a:off x="5656806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17" name="pl217"/>
            <p:cNvSpPr/>
            <p:nvPr/>
          </p:nvSpPr>
          <p:spPr>
            <a:xfrm>
              <a:off x="585250" y="287968"/>
              <a:ext cx="0" cy="1144219"/>
            </a:xfrm>
            <a:custGeom>
              <a:avLst/>
              <a:pathLst>
                <a:path w="0" h="1144219">
                  <a:moveTo>
                    <a:pt x="0" y="1144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360100" y="1334636"/>
              <a:ext cx="16252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299140" y="1074586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99140" y="814536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299140" y="554487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238180" y="294437"/>
              <a:ext cx="28444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23" name="pl223"/>
            <p:cNvSpPr/>
            <p:nvPr/>
          </p:nvSpPr>
          <p:spPr>
            <a:xfrm>
              <a:off x="550455" y="13801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50455" y="1120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550455" y="860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50455" y="6000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550455" y="339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85250" y="1501777"/>
              <a:ext cx="0" cy="1144219"/>
            </a:xfrm>
            <a:custGeom>
              <a:avLst/>
              <a:pathLst>
                <a:path w="0" h="1144219">
                  <a:moveTo>
                    <a:pt x="0" y="1144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360100" y="2548444"/>
              <a:ext cx="16252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299140" y="2288395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299140" y="2028345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299140" y="1768295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238180" y="1508245"/>
              <a:ext cx="28444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34" name="pl234"/>
            <p:cNvSpPr/>
            <p:nvPr/>
          </p:nvSpPr>
          <p:spPr>
            <a:xfrm>
              <a:off x="550455" y="25939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50455" y="2333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550455" y="207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550455" y="1813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550455" y="1553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 rot="-5400000">
              <a:off x="-969528" y="1397777"/>
              <a:ext cx="214163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Cumulative Reproductive Isolation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2023-09-19T10:11:58Z</dcterms:modified>
</cp:coreProperties>
</file>