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85250" y="287968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5250" y="13801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5250" y="11201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250" y="8600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5250" y="6000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5250" y="3399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06569" y="348300"/>
              <a:ext cx="808794" cy="1031877"/>
            </a:xfrm>
            <a:custGeom>
              <a:avLst/>
              <a:pathLst>
                <a:path w="808794" h="1031877">
                  <a:moveTo>
                    <a:pt x="0" y="1031877"/>
                  </a:moveTo>
                  <a:lnTo>
                    <a:pt x="202198" y="883129"/>
                  </a:lnTo>
                  <a:lnTo>
                    <a:pt x="404397" y="801993"/>
                  </a:lnTo>
                  <a:lnTo>
                    <a:pt x="606595" y="192436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81743" y="13553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83942" y="12066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086140" y="11254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88339" y="5159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490537" y="3234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06272" y="287968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06272" y="13801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06272" y="11201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706272" y="8600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706272" y="6000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706272" y="3399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27591" y="900646"/>
              <a:ext cx="808794" cy="479531"/>
            </a:xfrm>
            <a:custGeom>
              <a:avLst/>
              <a:pathLst>
                <a:path w="808794" h="479531">
                  <a:moveTo>
                    <a:pt x="0" y="479531"/>
                  </a:moveTo>
                  <a:lnTo>
                    <a:pt x="202198" y="479531"/>
                  </a:lnTo>
                  <a:lnTo>
                    <a:pt x="404397" y="479531"/>
                  </a:lnTo>
                  <a:lnTo>
                    <a:pt x="606595" y="85296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02765" y="13553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04963" y="13553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07162" y="13553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09360" y="9611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611559" y="8758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27293" y="287968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27293" y="13801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27293" y="11201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27293" y="8600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827293" y="6000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27293" y="3399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948612" y="339978"/>
              <a:ext cx="808794" cy="1040199"/>
            </a:xfrm>
            <a:custGeom>
              <a:avLst/>
              <a:pathLst>
                <a:path w="808794" h="1040199">
                  <a:moveTo>
                    <a:pt x="0" y="1040199"/>
                  </a:moveTo>
                  <a:lnTo>
                    <a:pt x="202198" y="981948"/>
                  </a:lnTo>
                  <a:lnTo>
                    <a:pt x="404397" y="813435"/>
                  </a:lnTo>
                  <a:lnTo>
                    <a:pt x="606595" y="31205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23786" y="13553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125985" y="12971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328183" y="11285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530382" y="3463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32581" y="315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948315" y="287968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948315" y="13801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948315" y="11201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948315" y="8600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948315" y="6000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948315" y="3399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069634" y="339978"/>
              <a:ext cx="808794" cy="780149"/>
            </a:xfrm>
            <a:custGeom>
              <a:avLst/>
              <a:pathLst>
                <a:path w="808794" h="780149">
                  <a:moveTo>
                    <a:pt x="0" y="780149"/>
                  </a:moveTo>
                  <a:lnTo>
                    <a:pt x="202198" y="780149"/>
                  </a:lnTo>
                  <a:lnTo>
                    <a:pt x="404397" y="487853"/>
                  </a:lnTo>
                  <a:lnTo>
                    <a:pt x="606595" y="32246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044808" y="1095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247006" y="1095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449205" y="803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51404" y="347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853602" y="315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069336" y="287968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069336" y="13801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069336" y="11201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069336" y="8600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069336" y="6000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069336" y="3399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190655" y="339978"/>
              <a:ext cx="808794" cy="891450"/>
            </a:xfrm>
            <a:custGeom>
              <a:avLst/>
              <a:pathLst>
                <a:path w="808794" h="891450">
                  <a:moveTo>
                    <a:pt x="0" y="891450"/>
                  </a:moveTo>
                  <a:lnTo>
                    <a:pt x="202198" y="891450"/>
                  </a:lnTo>
                  <a:lnTo>
                    <a:pt x="404397" y="668848"/>
                  </a:lnTo>
                  <a:lnTo>
                    <a:pt x="606595" y="6241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165829" y="12066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368028" y="12066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570227" y="9840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772425" y="3213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74624" y="315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85250" y="1501777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85250" y="25939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85250" y="23339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85250" y="20738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85250" y="18138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85250" y="15537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06569" y="1572510"/>
              <a:ext cx="808794" cy="1021475"/>
            </a:xfrm>
            <a:custGeom>
              <a:avLst/>
              <a:pathLst>
                <a:path w="808794" h="1021475">
                  <a:moveTo>
                    <a:pt x="0" y="1021475"/>
                  </a:moveTo>
                  <a:lnTo>
                    <a:pt x="202198" y="1021475"/>
                  </a:lnTo>
                  <a:lnTo>
                    <a:pt x="404397" y="1021475"/>
                  </a:lnTo>
                  <a:lnTo>
                    <a:pt x="606595" y="6241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06569" y="1716058"/>
              <a:ext cx="808794" cy="600195"/>
            </a:xfrm>
            <a:custGeom>
              <a:avLst/>
              <a:pathLst>
                <a:path w="808794" h="600195">
                  <a:moveTo>
                    <a:pt x="0" y="600195"/>
                  </a:moveTo>
                  <a:lnTo>
                    <a:pt x="202198" y="531541"/>
                  </a:lnTo>
                  <a:lnTo>
                    <a:pt x="404397" y="404637"/>
                  </a:lnTo>
                  <a:lnTo>
                    <a:pt x="606595" y="87376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06569" y="1894972"/>
              <a:ext cx="808794" cy="699013"/>
            </a:xfrm>
            <a:custGeom>
              <a:avLst/>
              <a:pathLst>
                <a:path w="808794" h="699013">
                  <a:moveTo>
                    <a:pt x="0" y="699013"/>
                  </a:moveTo>
                  <a:lnTo>
                    <a:pt x="202198" y="568989"/>
                  </a:lnTo>
                  <a:lnTo>
                    <a:pt x="404397" y="493054"/>
                  </a:lnTo>
                  <a:lnTo>
                    <a:pt x="606595" y="137306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81743" y="25691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81743" y="25691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81743" y="22914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883942" y="24391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883942" y="25691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883942" y="22227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086140" y="23632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086140" y="25691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086140" y="20958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288339" y="20074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288339" y="1553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288339" y="17786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490537" y="1870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490537" y="15476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490537" y="16912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1706272" y="1501777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706272" y="25939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706272" y="23339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706272" y="20738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706272" y="18138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706272" y="15537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827591" y="1553786"/>
              <a:ext cx="202198" cy="173713"/>
            </a:xfrm>
            <a:custGeom>
              <a:avLst/>
              <a:pathLst>
                <a:path w="202198" h="173713">
                  <a:moveTo>
                    <a:pt x="0" y="173713"/>
                  </a:moveTo>
                  <a:lnTo>
                    <a:pt x="20219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802765" y="17026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004963" y="1528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2827293" y="1501777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827293" y="25939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827293" y="23339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827293" y="20738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827293" y="18138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827293" y="15537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948612" y="1629721"/>
              <a:ext cx="808794" cy="184115"/>
            </a:xfrm>
            <a:custGeom>
              <a:avLst/>
              <a:pathLst>
                <a:path w="808794" h="184115">
                  <a:moveTo>
                    <a:pt x="0" y="184115"/>
                  </a:moveTo>
                  <a:lnTo>
                    <a:pt x="202198" y="118582"/>
                  </a:lnTo>
                  <a:lnTo>
                    <a:pt x="404397" y="118582"/>
                  </a:lnTo>
                  <a:lnTo>
                    <a:pt x="606595" y="37447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948612" y="1592274"/>
              <a:ext cx="808794" cy="886249"/>
            </a:xfrm>
            <a:custGeom>
              <a:avLst/>
              <a:pathLst>
                <a:path w="808794" h="886249">
                  <a:moveTo>
                    <a:pt x="0" y="886249"/>
                  </a:moveTo>
                  <a:lnTo>
                    <a:pt x="202198" y="886249"/>
                  </a:lnTo>
                  <a:lnTo>
                    <a:pt x="404397" y="747903"/>
                  </a:lnTo>
                  <a:lnTo>
                    <a:pt x="606595" y="153949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23786" y="1528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923786" y="17890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923786" y="24536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125985" y="17234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125985" y="24536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328183" y="17234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328183" y="23153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530382" y="16423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530382" y="17213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732581" y="1604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732581" y="15674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3948315" y="1501777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948315" y="25939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948315" y="23339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948315" y="20738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948315" y="18138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948315" y="15537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069634" y="1586033"/>
              <a:ext cx="808794" cy="357828"/>
            </a:xfrm>
            <a:custGeom>
              <a:avLst/>
              <a:pathLst>
                <a:path w="808794" h="357828">
                  <a:moveTo>
                    <a:pt x="0" y="357828"/>
                  </a:moveTo>
                  <a:lnTo>
                    <a:pt x="202198" y="227803"/>
                  </a:lnTo>
                  <a:lnTo>
                    <a:pt x="404397" y="227803"/>
                  </a:lnTo>
                  <a:lnTo>
                    <a:pt x="606595" y="33286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069634" y="1573550"/>
              <a:ext cx="808794" cy="500335"/>
            </a:xfrm>
            <a:custGeom>
              <a:avLst/>
              <a:pathLst>
                <a:path w="808794" h="500335">
                  <a:moveTo>
                    <a:pt x="0" y="500335"/>
                  </a:moveTo>
                  <a:lnTo>
                    <a:pt x="202198" y="188276"/>
                  </a:lnTo>
                  <a:lnTo>
                    <a:pt x="404397" y="188276"/>
                  </a:lnTo>
                  <a:lnTo>
                    <a:pt x="606595" y="46808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044808" y="1528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044808" y="20490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044808" y="19190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247006" y="17370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247006" y="17890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49205" y="17370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49205" y="17890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651404" y="15955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651404" y="15944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853602" y="15487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853602" y="15612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069336" y="1501777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069336" y="25939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069336" y="23339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069336" y="20738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069336" y="18138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069336" y="15537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190655" y="1577711"/>
              <a:ext cx="808794" cy="1016274"/>
            </a:xfrm>
            <a:custGeom>
              <a:avLst/>
              <a:pathLst>
                <a:path w="808794" h="1016274">
                  <a:moveTo>
                    <a:pt x="0" y="1016274"/>
                  </a:moveTo>
                  <a:lnTo>
                    <a:pt x="202198" y="808234"/>
                  </a:lnTo>
                  <a:lnTo>
                    <a:pt x="404397" y="808234"/>
                  </a:lnTo>
                  <a:lnTo>
                    <a:pt x="606595" y="301657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190655" y="1726460"/>
              <a:ext cx="808794" cy="867526"/>
            </a:xfrm>
            <a:custGeom>
              <a:avLst/>
              <a:pathLst>
                <a:path w="808794" h="867526">
                  <a:moveTo>
                    <a:pt x="0" y="867526"/>
                  </a:moveTo>
                  <a:lnTo>
                    <a:pt x="202198" y="217401"/>
                  </a:lnTo>
                  <a:lnTo>
                    <a:pt x="404397" y="217401"/>
                  </a:lnTo>
                  <a:lnTo>
                    <a:pt x="606595" y="90497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165829" y="25691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165829" y="25691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368028" y="1919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368028" y="23611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570227" y="1919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570227" y="23611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772425" y="1792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772425" y="18545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974624" y="17016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974624" y="15528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585250" y="69589"/>
              <a:ext cx="1051432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1029706" y="138416"/>
              <a:ext cx="162520" cy="80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EH</a:t>
              </a:r>
            </a:p>
          </p:txBody>
        </p:sp>
        <p:sp>
          <p:nvSpPr>
            <p:cNvPr id="156" name="rc156"/>
            <p:cNvSpPr/>
            <p:nvPr/>
          </p:nvSpPr>
          <p:spPr>
            <a:xfrm>
              <a:off x="1706272" y="69589"/>
              <a:ext cx="1051432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2143941" y="134725"/>
              <a:ext cx="176093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GH</a:t>
              </a:r>
            </a:p>
          </p:txBody>
        </p:sp>
        <p:sp>
          <p:nvSpPr>
            <p:cNvPr id="158" name="rc158"/>
            <p:cNvSpPr/>
            <p:nvPr/>
          </p:nvSpPr>
          <p:spPr>
            <a:xfrm>
              <a:off x="2827293" y="69589"/>
              <a:ext cx="1051432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3264963" y="138416"/>
              <a:ext cx="176093" cy="80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HH</a:t>
              </a:r>
            </a:p>
          </p:txBody>
        </p:sp>
        <p:sp>
          <p:nvSpPr>
            <p:cNvPr id="160" name="rc160"/>
            <p:cNvSpPr/>
            <p:nvPr/>
          </p:nvSpPr>
          <p:spPr>
            <a:xfrm>
              <a:off x="3948315" y="69589"/>
              <a:ext cx="1051432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4392771" y="138416"/>
              <a:ext cx="162520" cy="80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HE</a:t>
              </a:r>
            </a:p>
          </p:txBody>
        </p:sp>
        <p:sp>
          <p:nvSpPr>
            <p:cNvPr id="162" name="rc162"/>
            <p:cNvSpPr/>
            <p:nvPr/>
          </p:nvSpPr>
          <p:spPr>
            <a:xfrm>
              <a:off x="5069336" y="69589"/>
              <a:ext cx="1051432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5507006" y="134725"/>
              <a:ext cx="176093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HG</a:t>
              </a:r>
            </a:p>
          </p:txBody>
        </p:sp>
        <p:sp>
          <p:nvSpPr>
            <p:cNvPr id="164" name="rc164"/>
            <p:cNvSpPr/>
            <p:nvPr/>
          </p:nvSpPr>
          <p:spPr>
            <a:xfrm>
              <a:off x="6120769" y="287968"/>
              <a:ext cx="218379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 rot="5400000">
              <a:off x="6011449" y="804595"/>
              <a:ext cx="467260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66" name="rc166"/>
            <p:cNvSpPr/>
            <p:nvPr/>
          </p:nvSpPr>
          <p:spPr>
            <a:xfrm>
              <a:off x="6120769" y="1501777"/>
              <a:ext cx="218379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 rot="5400000">
              <a:off x="6006984" y="2019445"/>
              <a:ext cx="474106" cy="108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68" name="pl168"/>
            <p:cNvSpPr/>
            <p:nvPr/>
          </p:nvSpPr>
          <p:spPr>
            <a:xfrm>
              <a:off x="585250" y="264599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706569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90876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110966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313165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515363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 rot="-1200000">
              <a:off x="257696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1200000">
              <a:off x="153556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1200000">
              <a:off x="652841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1200000">
              <a:off x="926262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1200000">
              <a:off x="1205057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1706272" y="264599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82759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029789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23198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434186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636385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 rot="-1200000">
              <a:off x="1378717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1200000">
              <a:off x="1274577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1200000">
              <a:off x="1773862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1200000">
              <a:off x="2047283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1200000">
              <a:off x="2326078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90" name="pl190"/>
            <p:cNvSpPr/>
            <p:nvPr/>
          </p:nvSpPr>
          <p:spPr>
            <a:xfrm>
              <a:off x="2827293" y="264599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948612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15081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353009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55520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757407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 rot="-1200000">
              <a:off x="2499739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1200000">
              <a:off x="2395599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1200000">
              <a:off x="2894884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1200000">
              <a:off x="3168305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1200000">
              <a:off x="3447100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01" name="pl201"/>
            <p:cNvSpPr/>
            <p:nvPr/>
          </p:nvSpPr>
          <p:spPr>
            <a:xfrm>
              <a:off x="3948315" y="264599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069634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271832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447403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4676230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87842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 rot="-1200000">
              <a:off x="3620760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1200000">
              <a:off x="3516621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1200000">
              <a:off x="4015906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1200000">
              <a:off x="4289326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1200000">
              <a:off x="4568121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12" name="pl212"/>
            <p:cNvSpPr/>
            <p:nvPr/>
          </p:nvSpPr>
          <p:spPr>
            <a:xfrm>
              <a:off x="5069336" y="264599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90655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392854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595053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79725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999450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 rot="-1200000">
              <a:off x="4741782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1200000">
              <a:off x="4637642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1200000">
              <a:off x="5136927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1200000">
              <a:off x="5410348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1200000">
              <a:off x="5689143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23" name="pl223"/>
            <p:cNvSpPr/>
            <p:nvPr/>
          </p:nvSpPr>
          <p:spPr>
            <a:xfrm>
              <a:off x="585250" y="287968"/>
              <a:ext cx="0" cy="1144219"/>
            </a:xfrm>
            <a:custGeom>
              <a:avLst/>
              <a:pathLst>
                <a:path w="0" h="1144219">
                  <a:moveTo>
                    <a:pt x="0" y="1144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360100" y="1334636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299140" y="1074586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299140" y="814536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99140" y="554487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238180" y="294437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29" name="pl229"/>
            <p:cNvSpPr/>
            <p:nvPr/>
          </p:nvSpPr>
          <p:spPr>
            <a:xfrm>
              <a:off x="550455" y="13801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50455" y="1120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550455" y="860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50455" y="6000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50455" y="339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85250" y="1501777"/>
              <a:ext cx="0" cy="1144219"/>
            </a:xfrm>
            <a:custGeom>
              <a:avLst/>
              <a:pathLst>
                <a:path w="0" h="1144219">
                  <a:moveTo>
                    <a:pt x="0" y="1144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360100" y="2548444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299140" y="2288395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99140" y="2028345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299140" y="1768295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238180" y="1508245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40" name="pl240"/>
            <p:cNvSpPr/>
            <p:nvPr/>
          </p:nvSpPr>
          <p:spPr>
            <a:xfrm>
              <a:off x="550455" y="25939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50455" y="2333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50455" y="207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50455" y="1813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50455" y="1553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 rot="-5400000">
              <a:off x="-969528" y="1397777"/>
              <a:ext cx="214163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Cumulative Reproductive Isolation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2023-09-19T10:11:59Z</dcterms:modified>
</cp:coreProperties>
</file>