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7"/>
    <p:sldId id="258" r:id="rId8"/>
    <p:sldId id="259" r:id="rId9"/>
    <p:sldId id="260" r:id="rId10"/>
  </p:sldIdLst>
  <p:sldSz cx="31321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20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11" y="512598"/>
            <a:ext cx="2662317" cy="1090448"/>
          </a:xfrm>
        </p:spPr>
        <p:txBody>
          <a:bodyPr anchor="b"/>
          <a:lstStyle>
            <a:lvl1pPr algn="ctr">
              <a:defRPr sz="205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517" y="1645098"/>
            <a:ext cx="2349104" cy="756208"/>
          </a:xfrm>
        </p:spPr>
        <p:txBody>
          <a:bodyPr/>
          <a:lstStyle>
            <a:lvl1pPr marL="0" indent="0" algn="ctr">
              <a:buNone/>
              <a:defRPr sz="822"/>
            </a:lvl1pPr>
            <a:lvl2pPr marL="156591" indent="0" algn="ctr">
              <a:buNone/>
              <a:defRPr sz="685"/>
            </a:lvl2pPr>
            <a:lvl3pPr marL="313182" indent="0" algn="ctr">
              <a:buNone/>
              <a:defRPr sz="617"/>
            </a:lvl3pPr>
            <a:lvl4pPr marL="469773" indent="0" algn="ctr">
              <a:buNone/>
              <a:defRPr sz="548"/>
            </a:lvl4pPr>
            <a:lvl5pPr marL="626364" indent="0" algn="ctr">
              <a:buNone/>
              <a:defRPr sz="548"/>
            </a:lvl5pPr>
            <a:lvl6pPr marL="782955" indent="0" algn="ctr">
              <a:buNone/>
              <a:defRPr sz="548"/>
            </a:lvl6pPr>
            <a:lvl7pPr marL="939546" indent="0" algn="ctr">
              <a:buNone/>
              <a:defRPr sz="548"/>
            </a:lvl7pPr>
            <a:lvl8pPr marL="1096137" indent="0" algn="ctr">
              <a:buNone/>
              <a:defRPr sz="548"/>
            </a:lvl8pPr>
            <a:lvl9pPr marL="1252728" indent="0" algn="ctr">
              <a:buNone/>
              <a:defRPr sz="548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4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5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41437" y="166757"/>
            <a:ext cx="675367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335" y="166757"/>
            <a:ext cx="1986950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9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3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03" y="780860"/>
            <a:ext cx="2701469" cy="1302882"/>
          </a:xfrm>
        </p:spPr>
        <p:txBody>
          <a:bodyPr anchor="b"/>
          <a:lstStyle>
            <a:lvl1pPr>
              <a:defRPr sz="205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703" y="2096068"/>
            <a:ext cx="2701469" cy="685155"/>
          </a:xfrm>
        </p:spPr>
        <p:txBody>
          <a:bodyPr/>
          <a:lstStyle>
            <a:lvl1pPr marL="0" indent="0">
              <a:buNone/>
              <a:defRPr sz="822">
                <a:solidFill>
                  <a:schemeClr val="tx1"/>
                </a:solidFill>
              </a:defRPr>
            </a:lvl1pPr>
            <a:lvl2pPr marL="156591" indent="0">
              <a:buNone/>
              <a:defRPr sz="685">
                <a:solidFill>
                  <a:schemeClr val="tx1">
                    <a:tint val="75000"/>
                  </a:schemeClr>
                </a:solidFill>
              </a:defRPr>
            </a:lvl2pPr>
            <a:lvl3pPr marL="313182" indent="0">
              <a:buNone/>
              <a:defRPr sz="617">
                <a:solidFill>
                  <a:schemeClr val="tx1">
                    <a:tint val="75000"/>
                  </a:schemeClr>
                </a:solidFill>
              </a:defRPr>
            </a:lvl3pPr>
            <a:lvl4pPr marL="469773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4pPr>
            <a:lvl5pPr marL="626364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5pPr>
            <a:lvl6pPr marL="782955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6pPr>
            <a:lvl7pPr marL="939546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7pPr>
            <a:lvl8pPr marL="1096137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8pPr>
            <a:lvl9pPr marL="1252728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7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334" y="833787"/>
            <a:ext cx="1331159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5645" y="833787"/>
            <a:ext cx="1331159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6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166758"/>
            <a:ext cx="2701469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743" y="767809"/>
            <a:ext cx="1325041" cy="376291"/>
          </a:xfrm>
        </p:spPr>
        <p:txBody>
          <a:bodyPr anchor="b"/>
          <a:lstStyle>
            <a:lvl1pPr marL="0" indent="0">
              <a:buNone/>
              <a:defRPr sz="822" b="1"/>
            </a:lvl1pPr>
            <a:lvl2pPr marL="156591" indent="0">
              <a:buNone/>
              <a:defRPr sz="685" b="1"/>
            </a:lvl2pPr>
            <a:lvl3pPr marL="313182" indent="0">
              <a:buNone/>
              <a:defRPr sz="617" b="1"/>
            </a:lvl3pPr>
            <a:lvl4pPr marL="469773" indent="0">
              <a:buNone/>
              <a:defRPr sz="548" b="1"/>
            </a:lvl4pPr>
            <a:lvl5pPr marL="626364" indent="0">
              <a:buNone/>
              <a:defRPr sz="548" b="1"/>
            </a:lvl5pPr>
            <a:lvl6pPr marL="782955" indent="0">
              <a:buNone/>
              <a:defRPr sz="548" b="1"/>
            </a:lvl6pPr>
            <a:lvl7pPr marL="939546" indent="0">
              <a:buNone/>
              <a:defRPr sz="548" b="1"/>
            </a:lvl7pPr>
            <a:lvl8pPr marL="1096137" indent="0">
              <a:buNone/>
              <a:defRPr sz="548" b="1"/>
            </a:lvl8pPr>
            <a:lvl9pPr marL="1252728" indent="0">
              <a:buNone/>
              <a:defRPr sz="548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743" y="1144101"/>
            <a:ext cx="1325041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85645" y="767809"/>
            <a:ext cx="1331567" cy="376291"/>
          </a:xfrm>
        </p:spPr>
        <p:txBody>
          <a:bodyPr anchor="b"/>
          <a:lstStyle>
            <a:lvl1pPr marL="0" indent="0">
              <a:buNone/>
              <a:defRPr sz="822" b="1"/>
            </a:lvl1pPr>
            <a:lvl2pPr marL="156591" indent="0">
              <a:buNone/>
              <a:defRPr sz="685" b="1"/>
            </a:lvl2pPr>
            <a:lvl3pPr marL="313182" indent="0">
              <a:buNone/>
              <a:defRPr sz="617" b="1"/>
            </a:lvl3pPr>
            <a:lvl4pPr marL="469773" indent="0">
              <a:buNone/>
              <a:defRPr sz="548" b="1"/>
            </a:lvl4pPr>
            <a:lvl5pPr marL="626364" indent="0">
              <a:buNone/>
              <a:defRPr sz="548" b="1"/>
            </a:lvl5pPr>
            <a:lvl6pPr marL="782955" indent="0">
              <a:buNone/>
              <a:defRPr sz="548" b="1"/>
            </a:lvl6pPr>
            <a:lvl7pPr marL="939546" indent="0">
              <a:buNone/>
              <a:defRPr sz="548" b="1"/>
            </a:lvl7pPr>
            <a:lvl8pPr marL="1096137" indent="0">
              <a:buNone/>
              <a:defRPr sz="548" b="1"/>
            </a:lvl8pPr>
            <a:lvl9pPr marL="1252728" indent="0">
              <a:buNone/>
              <a:defRPr sz="548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85645" y="1144101"/>
            <a:ext cx="1331567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3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6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9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208809"/>
            <a:ext cx="1010196" cy="730832"/>
          </a:xfrm>
        </p:spPr>
        <p:txBody>
          <a:bodyPr anchor="b"/>
          <a:lstStyle>
            <a:lvl1pPr>
              <a:defRPr sz="109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567" y="450971"/>
            <a:ext cx="1585645" cy="2225848"/>
          </a:xfrm>
        </p:spPr>
        <p:txBody>
          <a:bodyPr/>
          <a:lstStyle>
            <a:lvl1pPr>
              <a:defRPr sz="1096"/>
            </a:lvl1pPr>
            <a:lvl2pPr>
              <a:defRPr sz="959"/>
            </a:lvl2pPr>
            <a:lvl3pPr>
              <a:defRPr sz="822"/>
            </a:lvl3pPr>
            <a:lvl4pPr>
              <a:defRPr sz="685"/>
            </a:lvl4pPr>
            <a:lvl5pPr>
              <a:defRPr sz="685"/>
            </a:lvl5pPr>
            <a:lvl6pPr>
              <a:defRPr sz="685"/>
            </a:lvl6pPr>
            <a:lvl7pPr>
              <a:defRPr sz="685"/>
            </a:lvl7pPr>
            <a:lvl8pPr>
              <a:defRPr sz="685"/>
            </a:lvl8pPr>
            <a:lvl9pPr>
              <a:defRPr sz="685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742" y="939641"/>
            <a:ext cx="1010196" cy="1740802"/>
          </a:xfrm>
        </p:spPr>
        <p:txBody>
          <a:bodyPr/>
          <a:lstStyle>
            <a:lvl1pPr marL="0" indent="0">
              <a:buNone/>
              <a:defRPr sz="548"/>
            </a:lvl1pPr>
            <a:lvl2pPr marL="156591" indent="0">
              <a:buNone/>
              <a:defRPr sz="480"/>
            </a:lvl2pPr>
            <a:lvl3pPr marL="313182" indent="0">
              <a:buNone/>
              <a:defRPr sz="411"/>
            </a:lvl3pPr>
            <a:lvl4pPr marL="469773" indent="0">
              <a:buNone/>
              <a:defRPr sz="343"/>
            </a:lvl4pPr>
            <a:lvl5pPr marL="626364" indent="0">
              <a:buNone/>
              <a:defRPr sz="343"/>
            </a:lvl5pPr>
            <a:lvl6pPr marL="782955" indent="0">
              <a:buNone/>
              <a:defRPr sz="343"/>
            </a:lvl6pPr>
            <a:lvl7pPr marL="939546" indent="0">
              <a:buNone/>
              <a:defRPr sz="343"/>
            </a:lvl7pPr>
            <a:lvl8pPr marL="1096137" indent="0">
              <a:buNone/>
              <a:defRPr sz="343"/>
            </a:lvl8pPr>
            <a:lvl9pPr marL="1252728" indent="0">
              <a:buNone/>
              <a:defRPr sz="34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3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208809"/>
            <a:ext cx="1010196" cy="730832"/>
          </a:xfrm>
        </p:spPr>
        <p:txBody>
          <a:bodyPr anchor="b"/>
          <a:lstStyle>
            <a:lvl1pPr>
              <a:defRPr sz="109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31567" y="450971"/>
            <a:ext cx="1585645" cy="2225848"/>
          </a:xfrm>
        </p:spPr>
        <p:txBody>
          <a:bodyPr anchor="t"/>
          <a:lstStyle>
            <a:lvl1pPr marL="0" indent="0">
              <a:buNone/>
              <a:defRPr sz="1096"/>
            </a:lvl1pPr>
            <a:lvl2pPr marL="156591" indent="0">
              <a:buNone/>
              <a:defRPr sz="959"/>
            </a:lvl2pPr>
            <a:lvl3pPr marL="313182" indent="0">
              <a:buNone/>
              <a:defRPr sz="822"/>
            </a:lvl3pPr>
            <a:lvl4pPr marL="469773" indent="0">
              <a:buNone/>
              <a:defRPr sz="685"/>
            </a:lvl4pPr>
            <a:lvl5pPr marL="626364" indent="0">
              <a:buNone/>
              <a:defRPr sz="685"/>
            </a:lvl5pPr>
            <a:lvl6pPr marL="782955" indent="0">
              <a:buNone/>
              <a:defRPr sz="685"/>
            </a:lvl6pPr>
            <a:lvl7pPr marL="939546" indent="0">
              <a:buNone/>
              <a:defRPr sz="685"/>
            </a:lvl7pPr>
            <a:lvl8pPr marL="1096137" indent="0">
              <a:buNone/>
              <a:defRPr sz="685"/>
            </a:lvl8pPr>
            <a:lvl9pPr marL="1252728" indent="0">
              <a:buNone/>
              <a:defRPr sz="68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742" y="939641"/>
            <a:ext cx="1010196" cy="1740802"/>
          </a:xfrm>
        </p:spPr>
        <p:txBody>
          <a:bodyPr/>
          <a:lstStyle>
            <a:lvl1pPr marL="0" indent="0">
              <a:buNone/>
              <a:defRPr sz="548"/>
            </a:lvl1pPr>
            <a:lvl2pPr marL="156591" indent="0">
              <a:buNone/>
              <a:defRPr sz="480"/>
            </a:lvl2pPr>
            <a:lvl3pPr marL="313182" indent="0">
              <a:buNone/>
              <a:defRPr sz="411"/>
            </a:lvl3pPr>
            <a:lvl4pPr marL="469773" indent="0">
              <a:buNone/>
              <a:defRPr sz="343"/>
            </a:lvl4pPr>
            <a:lvl5pPr marL="626364" indent="0">
              <a:buNone/>
              <a:defRPr sz="343"/>
            </a:lvl5pPr>
            <a:lvl6pPr marL="782955" indent="0">
              <a:buNone/>
              <a:defRPr sz="343"/>
            </a:lvl6pPr>
            <a:lvl7pPr marL="939546" indent="0">
              <a:buNone/>
              <a:defRPr sz="343"/>
            </a:lvl7pPr>
            <a:lvl8pPr marL="1096137" indent="0">
              <a:buNone/>
              <a:defRPr sz="343"/>
            </a:lvl8pPr>
            <a:lvl9pPr marL="1252728" indent="0">
              <a:buNone/>
              <a:defRPr sz="34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2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335" y="166758"/>
            <a:ext cx="2701469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335" y="833787"/>
            <a:ext cx="2701469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5335" y="2903029"/>
            <a:ext cx="704731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7521" y="2903029"/>
            <a:ext cx="1057097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2072" y="2903029"/>
            <a:ext cx="704731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7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13182" rtl="0" eaLnBrk="1" latinLnBrk="0" hangingPunct="1">
        <a:lnSpc>
          <a:spcPct val="90000"/>
        </a:lnSpc>
        <a:spcBef>
          <a:spcPct val="0"/>
        </a:spcBef>
        <a:buNone/>
        <a:defRPr sz="15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96" indent="-78296" algn="l" defTabSz="313182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1pPr>
      <a:lvl2pPr marL="234887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391478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5" kern="1200">
          <a:solidFill>
            <a:schemeClr val="tx1"/>
          </a:solidFill>
          <a:latin typeface="+mn-lt"/>
          <a:ea typeface="+mn-ea"/>
          <a:cs typeface="+mn-cs"/>
        </a:defRPr>
      </a:lvl3pPr>
      <a:lvl4pPr marL="548069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4pPr>
      <a:lvl5pPr marL="704660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5pPr>
      <a:lvl6pPr marL="861251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6pPr>
      <a:lvl7pPr marL="1017842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7pPr>
      <a:lvl8pPr marL="1174433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8pPr>
      <a:lvl9pPr marL="1331024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1pPr>
      <a:lvl2pPr marL="156591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2pPr>
      <a:lvl3pPr marL="313182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3pPr>
      <a:lvl4pPr marL="469773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4pPr>
      <a:lvl5pPr marL="626364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5pPr>
      <a:lvl6pPr marL="782955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6pPr>
      <a:lvl7pPr marL="939546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7pPr>
      <a:lvl8pPr marL="1096137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8pPr>
      <a:lvl9pPr marL="1252728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3132138" cy="3132138"/>
            <a:chOff x="0" y="0"/>
            <a:chExt cx="31321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31321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3132138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238707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600001" y="381816"/>
              <a:ext cx="506744" cy="185082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600001" y="2232642"/>
              <a:ext cx="506744" cy="38292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163050" y="381816"/>
              <a:ext cx="506744" cy="176572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163050" y="2147546"/>
              <a:ext cx="506744" cy="46802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821292" y="2547933"/>
              <a:ext cx="64162" cy="170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17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1384341" y="2429544"/>
              <a:ext cx="64162" cy="170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17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</a:p>
          </p:txBody>
        </p:sp>
        <p:sp>
          <p:nvSpPr>
            <p:cNvPr id="12" name="rc12"/>
            <p:cNvSpPr/>
            <p:nvPr/>
          </p:nvSpPr>
          <p:spPr>
            <a:xfrm>
              <a:off x="1823841" y="270129"/>
              <a:ext cx="1238707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908298" y="381816"/>
              <a:ext cx="506744" cy="186146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908298" y="2243278"/>
              <a:ext cx="506744" cy="37229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471347" y="381816"/>
              <a:ext cx="506744" cy="28516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471347" y="666977"/>
              <a:ext cx="506744" cy="194859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2129589" y="2547933"/>
              <a:ext cx="64162" cy="170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17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692638" y="2429544"/>
              <a:ext cx="64162" cy="170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17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</a:p>
          </p:txBody>
        </p:sp>
        <p:sp>
          <p:nvSpPr>
            <p:cNvPr id="19" name="rc19"/>
            <p:cNvSpPr/>
            <p:nvPr/>
          </p:nvSpPr>
          <p:spPr>
            <a:xfrm>
              <a:off x="515544" y="69589"/>
              <a:ext cx="123870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78225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1" name="rc21"/>
            <p:cNvSpPr/>
            <p:nvPr/>
          </p:nvSpPr>
          <p:spPr>
            <a:xfrm>
              <a:off x="1823841" y="69589"/>
              <a:ext cx="123870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2090546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515544" y="2727259"/>
              <a:ext cx="1238707" cy="0"/>
            </a:xfrm>
            <a:custGeom>
              <a:avLst/>
              <a:pathLst>
                <a:path w="1238707" h="0">
                  <a:moveTo>
                    <a:pt x="0" y="0"/>
                  </a:moveTo>
                  <a:lnTo>
                    <a:pt x="12387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53373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41642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658681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218878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1823841" y="2727259"/>
              <a:ext cx="1238707" cy="0"/>
            </a:xfrm>
            <a:custGeom>
              <a:avLst/>
              <a:pathLst>
                <a:path w="1238707" h="0">
                  <a:moveTo>
                    <a:pt x="0" y="0"/>
                  </a:moveTo>
                  <a:lnTo>
                    <a:pt x="12387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161670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72471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966978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527175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515544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317480" y="257762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66680" y="201918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66680" y="146074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66680" y="9023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15880" y="34386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480749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80749" y="205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80749" y="1498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80749" y="940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80749" y="381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 rot="-5400000">
              <a:off x="-889608" y="1440899"/>
              <a:ext cx="1970980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3132138" cy="3132138"/>
            <a:chOff x="0" y="0"/>
            <a:chExt cx="31321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31321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3132138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238707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600001" y="381816"/>
              <a:ext cx="506744" cy="177159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600001" y="2153415"/>
              <a:ext cx="506744" cy="46215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163050" y="381816"/>
              <a:ext cx="506744" cy="172241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163050" y="2104230"/>
              <a:ext cx="506744" cy="51134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821292" y="2485388"/>
              <a:ext cx="64162" cy="170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17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1384341" y="2190532"/>
              <a:ext cx="64162" cy="170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17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</a:p>
          </p:txBody>
        </p:sp>
        <p:sp>
          <p:nvSpPr>
            <p:cNvPr id="12" name="rc12"/>
            <p:cNvSpPr/>
            <p:nvPr/>
          </p:nvSpPr>
          <p:spPr>
            <a:xfrm>
              <a:off x="1823841" y="270129"/>
              <a:ext cx="1238707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908298" y="381816"/>
              <a:ext cx="506744" cy="201037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908298" y="2392195"/>
              <a:ext cx="506744" cy="22337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471347" y="381816"/>
              <a:ext cx="506744" cy="14891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471347" y="1870986"/>
              <a:ext cx="506744" cy="74458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2129589" y="2485388"/>
              <a:ext cx="64162" cy="170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17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692638" y="2190532"/>
              <a:ext cx="64162" cy="170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17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</a:p>
          </p:txBody>
        </p:sp>
        <p:sp>
          <p:nvSpPr>
            <p:cNvPr id="19" name="rc19"/>
            <p:cNvSpPr/>
            <p:nvPr/>
          </p:nvSpPr>
          <p:spPr>
            <a:xfrm>
              <a:off x="515544" y="69589"/>
              <a:ext cx="123870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78225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1" name="rc21"/>
            <p:cNvSpPr/>
            <p:nvPr/>
          </p:nvSpPr>
          <p:spPr>
            <a:xfrm>
              <a:off x="1823841" y="69589"/>
              <a:ext cx="123870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2090546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515544" y="2727259"/>
              <a:ext cx="1238707" cy="0"/>
            </a:xfrm>
            <a:custGeom>
              <a:avLst/>
              <a:pathLst>
                <a:path w="1238707" h="0">
                  <a:moveTo>
                    <a:pt x="0" y="0"/>
                  </a:moveTo>
                  <a:lnTo>
                    <a:pt x="12387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53373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41642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658681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218878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1823841" y="2727259"/>
              <a:ext cx="1238707" cy="0"/>
            </a:xfrm>
            <a:custGeom>
              <a:avLst/>
              <a:pathLst>
                <a:path w="1238707" h="0">
                  <a:moveTo>
                    <a:pt x="0" y="0"/>
                  </a:moveTo>
                  <a:lnTo>
                    <a:pt x="12387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161670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72471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966978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527175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515544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317480" y="257762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66680" y="201918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66680" y="146074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66680" y="9023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15880" y="34386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480749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80749" y="205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80749" y="1498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80749" y="940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80749" y="381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 rot="-5400000">
              <a:off x="-1065876" y="1440899"/>
              <a:ext cx="2323517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3132138" cy="3132138"/>
            <a:chOff x="0" y="0"/>
            <a:chExt cx="31321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31321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3132138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238707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600001" y="381816"/>
              <a:ext cx="506744" cy="141471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600001" y="1796528"/>
              <a:ext cx="506744" cy="81904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163050" y="381816"/>
              <a:ext cx="506744" cy="204306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163050" y="2424885"/>
              <a:ext cx="506744" cy="19068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821292" y="2474219"/>
              <a:ext cx="64162" cy="170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17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1384341" y="2501024"/>
              <a:ext cx="64162" cy="170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17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</a:p>
          </p:txBody>
        </p:sp>
        <p:sp>
          <p:nvSpPr>
            <p:cNvPr id="12" name="rc12"/>
            <p:cNvSpPr/>
            <p:nvPr/>
          </p:nvSpPr>
          <p:spPr>
            <a:xfrm>
              <a:off x="1823841" y="270129"/>
              <a:ext cx="1238707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908298" y="381816"/>
              <a:ext cx="506744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471347" y="381816"/>
              <a:ext cx="506744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2129589" y="2474219"/>
              <a:ext cx="64162" cy="170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17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2692638" y="2501024"/>
              <a:ext cx="64162" cy="170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17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</a:p>
          </p:txBody>
        </p:sp>
        <p:sp>
          <p:nvSpPr>
            <p:cNvPr id="17" name="rc17"/>
            <p:cNvSpPr/>
            <p:nvPr/>
          </p:nvSpPr>
          <p:spPr>
            <a:xfrm>
              <a:off x="515544" y="69589"/>
              <a:ext cx="123870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78225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19" name="rc19"/>
            <p:cNvSpPr/>
            <p:nvPr/>
          </p:nvSpPr>
          <p:spPr>
            <a:xfrm>
              <a:off x="1823841" y="69589"/>
              <a:ext cx="123870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2090546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515544" y="2727259"/>
              <a:ext cx="1238707" cy="0"/>
            </a:xfrm>
            <a:custGeom>
              <a:avLst/>
              <a:pathLst>
                <a:path w="1238707" h="0">
                  <a:moveTo>
                    <a:pt x="0" y="0"/>
                  </a:moveTo>
                  <a:lnTo>
                    <a:pt x="12387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53373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1642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658681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218878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823841" y="2727259"/>
              <a:ext cx="1238707" cy="0"/>
            </a:xfrm>
            <a:custGeom>
              <a:avLst/>
              <a:pathLst>
                <a:path w="1238707" h="0">
                  <a:moveTo>
                    <a:pt x="0" y="0"/>
                  </a:moveTo>
                  <a:lnTo>
                    <a:pt x="12387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161670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72471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966978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527175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515544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317480" y="257762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66680" y="201918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66680" y="146074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66680" y="9023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15880" y="34386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480749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80749" y="205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80749" y="1498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80749" y="940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80749" y="381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 rot="-5400000">
              <a:off x="-893328" y="1440899"/>
              <a:ext cx="1978421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3132138" cy="3132138"/>
            <a:chOff x="0" y="0"/>
            <a:chExt cx="31321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31321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3132138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270129"/>
              <a:ext cx="1281024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18253" y="1305773"/>
              <a:ext cx="524055" cy="1309797"/>
            </a:xfrm>
            <a:custGeom>
              <a:avLst/>
              <a:pathLst>
                <a:path w="524055" h="1309797">
                  <a:moveTo>
                    <a:pt x="49743" y="1309797"/>
                  </a:moveTo>
                  <a:lnTo>
                    <a:pt x="42766" y="1307234"/>
                  </a:lnTo>
                  <a:lnTo>
                    <a:pt x="36183" y="1304671"/>
                  </a:lnTo>
                  <a:lnTo>
                    <a:pt x="30063" y="1302108"/>
                  </a:lnTo>
                  <a:lnTo>
                    <a:pt x="24541" y="1299544"/>
                  </a:lnTo>
                  <a:lnTo>
                    <a:pt x="19524" y="1296981"/>
                  </a:lnTo>
                  <a:lnTo>
                    <a:pt x="15031" y="1294418"/>
                  </a:lnTo>
                  <a:lnTo>
                    <a:pt x="11076" y="1291855"/>
                  </a:lnTo>
                  <a:lnTo>
                    <a:pt x="7722" y="1289291"/>
                  </a:lnTo>
                  <a:lnTo>
                    <a:pt x="5066" y="1286728"/>
                  </a:lnTo>
                  <a:lnTo>
                    <a:pt x="2969" y="1284165"/>
                  </a:lnTo>
                  <a:lnTo>
                    <a:pt x="1424" y="1281602"/>
                  </a:lnTo>
                  <a:lnTo>
                    <a:pt x="420" y="1279039"/>
                  </a:lnTo>
                  <a:lnTo>
                    <a:pt x="0" y="1276475"/>
                  </a:lnTo>
                  <a:lnTo>
                    <a:pt x="195" y="1273912"/>
                  </a:lnTo>
                  <a:lnTo>
                    <a:pt x="860" y="1271349"/>
                  </a:lnTo>
                  <a:lnTo>
                    <a:pt x="1966" y="1268786"/>
                  </a:lnTo>
                  <a:lnTo>
                    <a:pt x="3486" y="1266223"/>
                  </a:lnTo>
                  <a:lnTo>
                    <a:pt x="5430" y="1263659"/>
                  </a:lnTo>
                  <a:lnTo>
                    <a:pt x="7776" y="1261096"/>
                  </a:lnTo>
                  <a:lnTo>
                    <a:pt x="10406" y="1258533"/>
                  </a:lnTo>
                  <a:lnTo>
                    <a:pt x="13286" y="1255970"/>
                  </a:lnTo>
                  <a:lnTo>
                    <a:pt x="16383" y="1253407"/>
                  </a:lnTo>
                  <a:lnTo>
                    <a:pt x="19681" y="1250843"/>
                  </a:lnTo>
                  <a:lnTo>
                    <a:pt x="23131" y="1248280"/>
                  </a:lnTo>
                  <a:lnTo>
                    <a:pt x="26671" y="1245717"/>
                  </a:lnTo>
                  <a:lnTo>
                    <a:pt x="30271" y="1243154"/>
                  </a:lnTo>
                  <a:lnTo>
                    <a:pt x="33906" y="1240591"/>
                  </a:lnTo>
                  <a:lnTo>
                    <a:pt x="37547" y="1238027"/>
                  </a:lnTo>
                  <a:lnTo>
                    <a:pt x="41158" y="1235464"/>
                  </a:lnTo>
                  <a:lnTo>
                    <a:pt x="44723" y="1232901"/>
                  </a:lnTo>
                  <a:lnTo>
                    <a:pt x="48230" y="1230338"/>
                  </a:lnTo>
                  <a:lnTo>
                    <a:pt x="51666" y="1227775"/>
                  </a:lnTo>
                  <a:lnTo>
                    <a:pt x="55009" y="1225211"/>
                  </a:lnTo>
                  <a:lnTo>
                    <a:pt x="58249" y="1222648"/>
                  </a:lnTo>
                  <a:lnTo>
                    <a:pt x="61402" y="1220085"/>
                  </a:lnTo>
                  <a:lnTo>
                    <a:pt x="64469" y="1217522"/>
                  </a:lnTo>
                  <a:lnTo>
                    <a:pt x="67451" y="1214959"/>
                  </a:lnTo>
                  <a:lnTo>
                    <a:pt x="70343" y="1212395"/>
                  </a:lnTo>
                  <a:lnTo>
                    <a:pt x="73157" y="1209832"/>
                  </a:lnTo>
                  <a:lnTo>
                    <a:pt x="75915" y="1207269"/>
                  </a:lnTo>
                  <a:lnTo>
                    <a:pt x="78626" y="1204706"/>
                  </a:lnTo>
                  <a:lnTo>
                    <a:pt x="81301" y="1202143"/>
                  </a:lnTo>
                  <a:lnTo>
                    <a:pt x="83949" y="1199579"/>
                  </a:lnTo>
                  <a:lnTo>
                    <a:pt x="86588" y="1197016"/>
                  </a:lnTo>
                  <a:lnTo>
                    <a:pt x="89232" y="1194453"/>
                  </a:lnTo>
                  <a:lnTo>
                    <a:pt x="91891" y="1191890"/>
                  </a:lnTo>
                  <a:lnTo>
                    <a:pt x="94574" y="1189327"/>
                  </a:lnTo>
                  <a:lnTo>
                    <a:pt x="97299" y="1186763"/>
                  </a:lnTo>
                  <a:lnTo>
                    <a:pt x="100077" y="1184200"/>
                  </a:lnTo>
                  <a:lnTo>
                    <a:pt x="102907" y="1181637"/>
                  </a:lnTo>
                  <a:lnTo>
                    <a:pt x="105796" y="1179074"/>
                  </a:lnTo>
                  <a:lnTo>
                    <a:pt x="108747" y="1176510"/>
                  </a:lnTo>
                  <a:lnTo>
                    <a:pt x="111778" y="1173947"/>
                  </a:lnTo>
                  <a:lnTo>
                    <a:pt x="114885" y="1171384"/>
                  </a:lnTo>
                  <a:lnTo>
                    <a:pt x="118060" y="1168821"/>
                  </a:lnTo>
                  <a:lnTo>
                    <a:pt x="121302" y="1166258"/>
                  </a:lnTo>
                  <a:lnTo>
                    <a:pt x="124610" y="1163694"/>
                  </a:lnTo>
                  <a:lnTo>
                    <a:pt x="127994" y="1161131"/>
                  </a:lnTo>
                  <a:lnTo>
                    <a:pt x="131439" y="1158568"/>
                  </a:lnTo>
                  <a:lnTo>
                    <a:pt x="134935" y="1156005"/>
                  </a:lnTo>
                  <a:lnTo>
                    <a:pt x="138476" y="1153442"/>
                  </a:lnTo>
                  <a:lnTo>
                    <a:pt x="142056" y="1150878"/>
                  </a:lnTo>
                  <a:lnTo>
                    <a:pt x="145675" y="1148315"/>
                  </a:lnTo>
                  <a:lnTo>
                    <a:pt x="149316" y="1145752"/>
                  </a:lnTo>
                  <a:lnTo>
                    <a:pt x="152969" y="1143189"/>
                  </a:lnTo>
                  <a:lnTo>
                    <a:pt x="156627" y="1140626"/>
                  </a:lnTo>
                  <a:lnTo>
                    <a:pt x="160281" y="1138062"/>
                  </a:lnTo>
                  <a:lnTo>
                    <a:pt x="163917" y="1135499"/>
                  </a:lnTo>
                  <a:lnTo>
                    <a:pt x="167524" y="1132936"/>
                  </a:lnTo>
                  <a:lnTo>
                    <a:pt x="171095" y="1130373"/>
                  </a:lnTo>
                  <a:lnTo>
                    <a:pt x="174623" y="1127810"/>
                  </a:lnTo>
                  <a:lnTo>
                    <a:pt x="178097" y="1125246"/>
                  </a:lnTo>
                  <a:lnTo>
                    <a:pt x="181490" y="1122683"/>
                  </a:lnTo>
                  <a:lnTo>
                    <a:pt x="184803" y="1120120"/>
                  </a:lnTo>
                  <a:lnTo>
                    <a:pt x="188032" y="1117557"/>
                  </a:lnTo>
                  <a:lnTo>
                    <a:pt x="191171" y="1114994"/>
                  </a:lnTo>
                  <a:lnTo>
                    <a:pt x="194211" y="1112430"/>
                  </a:lnTo>
                  <a:lnTo>
                    <a:pt x="197112" y="1109867"/>
                  </a:lnTo>
                  <a:lnTo>
                    <a:pt x="199893" y="1107304"/>
                  </a:lnTo>
                  <a:lnTo>
                    <a:pt x="202553" y="1104741"/>
                  </a:lnTo>
                  <a:lnTo>
                    <a:pt x="205088" y="1102178"/>
                  </a:lnTo>
                  <a:lnTo>
                    <a:pt x="207494" y="1099614"/>
                  </a:lnTo>
                  <a:lnTo>
                    <a:pt x="209724" y="1097051"/>
                  </a:lnTo>
                  <a:lnTo>
                    <a:pt x="211815" y="1094488"/>
                  </a:lnTo>
                  <a:lnTo>
                    <a:pt x="213771" y="1091925"/>
                  </a:lnTo>
                  <a:lnTo>
                    <a:pt x="215591" y="1089362"/>
                  </a:lnTo>
                  <a:lnTo>
                    <a:pt x="217276" y="1086798"/>
                  </a:lnTo>
                  <a:lnTo>
                    <a:pt x="218785" y="1084235"/>
                  </a:lnTo>
                  <a:lnTo>
                    <a:pt x="220168" y="1081672"/>
                  </a:lnTo>
                  <a:lnTo>
                    <a:pt x="221428" y="1079109"/>
                  </a:lnTo>
                  <a:lnTo>
                    <a:pt x="222573" y="1076546"/>
                  </a:lnTo>
                  <a:lnTo>
                    <a:pt x="223607" y="1073982"/>
                  </a:lnTo>
                  <a:lnTo>
                    <a:pt x="224507" y="1071419"/>
                  </a:lnTo>
                  <a:lnTo>
                    <a:pt x="225320" y="1068856"/>
                  </a:lnTo>
                  <a:lnTo>
                    <a:pt x="226053" y="1066293"/>
                  </a:lnTo>
                  <a:lnTo>
                    <a:pt x="226715" y="1063729"/>
                  </a:lnTo>
                  <a:lnTo>
                    <a:pt x="227314" y="1061166"/>
                  </a:lnTo>
                  <a:lnTo>
                    <a:pt x="227850" y="1058603"/>
                  </a:lnTo>
                  <a:lnTo>
                    <a:pt x="228352" y="1056040"/>
                  </a:lnTo>
                  <a:lnTo>
                    <a:pt x="228829" y="1053477"/>
                  </a:lnTo>
                  <a:lnTo>
                    <a:pt x="229289" y="1050913"/>
                  </a:lnTo>
                  <a:lnTo>
                    <a:pt x="229742" y="1048350"/>
                  </a:lnTo>
                  <a:lnTo>
                    <a:pt x="230202" y="1045787"/>
                  </a:lnTo>
                  <a:lnTo>
                    <a:pt x="230676" y="1043224"/>
                  </a:lnTo>
                  <a:lnTo>
                    <a:pt x="231172" y="1040661"/>
                  </a:lnTo>
                  <a:lnTo>
                    <a:pt x="231695" y="1038097"/>
                  </a:lnTo>
                  <a:lnTo>
                    <a:pt x="232251" y="1035534"/>
                  </a:lnTo>
                  <a:lnTo>
                    <a:pt x="232857" y="1032971"/>
                  </a:lnTo>
                  <a:lnTo>
                    <a:pt x="233505" y="1030408"/>
                  </a:lnTo>
                  <a:lnTo>
                    <a:pt x="234195" y="1027845"/>
                  </a:lnTo>
                  <a:lnTo>
                    <a:pt x="234930" y="1025281"/>
                  </a:lnTo>
                  <a:lnTo>
                    <a:pt x="235712" y="1022718"/>
                  </a:lnTo>
                  <a:lnTo>
                    <a:pt x="236548" y="1020155"/>
                  </a:lnTo>
                  <a:lnTo>
                    <a:pt x="237423" y="1017592"/>
                  </a:lnTo>
                  <a:lnTo>
                    <a:pt x="238335" y="1015029"/>
                  </a:lnTo>
                  <a:lnTo>
                    <a:pt x="239281" y="1012465"/>
                  </a:lnTo>
                  <a:lnTo>
                    <a:pt x="240258" y="1009902"/>
                  </a:lnTo>
                  <a:lnTo>
                    <a:pt x="241264" y="1007339"/>
                  </a:lnTo>
                  <a:lnTo>
                    <a:pt x="242286" y="1004776"/>
                  </a:lnTo>
                  <a:lnTo>
                    <a:pt x="243320" y="1002213"/>
                  </a:lnTo>
                  <a:lnTo>
                    <a:pt x="244361" y="999649"/>
                  </a:lnTo>
                  <a:lnTo>
                    <a:pt x="245402" y="997086"/>
                  </a:lnTo>
                  <a:lnTo>
                    <a:pt x="246435" y="994523"/>
                  </a:lnTo>
                  <a:lnTo>
                    <a:pt x="247456" y="991960"/>
                  </a:lnTo>
                  <a:lnTo>
                    <a:pt x="248459" y="989397"/>
                  </a:lnTo>
                  <a:lnTo>
                    <a:pt x="249440" y="986833"/>
                  </a:lnTo>
                  <a:lnTo>
                    <a:pt x="250393" y="984270"/>
                  </a:lnTo>
                  <a:lnTo>
                    <a:pt x="251309" y="981707"/>
                  </a:lnTo>
                  <a:lnTo>
                    <a:pt x="252189" y="979144"/>
                  </a:lnTo>
                  <a:lnTo>
                    <a:pt x="253033" y="976581"/>
                  </a:lnTo>
                  <a:lnTo>
                    <a:pt x="253838" y="974017"/>
                  </a:lnTo>
                  <a:lnTo>
                    <a:pt x="254597" y="971454"/>
                  </a:lnTo>
                  <a:lnTo>
                    <a:pt x="255305" y="968891"/>
                  </a:lnTo>
                  <a:lnTo>
                    <a:pt x="255971" y="966328"/>
                  </a:lnTo>
                  <a:lnTo>
                    <a:pt x="256593" y="963764"/>
                  </a:lnTo>
                  <a:lnTo>
                    <a:pt x="257173" y="961201"/>
                  </a:lnTo>
                  <a:lnTo>
                    <a:pt x="257705" y="958638"/>
                  </a:lnTo>
                  <a:lnTo>
                    <a:pt x="258188" y="956075"/>
                  </a:lnTo>
                  <a:lnTo>
                    <a:pt x="258633" y="953512"/>
                  </a:lnTo>
                  <a:lnTo>
                    <a:pt x="259039" y="950948"/>
                  </a:lnTo>
                  <a:lnTo>
                    <a:pt x="259409" y="948385"/>
                  </a:lnTo>
                  <a:lnTo>
                    <a:pt x="259740" y="945822"/>
                  </a:lnTo>
                  <a:lnTo>
                    <a:pt x="260033" y="943259"/>
                  </a:lnTo>
                  <a:lnTo>
                    <a:pt x="260296" y="940696"/>
                  </a:lnTo>
                  <a:lnTo>
                    <a:pt x="260533" y="938132"/>
                  </a:lnTo>
                  <a:lnTo>
                    <a:pt x="260743" y="935569"/>
                  </a:lnTo>
                  <a:lnTo>
                    <a:pt x="260926" y="933006"/>
                  </a:lnTo>
                  <a:lnTo>
                    <a:pt x="261085" y="930443"/>
                  </a:lnTo>
                  <a:lnTo>
                    <a:pt x="261225" y="927880"/>
                  </a:lnTo>
                  <a:lnTo>
                    <a:pt x="261348" y="925316"/>
                  </a:lnTo>
                  <a:lnTo>
                    <a:pt x="261455" y="922753"/>
                  </a:lnTo>
                  <a:lnTo>
                    <a:pt x="261545" y="920190"/>
                  </a:lnTo>
                  <a:lnTo>
                    <a:pt x="261622" y="917627"/>
                  </a:lnTo>
                  <a:lnTo>
                    <a:pt x="261689" y="915064"/>
                  </a:lnTo>
                  <a:lnTo>
                    <a:pt x="261746" y="912500"/>
                  </a:lnTo>
                  <a:lnTo>
                    <a:pt x="261795" y="909937"/>
                  </a:lnTo>
                  <a:lnTo>
                    <a:pt x="261836" y="907374"/>
                  </a:lnTo>
                  <a:lnTo>
                    <a:pt x="261869" y="904811"/>
                  </a:lnTo>
                  <a:lnTo>
                    <a:pt x="261898" y="902248"/>
                  </a:lnTo>
                  <a:lnTo>
                    <a:pt x="261922" y="899684"/>
                  </a:lnTo>
                  <a:lnTo>
                    <a:pt x="261942" y="897121"/>
                  </a:lnTo>
                  <a:lnTo>
                    <a:pt x="261958" y="894558"/>
                  </a:lnTo>
                  <a:lnTo>
                    <a:pt x="261971" y="891995"/>
                  </a:lnTo>
                  <a:lnTo>
                    <a:pt x="261982" y="889432"/>
                  </a:lnTo>
                  <a:lnTo>
                    <a:pt x="261991" y="886868"/>
                  </a:lnTo>
                  <a:lnTo>
                    <a:pt x="261999" y="884305"/>
                  </a:lnTo>
                  <a:lnTo>
                    <a:pt x="262004" y="881742"/>
                  </a:lnTo>
                  <a:lnTo>
                    <a:pt x="262009" y="879179"/>
                  </a:lnTo>
                  <a:lnTo>
                    <a:pt x="262013" y="876616"/>
                  </a:lnTo>
                  <a:lnTo>
                    <a:pt x="262016" y="874052"/>
                  </a:lnTo>
                  <a:lnTo>
                    <a:pt x="262019" y="871489"/>
                  </a:lnTo>
                  <a:lnTo>
                    <a:pt x="262020" y="868926"/>
                  </a:lnTo>
                  <a:lnTo>
                    <a:pt x="262022" y="866363"/>
                  </a:lnTo>
                  <a:lnTo>
                    <a:pt x="262023" y="863800"/>
                  </a:lnTo>
                  <a:lnTo>
                    <a:pt x="262024" y="861236"/>
                  </a:lnTo>
                  <a:lnTo>
                    <a:pt x="262025" y="858673"/>
                  </a:lnTo>
                  <a:lnTo>
                    <a:pt x="262025" y="856110"/>
                  </a:lnTo>
                  <a:lnTo>
                    <a:pt x="262026" y="853547"/>
                  </a:lnTo>
                  <a:lnTo>
                    <a:pt x="262026" y="850983"/>
                  </a:lnTo>
                  <a:lnTo>
                    <a:pt x="262026" y="848420"/>
                  </a:lnTo>
                  <a:lnTo>
                    <a:pt x="262027" y="845857"/>
                  </a:lnTo>
                  <a:lnTo>
                    <a:pt x="262027" y="843294"/>
                  </a:lnTo>
                  <a:lnTo>
                    <a:pt x="262027" y="840731"/>
                  </a:lnTo>
                  <a:lnTo>
                    <a:pt x="262027" y="838167"/>
                  </a:lnTo>
                  <a:lnTo>
                    <a:pt x="262027" y="835604"/>
                  </a:lnTo>
                  <a:lnTo>
                    <a:pt x="262027" y="833041"/>
                  </a:lnTo>
                  <a:lnTo>
                    <a:pt x="262027" y="830478"/>
                  </a:lnTo>
                  <a:lnTo>
                    <a:pt x="262027" y="827915"/>
                  </a:lnTo>
                  <a:lnTo>
                    <a:pt x="262027" y="825351"/>
                  </a:lnTo>
                  <a:lnTo>
                    <a:pt x="262027" y="822788"/>
                  </a:lnTo>
                  <a:lnTo>
                    <a:pt x="262027" y="820225"/>
                  </a:lnTo>
                  <a:lnTo>
                    <a:pt x="262027" y="817662"/>
                  </a:lnTo>
                  <a:lnTo>
                    <a:pt x="262027" y="815099"/>
                  </a:lnTo>
                  <a:lnTo>
                    <a:pt x="262027" y="812535"/>
                  </a:lnTo>
                  <a:lnTo>
                    <a:pt x="262027" y="809972"/>
                  </a:lnTo>
                  <a:lnTo>
                    <a:pt x="262027" y="807409"/>
                  </a:lnTo>
                  <a:lnTo>
                    <a:pt x="262027" y="804846"/>
                  </a:lnTo>
                  <a:lnTo>
                    <a:pt x="262027" y="802283"/>
                  </a:lnTo>
                  <a:lnTo>
                    <a:pt x="262027" y="799719"/>
                  </a:lnTo>
                  <a:lnTo>
                    <a:pt x="262027" y="797156"/>
                  </a:lnTo>
                  <a:lnTo>
                    <a:pt x="262027" y="794593"/>
                  </a:lnTo>
                  <a:lnTo>
                    <a:pt x="262027" y="792030"/>
                  </a:lnTo>
                  <a:lnTo>
                    <a:pt x="262027" y="789467"/>
                  </a:lnTo>
                  <a:lnTo>
                    <a:pt x="262027" y="786903"/>
                  </a:lnTo>
                  <a:lnTo>
                    <a:pt x="262027" y="784340"/>
                  </a:lnTo>
                  <a:lnTo>
                    <a:pt x="262027" y="781777"/>
                  </a:lnTo>
                  <a:lnTo>
                    <a:pt x="262027" y="779214"/>
                  </a:lnTo>
                  <a:lnTo>
                    <a:pt x="262027" y="776651"/>
                  </a:lnTo>
                  <a:lnTo>
                    <a:pt x="262027" y="774087"/>
                  </a:lnTo>
                  <a:lnTo>
                    <a:pt x="262027" y="771524"/>
                  </a:lnTo>
                  <a:lnTo>
                    <a:pt x="262027" y="768961"/>
                  </a:lnTo>
                  <a:lnTo>
                    <a:pt x="262027" y="766398"/>
                  </a:lnTo>
                  <a:lnTo>
                    <a:pt x="262027" y="763835"/>
                  </a:lnTo>
                  <a:lnTo>
                    <a:pt x="262027" y="761271"/>
                  </a:lnTo>
                  <a:lnTo>
                    <a:pt x="262027" y="758708"/>
                  </a:lnTo>
                  <a:lnTo>
                    <a:pt x="262027" y="756145"/>
                  </a:lnTo>
                  <a:lnTo>
                    <a:pt x="262027" y="753582"/>
                  </a:lnTo>
                  <a:lnTo>
                    <a:pt x="262027" y="751018"/>
                  </a:lnTo>
                  <a:lnTo>
                    <a:pt x="262027" y="748455"/>
                  </a:lnTo>
                  <a:lnTo>
                    <a:pt x="262027" y="745892"/>
                  </a:lnTo>
                  <a:lnTo>
                    <a:pt x="262027" y="743329"/>
                  </a:lnTo>
                  <a:lnTo>
                    <a:pt x="262027" y="740766"/>
                  </a:lnTo>
                  <a:lnTo>
                    <a:pt x="262027" y="738202"/>
                  </a:lnTo>
                  <a:lnTo>
                    <a:pt x="262027" y="735639"/>
                  </a:lnTo>
                  <a:lnTo>
                    <a:pt x="262027" y="733076"/>
                  </a:lnTo>
                  <a:lnTo>
                    <a:pt x="262027" y="730513"/>
                  </a:lnTo>
                  <a:lnTo>
                    <a:pt x="262027" y="727950"/>
                  </a:lnTo>
                  <a:lnTo>
                    <a:pt x="262027" y="725386"/>
                  </a:lnTo>
                  <a:lnTo>
                    <a:pt x="262027" y="722823"/>
                  </a:lnTo>
                  <a:lnTo>
                    <a:pt x="262027" y="720260"/>
                  </a:lnTo>
                  <a:lnTo>
                    <a:pt x="262027" y="717697"/>
                  </a:lnTo>
                  <a:lnTo>
                    <a:pt x="262027" y="715134"/>
                  </a:lnTo>
                  <a:lnTo>
                    <a:pt x="262027" y="712570"/>
                  </a:lnTo>
                  <a:lnTo>
                    <a:pt x="262027" y="710007"/>
                  </a:lnTo>
                  <a:lnTo>
                    <a:pt x="262027" y="707444"/>
                  </a:lnTo>
                  <a:lnTo>
                    <a:pt x="262027" y="704881"/>
                  </a:lnTo>
                  <a:lnTo>
                    <a:pt x="262027" y="702318"/>
                  </a:lnTo>
                  <a:lnTo>
                    <a:pt x="262027" y="699754"/>
                  </a:lnTo>
                  <a:lnTo>
                    <a:pt x="262027" y="697191"/>
                  </a:lnTo>
                  <a:lnTo>
                    <a:pt x="262027" y="694628"/>
                  </a:lnTo>
                  <a:lnTo>
                    <a:pt x="262027" y="692065"/>
                  </a:lnTo>
                  <a:lnTo>
                    <a:pt x="262027" y="689502"/>
                  </a:lnTo>
                  <a:lnTo>
                    <a:pt x="262027" y="686938"/>
                  </a:lnTo>
                  <a:lnTo>
                    <a:pt x="262027" y="684375"/>
                  </a:lnTo>
                  <a:lnTo>
                    <a:pt x="262027" y="681812"/>
                  </a:lnTo>
                  <a:lnTo>
                    <a:pt x="262027" y="679249"/>
                  </a:lnTo>
                  <a:lnTo>
                    <a:pt x="262027" y="676686"/>
                  </a:lnTo>
                  <a:lnTo>
                    <a:pt x="262027" y="674122"/>
                  </a:lnTo>
                  <a:lnTo>
                    <a:pt x="262027" y="671559"/>
                  </a:lnTo>
                  <a:lnTo>
                    <a:pt x="262027" y="668996"/>
                  </a:lnTo>
                  <a:lnTo>
                    <a:pt x="262027" y="666433"/>
                  </a:lnTo>
                  <a:lnTo>
                    <a:pt x="262027" y="663870"/>
                  </a:lnTo>
                  <a:lnTo>
                    <a:pt x="262027" y="661306"/>
                  </a:lnTo>
                  <a:lnTo>
                    <a:pt x="262027" y="658743"/>
                  </a:lnTo>
                  <a:lnTo>
                    <a:pt x="262027" y="656180"/>
                  </a:lnTo>
                  <a:lnTo>
                    <a:pt x="262027" y="653617"/>
                  </a:lnTo>
                  <a:lnTo>
                    <a:pt x="262027" y="651054"/>
                  </a:lnTo>
                  <a:lnTo>
                    <a:pt x="262027" y="648490"/>
                  </a:lnTo>
                  <a:lnTo>
                    <a:pt x="262027" y="645927"/>
                  </a:lnTo>
                  <a:lnTo>
                    <a:pt x="262027" y="643364"/>
                  </a:lnTo>
                  <a:lnTo>
                    <a:pt x="262027" y="640801"/>
                  </a:lnTo>
                  <a:lnTo>
                    <a:pt x="262027" y="638237"/>
                  </a:lnTo>
                  <a:lnTo>
                    <a:pt x="262027" y="635674"/>
                  </a:lnTo>
                  <a:lnTo>
                    <a:pt x="262027" y="633111"/>
                  </a:lnTo>
                  <a:lnTo>
                    <a:pt x="262027" y="630548"/>
                  </a:lnTo>
                  <a:lnTo>
                    <a:pt x="262027" y="627985"/>
                  </a:lnTo>
                  <a:lnTo>
                    <a:pt x="262027" y="625421"/>
                  </a:lnTo>
                  <a:lnTo>
                    <a:pt x="262027" y="622858"/>
                  </a:lnTo>
                  <a:lnTo>
                    <a:pt x="262027" y="620295"/>
                  </a:lnTo>
                  <a:lnTo>
                    <a:pt x="262027" y="617732"/>
                  </a:lnTo>
                  <a:lnTo>
                    <a:pt x="262027" y="615169"/>
                  </a:lnTo>
                  <a:lnTo>
                    <a:pt x="262027" y="612605"/>
                  </a:lnTo>
                  <a:lnTo>
                    <a:pt x="262027" y="610042"/>
                  </a:lnTo>
                  <a:lnTo>
                    <a:pt x="262027" y="607479"/>
                  </a:lnTo>
                  <a:lnTo>
                    <a:pt x="262027" y="604916"/>
                  </a:lnTo>
                  <a:lnTo>
                    <a:pt x="262027" y="602353"/>
                  </a:lnTo>
                  <a:lnTo>
                    <a:pt x="262027" y="599789"/>
                  </a:lnTo>
                  <a:lnTo>
                    <a:pt x="262027" y="597226"/>
                  </a:lnTo>
                  <a:lnTo>
                    <a:pt x="262027" y="594663"/>
                  </a:lnTo>
                  <a:lnTo>
                    <a:pt x="262027" y="592100"/>
                  </a:lnTo>
                  <a:lnTo>
                    <a:pt x="262027" y="589537"/>
                  </a:lnTo>
                  <a:lnTo>
                    <a:pt x="262027" y="586973"/>
                  </a:lnTo>
                  <a:lnTo>
                    <a:pt x="262027" y="584410"/>
                  </a:lnTo>
                  <a:lnTo>
                    <a:pt x="262027" y="581847"/>
                  </a:lnTo>
                  <a:lnTo>
                    <a:pt x="262027" y="579284"/>
                  </a:lnTo>
                  <a:lnTo>
                    <a:pt x="262027" y="576721"/>
                  </a:lnTo>
                  <a:lnTo>
                    <a:pt x="262027" y="574157"/>
                  </a:lnTo>
                  <a:lnTo>
                    <a:pt x="262027" y="571594"/>
                  </a:lnTo>
                  <a:lnTo>
                    <a:pt x="262027" y="569031"/>
                  </a:lnTo>
                  <a:lnTo>
                    <a:pt x="262027" y="566468"/>
                  </a:lnTo>
                  <a:lnTo>
                    <a:pt x="262027" y="563905"/>
                  </a:lnTo>
                  <a:lnTo>
                    <a:pt x="262027" y="561341"/>
                  </a:lnTo>
                  <a:lnTo>
                    <a:pt x="262027" y="558778"/>
                  </a:lnTo>
                  <a:lnTo>
                    <a:pt x="262027" y="556215"/>
                  </a:lnTo>
                  <a:lnTo>
                    <a:pt x="262027" y="553652"/>
                  </a:lnTo>
                  <a:lnTo>
                    <a:pt x="262027" y="551089"/>
                  </a:lnTo>
                  <a:lnTo>
                    <a:pt x="262027" y="548525"/>
                  </a:lnTo>
                  <a:lnTo>
                    <a:pt x="262027" y="545962"/>
                  </a:lnTo>
                  <a:lnTo>
                    <a:pt x="262027" y="543399"/>
                  </a:lnTo>
                  <a:lnTo>
                    <a:pt x="262027" y="540836"/>
                  </a:lnTo>
                  <a:lnTo>
                    <a:pt x="262027" y="538273"/>
                  </a:lnTo>
                  <a:lnTo>
                    <a:pt x="262027" y="535709"/>
                  </a:lnTo>
                  <a:lnTo>
                    <a:pt x="262027" y="533146"/>
                  </a:lnTo>
                  <a:lnTo>
                    <a:pt x="262027" y="530583"/>
                  </a:lnTo>
                  <a:lnTo>
                    <a:pt x="262027" y="528020"/>
                  </a:lnTo>
                  <a:lnTo>
                    <a:pt x="262027" y="525456"/>
                  </a:lnTo>
                  <a:lnTo>
                    <a:pt x="262027" y="522893"/>
                  </a:lnTo>
                  <a:lnTo>
                    <a:pt x="262027" y="520330"/>
                  </a:lnTo>
                  <a:lnTo>
                    <a:pt x="262027" y="517767"/>
                  </a:lnTo>
                  <a:lnTo>
                    <a:pt x="262027" y="515204"/>
                  </a:lnTo>
                  <a:lnTo>
                    <a:pt x="262027" y="512640"/>
                  </a:lnTo>
                  <a:lnTo>
                    <a:pt x="262027" y="510077"/>
                  </a:lnTo>
                  <a:lnTo>
                    <a:pt x="262027" y="507514"/>
                  </a:lnTo>
                  <a:lnTo>
                    <a:pt x="262027" y="504951"/>
                  </a:lnTo>
                  <a:lnTo>
                    <a:pt x="262027" y="502388"/>
                  </a:lnTo>
                  <a:lnTo>
                    <a:pt x="262027" y="499824"/>
                  </a:lnTo>
                  <a:lnTo>
                    <a:pt x="262027" y="497261"/>
                  </a:lnTo>
                  <a:lnTo>
                    <a:pt x="262027" y="494698"/>
                  </a:lnTo>
                  <a:lnTo>
                    <a:pt x="262027" y="492135"/>
                  </a:lnTo>
                  <a:lnTo>
                    <a:pt x="262027" y="489572"/>
                  </a:lnTo>
                  <a:lnTo>
                    <a:pt x="262027" y="487008"/>
                  </a:lnTo>
                  <a:lnTo>
                    <a:pt x="262027" y="484445"/>
                  </a:lnTo>
                  <a:lnTo>
                    <a:pt x="262027" y="481882"/>
                  </a:lnTo>
                  <a:lnTo>
                    <a:pt x="262027" y="479319"/>
                  </a:lnTo>
                  <a:lnTo>
                    <a:pt x="262027" y="476756"/>
                  </a:lnTo>
                  <a:lnTo>
                    <a:pt x="262027" y="474192"/>
                  </a:lnTo>
                  <a:lnTo>
                    <a:pt x="262027" y="471629"/>
                  </a:lnTo>
                  <a:lnTo>
                    <a:pt x="262027" y="469066"/>
                  </a:lnTo>
                  <a:lnTo>
                    <a:pt x="262027" y="466503"/>
                  </a:lnTo>
                  <a:lnTo>
                    <a:pt x="262027" y="463940"/>
                  </a:lnTo>
                  <a:lnTo>
                    <a:pt x="262027" y="461376"/>
                  </a:lnTo>
                  <a:lnTo>
                    <a:pt x="262027" y="458813"/>
                  </a:lnTo>
                  <a:lnTo>
                    <a:pt x="262027" y="456250"/>
                  </a:lnTo>
                  <a:lnTo>
                    <a:pt x="262027" y="453687"/>
                  </a:lnTo>
                  <a:lnTo>
                    <a:pt x="262027" y="451124"/>
                  </a:lnTo>
                  <a:lnTo>
                    <a:pt x="262027" y="448560"/>
                  </a:lnTo>
                  <a:lnTo>
                    <a:pt x="262027" y="445997"/>
                  </a:lnTo>
                  <a:lnTo>
                    <a:pt x="262027" y="443434"/>
                  </a:lnTo>
                  <a:lnTo>
                    <a:pt x="262027" y="440871"/>
                  </a:lnTo>
                  <a:lnTo>
                    <a:pt x="262027" y="438308"/>
                  </a:lnTo>
                  <a:lnTo>
                    <a:pt x="262027" y="435744"/>
                  </a:lnTo>
                  <a:lnTo>
                    <a:pt x="262027" y="433181"/>
                  </a:lnTo>
                  <a:lnTo>
                    <a:pt x="262027" y="430618"/>
                  </a:lnTo>
                  <a:lnTo>
                    <a:pt x="262027" y="428055"/>
                  </a:lnTo>
                  <a:lnTo>
                    <a:pt x="262027" y="425491"/>
                  </a:lnTo>
                  <a:lnTo>
                    <a:pt x="262027" y="422928"/>
                  </a:lnTo>
                  <a:lnTo>
                    <a:pt x="262027" y="420365"/>
                  </a:lnTo>
                  <a:lnTo>
                    <a:pt x="262027" y="417802"/>
                  </a:lnTo>
                  <a:lnTo>
                    <a:pt x="262027" y="415239"/>
                  </a:lnTo>
                  <a:lnTo>
                    <a:pt x="262027" y="412675"/>
                  </a:lnTo>
                  <a:lnTo>
                    <a:pt x="262027" y="410112"/>
                  </a:lnTo>
                  <a:lnTo>
                    <a:pt x="262027" y="407549"/>
                  </a:lnTo>
                  <a:lnTo>
                    <a:pt x="262027" y="404986"/>
                  </a:lnTo>
                  <a:lnTo>
                    <a:pt x="262027" y="402423"/>
                  </a:lnTo>
                  <a:lnTo>
                    <a:pt x="262027" y="399859"/>
                  </a:lnTo>
                  <a:lnTo>
                    <a:pt x="262027" y="397296"/>
                  </a:lnTo>
                  <a:lnTo>
                    <a:pt x="262027" y="394733"/>
                  </a:lnTo>
                  <a:lnTo>
                    <a:pt x="262027" y="392170"/>
                  </a:lnTo>
                  <a:lnTo>
                    <a:pt x="262027" y="389607"/>
                  </a:lnTo>
                  <a:lnTo>
                    <a:pt x="262027" y="387043"/>
                  </a:lnTo>
                  <a:lnTo>
                    <a:pt x="262027" y="384480"/>
                  </a:lnTo>
                  <a:lnTo>
                    <a:pt x="262027" y="381917"/>
                  </a:lnTo>
                  <a:lnTo>
                    <a:pt x="262027" y="379354"/>
                  </a:lnTo>
                  <a:lnTo>
                    <a:pt x="262027" y="376791"/>
                  </a:lnTo>
                  <a:lnTo>
                    <a:pt x="262027" y="374227"/>
                  </a:lnTo>
                  <a:lnTo>
                    <a:pt x="262027" y="371664"/>
                  </a:lnTo>
                  <a:lnTo>
                    <a:pt x="262027" y="369101"/>
                  </a:lnTo>
                  <a:lnTo>
                    <a:pt x="262027" y="366538"/>
                  </a:lnTo>
                  <a:lnTo>
                    <a:pt x="262027" y="363975"/>
                  </a:lnTo>
                  <a:lnTo>
                    <a:pt x="262027" y="361411"/>
                  </a:lnTo>
                  <a:lnTo>
                    <a:pt x="262027" y="358848"/>
                  </a:lnTo>
                  <a:lnTo>
                    <a:pt x="262027" y="356285"/>
                  </a:lnTo>
                  <a:lnTo>
                    <a:pt x="262027" y="353722"/>
                  </a:lnTo>
                  <a:lnTo>
                    <a:pt x="262027" y="351159"/>
                  </a:lnTo>
                  <a:lnTo>
                    <a:pt x="262027" y="348595"/>
                  </a:lnTo>
                  <a:lnTo>
                    <a:pt x="262027" y="346032"/>
                  </a:lnTo>
                  <a:lnTo>
                    <a:pt x="262027" y="343469"/>
                  </a:lnTo>
                  <a:lnTo>
                    <a:pt x="262027" y="340906"/>
                  </a:lnTo>
                  <a:lnTo>
                    <a:pt x="262027" y="338343"/>
                  </a:lnTo>
                  <a:lnTo>
                    <a:pt x="262027" y="335779"/>
                  </a:lnTo>
                  <a:lnTo>
                    <a:pt x="262027" y="333216"/>
                  </a:lnTo>
                  <a:lnTo>
                    <a:pt x="262027" y="330653"/>
                  </a:lnTo>
                  <a:lnTo>
                    <a:pt x="262027" y="328090"/>
                  </a:lnTo>
                  <a:lnTo>
                    <a:pt x="262027" y="325527"/>
                  </a:lnTo>
                  <a:lnTo>
                    <a:pt x="262027" y="322963"/>
                  </a:lnTo>
                  <a:lnTo>
                    <a:pt x="262027" y="320400"/>
                  </a:lnTo>
                  <a:lnTo>
                    <a:pt x="262027" y="317837"/>
                  </a:lnTo>
                  <a:lnTo>
                    <a:pt x="262027" y="315274"/>
                  </a:lnTo>
                  <a:lnTo>
                    <a:pt x="262027" y="312710"/>
                  </a:lnTo>
                  <a:lnTo>
                    <a:pt x="262027" y="310147"/>
                  </a:lnTo>
                  <a:lnTo>
                    <a:pt x="262027" y="307584"/>
                  </a:lnTo>
                  <a:lnTo>
                    <a:pt x="262027" y="305021"/>
                  </a:lnTo>
                  <a:lnTo>
                    <a:pt x="262027" y="302458"/>
                  </a:lnTo>
                  <a:lnTo>
                    <a:pt x="262027" y="299894"/>
                  </a:lnTo>
                  <a:lnTo>
                    <a:pt x="262027" y="297331"/>
                  </a:lnTo>
                  <a:lnTo>
                    <a:pt x="262027" y="294768"/>
                  </a:lnTo>
                  <a:lnTo>
                    <a:pt x="262027" y="292205"/>
                  </a:lnTo>
                  <a:lnTo>
                    <a:pt x="262027" y="289642"/>
                  </a:lnTo>
                  <a:lnTo>
                    <a:pt x="262027" y="287078"/>
                  </a:lnTo>
                  <a:lnTo>
                    <a:pt x="262027" y="284515"/>
                  </a:lnTo>
                  <a:lnTo>
                    <a:pt x="262027" y="281952"/>
                  </a:lnTo>
                  <a:lnTo>
                    <a:pt x="262027" y="279389"/>
                  </a:lnTo>
                  <a:lnTo>
                    <a:pt x="262027" y="276826"/>
                  </a:lnTo>
                  <a:lnTo>
                    <a:pt x="262027" y="274262"/>
                  </a:lnTo>
                  <a:lnTo>
                    <a:pt x="262027" y="271699"/>
                  </a:lnTo>
                  <a:lnTo>
                    <a:pt x="262027" y="269136"/>
                  </a:lnTo>
                  <a:lnTo>
                    <a:pt x="262027" y="266573"/>
                  </a:lnTo>
                  <a:lnTo>
                    <a:pt x="262027" y="264010"/>
                  </a:lnTo>
                  <a:lnTo>
                    <a:pt x="262027" y="261446"/>
                  </a:lnTo>
                  <a:lnTo>
                    <a:pt x="262027" y="258883"/>
                  </a:lnTo>
                  <a:lnTo>
                    <a:pt x="262027" y="256320"/>
                  </a:lnTo>
                  <a:lnTo>
                    <a:pt x="262027" y="253757"/>
                  </a:lnTo>
                  <a:lnTo>
                    <a:pt x="262027" y="251194"/>
                  </a:lnTo>
                  <a:lnTo>
                    <a:pt x="262027" y="248630"/>
                  </a:lnTo>
                  <a:lnTo>
                    <a:pt x="262027" y="246067"/>
                  </a:lnTo>
                  <a:lnTo>
                    <a:pt x="262027" y="243504"/>
                  </a:lnTo>
                  <a:lnTo>
                    <a:pt x="262027" y="240941"/>
                  </a:lnTo>
                  <a:lnTo>
                    <a:pt x="262027" y="238378"/>
                  </a:lnTo>
                  <a:lnTo>
                    <a:pt x="262027" y="235814"/>
                  </a:lnTo>
                  <a:lnTo>
                    <a:pt x="262027" y="233251"/>
                  </a:lnTo>
                  <a:lnTo>
                    <a:pt x="262027" y="230688"/>
                  </a:lnTo>
                  <a:lnTo>
                    <a:pt x="262027" y="228125"/>
                  </a:lnTo>
                  <a:lnTo>
                    <a:pt x="262027" y="225562"/>
                  </a:lnTo>
                  <a:lnTo>
                    <a:pt x="262027" y="222998"/>
                  </a:lnTo>
                  <a:lnTo>
                    <a:pt x="262027" y="220435"/>
                  </a:lnTo>
                  <a:lnTo>
                    <a:pt x="262027" y="217872"/>
                  </a:lnTo>
                  <a:lnTo>
                    <a:pt x="262027" y="215309"/>
                  </a:lnTo>
                  <a:lnTo>
                    <a:pt x="262027" y="212745"/>
                  </a:lnTo>
                  <a:lnTo>
                    <a:pt x="262027" y="210182"/>
                  </a:lnTo>
                  <a:lnTo>
                    <a:pt x="262027" y="207619"/>
                  </a:lnTo>
                  <a:lnTo>
                    <a:pt x="262027" y="205056"/>
                  </a:lnTo>
                  <a:lnTo>
                    <a:pt x="262027" y="202493"/>
                  </a:lnTo>
                  <a:lnTo>
                    <a:pt x="262027" y="199929"/>
                  </a:lnTo>
                  <a:lnTo>
                    <a:pt x="262027" y="197366"/>
                  </a:lnTo>
                  <a:lnTo>
                    <a:pt x="262027" y="194803"/>
                  </a:lnTo>
                  <a:lnTo>
                    <a:pt x="262027" y="192240"/>
                  </a:lnTo>
                  <a:lnTo>
                    <a:pt x="262027" y="189677"/>
                  </a:lnTo>
                  <a:lnTo>
                    <a:pt x="262026" y="187113"/>
                  </a:lnTo>
                  <a:lnTo>
                    <a:pt x="262026" y="184550"/>
                  </a:lnTo>
                  <a:lnTo>
                    <a:pt x="262026" y="181987"/>
                  </a:lnTo>
                  <a:lnTo>
                    <a:pt x="262025" y="179424"/>
                  </a:lnTo>
                  <a:lnTo>
                    <a:pt x="262024" y="176861"/>
                  </a:lnTo>
                  <a:lnTo>
                    <a:pt x="262023" y="174297"/>
                  </a:lnTo>
                  <a:lnTo>
                    <a:pt x="262022" y="171734"/>
                  </a:lnTo>
                  <a:lnTo>
                    <a:pt x="262021" y="169171"/>
                  </a:lnTo>
                  <a:lnTo>
                    <a:pt x="262019" y="166608"/>
                  </a:lnTo>
                  <a:lnTo>
                    <a:pt x="262017" y="164045"/>
                  </a:lnTo>
                  <a:lnTo>
                    <a:pt x="262014" y="161481"/>
                  </a:lnTo>
                  <a:lnTo>
                    <a:pt x="262011" y="158918"/>
                  </a:lnTo>
                  <a:lnTo>
                    <a:pt x="262006" y="156355"/>
                  </a:lnTo>
                  <a:lnTo>
                    <a:pt x="262000" y="153792"/>
                  </a:lnTo>
                  <a:lnTo>
                    <a:pt x="261994" y="151229"/>
                  </a:lnTo>
                  <a:lnTo>
                    <a:pt x="261985" y="148665"/>
                  </a:lnTo>
                  <a:lnTo>
                    <a:pt x="261975" y="146102"/>
                  </a:lnTo>
                  <a:lnTo>
                    <a:pt x="261962" y="143539"/>
                  </a:lnTo>
                  <a:lnTo>
                    <a:pt x="261947" y="140976"/>
                  </a:lnTo>
                  <a:lnTo>
                    <a:pt x="261928" y="138413"/>
                  </a:lnTo>
                  <a:lnTo>
                    <a:pt x="261906" y="135849"/>
                  </a:lnTo>
                  <a:lnTo>
                    <a:pt x="261879" y="133286"/>
                  </a:lnTo>
                  <a:lnTo>
                    <a:pt x="261846" y="130723"/>
                  </a:lnTo>
                  <a:lnTo>
                    <a:pt x="261808" y="128160"/>
                  </a:lnTo>
                  <a:lnTo>
                    <a:pt x="261762" y="125597"/>
                  </a:lnTo>
                  <a:lnTo>
                    <a:pt x="261709" y="123033"/>
                  </a:lnTo>
                  <a:lnTo>
                    <a:pt x="261646" y="120470"/>
                  </a:lnTo>
                  <a:lnTo>
                    <a:pt x="261570" y="117907"/>
                  </a:lnTo>
                  <a:lnTo>
                    <a:pt x="261483" y="115344"/>
                  </a:lnTo>
                  <a:lnTo>
                    <a:pt x="261382" y="112781"/>
                  </a:lnTo>
                  <a:lnTo>
                    <a:pt x="261267" y="110217"/>
                  </a:lnTo>
                  <a:lnTo>
                    <a:pt x="261133" y="107654"/>
                  </a:lnTo>
                  <a:lnTo>
                    <a:pt x="260977" y="105091"/>
                  </a:lnTo>
                  <a:lnTo>
                    <a:pt x="260800" y="102528"/>
                  </a:lnTo>
                  <a:lnTo>
                    <a:pt x="260601" y="99964"/>
                  </a:lnTo>
                  <a:lnTo>
                    <a:pt x="260377" y="97401"/>
                  </a:lnTo>
                  <a:lnTo>
                    <a:pt x="260123" y="94838"/>
                  </a:lnTo>
                  <a:lnTo>
                    <a:pt x="259835" y="92275"/>
                  </a:lnTo>
                  <a:lnTo>
                    <a:pt x="259515" y="89712"/>
                  </a:lnTo>
                  <a:lnTo>
                    <a:pt x="259161" y="87148"/>
                  </a:lnTo>
                  <a:lnTo>
                    <a:pt x="258774" y="84585"/>
                  </a:lnTo>
                  <a:lnTo>
                    <a:pt x="258343" y="82022"/>
                  </a:lnTo>
                  <a:lnTo>
                    <a:pt x="257867" y="79459"/>
                  </a:lnTo>
                  <a:lnTo>
                    <a:pt x="257351" y="76896"/>
                  </a:lnTo>
                  <a:lnTo>
                    <a:pt x="256794" y="74332"/>
                  </a:lnTo>
                  <a:lnTo>
                    <a:pt x="256196" y="71769"/>
                  </a:lnTo>
                  <a:lnTo>
                    <a:pt x="255548" y="69206"/>
                  </a:lnTo>
                  <a:lnTo>
                    <a:pt x="254852" y="66643"/>
                  </a:lnTo>
                  <a:lnTo>
                    <a:pt x="254116" y="64080"/>
                  </a:lnTo>
                  <a:lnTo>
                    <a:pt x="253341" y="61516"/>
                  </a:lnTo>
                  <a:lnTo>
                    <a:pt x="252528" y="58953"/>
                  </a:lnTo>
                  <a:lnTo>
                    <a:pt x="251673" y="56390"/>
                  </a:lnTo>
                  <a:lnTo>
                    <a:pt x="250783" y="53827"/>
                  </a:lnTo>
                  <a:lnTo>
                    <a:pt x="249865" y="51264"/>
                  </a:lnTo>
                  <a:lnTo>
                    <a:pt x="248925" y="48700"/>
                  </a:lnTo>
                  <a:lnTo>
                    <a:pt x="247966" y="46137"/>
                  </a:lnTo>
                  <a:lnTo>
                    <a:pt x="246991" y="43574"/>
                  </a:lnTo>
                  <a:lnTo>
                    <a:pt x="246011" y="41011"/>
                  </a:lnTo>
                  <a:lnTo>
                    <a:pt x="245034" y="38448"/>
                  </a:lnTo>
                  <a:lnTo>
                    <a:pt x="244065" y="35884"/>
                  </a:lnTo>
                  <a:lnTo>
                    <a:pt x="243110" y="33321"/>
                  </a:lnTo>
                  <a:lnTo>
                    <a:pt x="242184" y="30758"/>
                  </a:lnTo>
                  <a:lnTo>
                    <a:pt x="241295" y="28195"/>
                  </a:lnTo>
                  <a:lnTo>
                    <a:pt x="240447" y="25632"/>
                  </a:lnTo>
                  <a:lnTo>
                    <a:pt x="239647" y="23068"/>
                  </a:lnTo>
                  <a:lnTo>
                    <a:pt x="238900" y="20505"/>
                  </a:lnTo>
                  <a:lnTo>
                    <a:pt x="238230" y="17942"/>
                  </a:lnTo>
                  <a:lnTo>
                    <a:pt x="237638" y="15379"/>
                  </a:lnTo>
                  <a:lnTo>
                    <a:pt x="237121" y="12816"/>
                  </a:lnTo>
                  <a:lnTo>
                    <a:pt x="236684" y="10252"/>
                  </a:lnTo>
                  <a:lnTo>
                    <a:pt x="236332" y="7689"/>
                  </a:lnTo>
                  <a:lnTo>
                    <a:pt x="236092" y="5126"/>
                  </a:lnTo>
                  <a:lnTo>
                    <a:pt x="235950" y="2563"/>
                  </a:lnTo>
                  <a:lnTo>
                    <a:pt x="235902" y="0"/>
                  </a:lnTo>
                  <a:lnTo>
                    <a:pt x="288153" y="0"/>
                  </a:lnTo>
                  <a:lnTo>
                    <a:pt x="288104" y="2563"/>
                  </a:lnTo>
                  <a:lnTo>
                    <a:pt x="287963" y="5126"/>
                  </a:lnTo>
                  <a:lnTo>
                    <a:pt x="287723" y="7689"/>
                  </a:lnTo>
                  <a:lnTo>
                    <a:pt x="287370" y="10252"/>
                  </a:lnTo>
                  <a:lnTo>
                    <a:pt x="286934" y="12816"/>
                  </a:lnTo>
                  <a:lnTo>
                    <a:pt x="286417" y="15379"/>
                  </a:lnTo>
                  <a:lnTo>
                    <a:pt x="285824" y="17942"/>
                  </a:lnTo>
                  <a:lnTo>
                    <a:pt x="285155" y="20505"/>
                  </a:lnTo>
                  <a:lnTo>
                    <a:pt x="284408" y="23068"/>
                  </a:lnTo>
                  <a:lnTo>
                    <a:pt x="283607" y="25632"/>
                  </a:lnTo>
                  <a:lnTo>
                    <a:pt x="282759" y="28195"/>
                  </a:lnTo>
                  <a:lnTo>
                    <a:pt x="281870" y="30758"/>
                  </a:lnTo>
                  <a:lnTo>
                    <a:pt x="280944" y="33321"/>
                  </a:lnTo>
                  <a:lnTo>
                    <a:pt x="279990" y="35884"/>
                  </a:lnTo>
                  <a:lnTo>
                    <a:pt x="279021" y="38448"/>
                  </a:lnTo>
                  <a:lnTo>
                    <a:pt x="278043" y="41011"/>
                  </a:lnTo>
                  <a:lnTo>
                    <a:pt x="277064" y="43574"/>
                  </a:lnTo>
                  <a:lnTo>
                    <a:pt x="276089" y="46137"/>
                  </a:lnTo>
                  <a:lnTo>
                    <a:pt x="275130" y="48700"/>
                  </a:lnTo>
                  <a:lnTo>
                    <a:pt x="274189" y="51264"/>
                  </a:lnTo>
                  <a:lnTo>
                    <a:pt x="273272" y="53827"/>
                  </a:lnTo>
                  <a:lnTo>
                    <a:pt x="272382" y="56390"/>
                  </a:lnTo>
                  <a:lnTo>
                    <a:pt x="271526" y="58953"/>
                  </a:lnTo>
                  <a:lnTo>
                    <a:pt x="270713" y="61516"/>
                  </a:lnTo>
                  <a:lnTo>
                    <a:pt x="269938" y="64080"/>
                  </a:lnTo>
                  <a:lnTo>
                    <a:pt x="269202" y="66643"/>
                  </a:lnTo>
                  <a:lnTo>
                    <a:pt x="268507" y="69206"/>
                  </a:lnTo>
                  <a:lnTo>
                    <a:pt x="267859" y="71769"/>
                  </a:lnTo>
                  <a:lnTo>
                    <a:pt x="267261" y="74332"/>
                  </a:lnTo>
                  <a:lnTo>
                    <a:pt x="266704" y="76896"/>
                  </a:lnTo>
                  <a:lnTo>
                    <a:pt x="266188" y="79459"/>
                  </a:lnTo>
                  <a:lnTo>
                    <a:pt x="265712" y="82022"/>
                  </a:lnTo>
                  <a:lnTo>
                    <a:pt x="265281" y="84585"/>
                  </a:lnTo>
                  <a:lnTo>
                    <a:pt x="264893" y="87148"/>
                  </a:lnTo>
                  <a:lnTo>
                    <a:pt x="264540" y="89712"/>
                  </a:lnTo>
                  <a:lnTo>
                    <a:pt x="264220" y="92275"/>
                  </a:lnTo>
                  <a:lnTo>
                    <a:pt x="263931" y="94838"/>
                  </a:lnTo>
                  <a:lnTo>
                    <a:pt x="263677" y="97401"/>
                  </a:lnTo>
                  <a:lnTo>
                    <a:pt x="263454" y="99964"/>
                  </a:lnTo>
                  <a:lnTo>
                    <a:pt x="263254" y="102528"/>
                  </a:lnTo>
                  <a:lnTo>
                    <a:pt x="263077" y="105091"/>
                  </a:lnTo>
                  <a:lnTo>
                    <a:pt x="262921" y="107654"/>
                  </a:lnTo>
                  <a:lnTo>
                    <a:pt x="262788" y="110217"/>
                  </a:lnTo>
                  <a:lnTo>
                    <a:pt x="262672" y="112781"/>
                  </a:lnTo>
                  <a:lnTo>
                    <a:pt x="262572" y="115344"/>
                  </a:lnTo>
                  <a:lnTo>
                    <a:pt x="262484" y="117907"/>
                  </a:lnTo>
                  <a:lnTo>
                    <a:pt x="262409" y="120470"/>
                  </a:lnTo>
                  <a:lnTo>
                    <a:pt x="262346" y="123033"/>
                  </a:lnTo>
                  <a:lnTo>
                    <a:pt x="262292" y="125597"/>
                  </a:lnTo>
                  <a:lnTo>
                    <a:pt x="262247" y="128160"/>
                  </a:lnTo>
                  <a:lnTo>
                    <a:pt x="262208" y="130723"/>
                  </a:lnTo>
                  <a:lnTo>
                    <a:pt x="262175" y="133286"/>
                  </a:lnTo>
                  <a:lnTo>
                    <a:pt x="262148" y="135849"/>
                  </a:lnTo>
                  <a:lnTo>
                    <a:pt x="262126" y="138413"/>
                  </a:lnTo>
                  <a:lnTo>
                    <a:pt x="262108" y="140976"/>
                  </a:lnTo>
                  <a:lnTo>
                    <a:pt x="262092" y="143539"/>
                  </a:lnTo>
                  <a:lnTo>
                    <a:pt x="262079" y="146102"/>
                  </a:lnTo>
                  <a:lnTo>
                    <a:pt x="262069" y="148665"/>
                  </a:lnTo>
                  <a:lnTo>
                    <a:pt x="262061" y="151229"/>
                  </a:lnTo>
                  <a:lnTo>
                    <a:pt x="262054" y="153792"/>
                  </a:lnTo>
                  <a:lnTo>
                    <a:pt x="262048" y="156355"/>
                  </a:lnTo>
                  <a:lnTo>
                    <a:pt x="262044" y="158918"/>
                  </a:lnTo>
                  <a:lnTo>
                    <a:pt x="262040" y="161481"/>
                  </a:lnTo>
                  <a:lnTo>
                    <a:pt x="262038" y="164045"/>
                  </a:lnTo>
                  <a:lnTo>
                    <a:pt x="262035" y="166608"/>
                  </a:lnTo>
                  <a:lnTo>
                    <a:pt x="262034" y="169171"/>
                  </a:lnTo>
                  <a:lnTo>
                    <a:pt x="262032" y="171734"/>
                  </a:lnTo>
                  <a:lnTo>
                    <a:pt x="262031" y="174297"/>
                  </a:lnTo>
                  <a:lnTo>
                    <a:pt x="262030" y="176861"/>
                  </a:lnTo>
                  <a:lnTo>
                    <a:pt x="262029" y="179424"/>
                  </a:lnTo>
                  <a:lnTo>
                    <a:pt x="262029" y="181987"/>
                  </a:lnTo>
                  <a:lnTo>
                    <a:pt x="262029" y="184550"/>
                  </a:lnTo>
                  <a:lnTo>
                    <a:pt x="262028" y="187113"/>
                  </a:lnTo>
                  <a:lnTo>
                    <a:pt x="262028" y="189677"/>
                  </a:lnTo>
                  <a:lnTo>
                    <a:pt x="262028" y="192240"/>
                  </a:lnTo>
                  <a:lnTo>
                    <a:pt x="262028" y="194803"/>
                  </a:lnTo>
                  <a:lnTo>
                    <a:pt x="262028" y="197366"/>
                  </a:lnTo>
                  <a:lnTo>
                    <a:pt x="262027" y="199929"/>
                  </a:lnTo>
                  <a:lnTo>
                    <a:pt x="262027" y="202493"/>
                  </a:lnTo>
                  <a:lnTo>
                    <a:pt x="262027" y="205056"/>
                  </a:lnTo>
                  <a:lnTo>
                    <a:pt x="262027" y="207619"/>
                  </a:lnTo>
                  <a:lnTo>
                    <a:pt x="262027" y="210182"/>
                  </a:lnTo>
                  <a:lnTo>
                    <a:pt x="262027" y="212745"/>
                  </a:lnTo>
                  <a:lnTo>
                    <a:pt x="262027" y="215309"/>
                  </a:lnTo>
                  <a:lnTo>
                    <a:pt x="262027" y="217872"/>
                  </a:lnTo>
                  <a:lnTo>
                    <a:pt x="262027" y="220435"/>
                  </a:lnTo>
                  <a:lnTo>
                    <a:pt x="262027" y="222998"/>
                  </a:lnTo>
                  <a:lnTo>
                    <a:pt x="262027" y="225562"/>
                  </a:lnTo>
                  <a:lnTo>
                    <a:pt x="262027" y="228125"/>
                  </a:lnTo>
                  <a:lnTo>
                    <a:pt x="262027" y="230688"/>
                  </a:lnTo>
                  <a:lnTo>
                    <a:pt x="262027" y="233251"/>
                  </a:lnTo>
                  <a:lnTo>
                    <a:pt x="262027" y="235814"/>
                  </a:lnTo>
                  <a:lnTo>
                    <a:pt x="262027" y="238378"/>
                  </a:lnTo>
                  <a:lnTo>
                    <a:pt x="262027" y="240941"/>
                  </a:lnTo>
                  <a:lnTo>
                    <a:pt x="262027" y="243504"/>
                  </a:lnTo>
                  <a:lnTo>
                    <a:pt x="262027" y="246067"/>
                  </a:lnTo>
                  <a:lnTo>
                    <a:pt x="262027" y="248630"/>
                  </a:lnTo>
                  <a:lnTo>
                    <a:pt x="262027" y="251194"/>
                  </a:lnTo>
                  <a:lnTo>
                    <a:pt x="262027" y="253757"/>
                  </a:lnTo>
                  <a:lnTo>
                    <a:pt x="262027" y="256320"/>
                  </a:lnTo>
                  <a:lnTo>
                    <a:pt x="262027" y="258883"/>
                  </a:lnTo>
                  <a:lnTo>
                    <a:pt x="262027" y="261446"/>
                  </a:lnTo>
                  <a:lnTo>
                    <a:pt x="262027" y="264010"/>
                  </a:lnTo>
                  <a:lnTo>
                    <a:pt x="262027" y="266573"/>
                  </a:lnTo>
                  <a:lnTo>
                    <a:pt x="262027" y="269136"/>
                  </a:lnTo>
                  <a:lnTo>
                    <a:pt x="262027" y="271699"/>
                  </a:lnTo>
                  <a:lnTo>
                    <a:pt x="262027" y="274262"/>
                  </a:lnTo>
                  <a:lnTo>
                    <a:pt x="262027" y="276826"/>
                  </a:lnTo>
                  <a:lnTo>
                    <a:pt x="262027" y="279389"/>
                  </a:lnTo>
                  <a:lnTo>
                    <a:pt x="262027" y="281952"/>
                  </a:lnTo>
                  <a:lnTo>
                    <a:pt x="262027" y="284515"/>
                  </a:lnTo>
                  <a:lnTo>
                    <a:pt x="262027" y="287078"/>
                  </a:lnTo>
                  <a:lnTo>
                    <a:pt x="262027" y="289642"/>
                  </a:lnTo>
                  <a:lnTo>
                    <a:pt x="262027" y="292205"/>
                  </a:lnTo>
                  <a:lnTo>
                    <a:pt x="262027" y="294768"/>
                  </a:lnTo>
                  <a:lnTo>
                    <a:pt x="262027" y="297331"/>
                  </a:lnTo>
                  <a:lnTo>
                    <a:pt x="262027" y="299894"/>
                  </a:lnTo>
                  <a:lnTo>
                    <a:pt x="262027" y="302458"/>
                  </a:lnTo>
                  <a:lnTo>
                    <a:pt x="262027" y="305021"/>
                  </a:lnTo>
                  <a:lnTo>
                    <a:pt x="262027" y="307584"/>
                  </a:lnTo>
                  <a:lnTo>
                    <a:pt x="262027" y="310147"/>
                  </a:lnTo>
                  <a:lnTo>
                    <a:pt x="262027" y="312710"/>
                  </a:lnTo>
                  <a:lnTo>
                    <a:pt x="262027" y="315274"/>
                  </a:lnTo>
                  <a:lnTo>
                    <a:pt x="262027" y="317837"/>
                  </a:lnTo>
                  <a:lnTo>
                    <a:pt x="262027" y="320400"/>
                  </a:lnTo>
                  <a:lnTo>
                    <a:pt x="262027" y="322963"/>
                  </a:lnTo>
                  <a:lnTo>
                    <a:pt x="262027" y="325527"/>
                  </a:lnTo>
                  <a:lnTo>
                    <a:pt x="262027" y="328090"/>
                  </a:lnTo>
                  <a:lnTo>
                    <a:pt x="262027" y="330653"/>
                  </a:lnTo>
                  <a:lnTo>
                    <a:pt x="262027" y="333216"/>
                  </a:lnTo>
                  <a:lnTo>
                    <a:pt x="262027" y="335779"/>
                  </a:lnTo>
                  <a:lnTo>
                    <a:pt x="262027" y="338343"/>
                  </a:lnTo>
                  <a:lnTo>
                    <a:pt x="262027" y="340906"/>
                  </a:lnTo>
                  <a:lnTo>
                    <a:pt x="262027" y="343469"/>
                  </a:lnTo>
                  <a:lnTo>
                    <a:pt x="262027" y="346032"/>
                  </a:lnTo>
                  <a:lnTo>
                    <a:pt x="262027" y="348595"/>
                  </a:lnTo>
                  <a:lnTo>
                    <a:pt x="262027" y="351159"/>
                  </a:lnTo>
                  <a:lnTo>
                    <a:pt x="262027" y="353722"/>
                  </a:lnTo>
                  <a:lnTo>
                    <a:pt x="262027" y="356285"/>
                  </a:lnTo>
                  <a:lnTo>
                    <a:pt x="262027" y="358848"/>
                  </a:lnTo>
                  <a:lnTo>
                    <a:pt x="262027" y="361411"/>
                  </a:lnTo>
                  <a:lnTo>
                    <a:pt x="262027" y="363975"/>
                  </a:lnTo>
                  <a:lnTo>
                    <a:pt x="262027" y="366538"/>
                  </a:lnTo>
                  <a:lnTo>
                    <a:pt x="262027" y="369101"/>
                  </a:lnTo>
                  <a:lnTo>
                    <a:pt x="262027" y="371664"/>
                  </a:lnTo>
                  <a:lnTo>
                    <a:pt x="262027" y="374227"/>
                  </a:lnTo>
                  <a:lnTo>
                    <a:pt x="262027" y="376791"/>
                  </a:lnTo>
                  <a:lnTo>
                    <a:pt x="262027" y="379354"/>
                  </a:lnTo>
                  <a:lnTo>
                    <a:pt x="262027" y="381917"/>
                  </a:lnTo>
                  <a:lnTo>
                    <a:pt x="262027" y="384480"/>
                  </a:lnTo>
                  <a:lnTo>
                    <a:pt x="262027" y="387043"/>
                  </a:lnTo>
                  <a:lnTo>
                    <a:pt x="262027" y="389607"/>
                  </a:lnTo>
                  <a:lnTo>
                    <a:pt x="262027" y="392170"/>
                  </a:lnTo>
                  <a:lnTo>
                    <a:pt x="262027" y="394733"/>
                  </a:lnTo>
                  <a:lnTo>
                    <a:pt x="262027" y="397296"/>
                  </a:lnTo>
                  <a:lnTo>
                    <a:pt x="262027" y="399859"/>
                  </a:lnTo>
                  <a:lnTo>
                    <a:pt x="262027" y="402423"/>
                  </a:lnTo>
                  <a:lnTo>
                    <a:pt x="262027" y="404986"/>
                  </a:lnTo>
                  <a:lnTo>
                    <a:pt x="262027" y="407549"/>
                  </a:lnTo>
                  <a:lnTo>
                    <a:pt x="262027" y="410112"/>
                  </a:lnTo>
                  <a:lnTo>
                    <a:pt x="262027" y="412675"/>
                  </a:lnTo>
                  <a:lnTo>
                    <a:pt x="262027" y="415239"/>
                  </a:lnTo>
                  <a:lnTo>
                    <a:pt x="262027" y="417802"/>
                  </a:lnTo>
                  <a:lnTo>
                    <a:pt x="262027" y="420365"/>
                  </a:lnTo>
                  <a:lnTo>
                    <a:pt x="262027" y="422928"/>
                  </a:lnTo>
                  <a:lnTo>
                    <a:pt x="262027" y="425491"/>
                  </a:lnTo>
                  <a:lnTo>
                    <a:pt x="262027" y="428055"/>
                  </a:lnTo>
                  <a:lnTo>
                    <a:pt x="262027" y="430618"/>
                  </a:lnTo>
                  <a:lnTo>
                    <a:pt x="262027" y="433181"/>
                  </a:lnTo>
                  <a:lnTo>
                    <a:pt x="262027" y="435744"/>
                  </a:lnTo>
                  <a:lnTo>
                    <a:pt x="262027" y="438308"/>
                  </a:lnTo>
                  <a:lnTo>
                    <a:pt x="262027" y="440871"/>
                  </a:lnTo>
                  <a:lnTo>
                    <a:pt x="262027" y="443434"/>
                  </a:lnTo>
                  <a:lnTo>
                    <a:pt x="262027" y="445997"/>
                  </a:lnTo>
                  <a:lnTo>
                    <a:pt x="262027" y="448560"/>
                  </a:lnTo>
                  <a:lnTo>
                    <a:pt x="262027" y="451124"/>
                  </a:lnTo>
                  <a:lnTo>
                    <a:pt x="262027" y="453687"/>
                  </a:lnTo>
                  <a:lnTo>
                    <a:pt x="262027" y="456250"/>
                  </a:lnTo>
                  <a:lnTo>
                    <a:pt x="262027" y="458813"/>
                  </a:lnTo>
                  <a:lnTo>
                    <a:pt x="262027" y="461376"/>
                  </a:lnTo>
                  <a:lnTo>
                    <a:pt x="262027" y="463940"/>
                  </a:lnTo>
                  <a:lnTo>
                    <a:pt x="262027" y="466503"/>
                  </a:lnTo>
                  <a:lnTo>
                    <a:pt x="262027" y="469066"/>
                  </a:lnTo>
                  <a:lnTo>
                    <a:pt x="262027" y="471629"/>
                  </a:lnTo>
                  <a:lnTo>
                    <a:pt x="262027" y="474192"/>
                  </a:lnTo>
                  <a:lnTo>
                    <a:pt x="262027" y="476756"/>
                  </a:lnTo>
                  <a:lnTo>
                    <a:pt x="262027" y="479319"/>
                  </a:lnTo>
                  <a:lnTo>
                    <a:pt x="262027" y="481882"/>
                  </a:lnTo>
                  <a:lnTo>
                    <a:pt x="262027" y="484445"/>
                  </a:lnTo>
                  <a:lnTo>
                    <a:pt x="262027" y="487008"/>
                  </a:lnTo>
                  <a:lnTo>
                    <a:pt x="262027" y="489572"/>
                  </a:lnTo>
                  <a:lnTo>
                    <a:pt x="262027" y="492135"/>
                  </a:lnTo>
                  <a:lnTo>
                    <a:pt x="262027" y="494698"/>
                  </a:lnTo>
                  <a:lnTo>
                    <a:pt x="262027" y="497261"/>
                  </a:lnTo>
                  <a:lnTo>
                    <a:pt x="262027" y="499824"/>
                  </a:lnTo>
                  <a:lnTo>
                    <a:pt x="262027" y="502388"/>
                  </a:lnTo>
                  <a:lnTo>
                    <a:pt x="262027" y="504951"/>
                  </a:lnTo>
                  <a:lnTo>
                    <a:pt x="262027" y="507514"/>
                  </a:lnTo>
                  <a:lnTo>
                    <a:pt x="262027" y="510077"/>
                  </a:lnTo>
                  <a:lnTo>
                    <a:pt x="262027" y="512640"/>
                  </a:lnTo>
                  <a:lnTo>
                    <a:pt x="262027" y="515204"/>
                  </a:lnTo>
                  <a:lnTo>
                    <a:pt x="262027" y="517767"/>
                  </a:lnTo>
                  <a:lnTo>
                    <a:pt x="262027" y="520330"/>
                  </a:lnTo>
                  <a:lnTo>
                    <a:pt x="262027" y="522893"/>
                  </a:lnTo>
                  <a:lnTo>
                    <a:pt x="262027" y="525456"/>
                  </a:lnTo>
                  <a:lnTo>
                    <a:pt x="262027" y="528020"/>
                  </a:lnTo>
                  <a:lnTo>
                    <a:pt x="262027" y="530583"/>
                  </a:lnTo>
                  <a:lnTo>
                    <a:pt x="262027" y="533146"/>
                  </a:lnTo>
                  <a:lnTo>
                    <a:pt x="262027" y="535709"/>
                  </a:lnTo>
                  <a:lnTo>
                    <a:pt x="262027" y="538273"/>
                  </a:lnTo>
                  <a:lnTo>
                    <a:pt x="262027" y="540836"/>
                  </a:lnTo>
                  <a:lnTo>
                    <a:pt x="262027" y="543399"/>
                  </a:lnTo>
                  <a:lnTo>
                    <a:pt x="262027" y="545962"/>
                  </a:lnTo>
                  <a:lnTo>
                    <a:pt x="262027" y="548525"/>
                  </a:lnTo>
                  <a:lnTo>
                    <a:pt x="262027" y="551089"/>
                  </a:lnTo>
                  <a:lnTo>
                    <a:pt x="262027" y="553652"/>
                  </a:lnTo>
                  <a:lnTo>
                    <a:pt x="262027" y="556215"/>
                  </a:lnTo>
                  <a:lnTo>
                    <a:pt x="262027" y="558778"/>
                  </a:lnTo>
                  <a:lnTo>
                    <a:pt x="262027" y="561341"/>
                  </a:lnTo>
                  <a:lnTo>
                    <a:pt x="262027" y="563905"/>
                  </a:lnTo>
                  <a:lnTo>
                    <a:pt x="262027" y="566468"/>
                  </a:lnTo>
                  <a:lnTo>
                    <a:pt x="262027" y="569031"/>
                  </a:lnTo>
                  <a:lnTo>
                    <a:pt x="262027" y="571594"/>
                  </a:lnTo>
                  <a:lnTo>
                    <a:pt x="262027" y="574157"/>
                  </a:lnTo>
                  <a:lnTo>
                    <a:pt x="262027" y="576721"/>
                  </a:lnTo>
                  <a:lnTo>
                    <a:pt x="262027" y="579284"/>
                  </a:lnTo>
                  <a:lnTo>
                    <a:pt x="262027" y="581847"/>
                  </a:lnTo>
                  <a:lnTo>
                    <a:pt x="262027" y="584410"/>
                  </a:lnTo>
                  <a:lnTo>
                    <a:pt x="262027" y="586973"/>
                  </a:lnTo>
                  <a:lnTo>
                    <a:pt x="262027" y="589537"/>
                  </a:lnTo>
                  <a:lnTo>
                    <a:pt x="262027" y="592100"/>
                  </a:lnTo>
                  <a:lnTo>
                    <a:pt x="262027" y="594663"/>
                  </a:lnTo>
                  <a:lnTo>
                    <a:pt x="262027" y="597226"/>
                  </a:lnTo>
                  <a:lnTo>
                    <a:pt x="262027" y="599789"/>
                  </a:lnTo>
                  <a:lnTo>
                    <a:pt x="262027" y="602353"/>
                  </a:lnTo>
                  <a:lnTo>
                    <a:pt x="262027" y="604916"/>
                  </a:lnTo>
                  <a:lnTo>
                    <a:pt x="262027" y="607479"/>
                  </a:lnTo>
                  <a:lnTo>
                    <a:pt x="262027" y="610042"/>
                  </a:lnTo>
                  <a:lnTo>
                    <a:pt x="262027" y="612605"/>
                  </a:lnTo>
                  <a:lnTo>
                    <a:pt x="262027" y="615169"/>
                  </a:lnTo>
                  <a:lnTo>
                    <a:pt x="262027" y="617732"/>
                  </a:lnTo>
                  <a:lnTo>
                    <a:pt x="262027" y="620295"/>
                  </a:lnTo>
                  <a:lnTo>
                    <a:pt x="262027" y="622858"/>
                  </a:lnTo>
                  <a:lnTo>
                    <a:pt x="262027" y="625421"/>
                  </a:lnTo>
                  <a:lnTo>
                    <a:pt x="262027" y="627985"/>
                  </a:lnTo>
                  <a:lnTo>
                    <a:pt x="262027" y="630548"/>
                  </a:lnTo>
                  <a:lnTo>
                    <a:pt x="262027" y="633111"/>
                  </a:lnTo>
                  <a:lnTo>
                    <a:pt x="262027" y="635674"/>
                  </a:lnTo>
                  <a:lnTo>
                    <a:pt x="262027" y="638237"/>
                  </a:lnTo>
                  <a:lnTo>
                    <a:pt x="262027" y="640801"/>
                  </a:lnTo>
                  <a:lnTo>
                    <a:pt x="262027" y="643364"/>
                  </a:lnTo>
                  <a:lnTo>
                    <a:pt x="262027" y="645927"/>
                  </a:lnTo>
                  <a:lnTo>
                    <a:pt x="262027" y="648490"/>
                  </a:lnTo>
                  <a:lnTo>
                    <a:pt x="262027" y="651054"/>
                  </a:lnTo>
                  <a:lnTo>
                    <a:pt x="262027" y="653617"/>
                  </a:lnTo>
                  <a:lnTo>
                    <a:pt x="262027" y="656180"/>
                  </a:lnTo>
                  <a:lnTo>
                    <a:pt x="262027" y="658743"/>
                  </a:lnTo>
                  <a:lnTo>
                    <a:pt x="262027" y="661306"/>
                  </a:lnTo>
                  <a:lnTo>
                    <a:pt x="262027" y="663870"/>
                  </a:lnTo>
                  <a:lnTo>
                    <a:pt x="262027" y="666433"/>
                  </a:lnTo>
                  <a:lnTo>
                    <a:pt x="262027" y="668996"/>
                  </a:lnTo>
                  <a:lnTo>
                    <a:pt x="262027" y="671559"/>
                  </a:lnTo>
                  <a:lnTo>
                    <a:pt x="262027" y="674122"/>
                  </a:lnTo>
                  <a:lnTo>
                    <a:pt x="262027" y="676686"/>
                  </a:lnTo>
                  <a:lnTo>
                    <a:pt x="262027" y="679249"/>
                  </a:lnTo>
                  <a:lnTo>
                    <a:pt x="262027" y="681812"/>
                  </a:lnTo>
                  <a:lnTo>
                    <a:pt x="262027" y="684375"/>
                  </a:lnTo>
                  <a:lnTo>
                    <a:pt x="262027" y="686938"/>
                  </a:lnTo>
                  <a:lnTo>
                    <a:pt x="262027" y="689502"/>
                  </a:lnTo>
                  <a:lnTo>
                    <a:pt x="262027" y="692065"/>
                  </a:lnTo>
                  <a:lnTo>
                    <a:pt x="262027" y="694628"/>
                  </a:lnTo>
                  <a:lnTo>
                    <a:pt x="262027" y="697191"/>
                  </a:lnTo>
                  <a:lnTo>
                    <a:pt x="262027" y="699754"/>
                  </a:lnTo>
                  <a:lnTo>
                    <a:pt x="262027" y="702318"/>
                  </a:lnTo>
                  <a:lnTo>
                    <a:pt x="262027" y="704881"/>
                  </a:lnTo>
                  <a:lnTo>
                    <a:pt x="262027" y="707444"/>
                  </a:lnTo>
                  <a:lnTo>
                    <a:pt x="262027" y="710007"/>
                  </a:lnTo>
                  <a:lnTo>
                    <a:pt x="262027" y="712570"/>
                  </a:lnTo>
                  <a:lnTo>
                    <a:pt x="262027" y="715134"/>
                  </a:lnTo>
                  <a:lnTo>
                    <a:pt x="262027" y="717697"/>
                  </a:lnTo>
                  <a:lnTo>
                    <a:pt x="262027" y="720260"/>
                  </a:lnTo>
                  <a:lnTo>
                    <a:pt x="262027" y="722823"/>
                  </a:lnTo>
                  <a:lnTo>
                    <a:pt x="262027" y="725386"/>
                  </a:lnTo>
                  <a:lnTo>
                    <a:pt x="262027" y="727950"/>
                  </a:lnTo>
                  <a:lnTo>
                    <a:pt x="262027" y="730513"/>
                  </a:lnTo>
                  <a:lnTo>
                    <a:pt x="262027" y="733076"/>
                  </a:lnTo>
                  <a:lnTo>
                    <a:pt x="262027" y="735639"/>
                  </a:lnTo>
                  <a:lnTo>
                    <a:pt x="262027" y="738202"/>
                  </a:lnTo>
                  <a:lnTo>
                    <a:pt x="262027" y="740766"/>
                  </a:lnTo>
                  <a:lnTo>
                    <a:pt x="262027" y="743329"/>
                  </a:lnTo>
                  <a:lnTo>
                    <a:pt x="262027" y="745892"/>
                  </a:lnTo>
                  <a:lnTo>
                    <a:pt x="262027" y="748455"/>
                  </a:lnTo>
                  <a:lnTo>
                    <a:pt x="262027" y="751018"/>
                  </a:lnTo>
                  <a:lnTo>
                    <a:pt x="262027" y="753582"/>
                  </a:lnTo>
                  <a:lnTo>
                    <a:pt x="262027" y="756145"/>
                  </a:lnTo>
                  <a:lnTo>
                    <a:pt x="262027" y="758708"/>
                  </a:lnTo>
                  <a:lnTo>
                    <a:pt x="262027" y="761271"/>
                  </a:lnTo>
                  <a:lnTo>
                    <a:pt x="262027" y="763835"/>
                  </a:lnTo>
                  <a:lnTo>
                    <a:pt x="262027" y="766398"/>
                  </a:lnTo>
                  <a:lnTo>
                    <a:pt x="262027" y="768961"/>
                  </a:lnTo>
                  <a:lnTo>
                    <a:pt x="262027" y="771524"/>
                  </a:lnTo>
                  <a:lnTo>
                    <a:pt x="262027" y="774087"/>
                  </a:lnTo>
                  <a:lnTo>
                    <a:pt x="262027" y="776651"/>
                  </a:lnTo>
                  <a:lnTo>
                    <a:pt x="262027" y="779214"/>
                  </a:lnTo>
                  <a:lnTo>
                    <a:pt x="262027" y="781777"/>
                  </a:lnTo>
                  <a:lnTo>
                    <a:pt x="262027" y="784340"/>
                  </a:lnTo>
                  <a:lnTo>
                    <a:pt x="262027" y="786903"/>
                  </a:lnTo>
                  <a:lnTo>
                    <a:pt x="262027" y="789467"/>
                  </a:lnTo>
                  <a:lnTo>
                    <a:pt x="262027" y="792030"/>
                  </a:lnTo>
                  <a:lnTo>
                    <a:pt x="262027" y="794593"/>
                  </a:lnTo>
                  <a:lnTo>
                    <a:pt x="262027" y="797156"/>
                  </a:lnTo>
                  <a:lnTo>
                    <a:pt x="262027" y="799719"/>
                  </a:lnTo>
                  <a:lnTo>
                    <a:pt x="262027" y="802283"/>
                  </a:lnTo>
                  <a:lnTo>
                    <a:pt x="262027" y="804846"/>
                  </a:lnTo>
                  <a:lnTo>
                    <a:pt x="262027" y="807409"/>
                  </a:lnTo>
                  <a:lnTo>
                    <a:pt x="262027" y="809972"/>
                  </a:lnTo>
                  <a:lnTo>
                    <a:pt x="262027" y="812535"/>
                  </a:lnTo>
                  <a:lnTo>
                    <a:pt x="262027" y="815099"/>
                  </a:lnTo>
                  <a:lnTo>
                    <a:pt x="262027" y="817662"/>
                  </a:lnTo>
                  <a:lnTo>
                    <a:pt x="262027" y="820225"/>
                  </a:lnTo>
                  <a:lnTo>
                    <a:pt x="262027" y="822788"/>
                  </a:lnTo>
                  <a:lnTo>
                    <a:pt x="262027" y="825351"/>
                  </a:lnTo>
                  <a:lnTo>
                    <a:pt x="262027" y="827915"/>
                  </a:lnTo>
                  <a:lnTo>
                    <a:pt x="262027" y="830478"/>
                  </a:lnTo>
                  <a:lnTo>
                    <a:pt x="262027" y="833041"/>
                  </a:lnTo>
                  <a:lnTo>
                    <a:pt x="262027" y="835604"/>
                  </a:lnTo>
                  <a:lnTo>
                    <a:pt x="262028" y="838167"/>
                  </a:lnTo>
                  <a:lnTo>
                    <a:pt x="262028" y="840731"/>
                  </a:lnTo>
                  <a:lnTo>
                    <a:pt x="262028" y="843294"/>
                  </a:lnTo>
                  <a:lnTo>
                    <a:pt x="262028" y="845857"/>
                  </a:lnTo>
                  <a:lnTo>
                    <a:pt x="262028" y="848420"/>
                  </a:lnTo>
                  <a:lnTo>
                    <a:pt x="262028" y="850983"/>
                  </a:lnTo>
                  <a:lnTo>
                    <a:pt x="262029" y="853547"/>
                  </a:lnTo>
                  <a:lnTo>
                    <a:pt x="262029" y="856110"/>
                  </a:lnTo>
                  <a:lnTo>
                    <a:pt x="262030" y="858673"/>
                  </a:lnTo>
                  <a:lnTo>
                    <a:pt x="262030" y="861236"/>
                  </a:lnTo>
                  <a:lnTo>
                    <a:pt x="262031" y="863800"/>
                  </a:lnTo>
                  <a:lnTo>
                    <a:pt x="262033" y="866363"/>
                  </a:lnTo>
                  <a:lnTo>
                    <a:pt x="262034" y="868926"/>
                  </a:lnTo>
                  <a:lnTo>
                    <a:pt x="262036" y="871489"/>
                  </a:lnTo>
                  <a:lnTo>
                    <a:pt x="262038" y="874052"/>
                  </a:lnTo>
                  <a:lnTo>
                    <a:pt x="262042" y="876616"/>
                  </a:lnTo>
                  <a:lnTo>
                    <a:pt x="262045" y="879179"/>
                  </a:lnTo>
                  <a:lnTo>
                    <a:pt x="262050" y="881742"/>
                  </a:lnTo>
                  <a:lnTo>
                    <a:pt x="262056" y="884305"/>
                  </a:lnTo>
                  <a:lnTo>
                    <a:pt x="262063" y="886868"/>
                  </a:lnTo>
                  <a:lnTo>
                    <a:pt x="262072" y="889432"/>
                  </a:lnTo>
                  <a:lnTo>
                    <a:pt x="262083" y="891995"/>
                  </a:lnTo>
                  <a:lnTo>
                    <a:pt x="262097" y="894558"/>
                  </a:lnTo>
                  <a:lnTo>
                    <a:pt x="262113" y="897121"/>
                  </a:lnTo>
                  <a:lnTo>
                    <a:pt x="262133" y="899684"/>
                  </a:lnTo>
                  <a:lnTo>
                    <a:pt x="262157" y="902248"/>
                  </a:lnTo>
                  <a:lnTo>
                    <a:pt x="262185" y="904811"/>
                  </a:lnTo>
                  <a:lnTo>
                    <a:pt x="262219" y="907374"/>
                  </a:lnTo>
                  <a:lnTo>
                    <a:pt x="262259" y="909937"/>
                  </a:lnTo>
                  <a:lnTo>
                    <a:pt x="262308" y="912500"/>
                  </a:lnTo>
                  <a:lnTo>
                    <a:pt x="262365" y="915064"/>
                  </a:lnTo>
                  <a:lnTo>
                    <a:pt x="262432" y="917627"/>
                  </a:lnTo>
                  <a:lnTo>
                    <a:pt x="262509" y="920190"/>
                  </a:lnTo>
                  <a:lnTo>
                    <a:pt x="262600" y="922753"/>
                  </a:lnTo>
                  <a:lnTo>
                    <a:pt x="262707" y="925316"/>
                  </a:lnTo>
                  <a:lnTo>
                    <a:pt x="262830" y="927880"/>
                  </a:lnTo>
                  <a:lnTo>
                    <a:pt x="262970" y="930443"/>
                  </a:lnTo>
                  <a:lnTo>
                    <a:pt x="263128" y="933006"/>
                  </a:lnTo>
                  <a:lnTo>
                    <a:pt x="263311" y="935569"/>
                  </a:lnTo>
                  <a:lnTo>
                    <a:pt x="263522" y="938132"/>
                  </a:lnTo>
                  <a:lnTo>
                    <a:pt x="263758" y="940696"/>
                  </a:lnTo>
                  <a:lnTo>
                    <a:pt x="264022" y="943259"/>
                  </a:lnTo>
                  <a:lnTo>
                    <a:pt x="264315" y="945822"/>
                  </a:lnTo>
                  <a:lnTo>
                    <a:pt x="264645" y="948385"/>
                  </a:lnTo>
                  <a:lnTo>
                    <a:pt x="265016" y="950948"/>
                  </a:lnTo>
                  <a:lnTo>
                    <a:pt x="265422" y="953512"/>
                  </a:lnTo>
                  <a:lnTo>
                    <a:pt x="265866" y="956075"/>
                  </a:lnTo>
                  <a:lnTo>
                    <a:pt x="266350" y="958638"/>
                  </a:lnTo>
                  <a:lnTo>
                    <a:pt x="266881" y="961201"/>
                  </a:lnTo>
                  <a:lnTo>
                    <a:pt x="267461" y="963764"/>
                  </a:lnTo>
                  <a:lnTo>
                    <a:pt x="268084" y="966328"/>
                  </a:lnTo>
                  <a:lnTo>
                    <a:pt x="268749" y="968891"/>
                  </a:lnTo>
                  <a:lnTo>
                    <a:pt x="269457" y="971454"/>
                  </a:lnTo>
                  <a:lnTo>
                    <a:pt x="270217" y="974017"/>
                  </a:lnTo>
                  <a:lnTo>
                    <a:pt x="271022" y="976581"/>
                  </a:lnTo>
                  <a:lnTo>
                    <a:pt x="271865" y="979144"/>
                  </a:lnTo>
                  <a:lnTo>
                    <a:pt x="272746" y="981707"/>
                  </a:lnTo>
                  <a:lnTo>
                    <a:pt x="273661" y="984270"/>
                  </a:lnTo>
                  <a:lnTo>
                    <a:pt x="274614" y="986833"/>
                  </a:lnTo>
                  <a:lnTo>
                    <a:pt x="275596" y="989397"/>
                  </a:lnTo>
                  <a:lnTo>
                    <a:pt x="276599" y="991960"/>
                  </a:lnTo>
                  <a:lnTo>
                    <a:pt x="277619" y="994523"/>
                  </a:lnTo>
                  <a:lnTo>
                    <a:pt x="278652" y="997086"/>
                  </a:lnTo>
                  <a:lnTo>
                    <a:pt x="279694" y="999649"/>
                  </a:lnTo>
                  <a:lnTo>
                    <a:pt x="280734" y="1002213"/>
                  </a:lnTo>
                  <a:lnTo>
                    <a:pt x="281768" y="1004776"/>
                  </a:lnTo>
                  <a:lnTo>
                    <a:pt x="282790" y="1007339"/>
                  </a:lnTo>
                  <a:lnTo>
                    <a:pt x="283796" y="1009902"/>
                  </a:lnTo>
                  <a:lnTo>
                    <a:pt x="284774" y="1012465"/>
                  </a:lnTo>
                  <a:lnTo>
                    <a:pt x="285719" y="1015029"/>
                  </a:lnTo>
                  <a:lnTo>
                    <a:pt x="286631" y="1017592"/>
                  </a:lnTo>
                  <a:lnTo>
                    <a:pt x="287507" y="1020155"/>
                  </a:lnTo>
                  <a:lnTo>
                    <a:pt x="288343" y="1022718"/>
                  </a:lnTo>
                  <a:lnTo>
                    <a:pt x="289124" y="1025281"/>
                  </a:lnTo>
                  <a:lnTo>
                    <a:pt x="289859" y="1027845"/>
                  </a:lnTo>
                  <a:lnTo>
                    <a:pt x="290550" y="1030408"/>
                  </a:lnTo>
                  <a:lnTo>
                    <a:pt x="291197" y="1032971"/>
                  </a:lnTo>
                  <a:lnTo>
                    <a:pt x="291803" y="1035534"/>
                  </a:lnTo>
                  <a:lnTo>
                    <a:pt x="292360" y="1038097"/>
                  </a:lnTo>
                  <a:lnTo>
                    <a:pt x="292883" y="1040661"/>
                  </a:lnTo>
                  <a:lnTo>
                    <a:pt x="293378" y="1043224"/>
                  </a:lnTo>
                  <a:lnTo>
                    <a:pt x="293853" y="1045787"/>
                  </a:lnTo>
                  <a:lnTo>
                    <a:pt x="294312" y="1048350"/>
                  </a:lnTo>
                  <a:lnTo>
                    <a:pt x="294765" y="1050913"/>
                  </a:lnTo>
                  <a:lnTo>
                    <a:pt x="295226" y="1053477"/>
                  </a:lnTo>
                  <a:lnTo>
                    <a:pt x="295703" y="1056040"/>
                  </a:lnTo>
                  <a:lnTo>
                    <a:pt x="296205" y="1058603"/>
                  </a:lnTo>
                  <a:lnTo>
                    <a:pt x="296741" y="1061166"/>
                  </a:lnTo>
                  <a:lnTo>
                    <a:pt x="297340" y="1063729"/>
                  </a:lnTo>
                  <a:lnTo>
                    <a:pt x="298002" y="1066293"/>
                  </a:lnTo>
                  <a:lnTo>
                    <a:pt x="298735" y="1068856"/>
                  </a:lnTo>
                  <a:lnTo>
                    <a:pt x="299547" y="1071419"/>
                  </a:lnTo>
                  <a:lnTo>
                    <a:pt x="300448" y="1073982"/>
                  </a:lnTo>
                  <a:lnTo>
                    <a:pt x="301481" y="1076546"/>
                  </a:lnTo>
                  <a:lnTo>
                    <a:pt x="302626" y="1079109"/>
                  </a:lnTo>
                  <a:lnTo>
                    <a:pt x="303887" y="1081672"/>
                  </a:lnTo>
                  <a:lnTo>
                    <a:pt x="305269" y="1084235"/>
                  </a:lnTo>
                  <a:lnTo>
                    <a:pt x="306779" y="1086798"/>
                  </a:lnTo>
                  <a:lnTo>
                    <a:pt x="308464" y="1089362"/>
                  </a:lnTo>
                  <a:lnTo>
                    <a:pt x="310283" y="1091925"/>
                  </a:lnTo>
                  <a:lnTo>
                    <a:pt x="312239" y="1094488"/>
                  </a:lnTo>
                  <a:lnTo>
                    <a:pt x="314331" y="1097051"/>
                  </a:lnTo>
                  <a:lnTo>
                    <a:pt x="316561" y="1099614"/>
                  </a:lnTo>
                  <a:lnTo>
                    <a:pt x="318967" y="1102178"/>
                  </a:lnTo>
                  <a:lnTo>
                    <a:pt x="321501" y="1104741"/>
                  </a:lnTo>
                  <a:lnTo>
                    <a:pt x="324161" y="1107304"/>
                  </a:lnTo>
                  <a:lnTo>
                    <a:pt x="326942" y="1109867"/>
                  </a:lnTo>
                  <a:lnTo>
                    <a:pt x="329843" y="1112430"/>
                  </a:lnTo>
                  <a:lnTo>
                    <a:pt x="332884" y="1114994"/>
                  </a:lnTo>
                  <a:lnTo>
                    <a:pt x="336022" y="1117557"/>
                  </a:lnTo>
                  <a:lnTo>
                    <a:pt x="339251" y="1120120"/>
                  </a:lnTo>
                  <a:lnTo>
                    <a:pt x="342565" y="1122683"/>
                  </a:lnTo>
                  <a:lnTo>
                    <a:pt x="345957" y="1125246"/>
                  </a:lnTo>
                  <a:lnTo>
                    <a:pt x="349432" y="1127810"/>
                  </a:lnTo>
                  <a:lnTo>
                    <a:pt x="352959" y="1130373"/>
                  </a:lnTo>
                  <a:lnTo>
                    <a:pt x="356530" y="1132936"/>
                  </a:lnTo>
                  <a:lnTo>
                    <a:pt x="360137" y="1135499"/>
                  </a:lnTo>
                  <a:lnTo>
                    <a:pt x="363773" y="1138062"/>
                  </a:lnTo>
                  <a:lnTo>
                    <a:pt x="367428" y="1140626"/>
                  </a:lnTo>
                  <a:lnTo>
                    <a:pt x="371085" y="1143189"/>
                  </a:lnTo>
                  <a:lnTo>
                    <a:pt x="374738" y="1145752"/>
                  </a:lnTo>
                  <a:lnTo>
                    <a:pt x="378379" y="1148315"/>
                  </a:lnTo>
                  <a:lnTo>
                    <a:pt x="381999" y="1150878"/>
                  </a:lnTo>
                  <a:lnTo>
                    <a:pt x="385579" y="1153442"/>
                  </a:lnTo>
                  <a:lnTo>
                    <a:pt x="389120" y="1156005"/>
                  </a:lnTo>
                  <a:lnTo>
                    <a:pt x="392616" y="1158568"/>
                  </a:lnTo>
                  <a:lnTo>
                    <a:pt x="396061" y="1161131"/>
                  </a:lnTo>
                  <a:lnTo>
                    <a:pt x="399445" y="1163694"/>
                  </a:lnTo>
                  <a:lnTo>
                    <a:pt x="402752" y="1166258"/>
                  </a:lnTo>
                  <a:lnTo>
                    <a:pt x="405994" y="1168821"/>
                  </a:lnTo>
                  <a:lnTo>
                    <a:pt x="409169" y="1171384"/>
                  </a:lnTo>
                  <a:lnTo>
                    <a:pt x="412276" y="1173947"/>
                  </a:lnTo>
                  <a:lnTo>
                    <a:pt x="415308" y="1176510"/>
                  </a:lnTo>
                  <a:lnTo>
                    <a:pt x="418259" y="1179074"/>
                  </a:lnTo>
                  <a:lnTo>
                    <a:pt x="421147" y="1181637"/>
                  </a:lnTo>
                  <a:lnTo>
                    <a:pt x="423978" y="1184200"/>
                  </a:lnTo>
                  <a:lnTo>
                    <a:pt x="426755" y="1186763"/>
                  </a:lnTo>
                  <a:lnTo>
                    <a:pt x="429481" y="1189327"/>
                  </a:lnTo>
                  <a:lnTo>
                    <a:pt x="432164" y="1191890"/>
                  </a:lnTo>
                  <a:lnTo>
                    <a:pt x="434823" y="1194453"/>
                  </a:lnTo>
                  <a:lnTo>
                    <a:pt x="437467" y="1197016"/>
                  </a:lnTo>
                  <a:lnTo>
                    <a:pt x="440106" y="1199579"/>
                  </a:lnTo>
                  <a:lnTo>
                    <a:pt x="442753" y="1202143"/>
                  </a:lnTo>
                  <a:lnTo>
                    <a:pt x="445428" y="1204706"/>
                  </a:lnTo>
                  <a:lnTo>
                    <a:pt x="448140" y="1207269"/>
                  </a:lnTo>
                  <a:lnTo>
                    <a:pt x="450898" y="1209832"/>
                  </a:lnTo>
                  <a:lnTo>
                    <a:pt x="453712" y="1212395"/>
                  </a:lnTo>
                  <a:lnTo>
                    <a:pt x="456603" y="1214959"/>
                  </a:lnTo>
                  <a:lnTo>
                    <a:pt x="459586" y="1217522"/>
                  </a:lnTo>
                  <a:lnTo>
                    <a:pt x="462652" y="1220085"/>
                  </a:lnTo>
                  <a:lnTo>
                    <a:pt x="465805" y="1222648"/>
                  </a:lnTo>
                  <a:lnTo>
                    <a:pt x="469046" y="1225211"/>
                  </a:lnTo>
                  <a:lnTo>
                    <a:pt x="472389" y="1227775"/>
                  </a:lnTo>
                  <a:lnTo>
                    <a:pt x="475825" y="1230338"/>
                  </a:lnTo>
                  <a:lnTo>
                    <a:pt x="479331" y="1232901"/>
                  </a:lnTo>
                  <a:lnTo>
                    <a:pt x="482897" y="1235464"/>
                  </a:lnTo>
                  <a:lnTo>
                    <a:pt x="486508" y="1238027"/>
                  </a:lnTo>
                  <a:lnTo>
                    <a:pt x="490149" y="1240591"/>
                  </a:lnTo>
                  <a:lnTo>
                    <a:pt x="493783" y="1243154"/>
                  </a:lnTo>
                  <a:lnTo>
                    <a:pt x="497384" y="1245717"/>
                  </a:lnTo>
                  <a:lnTo>
                    <a:pt x="500923" y="1248280"/>
                  </a:lnTo>
                  <a:lnTo>
                    <a:pt x="504374" y="1250843"/>
                  </a:lnTo>
                  <a:lnTo>
                    <a:pt x="507671" y="1253407"/>
                  </a:lnTo>
                  <a:lnTo>
                    <a:pt x="510768" y="1255970"/>
                  </a:lnTo>
                  <a:lnTo>
                    <a:pt x="513649" y="1258533"/>
                  </a:lnTo>
                  <a:lnTo>
                    <a:pt x="516279" y="1261096"/>
                  </a:lnTo>
                  <a:lnTo>
                    <a:pt x="518624" y="1263659"/>
                  </a:lnTo>
                  <a:lnTo>
                    <a:pt x="520568" y="1266223"/>
                  </a:lnTo>
                  <a:lnTo>
                    <a:pt x="522089" y="1268786"/>
                  </a:lnTo>
                  <a:lnTo>
                    <a:pt x="523195" y="1271349"/>
                  </a:lnTo>
                  <a:lnTo>
                    <a:pt x="523859" y="1273912"/>
                  </a:lnTo>
                  <a:lnTo>
                    <a:pt x="524055" y="1276475"/>
                  </a:lnTo>
                  <a:lnTo>
                    <a:pt x="523634" y="1279039"/>
                  </a:lnTo>
                  <a:lnTo>
                    <a:pt x="522631" y="1281602"/>
                  </a:lnTo>
                  <a:lnTo>
                    <a:pt x="521085" y="1284165"/>
                  </a:lnTo>
                  <a:lnTo>
                    <a:pt x="518988" y="1286728"/>
                  </a:lnTo>
                  <a:lnTo>
                    <a:pt x="516333" y="1289291"/>
                  </a:lnTo>
                  <a:lnTo>
                    <a:pt x="512979" y="1291855"/>
                  </a:lnTo>
                  <a:lnTo>
                    <a:pt x="509024" y="1294418"/>
                  </a:lnTo>
                  <a:lnTo>
                    <a:pt x="504531" y="1296981"/>
                  </a:lnTo>
                  <a:lnTo>
                    <a:pt x="499514" y="1299544"/>
                  </a:lnTo>
                  <a:lnTo>
                    <a:pt x="493992" y="1302108"/>
                  </a:lnTo>
                  <a:lnTo>
                    <a:pt x="487871" y="1304671"/>
                  </a:lnTo>
                  <a:lnTo>
                    <a:pt x="481289" y="1307234"/>
                  </a:lnTo>
                  <a:lnTo>
                    <a:pt x="474311" y="130979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75072" y="2529554"/>
              <a:ext cx="410417" cy="0"/>
            </a:xfrm>
            <a:custGeom>
              <a:avLst/>
              <a:pathLst>
                <a:path w="410417" h="0">
                  <a:moveTo>
                    <a:pt x="0" y="0"/>
                  </a:moveTo>
                  <a:lnTo>
                    <a:pt x="410417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100537" y="911918"/>
              <a:ext cx="524055" cy="1699073"/>
            </a:xfrm>
            <a:custGeom>
              <a:avLst/>
              <a:pathLst>
                <a:path w="524055" h="1699073">
                  <a:moveTo>
                    <a:pt x="34074" y="1699073"/>
                  </a:moveTo>
                  <a:lnTo>
                    <a:pt x="32404" y="1695748"/>
                  </a:lnTo>
                  <a:lnTo>
                    <a:pt x="30798" y="1692423"/>
                  </a:lnTo>
                  <a:lnTo>
                    <a:pt x="29195" y="1689098"/>
                  </a:lnTo>
                  <a:lnTo>
                    <a:pt x="27661" y="1685773"/>
                  </a:lnTo>
                  <a:lnTo>
                    <a:pt x="26129" y="1682448"/>
                  </a:lnTo>
                  <a:lnTo>
                    <a:pt x="24670" y="1679123"/>
                  </a:lnTo>
                  <a:lnTo>
                    <a:pt x="23212" y="1675798"/>
                  </a:lnTo>
                  <a:lnTo>
                    <a:pt x="21829" y="1672473"/>
                  </a:lnTo>
                  <a:lnTo>
                    <a:pt x="20448" y="1669148"/>
                  </a:lnTo>
                  <a:lnTo>
                    <a:pt x="19145" y="1665823"/>
                  </a:lnTo>
                  <a:lnTo>
                    <a:pt x="17843" y="1662498"/>
                  </a:lnTo>
                  <a:lnTo>
                    <a:pt x="16623" y="1659173"/>
                  </a:lnTo>
                  <a:lnTo>
                    <a:pt x="15403" y="1655848"/>
                  </a:lnTo>
                  <a:lnTo>
                    <a:pt x="14267" y="1652523"/>
                  </a:lnTo>
                  <a:lnTo>
                    <a:pt x="13132" y="1649198"/>
                  </a:lnTo>
                  <a:lnTo>
                    <a:pt x="12082" y="1645873"/>
                  </a:lnTo>
                  <a:lnTo>
                    <a:pt x="11033" y="1642548"/>
                  </a:lnTo>
                  <a:lnTo>
                    <a:pt x="10070" y="1639223"/>
                  </a:lnTo>
                  <a:lnTo>
                    <a:pt x="9110" y="1635898"/>
                  </a:lnTo>
                  <a:lnTo>
                    <a:pt x="8236" y="1632573"/>
                  </a:lnTo>
                  <a:lnTo>
                    <a:pt x="7366" y="1629248"/>
                  </a:lnTo>
                  <a:lnTo>
                    <a:pt x="6582" y="1625923"/>
                  </a:lnTo>
                  <a:lnTo>
                    <a:pt x="5804" y="1622598"/>
                  </a:lnTo>
                  <a:lnTo>
                    <a:pt x="5111" y="1619273"/>
                  </a:lnTo>
                  <a:lnTo>
                    <a:pt x="4425" y="1615948"/>
                  </a:lnTo>
                  <a:lnTo>
                    <a:pt x="3824" y="1612623"/>
                  </a:lnTo>
                  <a:lnTo>
                    <a:pt x="3232" y="1609298"/>
                  </a:lnTo>
                  <a:lnTo>
                    <a:pt x="2724" y="1605973"/>
                  </a:lnTo>
                  <a:lnTo>
                    <a:pt x="2225" y="1602648"/>
                  </a:lnTo>
                  <a:lnTo>
                    <a:pt x="1810" y="1599323"/>
                  </a:lnTo>
                  <a:lnTo>
                    <a:pt x="1406" y="1595998"/>
                  </a:lnTo>
                  <a:lnTo>
                    <a:pt x="1084" y="1592673"/>
                  </a:lnTo>
                  <a:lnTo>
                    <a:pt x="774" y="1589348"/>
                  </a:lnTo>
                  <a:lnTo>
                    <a:pt x="545" y="1586023"/>
                  </a:lnTo>
                  <a:lnTo>
                    <a:pt x="330" y="1582698"/>
                  </a:lnTo>
                  <a:lnTo>
                    <a:pt x="194" y="1579373"/>
                  </a:lnTo>
                  <a:lnTo>
                    <a:pt x="72" y="1576048"/>
                  </a:lnTo>
                  <a:lnTo>
                    <a:pt x="28" y="1572723"/>
                  </a:lnTo>
                  <a:lnTo>
                    <a:pt x="0" y="1569398"/>
                  </a:lnTo>
                  <a:lnTo>
                    <a:pt x="47" y="1566073"/>
                  </a:lnTo>
                  <a:lnTo>
                    <a:pt x="111" y="1562748"/>
                  </a:lnTo>
                  <a:lnTo>
                    <a:pt x="249" y="1559423"/>
                  </a:lnTo>
                  <a:lnTo>
                    <a:pt x="404" y="1556098"/>
                  </a:lnTo>
                  <a:lnTo>
                    <a:pt x="630" y="1552773"/>
                  </a:lnTo>
                  <a:lnTo>
                    <a:pt x="875" y="1549448"/>
                  </a:lnTo>
                  <a:lnTo>
                    <a:pt x="1190" y="1546123"/>
                  </a:lnTo>
                  <a:lnTo>
                    <a:pt x="1523" y="1542798"/>
                  </a:lnTo>
                  <a:lnTo>
                    <a:pt x="1923" y="1539473"/>
                  </a:lnTo>
                  <a:lnTo>
                    <a:pt x="2343" y="1536148"/>
                  </a:lnTo>
                  <a:lnTo>
                    <a:pt x="2827" y="1532823"/>
                  </a:lnTo>
                  <a:lnTo>
                    <a:pt x="3331" y="1529498"/>
                  </a:lnTo>
                  <a:lnTo>
                    <a:pt x="3897" y="1526173"/>
                  </a:lnTo>
                  <a:lnTo>
                    <a:pt x="4484" y="1522848"/>
                  </a:lnTo>
                  <a:lnTo>
                    <a:pt x="5130" y="1519523"/>
                  </a:lnTo>
                  <a:lnTo>
                    <a:pt x="5796" y="1516198"/>
                  </a:lnTo>
                  <a:lnTo>
                    <a:pt x="6519" y="1512873"/>
                  </a:lnTo>
                  <a:lnTo>
                    <a:pt x="7264" y="1509548"/>
                  </a:lnTo>
                  <a:lnTo>
                    <a:pt x="8061" y="1506223"/>
                  </a:lnTo>
                  <a:lnTo>
                    <a:pt x="8880" y="1502898"/>
                  </a:lnTo>
                  <a:lnTo>
                    <a:pt x="9750" y="1499573"/>
                  </a:lnTo>
                  <a:lnTo>
                    <a:pt x="10641" y="1496248"/>
                  </a:lnTo>
                  <a:lnTo>
                    <a:pt x="11579" y="1492923"/>
                  </a:lnTo>
                  <a:lnTo>
                    <a:pt x="12539" y="1489598"/>
                  </a:lnTo>
                  <a:lnTo>
                    <a:pt x="13543" y="1486273"/>
                  </a:lnTo>
                  <a:lnTo>
                    <a:pt x="14569" y="1482948"/>
                  </a:lnTo>
                  <a:lnTo>
                    <a:pt x="15636" y="1479623"/>
                  </a:lnTo>
                  <a:lnTo>
                    <a:pt x="16725" y="1476298"/>
                  </a:lnTo>
                  <a:lnTo>
                    <a:pt x="17852" y="1472973"/>
                  </a:lnTo>
                  <a:lnTo>
                    <a:pt x="18999" y="1469648"/>
                  </a:lnTo>
                  <a:lnTo>
                    <a:pt x="20183" y="1466323"/>
                  </a:lnTo>
                  <a:lnTo>
                    <a:pt x="21386" y="1462998"/>
                  </a:lnTo>
                  <a:lnTo>
                    <a:pt x="22622" y="1459673"/>
                  </a:lnTo>
                  <a:lnTo>
                    <a:pt x="23878" y="1456348"/>
                  </a:lnTo>
                  <a:lnTo>
                    <a:pt x="25164" y="1453023"/>
                  </a:lnTo>
                  <a:lnTo>
                    <a:pt x="26469" y="1449698"/>
                  </a:lnTo>
                  <a:lnTo>
                    <a:pt x="27801" y="1446373"/>
                  </a:lnTo>
                  <a:lnTo>
                    <a:pt x="29151" y="1443048"/>
                  </a:lnTo>
                  <a:lnTo>
                    <a:pt x="30525" y="1439723"/>
                  </a:lnTo>
                  <a:lnTo>
                    <a:pt x="31916" y="1436398"/>
                  </a:lnTo>
                  <a:lnTo>
                    <a:pt x="33330" y="1433073"/>
                  </a:lnTo>
                  <a:lnTo>
                    <a:pt x="34759" y="1429748"/>
                  </a:lnTo>
                  <a:lnTo>
                    <a:pt x="36208" y="1426423"/>
                  </a:lnTo>
                  <a:lnTo>
                    <a:pt x="37672" y="1423098"/>
                  </a:lnTo>
                  <a:lnTo>
                    <a:pt x="39152" y="1419773"/>
                  </a:lnTo>
                  <a:lnTo>
                    <a:pt x="40646" y="1416448"/>
                  </a:lnTo>
                  <a:lnTo>
                    <a:pt x="42155" y="1413123"/>
                  </a:lnTo>
                  <a:lnTo>
                    <a:pt x="43677" y="1409798"/>
                  </a:lnTo>
                  <a:lnTo>
                    <a:pt x="45210" y="1406473"/>
                  </a:lnTo>
                  <a:lnTo>
                    <a:pt x="46755" y="1403148"/>
                  </a:lnTo>
                  <a:lnTo>
                    <a:pt x="48310" y="1399823"/>
                  </a:lnTo>
                  <a:lnTo>
                    <a:pt x="49875" y="1396498"/>
                  </a:lnTo>
                  <a:lnTo>
                    <a:pt x="51448" y="1393173"/>
                  </a:lnTo>
                  <a:lnTo>
                    <a:pt x="53029" y="1389848"/>
                  </a:lnTo>
                  <a:lnTo>
                    <a:pt x="54616" y="1386523"/>
                  </a:lnTo>
                  <a:lnTo>
                    <a:pt x="56210" y="1383198"/>
                  </a:lnTo>
                  <a:lnTo>
                    <a:pt x="57809" y="1379873"/>
                  </a:lnTo>
                  <a:lnTo>
                    <a:pt x="59413" y="1376548"/>
                  </a:lnTo>
                  <a:lnTo>
                    <a:pt x="61019" y="1373223"/>
                  </a:lnTo>
                  <a:lnTo>
                    <a:pt x="62629" y="1369898"/>
                  </a:lnTo>
                  <a:lnTo>
                    <a:pt x="64241" y="1366573"/>
                  </a:lnTo>
                  <a:lnTo>
                    <a:pt x="65854" y="1363248"/>
                  </a:lnTo>
                  <a:lnTo>
                    <a:pt x="67467" y="1359923"/>
                  </a:lnTo>
                  <a:lnTo>
                    <a:pt x="69080" y="1356598"/>
                  </a:lnTo>
                  <a:lnTo>
                    <a:pt x="70693" y="1353273"/>
                  </a:lnTo>
                  <a:lnTo>
                    <a:pt x="72303" y="1349948"/>
                  </a:lnTo>
                  <a:lnTo>
                    <a:pt x="73911" y="1346623"/>
                  </a:lnTo>
                  <a:lnTo>
                    <a:pt x="75516" y="1343298"/>
                  </a:lnTo>
                  <a:lnTo>
                    <a:pt x="77117" y="1339973"/>
                  </a:lnTo>
                  <a:lnTo>
                    <a:pt x="78714" y="1336648"/>
                  </a:lnTo>
                  <a:lnTo>
                    <a:pt x="80306" y="1333323"/>
                  </a:lnTo>
                  <a:lnTo>
                    <a:pt x="81891" y="1329998"/>
                  </a:lnTo>
                  <a:lnTo>
                    <a:pt x="83471" y="1326673"/>
                  </a:lnTo>
                  <a:lnTo>
                    <a:pt x="85043" y="1323348"/>
                  </a:lnTo>
                  <a:lnTo>
                    <a:pt x="86609" y="1320023"/>
                  </a:lnTo>
                  <a:lnTo>
                    <a:pt x="88165" y="1316698"/>
                  </a:lnTo>
                  <a:lnTo>
                    <a:pt x="89715" y="1313373"/>
                  </a:lnTo>
                  <a:lnTo>
                    <a:pt x="91253" y="1310048"/>
                  </a:lnTo>
                  <a:lnTo>
                    <a:pt x="92784" y="1306723"/>
                  </a:lnTo>
                  <a:lnTo>
                    <a:pt x="94302" y="1303398"/>
                  </a:lnTo>
                  <a:lnTo>
                    <a:pt x="95813" y="1300073"/>
                  </a:lnTo>
                  <a:lnTo>
                    <a:pt x="97309" y="1296748"/>
                  </a:lnTo>
                  <a:lnTo>
                    <a:pt x="98798" y="1293423"/>
                  </a:lnTo>
                  <a:lnTo>
                    <a:pt x="100270" y="1290098"/>
                  </a:lnTo>
                  <a:lnTo>
                    <a:pt x="101734" y="1286773"/>
                  </a:lnTo>
                  <a:lnTo>
                    <a:pt x="103181" y="1283448"/>
                  </a:lnTo>
                  <a:lnTo>
                    <a:pt x="104620" y="1280123"/>
                  </a:lnTo>
                  <a:lnTo>
                    <a:pt x="106040" y="1276798"/>
                  </a:lnTo>
                  <a:lnTo>
                    <a:pt x="107453" y="1273473"/>
                  </a:lnTo>
                  <a:lnTo>
                    <a:pt x="108844" y="1270148"/>
                  </a:lnTo>
                  <a:lnTo>
                    <a:pt x="110228" y="1266823"/>
                  </a:lnTo>
                  <a:lnTo>
                    <a:pt x="111591" y="1263498"/>
                  </a:lnTo>
                  <a:lnTo>
                    <a:pt x="112945" y="1260173"/>
                  </a:lnTo>
                  <a:lnTo>
                    <a:pt x="114277" y="1256848"/>
                  </a:lnTo>
                  <a:lnTo>
                    <a:pt x="115601" y="1253523"/>
                  </a:lnTo>
                  <a:lnTo>
                    <a:pt x="116902" y="1250198"/>
                  </a:lnTo>
                  <a:lnTo>
                    <a:pt x="118194" y="1246873"/>
                  </a:lnTo>
                  <a:lnTo>
                    <a:pt x="119462" y="1243548"/>
                  </a:lnTo>
                  <a:lnTo>
                    <a:pt x="120723" y="1240223"/>
                  </a:lnTo>
                  <a:lnTo>
                    <a:pt x="121958" y="1236898"/>
                  </a:lnTo>
                  <a:lnTo>
                    <a:pt x="123186" y="1233573"/>
                  </a:lnTo>
                  <a:lnTo>
                    <a:pt x="124388" y="1230248"/>
                  </a:lnTo>
                  <a:lnTo>
                    <a:pt x="125583" y="1226923"/>
                  </a:lnTo>
                  <a:lnTo>
                    <a:pt x="126750" y="1223598"/>
                  </a:lnTo>
                  <a:lnTo>
                    <a:pt x="127911" y="1220273"/>
                  </a:lnTo>
                  <a:lnTo>
                    <a:pt x="129044" y="1216948"/>
                  </a:lnTo>
                  <a:lnTo>
                    <a:pt x="130171" y="1213623"/>
                  </a:lnTo>
                  <a:lnTo>
                    <a:pt x="131269" y="1210298"/>
                  </a:lnTo>
                  <a:lnTo>
                    <a:pt x="132362" y="1206973"/>
                  </a:lnTo>
                  <a:lnTo>
                    <a:pt x="133426" y="1203648"/>
                  </a:lnTo>
                  <a:lnTo>
                    <a:pt x="134484" y="1200323"/>
                  </a:lnTo>
                  <a:lnTo>
                    <a:pt x="135513" y="1196998"/>
                  </a:lnTo>
                  <a:lnTo>
                    <a:pt x="136537" y="1193673"/>
                  </a:lnTo>
                  <a:lnTo>
                    <a:pt x="137530" y="1190348"/>
                  </a:lnTo>
                  <a:lnTo>
                    <a:pt x="138520" y="1187023"/>
                  </a:lnTo>
                  <a:lnTo>
                    <a:pt x="139479" y="1183698"/>
                  </a:lnTo>
                  <a:lnTo>
                    <a:pt x="140434" y="1180373"/>
                  </a:lnTo>
                  <a:lnTo>
                    <a:pt x="141359" y="1177048"/>
                  </a:lnTo>
                  <a:lnTo>
                    <a:pt x="142280" y="1173723"/>
                  </a:lnTo>
                  <a:lnTo>
                    <a:pt x="143170" y="1170398"/>
                  </a:lnTo>
                  <a:lnTo>
                    <a:pt x="144058" y="1167073"/>
                  </a:lnTo>
                  <a:lnTo>
                    <a:pt x="144914" y="1163748"/>
                  </a:lnTo>
                  <a:lnTo>
                    <a:pt x="145768" y="1160423"/>
                  </a:lnTo>
                  <a:lnTo>
                    <a:pt x="146590" y="1157098"/>
                  </a:lnTo>
                  <a:lnTo>
                    <a:pt x="147411" y="1153773"/>
                  </a:lnTo>
                  <a:lnTo>
                    <a:pt x="148201" y="1150448"/>
                  </a:lnTo>
                  <a:lnTo>
                    <a:pt x="148989" y="1147123"/>
                  </a:lnTo>
                  <a:lnTo>
                    <a:pt x="149745" y="1143798"/>
                  </a:lnTo>
                  <a:lnTo>
                    <a:pt x="150501" y="1140473"/>
                  </a:lnTo>
                  <a:lnTo>
                    <a:pt x="151226" y="1137148"/>
                  </a:lnTo>
                  <a:lnTo>
                    <a:pt x="151949" y="1133823"/>
                  </a:lnTo>
                  <a:lnTo>
                    <a:pt x="152642" y="1130498"/>
                  </a:lnTo>
                  <a:lnTo>
                    <a:pt x="153335" y="1127173"/>
                  </a:lnTo>
                  <a:lnTo>
                    <a:pt x="153997" y="1123848"/>
                  </a:lnTo>
                  <a:lnTo>
                    <a:pt x="154659" y="1120523"/>
                  </a:lnTo>
                  <a:lnTo>
                    <a:pt x="155290" y="1117198"/>
                  </a:lnTo>
                  <a:lnTo>
                    <a:pt x="155921" y="1113873"/>
                  </a:lnTo>
                  <a:lnTo>
                    <a:pt x="156523" y="1110548"/>
                  </a:lnTo>
                  <a:lnTo>
                    <a:pt x="157125" y="1107223"/>
                  </a:lnTo>
                  <a:lnTo>
                    <a:pt x="157698" y="1103898"/>
                  </a:lnTo>
                  <a:lnTo>
                    <a:pt x="158270" y="1100573"/>
                  </a:lnTo>
                  <a:lnTo>
                    <a:pt x="158814" y="1097248"/>
                  </a:lnTo>
                  <a:lnTo>
                    <a:pt x="159358" y="1093923"/>
                  </a:lnTo>
                  <a:lnTo>
                    <a:pt x="159875" y="1090598"/>
                  </a:lnTo>
                  <a:lnTo>
                    <a:pt x="160390" y="1087273"/>
                  </a:lnTo>
                  <a:lnTo>
                    <a:pt x="160880" y="1083948"/>
                  </a:lnTo>
                  <a:lnTo>
                    <a:pt x="161368" y="1080623"/>
                  </a:lnTo>
                  <a:lnTo>
                    <a:pt x="161831" y="1077298"/>
                  </a:lnTo>
                  <a:lnTo>
                    <a:pt x="162292" y="1073973"/>
                  </a:lnTo>
                  <a:lnTo>
                    <a:pt x="162730" y="1070648"/>
                  </a:lnTo>
                  <a:lnTo>
                    <a:pt x="163165" y="1067323"/>
                  </a:lnTo>
                  <a:lnTo>
                    <a:pt x="163577" y="1063998"/>
                  </a:lnTo>
                  <a:lnTo>
                    <a:pt x="163986" y="1060673"/>
                  </a:lnTo>
                  <a:lnTo>
                    <a:pt x="164374" y="1057348"/>
                  </a:lnTo>
                  <a:lnTo>
                    <a:pt x="164758" y="1054023"/>
                  </a:lnTo>
                  <a:lnTo>
                    <a:pt x="165121" y="1050698"/>
                  </a:lnTo>
                  <a:lnTo>
                    <a:pt x="165481" y="1047373"/>
                  </a:lnTo>
                  <a:lnTo>
                    <a:pt x="165821" y="1044048"/>
                  </a:lnTo>
                  <a:lnTo>
                    <a:pt x="166157" y="1040723"/>
                  </a:lnTo>
                  <a:lnTo>
                    <a:pt x="166473" y="1037398"/>
                  </a:lnTo>
                  <a:lnTo>
                    <a:pt x="166786" y="1034073"/>
                  </a:lnTo>
                  <a:lnTo>
                    <a:pt x="167079" y="1030748"/>
                  </a:lnTo>
                  <a:lnTo>
                    <a:pt x="167369" y="1027423"/>
                  </a:lnTo>
                  <a:lnTo>
                    <a:pt x="167640" y="1024098"/>
                  </a:lnTo>
                  <a:lnTo>
                    <a:pt x="167908" y="1020773"/>
                  </a:lnTo>
                  <a:lnTo>
                    <a:pt x="168157" y="1017448"/>
                  </a:lnTo>
                  <a:lnTo>
                    <a:pt x="168403" y="1014123"/>
                  </a:lnTo>
                  <a:lnTo>
                    <a:pt x="168631" y="1010798"/>
                  </a:lnTo>
                  <a:lnTo>
                    <a:pt x="168855" y="1007473"/>
                  </a:lnTo>
                  <a:lnTo>
                    <a:pt x="169062" y="1004148"/>
                  </a:lnTo>
                  <a:lnTo>
                    <a:pt x="169265" y="1000823"/>
                  </a:lnTo>
                  <a:lnTo>
                    <a:pt x="169452" y="997498"/>
                  </a:lnTo>
                  <a:lnTo>
                    <a:pt x="169634" y="994173"/>
                  </a:lnTo>
                  <a:lnTo>
                    <a:pt x="169800" y="990848"/>
                  </a:lnTo>
                  <a:lnTo>
                    <a:pt x="169962" y="987523"/>
                  </a:lnTo>
                  <a:lnTo>
                    <a:pt x="170109" y="984198"/>
                  </a:lnTo>
                  <a:lnTo>
                    <a:pt x="170250" y="980873"/>
                  </a:lnTo>
                  <a:lnTo>
                    <a:pt x="170377" y="977548"/>
                  </a:lnTo>
                  <a:lnTo>
                    <a:pt x="170499" y="974223"/>
                  </a:lnTo>
                  <a:lnTo>
                    <a:pt x="170606" y="970898"/>
                  </a:lnTo>
                  <a:lnTo>
                    <a:pt x="170709" y="967573"/>
                  </a:lnTo>
                  <a:lnTo>
                    <a:pt x="170797" y="964248"/>
                  </a:lnTo>
                  <a:lnTo>
                    <a:pt x="170880" y="960923"/>
                  </a:lnTo>
                  <a:lnTo>
                    <a:pt x="170950" y="957598"/>
                  </a:lnTo>
                  <a:lnTo>
                    <a:pt x="171014" y="954273"/>
                  </a:lnTo>
                  <a:lnTo>
                    <a:pt x="171065" y="950948"/>
                  </a:lnTo>
                  <a:lnTo>
                    <a:pt x="171110" y="947623"/>
                  </a:lnTo>
                  <a:lnTo>
                    <a:pt x="171143" y="944298"/>
                  </a:lnTo>
                  <a:lnTo>
                    <a:pt x="171170" y="940973"/>
                  </a:lnTo>
                  <a:lnTo>
                    <a:pt x="171184" y="937648"/>
                  </a:lnTo>
                  <a:lnTo>
                    <a:pt x="171192" y="934323"/>
                  </a:lnTo>
                  <a:lnTo>
                    <a:pt x="171189" y="930998"/>
                  </a:lnTo>
                  <a:lnTo>
                    <a:pt x="171179" y="927673"/>
                  </a:lnTo>
                  <a:lnTo>
                    <a:pt x="171157" y="924348"/>
                  </a:lnTo>
                  <a:lnTo>
                    <a:pt x="171130" y="921023"/>
                  </a:lnTo>
                  <a:lnTo>
                    <a:pt x="171090" y="917699"/>
                  </a:lnTo>
                  <a:lnTo>
                    <a:pt x="171045" y="914374"/>
                  </a:lnTo>
                  <a:lnTo>
                    <a:pt x="170988" y="911049"/>
                  </a:lnTo>
                  <a:lnTo>
                    <a:pt x="170925" y="907724"/>
                  </a:lnTo>
                  <a:lnTo>
                    <a:pt x="170851" y="904399"/>
                  </a:lnTo>
                  <a:lnTo>
                    <a:pt x="170770" y="901074"/>
                  </a:lnTo>
                  <a:lnTo>
                    <a:pt x="170679" y="897749"/>
                  </a:lnTo>
                  <a:lnTo>
                    <a:pt x="170581" y="894424"/>
                  </a:lnTo>
                  <a:lnTo>
                    <a:pt x="170472" y="891099"/>
                  </a:lnTo>
                  <a:lnTo>
                    <a:pt x="170357" y="887774"/>
                  </a:lnTo>
                  <a:lnTo>
                    <a:pt x="170232" y="884449"/>
                  </a:lnTo>
                  <a:lnTo>
                    <a:pt x="170100" y="881124"/>
                  </a:lnTo>
                  <a:lnTo>
                    <a:pt x="169958" y="877799"/>
                  </a:lnTo>
                  <a:lnTo>
                    <a:pt x="169809" y="874474"/>
                  </a:lnTo>
                  <a:lnTo>
                    <a:pt x="169651" y="871149"/>
                  </a:lnTo>
                  <a:lnTo>
                    <a:pt x="169486" y="867824"/>
                  </a:lnTo>
                  <a:lnTo>
                    <a:pt x="169311" y="864499"/>
                  </a:lnTo>
                  <a:lnTo>
                    <a:pt x="169129" y="861174"/>
                  </a:lnTo>
                  <a:lnTo>
                    <a:pt x="168939" y="857849"/>
                  </a:lnTo>
                  <a:lnTo>
                    <a:pt x="168741" y="854524"/>
                  </a:lnTo>
                  <a:lnTo>
                    <a:pt x="168535" y="851199"/>
                  </a:lnTo>
                  <a:lnTo>
                    <a:pt x="168321" y="847874"/>
                  </a:lnTo>
                  <a:lnTo>
                    <a:pt x="168100" y="844549"/>
                  </a:lnTo>
                  <a:lnTo>
                    <a:pt x="167871" y="841224"/>
                  </a:lnTo>
                  <a:lnTo>
                    <a:pt x="167634" y="837899"/>
                  </a:lnTo>
                  <a:lnTo>
                    <a:pt x="167390" y="834574"/>
                  </a:lnTo>
                  <a:lnTo>
                    <a:pt x="167138" y="831249"/>
                  </a:lnTo>
                  <a:lnTo>
                    <a:pt x="166879" y="827924"/>
                  </a:lnTo>
                  <a:lnTo>
                    <a:pt x="166613" y="824599"/>
                  </a:lnTo>
                  <a:lnTo>
                    <a:pt x="166339" y="821274"/>
                  </a:lnTo>
                  <a:lnTo>
                    <a:pt x="166059" y="817949"/>
                  </a:lnTo>
                  <a:lnTo>
                    <a:pt x="165771" y="814624"/>
                  </a:lnTo>
                  <a:lnTo>
                    <a:pt x="165477" y="811299"/>
                  </a:lnTo>
                  <a:lnTo>
                    <a:pt x="165175" y="807974"/>
                  </a:lnTo>
                  <a:lnTo>
                    <a:pt x="164868" y="804649"/>
                  </a:lnTo>
                  <a:lnTo>
                    <a:pt x="164553" y="801324"/>
                  </a:lnTo>
                  <a:lnTo>
                    <a:pt x="164233" y="797999"/>
                  </a:lnTo>
                  <a:lnTo>
                    <a:pt x="163906" y="794674"/>
                  </a:lnTo>
                  <a:lnTo>
                    <a:pt x="163574" y="791349"/>
                  </a:lnTo>
                  <a:lnTo>
                    <a:pt x="163234" y="788024"/>
                  </a:lnTo>
                  <a:lnTo>
                    <a:pt x="162890" y="784699"/>
                  </a:lnTo>
                  <a:lnTo>
                    <a:pt x="162539" y="781374"/>
                  </a:lnTo>
                  <a:lnTo>
                    <a:pt x="162183" y="778049"/>
                  </a:lnTo>
                  <a:lnTo>
                    <a:pt x="161821" y="774724"/>
                  </a:lnTo>
                  <a:lnTo>
                    <a:pt x="161455" y="771399"/>
                  </a:lnTo>
                  <a:lnTo>
                    <a:pt x="161082" y="768074"/>
                  </a:lnTo>
                  <a:lnTo>
                    <a:pt x="160706" y="764749"/>
                  </a:lnTo>
                  <a:lnTo>
                    <a:pt x="160324" y="761424"/>
                  </a:lnTo>
                  <a:lnTo>
                    <a:pt x="159938" y="758099"/>
                  </a:lnTo>
                  <a:lnTo>
                    <a:pt x="159547" y="754774"/>
                  </a:lnTo>
                  <a:lnTo>
                    <a:pt x="159153" y="751449"/>
                  </a:lnTo>
                  <a:lnTo>
                    <a:pt x="158753" y="748124"/>
                  </a:lnTo>
                  <a:lnTo>
                    <a:pt x="158351" y="744799"/>
                  </a:lnTo>
                  <a:lnTo>
                    <a:pt x="157944" y="741474"/>
                  </a:lnTo>
                  <a:lnTo>
                    <a:pt x="157535" y="738149"/>
                  </a:lnTo>
                  <a:lnTo>
                    <a:pt x="157121" y="734824"/>
                  </a:lnTo>
                  <a:lnTo>
                    <a:pt x="156705" y="731499"/>
                  </a:lnTo>
                  <a:lnTo>
                    <a:pt x="156285" y="728174"/>
                  </a:lnTo>
                  <a:lnTo>
                    <a:pt x="155864" y="724849"/>
                  </a:lnTo>
                  <a:lnTo>
                    <a:pt x="155439" y="721524"/>
                  </a:lnTo>
                  <a:lnTo>
                    <a:pt x="155013" y="718199"/>
                  </a:lnTo>
                  <a:lnTo>
                    <a:pt x="154584" y="714874"/>
                  </a:lnTo>
                  <a:lnTo>
                    <a:pt x="154154" y="711549"/>
                  </a:lnTo>
                  <a:lnTo>
                    <a:pt x="153722" y="708224"/>
                  </a:lnTo>
                  <a:lnTo>
                    <a:pt x="153289" y="704899"/>
                  </a:lnTo>
                  <a:lnTo>
                    <a:pt x="152854" y="701574"/>
                  </a:lnTo>
                  <a:lnTo>
                    <a:pt x="152419" y="698249"/>
                  </a:lnTo>
                  <a:lnTo>
                    <a:pt x="151982" y="694924"/>
                  </a:lnTo>
                  <a:lnTo>
                    <a:pt x="151546" y="691599"/>
                  </a:lnTo>
                  <a:lnTo>
                    <a:pt x="151109" y="688274"/>
                  </a:lnTo>
                  <a:lnTo>
                    <a:pt x="150673" y="684949"/>
                  </a:lnTo>
                  <a:lnTo>
                    <a:pt x="150236" y="681624"/>
                  </a:lnTo>
                  <a:lnTo>
                    <a:pt x="149800" y="678299"/>
                  </a:lnTo>
                  <a:lnTo>
                    <a:pt x="149366" y="674974"/>
                  </a:lnTo>
                  <a:lnTo>
                    <a:pt x="148931" y="671649"/>
                  </a:lnTo>
                  <a:lnTo>
                    <a:pt x="148499" y="668324"/>
                  </a:lnTo>
                  <a:lnTo>
                    <a:pt x="148067" y="664999"/>
                  </a:lnTo>
                  <a:lnTo>
                    <a:pt x="147638" y="661674"/>
                  </a:lnTo>
                  <a:lnTo>
                    <a:pt x="147209" y="658349"/>
                  </a:lnTo>
                  <a:lnTo>
                    <a:pt x="146785" y="655024"/>
                  </a:lnTo>
                  <a:lnTo>
                    <a:pt x="146361" y="651699"/>
                  </a:lnTo>
                  <a:lnTo>
                    <a:pt x="145941" y="648374"/>
                  </a:lnTo>
                  <a:lnTo>
                    <a:pt x="145523" y="645049"/>
                  </a:lnTo>
                  <a:lnTo>
                    <a:pt x="145110" y="641724"/>
                  </a:lnTo>
                  <a:lnTo>
                    <a:pt x="144697" y="638399"/>
                  </a:lnTo>
                  <a:lnTo>
                    <a:pt x="144292" y="635074"/>
                  </a:lnTo>
                  <a:lnTo>
                    <a:pt x="143887" y="631749"/>
                  </a:lnTo>
                  <a:lnTo>
                    <a:pt x="143489" y="628424"/>
                  </a:lnTo>
                  <a:lnTo>
                    <a:pt x="143092" y="625099"/>
                  </a:lnTo>
                  <a:lnTo>
                    <a:pt x="142704" y="621774"/>
                  </a:lnTo>
                  <a:lnTo>
                    <a:pt x="142317" y="618449"/>
                  </a:lnTo>
                  <a:lnTo>
                    <a:pt x="141938" y="615124"/>
                  </a:lnTo>
                  <a:lnTo>
                    <a:pt x="141561" y="611799"/>
                  </a:lnTo>
                  <a:lnTo>
                    <a:pt x="141193" y="608474"/>
                  </a:lnTo>
                  <a:lnTo>
                    <a:pt x="140827" y="605149"/>
                  </a:lnTo>
                  <a:lnTo>
                    <a:pt x="140471" y="601824"/>
                  </a:lnTo>
                  <a:lnTo>
                    <a:pt x="140116" y="598499"/>
                  </a:lnTo>
                  <a:lnTo>
                    <a:pt x="139774" y="595174"/>
                  </a:lnTo>
                  <a:lnTo>
                    <a:pt x="139431" y="591849"/>
                  </a:lnTo>
                  <a:lnTo>
                    <a:pt x="139102" y="588524"/>
                  </a:lnTo>
                  <a:lnTo>
                    <a:pt x="138773" y="585199"/>
                  </a:lnTo>
                  <a:lnTo>
                    <a:pt x="138458" y="581874"/>
                  </a:lnTo>
                  <a:lnTo>
                    <a:pt x="138143" y="578549"/>
                  </a:lnTo>
                  <a:lnTo>
                    <a:pt x="137844" y="575224"/>
                  </a:lnTo>
                  <a:lnTo>
                    <a:pt x="137544" y="571899"/>
                  </a:lnTo>
                  <a:lnTo>
                    <a:pt x="137260" y="568574"/>
                  </a:lnTo>
                  <a:lnTo>
                    <a:pt x="136976" y="565249"/>
                  </a:lnTo>
                  <a:lnTo>
                    <a:pt x="136708" y="561924"/>
                  </a:lnTo>
                  <a:lnTo>
                    <a:pt x="136440" y="558599"/>
                  </a:lnTo>
                  <a:lnTo>
                    <a:pt x="136189" y="555274"/>
                  </a:lnTo>
                  <a:lnTo>
                    <a:pt x="135938" y="551949"/>
                  </a:lnTo>
                  <a:lnTo>
                    <a:pt x="135705" y="548624"/>
                  </a:lnTo>
                  <a:lnTo>
                    <a:pt x="135472" y="545299"/>
                  </a:lnTo>
                  <a:lnTo>
                    <a:pt x="135256" y="541974"/>
                  </a:lnTo>
                  <a:lnTo>
                    <a:pt x="135042" y="538649"/>
                  </a:lnTo>
                  <a:lnTo>
                    <a:pt x="134844" y="535324"/>
                  </a:lnTo>
                  <a:lnTo>
                    <a:pt x="134649" y="531999"/>
                  </a:lnTo>
                  <a:lnTo>
                    <a:pt x="134470" y="528674"/>
                  </a:lnTo>
                  <a:lnTo>
                    <a:pt x="134294" y="525349"/>
                  </a:lnTo>
                  <a:lnTo>
                    <a:pt x="134135" y="522024"/>
                  </a:lnTo>
                  <a:lnTo>
                    <a:pt x="133978" y="518699"/>
                  </a:lnTo>
                  <a:lnTo>
                    <a:pt x="133838" y="515374"/>
                  </a:lnTo>
                  <a:lnTo>
                    <a:pt x="133701" y="512049"/>
                  </a:lnTo>
                  <a:lnTo>
                    <a:pt x="133582" y="508724"/>
                  </a:lnTo>
                  <a:lnTo>
                    <a:pt x="133465" y="505399"/>
                  </a:lnTo>
                  <a:lnTo>
                    <a:pt x="133366" y="502074"/>
                  </a:lnTo>
                  <a:lnTo>
                    <a:pt x="133270" y="498749"/>
                  </a:lnTo>
                  <a:lnTo>
                    <a:pt x="133191" y="495424"/>
                  </a:lnTo>
                  <a:lnTo>
                    <a:pt x="133116" y="492099"/>
                  </a:lnTo>
                  <a:lnTo>
                    <a:pt x="133058" y="488774"/>
                  </a:lnTo>
                  <a:lnTo>
                    <a:pt x="133004" y="485449"/>
                  </a:lnTo>
                  <a:lnTo>
                    <a:pt x="132967" y="482124"/>
                  </a:lnTo>
                  <a:lnTo>
                    <a:pt x="132933" y="478799"/>
                  </a:lnTo>
                  <a:lnTo>
                    <a:pt x="132917" y="475474"/>
                  </a:lnTo>
                  <a:lnTo>
                    <a:pt x="132905" y="472149"/>
                  </a:lnTo>
                  <a:lnTo>
                    <a:pt x="132910" y="468824"/>
                  </a:lnTo>
                  <a:lnTo>
                    <a:pt x="132919" y="465499"/>
                  </a:lnTo>
                  <a:lnTo>
                    <a:pt x="132945" y="462174"/>
                  </a:lnTo>
                  <a:lnTo>
                    <a:pt x="132975" y="458849"/>
                  </a:lnTo>
                  <a:lnTo>
                    <a:pt x="133022" y="455524"/>
                  </a:lnTo>
                  <a:lnTo>
                    <a:pt x="133073" y="452199"/>
                  </a:lnTo>
                  <a:lnTo>
                    <a:pt x="133141" y="448874"/>
                  </a:lnTo>
                  <a:lnTo>
                    <a:pt x="133214" y="445549"/>
                  </a:lnTo>
                  <a:lnTo>
                    <a:pt x="133302" y="442224"/>
                  </a:lnTo>
                  <a:lnTo>
                    <a:pt x="133395" y="438899"/>
                  </a:lnTo>
                  <a:lnTo>
                    <a:pt x="133504" y="435574"/>
                  </a:lnTo>
                  <a:lnTo>
                    <a:pt x="133619" y="432249"/>
                  </a:lnTo>
                  <a:lnTo>
                    <a:pt x="133748" y="428924"/>
                  </a:lnTo>
                  <a:lnTo>
                    <a:pt x="133883" y="425599"/>
                  </a:lnTo>
                  <a:lnTo>
                    <a:pt x="134032" y="422274"/>
                  </a:lnTo>
                  <a:lnTo>
                    <a:pt x="134187" y="418949"/>
                  </a:lnTo>
                  <a:lnTo>
                    <a:pt x="134357" y="415624"/>
                  </a:lnTo>
                  <a:lnTo>
                    <a:pt x="134532" y="412299"/>
                  </a:lnTo>
                  <a:lnTo>
                    <a:pt x="134721" y="408974"/>
                  </a:lnTo>
                  <a:lnTo>
                    <a:pt x="134916" y="405649"/>
                  </a:lnTo>
                  <a:lnTo>
                    <a:pt x="135125" y="402324"/>
                  </a:lnTo>
                  <a:lnTo>
                    <a:pt x="135339" y="398999"/>
                  </a:lnTo>
                  <a:lnTo>
                    <a:pt x="135566" y="395674"/>
                  </a:lnTo>
                  <a:lnTo>
                    <a:pt x="135800" y="392349"/>
                  </a:lnTo>
                  <a:lnTo>
                    <a:pt x="136046" y="389024"/>
                  </a:lnTo>
                  <a:lnTo>
                    <a:pt x="136299" y="385699"/>
                  </a:lnTo>
                  <a:lnTo>
                    <a:pt x="136563" y="382374"/>
                  </a:lnTo>
                  <a:lnTo>
                    <a:pt x="136834" y="379049"/>
                  </a:lnTo>
                  <a:lnTo>
                    <a:pt x="137116" y="375724"/>
                  </a:lnTo>
                  <a:lnTo>
                    <a:pt x="137404" y="372399"/>
                  </a:lnTo>
                  <a:lnTo>
                    <a:pt x="137704" y="369074"/>
                  </a:lnTo>
                  <a:lnTo>
                    <a:pt x="138010" y="365749"/>
                  </a:lnTo>
                  <a:lnTo>
                    <a:pt x="138327" y="362424"/>
                  </a:lnTo>
                  <a:lnTo>
                    <a:pt x="138650" y="359099"/>
                  </a:lnTo>
                  <a:lnTo>
                    <a:pt x="138983" y="355774"/>
                  </a:lnTo>
                  <a:lnTo>
                    <a:pt x="139323" y="352449"/>
                  </a:lnTo>
                  <a:lnTo>
                    <a:pt x="139672" y="349124"/>
                  </a:lnTo>
                  <a:lnTo>
                    <a:pt x="140028" y="345799"/>
                  </a:lnTo>
                  <a:lnTo>
                    <a:pt x="140393" y="342474"/>
                  </a:lnTo>
                  <a:lnTo>
                    <a:pt x="140765" y="339149"/>
                  </a:lnTo>
                  <a:lnTo>
                    <a:pt x="141145" y="335824"/>
                  </a:lnTo>
                  <a:lnTo>
                    <a:pt x="141532" y="332499"/>
                  </a:lnTo>
                  <a:lnTo>
                    <a:pt x="141927" y="329174"/>
                  </a:lnTo>
                  <a:lnTo>
                    <a:pt x="142328" y="325849"/>
                  </a:lnTo>
                  <a:lnTo>
                    <a:pt x="142737" y="322524"/>
                  </a:lnTo>
                  <a:lnTo>
                    <a:pt x="143153" y="319199"/>
                  </a:lnTo>
                  <a:lnTo>
                    <a:pt x="143576" y="315874"/>
                  </a:lnTo>
                  <a:lnTo>
                    <a:pt x="144006" y="312549"/>
                  </a:lnTo>
                  <a:lnTo>
                    <a:pt x="144442" y="309224"/>
                  </a:lnTo>
                  <a:lnTo>
                    <a:pt x="144885" y="305899"/>
                  </a:lnTo>
                  <a:lnTo>
                    <a:pt x="145334" y="302574"/>
                  </a:lnTo>
                  <a:lnTo>
                    <a:pt x="145789" y="299249"/>
                  </a:lnTo>
                  <a:lnTo>
                    <a:pt x="146251" y="295924"/>
                  </a:lnTo>
                  <a:lnTo>
                    <a:pt x="146719" y="292599"/>
                  </a:lnTo>
                  <a:lnTo>
                    <a:pt x="147192" y="289274"/>
                  </a:lnTo>
                  <a:lnTo>
                    <a:pt x="147672" y="285949"/>
                  </a:lnTo>
                  <a:lnTo>
                    <a:pt x="148157" y="282624"/>
                  </a:lnTo>
                  <a:lnTo>
                    <a:pt x="148648" y="279299"/>
                  </a:lnTo>
                  <a:lnTo>
                    <a:pt x="149144" y="275974"/>
                  </a:lnTo>
                  <a:lnTo>
                    <a:pt x="149646" y="272649"/>
                  </a:lnTo>
                  <a:lnTo>
                    <a:pt x="150153" y="269324"/>
                  </a:lnTo>
                  <a:lnTo>
                    <a:pt x="150665" y="265999"/>
                  </a:lnTo>
                  <a:lnTo>
                    <a:pt x="151182" y="262674"/>
                  </a:lnTo>
                  <a:lnTo>
                    <a:pt x="151704" y="259349"/>
                  </a:lnTo>
                  <a:lnTo>
                    <a:pt x="152231" y="256024"/>
                  </a:lnTo>
                  <a:lnTo>
                    <a:pt x="152763" y="252699"/>
                  </a:lnTo>
                  <a:lnTo>
                    <a:pt x="153299" y="249374"/>
                  </a:lnTo>
                  <a:lnTo>
                    <a:pt x="153841" y="246049"/>
                  </a:lnTo>
                  <a:lnTo>
                    <a:pt x="154386" y="242724"/>
                  </a:lnTo>
                  <a:lnTo>
                    <a:pt x="154936" y="239399"/>
                  </a:lnTo>
                  <a:lnTo>
                    <a:pt x="155489" y="236074"/>
                  </a:lnTo>
                  <a:lnTo>
                    <a:pt x="156048" y="232749"/>
                  </a:lnTo>
                  <a:lnTo>
                    <a:pt x="156610" y="229424"/>
                  </a:lnTo>
                  <a:lnTo>
                    <a:pt x="157177" y="226099"/>
                  </a:lnTo>
                  <a:lnTo>
                    <a:pt x="157746" y="222774"/>
                  </a:lnTo>
                  <a:lnTo>
                    <a:pt x="158321" y="219449"/>
                  </a:lnTo>
                  <a:lnTo>
                    <a:pt x="158898" y="216124"/>
                  </a:lnTo>
                  <a:lnTo>
                    <a:pt x="159480" y="212799"/>
                  </a:lnTo>
                  <a:lnTo>
                    <a:pt x="160065" y="209474"/>
                  </a:lnTo>
                  <a:lnTo>
                    <a:pt x="160654" y="206149"/>
                  </a:lnTo>
                  <a:lnTo>
                    <a:pt x="161245" y="202824"/>
                  </a:lnTo>
                  <a:lnTo>
                    <a:pt x="161841" y="199499"/>
                  </a:lnTo>
                  <a:lnTo>
                    <a:pt x="162439" y="196174"/>
                  </a:lnTo>
                  <a:lnTo>
                    <a:pt x="163041" y="192849"/>
                  </a:lnTo>
                  <a:lnTo>
                    <a:pt x="163645" y="189524"/>
                  </a:lnTo>
                  <a:lnTo>
                    <a:pt x="164253" y="186199"/>
                  </a:lnTo>
                  <a:lnTo>
                    <a:pt x="164863" y="182874"/>
                  </a:lnTo>
                  <a:lnTo>
                    <a:pt x="165478" y="179549"/>
                  </a:lnTo>
                  <a:lnTo>
                    <a:pt x="166093" y="176224"/>
                  </a:lnTo>
                  <a:lnTo>
                    <a:pt x="166713" y="172899"/>
                  </a:lnTo>
                  <a:lnTo>
                    <a:pt x="167335" y="169574"/>
                  </a:lnTo>
                  <a:lnTo>
                    <a:pt x="167960" y="166249"/>
                  </a:lnTo>
                  <a:lnTo>
                    <a:pt x="168586" y="162924"/>
                  </a:lnTo>
                  <a:lnTo>
                    <a:pt x="169216" y="159599"/>
                  </a:lnTo>
                  <a:lnTo>
                    <a:pt x="169848" y="156274"/>
                  </a:lnTo>
                  <a:lnTo>
                    <a:pt x="170483" y="152949"/>
                  </a:lnTo>
                  <a:lnTo>
                    <a:pt x="171119" y="149624"/>
                  </a:lnTo>
                  <a:lnTo>
                    <a:pt x="171758" y="146299"/>
                  </a:lnTo>
                  <a:lnTo>
                    <a:pt x="172399" y="142974"/>
                  </a:lnTo>
                  <a:lnTo>
                    <a:pt x="173042" y="139649"/>
                  </a:lnTo>
                  <a:lnTo>
                    <a:pt x="173687" y="136324"/>
                  </a:lnTo>
                  <a:lnTo>
                    <a:pt x="174335" y="132999"/>
                  </a:lnTo>
                  <a:lnTo>
                    <a:pt x="174983" y="129674"/>
                  </a:lnTo>
                  <a:lnTo>
                    <a:pt x="175635" y="126349"/>
                  </a:lnTo>
                  <a:lnTo>
                    <a:pt x="176288" y="123024"/>
                  </a:lnTo>
                  <a:lnTo>
                    <a:pt x="176943" y="119699"/>
                  </a:lnTo>
                  <a:lnTo>
                    <a:pt x="177599" y="116374"/>
                  </a:lnTo>
                  <a:lnTo>
                    <a:pt x="178257" y="113049"/>
                  </a:lnTo>
                  <a:lnTo>
                    <a:pt x="178917" y="109724"/>
                  </a:lnTo>
                  <a:lnTo>
                    <a:pt x="179578" y="106399"/>
                  </a:lnTo>
                  <a:lnTo>
                    <a:pt x="180241" y="103074"/>
                  </a:lnTo>
                  <a:lnTo>
                    <a:pt x="180905" y="99749"/>
                  </a:lnTo>
                  <a:lnTo>
                    <a:pt x="181570" y="96424"/>
                  </a:lnTo>
                  <a:lnTo>
                    <a:pt x="182238" y="93099"/>
                  </a:lnTo>
                  <a:lnTo>
                    <a:pt x="182905" y="89774"/>
                  </a:lnTo>
                  <a:lnTo>
                    <a:pt x="183575" y="86449"/>
                  </a:lnTo>
                  <a:lnTo>
                    <a:pt x="184245" y="83124"/>
                  </a:lnTo>
                  <a:lnTo>
                    <a:pt x="184917" y="79799"/>
                  </a:lnTo>
                  <a:lnTo>
                    <a:pt x="185589" y="76474"/>
                  </a:lnTo>
                  <a:lnTo>
                    <a:pt x="186263" y="73149"/>
                  </a:lnTo>
                  <a:lnTo>
                    <a:pt x="186937" y="69824"/>
                  </a:lnTo>
                  <a:lnTo>
                    <a:pt x="187613" y="66499"/>
                  </a:lnTo>
                  <a:lnTo>
                    <a:pt x="188289" y="63174"/>
                  </a:lnTo>
                  <a:lnTo>
                    <a:pt x="188966" y="59849"/>
                  </a:lnTo>
                  <a:lnTo>
                    <a:pt x="189643" y="56524"/>
                  </a:lnTo>
                  <a:lnTo>
                    <a:pt x="190321" y="53199"/>
                  </a:lnTo>
                  <a:lnTo>
                    <a:pt x="191000" y="49874"/>
                  </a:lnTo>
                  <a:lnTo>
                    <a:pt x="191679" y="46549"/>
                  </a:lnTo>
                  <a:lnTo>
                    <a:pt x="192358" y="43224"/>
                  </a:lnTo>
                  <a:lnTo>
                    <a:pt x="193038" y="39899"/>
                  </a:lnTo>
                  <a:lnTo>
                    <a:pt x="193718" y="36574"/>
                  </a:lnTo>
                  <a:lnTo>
                    <a:pt x="194398" y="33249"/>
                  </a:lnTo>
                  <a:lnTo>
                    <a:pt x="195078" y="29924"/>
                  </a:lnTo>
                  <a:lnTo>
                    <a:pt x="195758" y="26599"/>
                  </a:lnTo>
                  <a:lnTo>
                    <a:pt x="196439" y="23274"/>
                  </a:lnTo>
                  <a:lnTo>
                    <a:pt x="197119" y="19949"/>
                  </a:lnTo>
                  <a:lnTo>
                    <a:pt x="197799" y="16624"/>
                  </a:lnTo>
                  <a:lnTo>
                    <a:pt x="198478" y="13299"/>
                  </a:lnTo>
                  <a:lnTo>
                    <a:pt x="199158" y="9974"/>
                  </a:lnTo>
                  <a:lnTo>
                    <a:pt x="199837" y="6649"/>
                  </a:lnTo>
                  <a:lnTo>
                    <a:pt x="200515" y="3324"/>
                  </a:lnTo>
                  <a:lnTo>
                    <a:pt x="201193" y="0"/>
                  </a:lnTo>
                  <a:lnTo>
                    <a:pt x="322862" y="0"/>
                  </a:lnTo>
                  <a:lnTo>
                    <a:pt x="323539" y="3324"/>
                  </a:lnTo>
                  <a:lnTo>
                    <a:pt x="324218" y="6649"/>
                  </a:lnTo>
                  <a:lnTo>
                    <a:pt x="324897" y="9974"/>
                  </a:lnTo>
                  <a:lnTo>
                    <a:pt x="325576" y="13299"/>
                  </a:lnTo>
                  <a:lnTo>
                    <a:pt x="326256" y="16624"/>
                  </a:lnTo>
                  <a:lnTo>
                    <a:pt x="326936" y="19949"/>
                  </a:lnTo>
                  <a:lnTo>
                    <a:pt x="327616" y="23274"/>
                  </a:lnTo>
                  <a:lnTo>
                    <a:pt x="328296" y="26599"/>
                  </a:lnTo>
                  <a:lnTo>
                    <a:pt x="328976" y="29924"/>
                  </a:lnTo>
                  <a:lnTo>
                    <a:pt x="329657" y="33249"/>
                  </a:lnTo>
                  <a:lnTo>
                    <a:pt x="330337" y="36574"/>
                  </a:lnTo>
                  <a:lnTo>
                    <a:pt x="331017" y="39899"/>
                  </a:lnTo>
                  <a:lnTo>
                    <a:pt x="331697" y="43224"/>
                  </a:lnTo>
                  <a:lnTo>
                    <a:pt x="332376" y="46549"/>
                  </a:lnTo>
                  <a:lnTo>
                    <a:pt x="333055" y="49874"/>
                  </a:lnTo>
                  <a:lnTo>
                    <a:pt x="333733" y="53199"/>
                  </a:lnTo>
                  <a:lnTo>
                    <a:pt x="334412" y="56524"/>
                  </a:lnTo>
                  <a:lnTo>
                    <a:pt x="335089" y="59849"/>
                  </a:lnTo>
                  <a:lnTo>
                    <a:pt x="335766" y="63174"/>
                  </a:lnTo>
                  <a:lnTo>
                    <a:pt x="336442" y="66499"/>
                  </a:lnTo>
                  <a:lnTo>
                    <a:pt x="337117" y="69824"/>
                  </a:lnTo>
                  <a:lnTo>
                    <a:pt x="337791" y="73149"/>
                  </a:lnTo>
                  <a:lnTo>
                    <a:pt x="338465" y="76474"/>
                  </a:lnTo>
                  <a:lnTo>
                    <a:pt x="339137" y="79799"/>
                  </a:lnTo>
                  <a:lnTo>
                    <a:pt x="339809" y="83124"/>
                  </a:lnTo>
                  <a:lnTo>
                    <a:pt x="340479" y="86449"/>
                  </a:lnTo>
                  <a:lnTo>
                    <a:pt x="341149" y="89774"/>
                  </a:lnTo>
                  <a:lnTo>
                    <a:pt x="341817" y="93099"/>
                  </a:lnTo>
                  <a:lnTo>
                    <a:pt x="342484" y="96424"/>
                  </a:lnTo>
                  <a:lnTo>
                    <a:pt x="343149" y="99749"/>
                  </a:lnTo>
                  <a:lnTo>
                    <a:pt x="343814" y="103074"/>
                  </a:lnTo>
                  <a:lnTo>
                    <a:pt x="344476" y="106399"/>
                  </a:lnTo>
                  <a:lnTo>
                    <a:pt x="345138" y="109724"/>
                  </a:lnTo>
                  <a:lnTo>
                    <a:pt x="345797" y="113049"/>
                  </a:lnTo>
                  <a:lnTo>
                    <a:pt x="346456" y="116374"/>
                  </a:lnTo>
                  <a:lnTo>
                    <a:pt x="347112" y="119699"/>
                  </a:lnTo>
                  <a:lnTo>
                    <a:pt x="347767" y="123024"/>
                  </a:lnTo>
                  <a:lnTo>
                    <a:pt x="348419" y="126349"/>
                  </a:lnTo>
                  <a:lnTo>
                    <a:pt x="349071" y="129674"/>
                  </a:lnTo>
                  <a:lnTo>
                    <a:pt x="349720" y="132999"/>
                  </a:lnTo>
                  <a:lnTo>
                    <a:pt x="350368" y="136324"/>
                  </a:lnTo>
                  <a:lnTo>
                    <a:pt x="351012" y="139649"/>
                  </a:lnTo>
                  <a:lnTo>
                    <a:pt x="351656" y="142974"/>
                  </a:lnTo>
                  <a:lnTo>
                    <a:pt x="352296" y="146299"/>
                  </a:lnTo>
                  <a:lnTo>
                    <a:pt x="352936" y="149624"/>
                  </a:lnTo>
                  <a:lnTo>
                    <a:pt x="353572" y="152949"/>
                  </a:lnTo>
                  <a:lnTo>
                    <a:pt x="354207" y="156274"/>
                  </a:lnTo>
                  <a:lnTo>
                    <a:pt x="354838" y="159599"/>
                  </a:lnTo>
                  <a:lnTo>
                    <a:pt x="355468" y="162924"/>
                  </a:lnTo>
                  <a:lnTo>
                    <a:pt x="356095" y="166249"/>
                  </a:lnTo>
                  <a:lnTo>
                    <a:pt x="356720" y="169574"/>
                  </a:lnTo>
                  <a:lnTo>
                    <a:pt x="357341" y="172899"/>
                  </a:lnTo>
                  <a:lnTo>
                    <a:pt x="357961" y="176224"/>
                  </a:lnTo>
                  <a:lnTo>
                    <a:pt x="358577" y="179549"/>
                  </a:lnTo>
                  <a:lnTo>
                    <a:pt x="359191" y="182874"/>
                  </a:lnTo>
                  <a:lnTo>
                    <a:pt x="359801" y="186199"/>
                  </a:lnTo>
                  <a:lnTo>
                    <a:pt x="360410" y="189524"/>
                  </a:lnTo>
                  <a:lnTo>
                    <a:pt x="361014" y="192849"/>
                  </a:lnTo>
                  <a:lnTo>
                    <a:pt x="361616" y="196174"/>
                  </a:lnTo>
                  <a:lnTo>
                    <a:pt x="362214" y="199499"/>
                  </a:lnTo>
                  <a:lnTo>
                    <a:pt x="362810" y="202824"/>
                  </a:lnTo>
                  <a:lnTo>
                    <a:pt x="363401" y="206149"/>
                  </a:lnTo>
                  <a:lnTo>
                    <a:pt x="363990" y="209474"/>
                  </a:lnTo>
                  <a:lnTo>
                    <a:pt x="364574" y="212799"/>
                  </a:lnTo>
                  <a:lnTo>
                    <a:pt x="365156" y="216124"/>
                  </a:lnTo>
                  <a:lnTo>
                    <a:pt x="365733" y="219449"/>
                  </a:lnTo>
                  <a:lnTo>
                    <a:pt x="366308" y="222774"/>
                  </a:lnTo>
                  <a:lnTo>
                    <a:pt x="366878" y="226099"/>
                  </a:lnTo>
                  <a:lnTo>
                    <a:pt x="367445" y="229424"/>
                  </a:lnTo>
                  <a:lnTo>
                    <a:pt x="368006" y="232749"/>
                  </a:lnTo>
                  <a:lnTo>
                    <a:pt x="368565" y="236074"/>
                  </a:lnTo>
                  <a:lnTo>
                    <a:pt x="369119" y="239399"/>
                  </a:lnTo>
                  <a:lnTo>
                    <a:pt x="369669" y="242724"/>
                  </a:lnTo>
                  <a:lnTo>
                    <a:pt x="370214" y="246049"/>
                  </a:lnTo>
                  <a:lnTo>
                    <a:pt x="370755" y="249374"/>
                  </a:lnTo>
                  <a:lnTo>
                    <a:pt x="371291" y="252699"/>
                  </a:lnTo>
                  <a:lnTo>
                    <a:pt x="371824" y="256024"/>
                  </a:lnTo>
                  <a:lnTo>
                    <a:pt x="372350" y="259349"/>
                  </a:lnTo>
                  <a:lnTo>
                    <a:pt x="372873" y="262674"/>
                  </a:lnTo>
                  <a:lnTo>
                    <a:pt x="373389" y="265999"/>
                  </a:lnTo>
                  <a:lnTo>
                    <a:pt x="373902" y="269324"/>
                  </a:lnTo>
                  <a:lnTo>
                    <a:pt x="374409" y="272649"/>
                  </a:lnTo>
                  <a:lnTo>
                    <a:pt x="374911" y="275974"/>
                  </a:lnTo>
                  <a:lnTo>
                    <a:pt x="375407" y="279299"/>
                  </a:lnTo>
                  <a:lnTo>
                    <a:pt x="375898" y="282624"/>
                  </a:lnTo>
                  <a:lnTo>
                    <a:pt x="376383" y="285949"/>
                  </a:lnTo>
                  <a:lnTo>
                    <a:pt x="376862" y="289274"/>
                  </a:lnTo>
                  <a:lnTo>
                    <a:pt x="377336" y="292599"/>
                  </a:lnTo>
                  <a:lnTo>
                    <a:pt x="377804" y="295924"/>
                  </a:lnTo>
                  <a:lnTo>
                    <a:pt x="378265" y="299249"/>
                  </a:lnTo>
                  <a:lnTo>
                    <a:pt x="378721" y="302574"/>
                  </a:lnTo>
                  <a:lnTo>
                    <a:pt x="379170" y="305899"/>
                  </a:lnTo>
                  <a:lnTo>
                    <a:pt x="379613" y="309224"/>
                  </a:lnTo>
                  <a:lnTo>
                    <a:pt x="380049" y="312549"/>
                  </a:lnTo>
                  <a:lnTo>
                    <a:pt x="380478" y="315874"/>
                  </a:lnTo>
                  <a:lnTo>
                    <a:pt x="380901" y="319199"/>
                  </a:lnTo>
                  <a:lnTo>
                    <a:pt x="381317" y="322524"/>
                  </a:lnTo>
                  <a:lnTo>
                    <a:pt x="381726" y="325849"/>
                  </a:lnTo>
                  <a:lnTo>
                    <a:pt x="382128" y="329174"/>
                  </a:lnTo>
                  <a:lnTo>
                    <a:pt x="382523" y="332499"/>
                  </a:lnTo>
                  <a:lnTo>
                    <a:pt x="382910" y="335824"/>
                  </a:lnTo>
                  <a:lnTo>
                    <a:pt x="383290" y="339149"/>
                  </a:lnTo>
                  <a:lnTo>
                    <a:pt x="383661" y="342474"/>
                  </a:lnTo>
                  <a:lnTo>
                    <a:pt x="384026" y="345799"/>
                  </a:lnTo>
                  <a:lnTo>
                    <a:pt x="384382" y="349124"/>
                  </a:lnTo>
                  <a:lnTo>
                    <a:pt x="384732" y="352449"/>
                  </a:lnTo>
                  <a:lnTo>
                    <a:pt x="385071" y="355774"/>
                  </a:lnTo>
                  <a:lnTo>
                    <a:pt x="385405" y="359099"/>
                  </a:lnTo>
                  <a:lnTo>
                    <a:pt x="385728" y="362424"/>
                  </a:lnTo>
                  <a:lnTo>
                    <a:pt x="386044" y="365749"/>
                  </a:lnTo>
                  <a:lnTo>
                    <a:pt x="386351" y="369074"/>
                  </a:lnTo>
                  <a:lnTo>
                    <a:pt x="386650" y="372399"/>
                  </a:lnTo>
                  <a:lnTo>
                    <a:pt x="386939" y="375724"/>
                  </a:lnTo>
                  <a:lnTo>
                    <a:pt x="387221" y="379049"/>
                  </a:lnTo>
                  <a:lnTo>
                    <a:pt x="387492" y="382374"/>
                  </a:lnTo>
                  <a:lnTo>
                    <a:pt x="387756" y="385699"/>
                  </a:lnTo>
                  <a:lnTo>
                    <a:pt x="388008" y="389024"/>
                  </a:lnTo>
                  <a:lnTo>
                    <a:pt x="388254" y="392349"/>
                  </a:lnTo>
                  <a:lnTo>
                    <a:pt x="388488" y="395674"/>
                  </a:lnTo>
                  <a:lnTo>
                    <a:pt x="388715" y="398999"/>
                  </a:lnTo>
                  <a:lnTo>
                    <a:pt x="388930" y="402324"/>
                  </a:lnTo>
                  <a:lnTo>
                    <a:pt x="389138" y="405649"/>
                  </a:lnTo>
                  <a:lnTo>
                    <a:pt x="389333" y="408974"/>
                  </a:lnTo>
                  <a:lnTo>
                    <a:pt x="389522" y="412299"/>
                  </a:lnTo>
                  <a:lnTo>
                    <a:pt x="389698" y="415624"/>
                  </a:lnTo>
                  <a:lnTo>
                    <a:pt x="389867" y="418949"/>
                  </a:lnTo>
                  <a:lnTo>
                    <a:pt x="390022" y="422274"/>
                  </a:lnTo>
                  <a:lnTo>
                    <a:pt x="390172" y="425599"/>
                  </a:lnTo>
                  <a:lnTo>
                    <a:pt x="390307" y="428924"/>
                  </a:lnTo>
                  <a:lnTo>
                    <a:pt x="390436" y="432249"/>
                  </a:lnTo>
                  <a:lnTo>
                    <a:pt x="390550" y="435574"/>
                  </a:lnTo>
                  <a:lnTo>
                    <a:pt x="390659" y="438899"/>
                  </a:lnTo>
                  <a:lnTo>
                    <a:pt x="390753" y="442224"/>
                  </a:lnTo>
                  <a:lnTo>
                    <a:pt x="390841" y="445549"/>
                  </a:lnTo>
                  <a:lnTo>
                    <a:pt x="390914" y="448874"/>
                  </a:lnTo>
                  <a:lnTo>
                    <a:pt x="390981" y="452199"/>
                  </a:lnTo>
                  <a:lnTo>
                    <a:pt x="391033" y="455524"/>
                  </a:lnTo>
                  <a:lnTo>
                    <a:pt x="391079" y="458849"/>
                  </a:lnTo>
                  <a:lnTo>
                    <a:pt x="391110" y="462174"/>
                  </a:lnTo>
                  <a:lnTo>
                    <a:pt x="391135" y="465499"/>
                  </a:lnTo>
                  <a:lnTo>
                    <a:pt x="391144" y="468824"/>
                  </a:lnTo>
                  <a:lnTo>
                    <a:pt x="391149" y="472149"/>
                  </a:lnTo>
                  <a:lnTo>
                    <a:pt x="391137" y="475474"/>
                  </a:lnTo>
                  <a:lnTo>
                    <a:pt x="391121" y="478799"/>
                  </a:lnTo>
                  <a:lnTo>
                    <a:pt x="391088" y="482124"/>
                  </a:lnTo>
                  <a:lnTo>
                    <a:pt x="391051" y="485449"/>
                  </a:lnTo>
                  <a:lnTo>
                    <a:pt x="390996" y="488774"/>
                  </a:lnTo>
                  <a:lnTo>
                    <a:pt x="390938" y="492099"/>
                  </a:lnTo>
                  <a:lnTo>
                    <a:pt x="390863" y="495424"/>
                  </a:lnTo>
                  <a:lnTo>
                    <a:pt x="390785" y="498749"/>
                  </a:lnTo>
                  <a:lnTo>
                    <a:pt x="390688" y="502074"/>
                  </a:lnTo>
                  <a:lnTo>
                    <a:pt x="390589" y="505399"/>
                  </a:lnTo>
                  <a:lnTo>
                    <a:pt x="390473" y="508724"/>
                  </a:lnTo>
                  <a:lnTo>
                    <a:pt x="390353" y="512049"/>
                  </a:lnTo>
                  <a:lnTo>
                    <a:pt x="390216" y="515374"/>
                  </a:lnTo>
                  <a:lnTo>
                    <a:pt x="390077" y="518699"/>
                  </a:lnTo>
                  <a:lnTo>
                    <a:pt x="389920" y="522024"/>
                  </a:lnTo>
                  <a:lnTo>
                    <a:pt x="389761" y="525349"/>
                  </a:lnTo>
                  <a:lnTo>
                    <a:pt x="389584" y="528674"/>
                  </a:lnTo>
                  <a:lnTo>
                    <a:pt x="389406" y="531999"/>
                  </a:lnTo>
                  <a:lnTo>
                    <a:pt x="389210" y="535324"/>
                  </a:lnTo>
                  <a:lnTo>
                    <a:pt x="389013" y="538649"/>
                  </a:lnTo>
                  <a:lnTo>
                    <a:pt x="388798" y="541974"/>
                  </a:lnTo>
                  <a:lnTo>
                    <a:pt x="388583" y="545299"/>
                  </a:lnTo>
                  <a:lnTo>
                    <a:pt x="388350" y="548624"/>
                  </a:lnTo>
                  <a:lnTo>
                    <a:pt x="388116" y="551949"/>
                  </a:lnTo>
                  <a:lnTo>
                    <a:pt x="387866" y="555274"/>
                  </a:lnTo>
                  <a:lnTo>
                    <a:pt x="387614" y="558599"/>
                  </a:lnTo>
                  <a:lnTo>
                    <a:pt x="387347" y="561924"/>
                  </a:lnTo>
                  <a:lnTo>
                    <a:pt x="387079" y="565249"/>
                  </a:lnTo>
                  <a:lnTo>
                    <a:pt x="386795" y="568574"/>
                  </a:lnTo>
                  <a:lnTo>
                    <a:pt x="386511" y="571899"/>
                  </a:lnTo>
                  <a:lnTo>
                    <a:pt x="386211" y="575224"/>
                  </a:lnTo>
                  <a:lnTo>
                    <a:pt x="385911" y="578549"/>
                  </a:lnTo>
                  <a:lnTo>
                    <a:pt x="385596" y="581874"/>
                  </a:lnTo>
                  <a:lnTo>
                    <a:pt x="385281" y="585199"/>
                  </a:lnTo>
                  <a:lnTo>
                    <a:pt x="384952" y="588524"/>
                  </a:lnTo>
                  <a:lnTo>
                    <a:pt x="384623" y="591849"/>
                  </a:lnTo>
                  <a:lnTo>
                    <a:pt x="384281" y="595174"/>
                  </a:lnTo>
                  <a:lnTo>
                    <a:pt x="383938" y="598499"/>
                  </a:lnTo>
                  <a:lnTo>
                    <a:pt x="383583" y="601824"/>
                  </a:lnTo>
                  <a:lnTo>
                    <a:pt x="383228" y="605149"/>
                  </a:lnTo>
                  <a:lnTo>
                    <a:pt x="382861" y="608474"/>
                  </a:lnTo>
                  <a:lnTo>
                    <a:pt x="382494" y="611799"/>
                  </a:lnTo>
                  <a:lnTo>
                    <a:pt x="382116" y="615124"/>
                  </a:lnTo>
                  <a:lnTo>
                    <a:pt x="381738" y="618449"/>
                  </a:lnTo>
                  <a:lnTo>
                    <a:pt x="381350" y="621774"/>
                  </a:lnTo>
                  <a:lnTo>
                    <a:pt x="380962" y="625099"/>
                  </a:lnTo>
                  <a:lnTo>
                    <a:pt x="380565" y="628424"/>
                  </a:lnTo>
                  <a:lnTo>
                    <a:pt x="380168" y="631749"/>
                  </a:lnTo>
                  <a:lnTo>
                    <a:pt x="379763" y="635074"/>
                  </a:lnTo>
                  <a:lnTo>
                    <a:pt x="379357" y="638399"/>
                  </a:lnTo>
                  <a:lnTo>
                    <a:pt x="378945" y="641724"/>
                  </a:lnTo>
                  <a:lnTo>
                    <a:pt x="378532" y="645049"/>
                  </a:lnTo>
                  <a:lnTo>
                    <a:pt x="378113" y="648374"/>
                  </a:lnTo>
                  <a:lnTo>
                    <a:pt x="377694" y="651699"/>
                  </a:lnTo>
                  <a:lnTo>
                    <a:pt x="377270" y="655024"/>
                  </a:lnTo>
                  <a:lnTo>
                    <a:pt x="376845" y="658349"/>
                  </a:lnTo>
                  <a:lnTo>
                    <a:pt x="376417" y="661674"/>
                  </a:lnTo>
                  <a:lnTo>
                    <a:pt x="375988" y="664999"/>
                  </a:lnTo>
                  <a:lnTo>
                    <a:pt x="375556" y="668324"/>
                  </a:lnTo>
                  <a:lnTo>
                    <a:pt x="375123" y="671649"/>
                  </a:lnTo>
                  <a:lnTo>
                    <a:pt x="374689" y="674974"/>
                  </a:lnTo>
                  <a:lnTo>
                    <a:pt x="374254" y="678299"/>
                  </a:lnTo>
                  <a:lnTo>
                    <a:pt x="373818" y="681624"/>
                  </a:lnTo>
                  <a:lnTo>
                    <a:pt x="373382" y="684949"/>
                  </a:lnTo>
                  <a:lnTo>
                    <a:pt x="372945" y="688274"/>
                  </a:lnTo>
                  <a:lnTo>
                    <a:pt x="372508" y="691599"/>
                  </a:lnTo>
                  <a:lnTo>
                    <a:pt x="372072" y="694924"/>
                  </a:lnTo>
                  <a:lnTo>
                    <a:pt x="371636" y="698249"/>
                  </a:lnTo>
                  <a:lnTo>
                    <a:pt x="371201" y="701574"/>
                  </a:lnTo>
                  <a:lnTo>
                    <a:pt x="370766" y="704899"/>
                  </a:lnTo>
                  <a:lnTo>
                    <a:pt x="370333" y="708224"/>
                  </a:lnTo>
                  <a:lnTo>
                    <a:pt x="369900" y="711549"/>
                  </a:lnTo>
                  <a:lnTo>
                    <a:pt x="369471" y="714874"/>
                  </a:lnTo>
                  <a:lnTo>
                    <a:pt x="369041" y="718199"/>
                  </a:lnTo>
                  <a:lnTo>
                    <a:pt x="368615" y="721524"/>
                  </a:lnTo>
                  <a:lnTo>
                    <a:pt x="368191" y="724849"/>
                  </a:lnTo>
                  <a:lnTo>
                    <a:pt x="367769" y="728174"/>
                  </a:lnTo>
                  <a:lnTo>
                    <a:pt x="367349" y="731499"/>
                  </a:lnTo>
                  <a:lnTo>
                    <a:pt x="366934" y="734824"/>
                  </a:lnTo>
                  <a:lnTo>
                    <a:pt x="366520" y="738149"/>
                  </a:lnTo>
                  <a:lnTo>
                    <a:pt x="366111" y="741474"/>
                  </a:lnTo>
                  <a:lnTo>
                    <a:pt x="365703" y="744799"/>
                  </a:lnTo>
                  <a:lnTo>
                    <a:pt x="365301" y="748124"/>
                  </a:lnTo>
                  <a:lnTo>
                    <a:pt x="364902" y="751449"/>
                  </a:lnTo>
                  <a:lnTo>
                    <a:pt x="364508" y="754774"/>
                  </a:lnTo>
                  <a:lnTo>
                    <a:pt x="364116" y="758099"/>
                  </a:lnTo>
                  <a:lnTo>
                    <a:pt x="363731" y="761424"/>
                  </a:lnTo>
                  <a:lnTo>
                    <a:pt x="363348" y="764749"/>
                  </a:lnTo>
                  <a:lnTo>
                    <a:pt x="362972" y="768074"/>
                  </a:lnTo>
                  <a:lnTo>
                    <a:pt x="362600" y="771399"/>
                  </a:lnTo>
                  <a:lnTo>
                    <a:pt x="362234" y="774724"/>
                  </a:lnTo>
                  <a:lnTo>
                    <a:pt x="361871" y="778049"/>
                  </a:lnTo>
                  <a:lnTo>
                    <a:pt x="361516" y="781374"/>
                  </a:lnTo>
                  <a:lnTo>
                    <a:pt x="361165" y="784699"/>
                  </a:lnTo>
                  <a:lnTo>
                    <a:pt x="360821" y="788024"/>
                  </a:lnTo>
                  <a:lnTo>
                    <a:pt x="360481" y="791349"/>
                  </a:lnTo>
                  <a:lnTo>
                    <a:pt x="360149" y="794674"/>
                  </a:lnTo>
                  <a:lnTo>
                    <a:pt x="359821" y="797999"/>
                  </a:lnTo>
                  <a:lnTo>
                    <a:pt x="359501" y="801324"/>
                  </a:lnTo>
                  <a:lnTo>
                    <a:pt x="359186" y="804649"/>
                  </a:lnTo>
                  <a:lnTo>
                    <a:pt x="358879" y="807974"/>
                  </a:lnTo>
                  <a:lnTo>
                    <a:pt x="358578" y="811299"/>
                  </a:lnTo>
                  <a:lnTo>
                    <a:pt x="358284" y="814624"/>
                  </a:lnTo>
                  <a:lnTo>
                    <a:pt x="357996" y="817949"/>
                  </a:lnTo>
                  <a:lnTo>
                    <a:pt x="357716" y="821274"/>
                  </a:lnTo>
                  <a:lnTo>
                    <a:pt x="357442" y="824599"/>
                  </a:lnTo>
                  <a:lnTo>
                    <a:pt x="357176" y="827924"/>
                  </a:lnTo>
                  <a:lnTo>
                    <a:pt x="356916" y="831249"/>
                  </a:lnTo>
                  <a:lnTo>
                    <a:pt x="356665" y="834574"/>
                  </a:lnTo>
                  <a:lnTo>
                    <a:pt x="356420" y="837899"/>
                  </a:lnTo>
                  <a:lnTo>
                    <a:pt x="356184" y="841224"/>
                  </a:lnTo>
                  <a:lnTo>
                    <a:pt x="355954" y="844549"/>
                  </a:lnTo>
                  <a:lnTo>
                    <a:pt x="355733" y="847874"/>
                  </a:lnTo>
                  <a:lnTo>
                    <a:pt x="355519" y="851199"/>
                  </a:lnTo>
                  <a:lnTo>
                    <a:pt x="355313" y="854524"/>
                  </a:lnTo>
                  <a:lnTo>
                    <a:pt x="355115" y="857849"/>
                  </a:lnTo>
                  <a:lnTo>
                    <a:pt x="354925" y="861174"/>
                  </a:lnTo>
                  <a:lnTo>
                    <a:pt x="354743" y="864499"/>
                  </a:lnTo>
                  <a:lnTo>
                    <a:pt x="354569" y="867824"/>
                  </a:lnTo>
                  <a:lnTo>
                    <a:pt x="354403" y="871149"/>
                  </a:lnTo>
                  <a:lnTo>
                    <a:pt x="354245" y="874474"/>
                  </a:lnTo>
                  <a:lnTo>
                    <a:pt x="354096" y="877799"/>
                  </a:lnTo>
                  <a:lnTo>
                    <a:pt x="353955" y="881124"/>
                  </a:lnTo>
                  <a:lnTo>
                    <a:pt x="353822" y="884449"/>
                  </a:lnTo>
                  <a:lnTo>
                    <a:pt x="353697" y="887774"/>
                  </a:lnTo>
                  <a:lnTo>
                    <a:pt x="353582" y="891099"/>
                  </a:lnTo>
                  <a:lnTo>
                    <a:pt x="353474" y="894424"/>
                  </a:lnTo>
                  <a:lnTo>
                    <a:pt x="353376" y="897749"/>
                  </a:lnTo>
                  <a:lnTo>
                    <a:pt x="353285" y="901074"/>
                  </a:lnTo>
                  <a:lnTo>
                    <a:pt x="353204" y="904399"/>
                  </a:lnTo>
                  <a:lnTo>
                    <a:pt x="353130" y="907724"/>
                  </a:lnTo>
                  <a:lnTo>
                    <a:pt x="353066" y="911049"/>
                  </a:lnTo>
                  <a:lnTo>
                    <a:pt x="353010" y="914374"/>
                  </a:lnTo>
                  <a:lnTo>
                    <a:pt x="352964" y="917699"/>
                  </a:lnTo>
                  <a:lnTo>
                    <a:pt x="352925" y="921023"/>
                  </a:lnTo>
                  <a:lnTo>
                    <a:pt x="352897" y="924348"/>
                  </a:lnTo>
                  <a:lnTo>
                    <a:pt x="352876" y="927673"/>
                  </a:lnTo>
                  <a:lnTo>
                    <a:pt x="352866" y="930998"/>
                  </a:lnTo>
                  <a:lnTo>
                    <a:pt x="352862" y="934323"/>
                  </a:lnTo>
                  <a:lnTo>
                    <a:pt x="352870" y="937648"/>
                  </a:lnTo>
                  <a:lnTo>
                    <a:pt x="352885" y="940973"/>
                  </a:lnTo>
                  <a:lnTo>
                    <a:pt x="352912" y="944298"/>
                  </a:lnTo>
                  <a:lnTo>
                    <a:pt x="352944" y="947623"/>
                  </a:lnTo>
                  <a:lnTo>
                    <a:pt x="352990" y="950948"/>
                  </a:lnTo>
                  <a:lnTo>
                    <a:pt x="353041" y="954273"/>
                  </a:lnTo>
                  <a:lnTo>
                    <a:pt x="353105" y="957598"/>
                  </a:lnTo>
                  <a:lnTo>
                    <a:pt x="353174" y="960923"/>
                  </a:lnTo>
                  <a:lnTo>
                    <a:pt x="353257" y="964248"/>
                  </a:lnTo>
                  <a:lnTo>
                    <a:pt x="353346" y="967573"/>
                  </a:lnTo>
                  <a:lnTo>
                    <a:pt x="353448" y="970898"/>
                  </a:lnTo>
                  <a:lnTo>
                    <a:pt x="353556" y="974223"/>
                  </a:lnTo>
                  <a:lnTo>
                    <a:pt x="353677" y="977548"/>
                  </a:lnTo>
                  <a:lnTo>
                    <a:pt x="353804" y="980873"/>
                  </a:lnTo>
                  <a:lnTo>
                    <a:pt x="353946" y="984198"/>
                  </a:lnTo>
                  <a:lnTo>
                    <a:pt x="354093" y="987523"/>
                  </a:lnTo>
                  <a:lnTo>
                    <a:pt x="354254" y="990848"/>
                  </a:lnTo>
                  <a:lnTo>
                    <a:pt x="354421" y="994173"/>
                  </a:lnTo>
                  <a:lnTo>
                    <a:pt x="354603" y="997498"/>
                  </a:lnTo>
                  <a:lnTo>
                    <a:pt x="354789" y="1000823"/>
                  </a:lnTo>
                  <a:lnTo>
                    <a:pt x="354992" y="1004148"/>
                  </a:lnTo>
                  <a:lnTo>
                    <a:pt x="355199" y="1007473"/>
                  </a:lnTo>
                  <a:lnTo>
                    <a:pt x="355423" y="1010798"/>
                  </a:lnTo>
                  <a:lnTo>
                    <a:pt x="355652" y="1014123"/>
                  </a:lnTo>
                  <a:lnTo>
                    <a:pt x="355897" y="1017448"/>
                  </a:lnTo>
                  <a:lnTo>
                    <a:pt x="356147" y="1020773"/>
                  </a:lnTo>
                  <a:lnTo>
                    <a:pt x="356414" y="1024098"/>
                  </a:lnTo>
                  <a:lnTo>
                    <a:pt x="356685" y="1027423"/>
                  </a:lnTo>
                  <a:lnTo>
                    <a:pt x="356975" y="1030748"/>
                  </a:lnTo>
                  <a:lnTo>
                    <a:pt x="357269" y="1034073"/>
                  </a:lnTo>
                  <a:lnTo>
                    <a:pt x="357582" y="1037398"/>
                  </a:lnTo>
                  <a:lnTo>
                    <a:pt x="357898" y="1040723"/>
                  </a:lnTo>
                  <a:lnTo>
                    <a:pt x="358234" y="1044048"/>
                  </a:lnTo>
                  <a:lnTo>
                    <a:pt x="358573" y="1047373"/>
                  </a:lnTo>
                  <a:lnTo>
                    <a:pt x="358933" y="1050698"/>
                  </a:lnTo>
                  <a:lnTo>
                    <a:pt x="359296" y="1054023"/>
                  </a:lnTo>
                  <a:lnTo>
                    <a:pt x="359681" y="1057348"/>
                  </a:lnTo>
                  <a:lnTo>
                    <a:pt x="360068" y="1060673"/>
                  </a:lnTo>
                  <a:lnTo>
                    <a:pt x="360478" y="1063998"/>
                  </a:lnTo>
                  <a:lnTo>
                    <a:pt x="360890" y="1067323"/>
                  </a:lnTo>
                  <a:lnTo>
                    <a:pt x="361325" y="1070648"/>
                  </a:lnTo>
                  <a:lnTo>
                    <a:pt x="361762" y="1073973"/>
                  </a:lnTo>
                  <a:lnTo>
                    <a:pt x="362223" y="1077298"/>
                  </a:lnTo>
                  <a:lnTo>
                    <a:pt x="362687" y="1080623"/>
                  </a:lnTo>
                  <a:lnTo>
                    <a:pt x="363175" y="1083948"/>
                  </a:lnTo>
                  <a:lnTo>
                    <a:pt x="363664" y="1087273"/>
                  </a:lnTo>
                  <a:lnTo>
                    <a:pt x="364180" y="1090598"/>
                  </a:lnTo>
                  <a:lnTo>
                    <a:pt x="364697" y="1093923"/>
                  </a:lnTo>
                  <a:lnTo>
                    <a:pt x="365240" y="1097248"/>
                  </a:lnTo>
                  <a:lnTo>
                    <a:pt x="365785" y="1100573"/>
                  </a:lnTo>
                  <a:lnTo>
                    <a:pt x="366357" y="1103898"/>
                  </a:lnTo>
                  <a:lnTo>
                    <a:pt x="366930" y="1107223"/>
                  </a:lnTo>
                  <a:lnTo>
                    <a:pt x="367531" y="1110548"/>
                  </a:lnTo>
                  <a:lnTo>
                    <a:pt x="368133" y="1113873"/>
                  </a:lnTo>
                  <a:lnTo>
                    <a:pt x="368765" y="1117198"/>
                  </a:lnTo>
                  <a:lnTo>
                    <a:pt x="369396" y="1120523"/>
                  </a:lnTo>
                  <a:lnTo>
                    <a:pt x="370058" y="1123848"/>
                  </a:lnTo>
                  <a:lnTo>
                    <a:pt x="370720" y="1127173"/>
                  </a:lnTo>
                  <a:lnTo>
                    <a:pt x="371412" y="1130498"/>
                  </a:lnTo>
                  <a:lnTo>
                    <a:pt x="372105" y="1133823"/>
                  </a:lnTo>
                  <a:lnTo>
                    <a:pt x="372829" y="1137148"/>
                  </a:lnTo>
                  <a:lnTo>
                    <a:pt x="373554" y="1140473"/>
                  </a:lnTo>
                  <a:lnTo>
                    <a:pt x="374309" y="1143798"/>
                  </a:lnTo>
                  <a:lnTo>
                    <a:pt x="375066" y="1147123"/>
                  </a:lnTo>
                  <a:lnTo>
                    <a:pt x="375854" y="1150448"/>
                  </a:lnTo>
                  <a:lnTo>
                    <a:pt x="376643" y="1153773"/>
                  </a:lnTo>
                  <a:lnTo>
                    <a:pt x="377464" y="1157098"/>
                  </a:lnTo>
                  <a:lnTo>
                    <a:pt x="378287" y="1160423"/>
                  </a:lnTo>
                  <a:lnTo>
                    <a:pt x="379141" y="1163748"/>
                  </a:lnTo>
                  <a:lnTo>
                    <a:pt x="379997" y="1167073"/>
                  </a:lnTo>
                  <a:lnTo>
                    <a:pt x="380884" y="1170398"/>
                  </a:lnTo>
                  <a:lnTo>
                    <a:pt x="381774" y="1173723"/>
                  </a:lnTo>
                  <a:lnTo>
                    <a:pt x="382696" y="1177048"/>
                  </a:lnTo>
                  <a:lnTo>
                    <a:pt x="383620" y="1180373"/>
                  </a:lnTo>
                  <a:lnTo>
                    <a:pt x="384575" y="1183698"/>
                  </a:lnTo>
                  <a:lnTo>
                    <a:pt x="385534" y="1187023"/>
                  </a:lnTo>
                  <a:lnTo>
                    <a:pt x="386524" y="1190348"/>
                  </a:lnTo>
                  <a:lnTo>
                    <a:pt x="387518" y="1193673"/>
                  </a:lnTo>
                  <a:lnTo>
                    <a:pt x="388542" y="1196998"/>
                  </a:lnTo>
                  <a:lnTo>
                    <a:pt x="389570" y="1200323"/>
                  </a:lnTo>
                  <a:lnTo>
                    <a:pt x="390629" y="1203648"/>
                  </a:lnTo>
                  <a:lnTo>
                    <a:pt x="391692" y="1206973"/>
                  </a:lnTo>
                  <a:lnTo>
                    <a:pt x="392785" y="1210298"/>
                  </a:lnTo>
                  <a:lnTo>
                    <a:pt x="393883" y="1213623"/>
                  </a:lnTo>
                  <a:lnTo>
                    <a:pt x="395011" y="1216948"/>
                  </a:lnTo>
                  <a:lnTo>
                    <a:pt x="396144" y="1220273"/>
                  </a:lnTo>
                  <a:lnTo>
                    <a:pt x="397305" y="1223598"/>
                  </a:lnTo>
                  <a:lnTo>
                    <a:pt x="398472" y="1226923"/>
                  </a:lnTo>
                  <a:lnTo>
                    <a:pt x="399667" y="1230248"/>
                  </a:lnTo>
                  <a:lnTo>
                    <a:pt x="400868" y="1233573"/>
                  </a:lnTo>
                  <a:lnTo>
                    <a:pt x="402096" y="1236898"/>
                  </a:lnTo>
                  <a:lnTo>
                    <a:pt x="403331" y="1240223"/>
                  </a:lnTo>
                  <a:lnTo>
                    <a:pt x="404592" y="1243548"/>
                  </a:lnTo>
                  <a:lnTo>
                    <a:pt x="405860" y="1246873"/>
                  </a:lnTo>
                  <a:lnTo>
                    <a:pt x="407153" y="1250198"/>
                  </a:lnTo>
                  <a:lnTo>
                    <a:pt x="408453" y="1253523"/>
                  </a:lnTo>
                  <a:lnTo>
                    <a:pt x="409777" y="1256848"/>
                  </a:lnTo>
                  <a:lnTo>
                    <a:pt x="411109" y="1260173"/>
                  </a:lnTo>
                  <a:lnTo>
                    <a:pt x="412464" y="1263498"/>
                  </a:lnTo>
                  <a:lnTo>
                    <a:pt x="413826" y="1266823"/>
                  </a:lnTo>
                  <a:lnTo>
                    <a:pt x="415210" y="1270148"/>
                  </a:lnTo>
                  <a:lnTo>
                    <a:pt x="416602" y="1273473"/>
                  </a:lnTo>
                  <a:lnTo>
                    <a:pt x="418014" y="1276798"/>
                  </a:lnTo>
                  <a:lnTo>
                    <a:pt x="419434" y="1280123"/>
                  </a:lnTo>
                  <a:lnTo>
                    <a:pt x="420873" y="1283448"/>
                  </a:lnTo>
                  <a:lnTo>
                    <a:pt x="422320" y="1286773"/>
                  </a:lnTo>
                  <a:lnTo>
                    <a:pt x="423785" y="1290098"/>
                  </a:lnTo>
                  <a:lnTo>
                    <a:pt x="425257" y="1293423"/>
                  </a:lnTo>
                  <a:lnTo>
                    <a:pt x="426745" y="1296748"/>
                  </a:lnTo>
                  <a:lnTo>
                    <a:pt x="428241" y="1300073"/>
                  </a:lnTo>
                  <a:lnTo>
                    <a:pt x="429752" y="1303398"/>
                  </a:lnTo>
                  <a:lnTo>
                    <a:pt x="431270" y="1306723"/>
                  </a:lnTo>
                  <a:lnTo>
                    <a:pt x="432801" y="1310048"/>
                  </a:lnTo>
                  <a:lnTo>
                    <a:pt x="434340" y="1313373"/>
                  </a:lnTo>
                  <a:lnTo>
                    <a:pt x="435889" y="1316698"/>
                  </a:lnTo>
                  <a:lnTo>
                    <a:pt x="437445" y="1320023"/>
                  </a:lnTo>
                  <a:lnTo>
                    <a:pt x="439011" y="1323348"/>
                  </a:lnTo>
                  <a:lnTo>
                    <a:pt x="440583" y="1326673"/>
                  </a:lnTo>
                  <a:lnTo>
                    <a:pt x="442163" y="1329998"/>
                  </a:lnTo>
                  <a:lnTo>
                    <a:pt x="443749" y="1333323"/>
                  </a:lnTo>
                  <a:lnTo>
                    <a:pt x="445341" y="1336648"/>
                  </a:lnTo>
                  <a:lnTo>
                    <a:pt x="446937" y="1339973"/>
                  </a:lnTo>
                  <a:lnTo>
                    <a:pt x="448539" y="1343298"/>
                  </a:lnTo>
                  <a:lnTo>
                    <a:pt x="450143" y="1346623"/>
                  </a:lnTo>
                  <a:lnTo>
                    <a:pt x="451752" y="1349948"/>
                  </a:lnTo>
                  <a:lnTo>
                    <a:pt x="453362" y="1353273"/>
                  </a:lnTo>
                  <a:lnTo>
                    <a:pt x="454974" y="1356598"/>
                  </a:lnTo>
                  <a:lnTo>
                    <a:pt x="456587" y="1359923"/>
                  </a:lnTo>
                  <a:lnTo>
                    <a:pt x="458201" y="1363248"/>
                  </a:lnTo>
                  <a:lnTo>
                    <a:pt x="459814" y="1366573"/>
                  </a:lnTo>
                  <a:lnTo>
                    <a:pt x="461425" y="1369898"/>
                  </a:lnTo>
                  <a:lnTo>
                    <a:pt x="463035" y="1373223"/>
                  </a:lnTo>
                  <a:lnTo>
                    <a:pt x="464642" y="1376548"/>
                  </a:lnTo>
                  <a:lnTo>
                    <a:pt x="466246" y="1379873"/>
                  </a:lnTo>
                  <a:lnTo>
                    <a:pt x="467844" y="1383198"/>
                  </a:lnTo>
                  <a:lnTo>
                    <a:pt x="469438" y="1386523"/>
                  </a:lnTo>
                  <a:lnTo>
                    <a:pt x="471026" y="1389848"/>
                  </a:lnTo>
                  <a:lnTo>
                    <a:pt x="472607" y="1393173"/>
                  </a:lnTo>
                  <a:lnTo>
                    <a:pt x="474180" y="1396498"/>
                  </a:lnTo>
                  <a:lnTo>
                    <a:pt x="475744" y="1399823"/>
                  </a:lnTo>
                  <a:lnTo>
                    <a:pt x="477299" y="1403148"/>
                  </a:lnTo>
                  <a:lnTo>
                    <a:pt x="478844" y="1406473"/>
                  </a:lnTo>
                  <a:lnTo>
                    <a:pt x="480378" y="1409798"/>
                  </a:lnTo>
                  <a:lnTo>
                    <a:pt x="481899" y="1413123"/>
                  </a:lnTo>
                  <a:lnTo>
                    <a:pt x="483408" y="1416448"/>
                  </a:lnTo>
                  <a:lnTo>
                    <a:pt x="484902" y="1419773"/>
                  </a:lnTo>
                  <a:lnTo>
                    <a:pt x="486383" y="1423098"/>
                  </a:lnTo>
                  <a:lnTo>
                    <a:pt x="487847" y="1426423"/>
                  </a:lnTo>
                  <a:lnTo>
                    <a:pt x="489295" y="1429748"/>
                  </a:lnTo>
                  <a:lnTo>
                    <a:pt x="490725" y="1433073"/>
                  </a:lnTo>
                  <a:lnTo>
                    <a:pt x="492138" y="1436398"/>
                  </a:lnTo>
                  <a:lnTo>
                    <a:pt x="493530" y="1439723"/>
                  </a:lnTo>
                  <a:lnTo>
                    <a:pt x="494904" y="1443048"/>
                  </a:lnTo>
                  <a:lnTo>
                    <a:pt x="496254" y="1446373"/>
                  </a:lnTo>
                  <a:lnTo>
                    <a:pt x="497586" y="1449698"/>
                  </a:lnTo>
                  <a:lnTo>
                    <a:pt x="498890" y="1453023"/>
                  </a:lnTo>
                  <a:lnTo>
                    <a:pt x="500176" y="1456348"/>
                  </a:lnTo>
                  <a:lnTo>
                    <a:pt x="501432" y="1459673"/>
                  </a:lnTo>
                  <a:lnTo>
                    <a:pt x="502668" y="1462998"/>
                  </a:lnTo>
                  <a:lnTo>
                    <a:pt x="503872" y="1466323"/>
                  </a:lnTo>
                  <a:lnTo>
                    <a:pt x="505055" y="1469648"/>
                  </a:lnTo>
                  <a:lnTo>
                    <a:pt x="506203" y="1472973"/>
                  </a:lnTo>
                  <a:lnTo>
                    <a:pt x="507330" y="1476298"/>
                  </a:lnTo>
                  <a:lnTo>
                    <a:pt x="508418" y="1479623"/>
                  </a:lnTo>
                  <a:lnTo>
                    <a:pt x="509485" y="1482948"/>
                  </a:lnTo>
                  <a:lnTo>
                    <a:pt x="510511" y="1486273"/>
                  </a:lnTo>
                  <a:lnTo>
                    <a:pt x="511516" y="1489598"/>
                  </a:lnTo>
                  <a:lnTo>
                    <a:pt x="512475" y="1492923"/>
                  </a:lnTo>
                  <a:lnTo>
                    <a:pt x="513414" y="1496248"/>
                  </a:lnTo>
                  <a:lnTo>
                    <a:pt x="514305" y="1499573"/>
                  </a:lnTo>
                  <a:lnTo>
                    <a:pt x="515174" y="1502898"/>
                  </a:lnTo>
                  <a:lnTo>
                    <a:pt x="515993" y="1506223"/>
                  </a:lnTo>
                  <a:lnTo>
                    <a:pt x="516791" y="1509548"/>
                  </a:lnTo>
                  <a:lnTo>
                    <a:pt x="517535" y="1512873"/>
                  </a:lnTo>
                  <a:lnTo>
                    <a:pt x="518258" y="1516198"/>
                  </a:lnTo>
                  <a:lnTo>
                    <a:pt x="518925" y="1519523"/>
                  </a:lnTo>
                  <a:lnTo>
                    <a:pt x="519571" y="1522848"/>
                  </a:lnTo>
                  <a:lnTo>
                    <a:pt x="520157" y="1526173"/>
                  </a:lnTo>
                  <a:lnTo>
                    <a:pt x="520723" y="1529498"/>
                  </a:lnTo>
                  <a:lnTo>
                    <a:pt x="521228" y="1532823"/>
                  </a:lnTo>
                  <a:lnTo>
                    <a:pt x="521712" y="1536148"/>
                  </a:lnTo>
                  <a:lnTo>
                    <a:pt x="522131" y="1539473"/>
                  </a:lnTo>
                  <a:lnTo>
                    <a:pt x="522532" y="1542798"/>
                  </a:lnTo>
                  <a:lnTo>
                    <a:pt x="522865" y="1546123"/>
                  </a:lnTo>
                  <a:lnTo>
                    <a:pt x="523179" y="1549448"/>
                  </a:lnTo>
                  <a:lnTo>
                    <a:pt x="523424" y="1552773"/>
                  </a:lnTo>
                  <a:lnTo>
                    <a:pt x="523651" y="1556098"/>
                  </a:lnTo>
                  <a:lnTo>
                    <a:pt x="523806" y="1559423"/>
                  </a:lnTo>
                  <a:lnTo>
                    <a:pt x="523944" y="1562748"/>
                  </a:lnTo>
                  <a:lnTo>
                    <a:pt x="524007" y="1566073"/>
                  </a:lnTo>
                  <a:lnTo>
                    <a:pt x="524055" y="1569398"/>
                  </a:lnTo>
                  <a:lnTo>
                    <a:pt x="524026" y="1572723"/>
                  </a:lnTo>
                  <a:lnTo>
                    <a:pt x="523983" y="1576048"/>
                  </a:lnTo>
                  <a:lnTo>
                    <a:pt x="523861" y="1579373"/>
                  </a:lnTo>
                  <a:lnTo>
                    <a:pt x="523725" y="1582698"/>
                  </a:lnTo>
                  <a:lnTo>
                    <a:pt x="523509" y="1586023"/>
                  </a:lnTo>
                  <a:lnTo>
                    <a:pt x="523280" y="1589348"/>
                  </a:lnTo>
                  <a:lnTo>
                    <a:pt x="522971" y="1592673"/>
                  </a:lnTo>
                  <a:lnTo>
                    <a:pt x="522649" y="1595998"/>
                  </a:lnTo>
                  <a:lnTo>
                    <a:pt x="522244" y="1599323"/>
                  </a:lnTo>
                  <a:lnTo>
                    <a:pt x="521830" y="1602648"/>
                  </a:lnTo>
                  <a:lnTo>
                    <a:pt x="521331" y="1605973"/>
                  </a:lnTo>
                  <a:lnTo>
                    <a:pt x="520823" y="1609298"/>
                  </a:lnTo>
                  <a:lnTo>
                    <a:pt x="520230" y="1612623"/>
                  </a:lnTo>
                  <a:lnTo>
                    <a:pt x="519630" y="1615948"/>
                  </a:lnTo>
                  <a:lnTo>
                    <a:pt x="518944" y="1619273"/>
                  </a:lnTo>
                  <a:lnTo>
                    <a:pt x="518251" y="1622598"/>
                  </a:lnTo>
                  <a:lnTo>
                    <a:pt x="517473" y="1625923"/>
                  </a:lnTo>
                  <a:lnTo>
                    <a:pt x="516689" y="1629248"/>
                  </a:lnTo>
                  <a:lnTo>
                    <a:pt x="515819" y="1632573"/>
                  </a:lnTo>
                  <a:lnTo>
                    <a:pt x="514944" y="1635898"/>
                  </a:lnTo>
                  <a:lnTo>
                    <a:pt x="513985" y="1639223"/>
                  </a:lnTo>
                  <a:lnTo>
                    <a:pt x="513021" y="1642548"/>
                  </a:lnTo>
                  <a:lnTo>
                    <a:pt x="511973" y="1645873"/>
                  </a:lnTo>
                  <a:lnTo>
                    <a:pt x="510922" y="1649198"/>
                  </a:lnTo>
                  <a:lnTo>
                    <a:pt x="509787" y="1652523"/>
                  </a:lnTo>
                  <a:lnTo>
                    <a:pt x="508651" y="1655848"/>
                  </a:lnTo>
                  <a:lnTo>
                    <a:pt x="507431" y="1659173"/>
                  </a:lnTo>
                  <a:lnTo>
                    <a:pt x="506211" y="1662498"/>
                  </a:lnTo>
                  <a:lnTo>
                    <a:pt x="504909" y="1665823"/>
                  </a:lnTo>
                  <a:lnTo>
                    <a:pt x="503607" y="1669148"/>
                  </a:lnTo>
                  <a:lnTo>
                    <a:pt x="502225" y="1672473"/>
                  </a:lnTo>
                  <a:lnTo>
                    <a:pt x="500843" y="1675798"/>
                  </a:lnTo>
                  <a:lnTo>
                    <a:pt x="499385" y="1679123"/>
                  </a:lnTo>
                  <a:lnTo>
                    <a:pt x="497925" y="1682448"/>
                  </a:lnTo>
                  <a:lnTo>
                    <a:pt x="496393" y="1685773"/>
                  </a:lnTo>
                  <a:lnTo>
                    <a:pt x="494859" y="1689098"/>
                  </a:lnTo>
                  <a:lnTo>
                    <a:pt x="493257" y="1692423"/>
                  </a:lnTo>
                  <a:lnTo>
                    <a:pt x="491651" y="1695748"/>
                  </a:lnTo>
                  <a:lnTo>
                    <a:pt x="489980" y="1699073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54867" y="2034095"/>
              <a:ext cx="215395" cy="0"/>
            </a:xfrm>
            <a:custGeom>
              <a:avLst/>
              <a:pathLst>
                <a:path w="215395" h="0">
                  <a:moveTo>
                    <a:pt x="0" y="0"/>
                  </a:moveTo>
                  <a:lnTo>
                    <a:pt x="215395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344514" y="25906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344514" y="14503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344514" y="1947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344514" y="9076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344514" y="20616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344514" y="21006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344514" y="11503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344514" y="24692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344514" y="19082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344514" y="11320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344514" y="18281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344514" y="24005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344514" y="11205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344514" y="13678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344514" y="24853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344514" y="1083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344514" y="18578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344514" y="25563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344514" y="25929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344514" y="2492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344514" y="2492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344514" y="25769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344514" y="1500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344514" y="13403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344514" y="14022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344514" y="2409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344514" y="1344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344514" y="893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344514" y="13701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344514" y="1658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344514" y="14961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44514" y="18762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344514" y="14136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344514" y="12556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344514" y="25769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344514" y="10793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344514" y="2263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344514" y="25402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344514" y="20273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344514" y="15762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344514" y="1246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344514" y="24692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344514" y="12224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344514" y="24658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344514" y="25540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344514" y="25723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344514" y="14182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344514" y="9167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344514" y="1738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344514" y="907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344514" y="24967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344514" y="1491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344514" y="24051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344514" y="22563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344514" y="25494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344514" y="25608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344514" y="24830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344514" y="24692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344514" y="1589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344514" y="25036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344514" y="25425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344514" y="25425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344514" y="25425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1344514" y="2421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344514" y="24578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344514" y="24967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344514" y="24166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344514" y="23250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344514" y="23593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344514" y="21990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344514" y="24715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344514" y="25723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344514" y="23593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344514" y="23112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344514" y="2105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762230" y="25448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62230" y="24555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62230" y="25082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762230" y="23250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762230" y="2409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62230" y="24898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62230" y="2439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62230" y="24933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6223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62230" y="24784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62230" y="2551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62230" y="25585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62230" y="25860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62230" y="25585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62230" y="25860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762230" y="25860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762230" y="1287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762230" y="2570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762230" y="25860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748199" y="1083106"/>
              <a:ext cx="64162" cy="170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17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330483" y="1905393"/>
              <a:ext cx="64162" cy="170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17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</a:p>
          </p:txBody>
        </p:sp>
        <p:sp>
          <p:nvSpPr>
            <p:cNvPr id="106" name="rc106"/>
            <p:cNvSpPr/>
            <p:nvPr/>
          </p:nvSpPr>
          <p:spPr>
            <a:xfrm>
              <a:off x="1781524" y="270129"/>
              <a:ext cx="1281024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868866" y="381816"/>
              <a:ext cx="524055" cy="1088826"/>
            </a:xfrm>
            <a:custGeom>
              <a:avLst/>
              <a:pathLst>
                <a:path w="524055" h="1088826">
                  <a:moveTo>
                    <a:pt x="156017" y="1088826"/>
                  </a:moveTo>
                  <a:lnTo>
                    <a:pt x="156036" y="1086695"/>
                  </a:lnTo>
                  <a:lnTo>
                    <a:pt x="156162" y="1084564"/>
                  </a:lnTo>
                  <a:lnTo>
                    <a:pt x="156349" y="1082434"/>
                  </a:lnTo>
                  <a:lnTo>
                    <a:pt x="156594" y="1080303"/>
                  </a:lnTo>
                  <a:lnTo>
                    <a:pt x="156948" y="1078172"/>
                  </a:lnTo>
                  <a:lnTo>
                    <a:pt x="157350" y="1076041"/>
                  </a:lnTo>
                  <a:lnTo>
                    <a:pt x="157827" y="1073911"/>
                  </a:lnTo>
                  <a:lnTo>
                    <a:pt x="158389" y="1071780"/>
                  </a:lnTo>
                  <a:lnTo>
                    <a:pt x="158998" y="1069649"/>
                  </a:lnTo>
                  <a:lnTo>
                    <a:pt x="159698" y="1067518"/>
                  </a:lnTo>
                  <a:lnTo>
                    <a:pt x="160459" y="1065387"/>
                  </a:lnTo>
                  <a:lnTo>
                    <a:pt x="161264" y="1063257"/>
                  </a:lnTo>
                  <a:lnTo>
                    <a:pt x="162170" y="1061126"/>
                  </a:lnTo>
                  <a:lnTo>
                    <a:pt x="163117" y="1058995"/>
                  </a:lnTo>
                  <a:lnTo>
                    <a:pt x="164120" y="1056864"/>
                  </a:lnTo>
                  <a:lnTo>
                    <a:pt x="165198" y="1054734"/>
                  </a:lnTo>
                  <a:lnTo>
                    <a:pt x="166313" y="1052603"/>
                  </a:lnTo>
                  <a:lnTo>
                    <a:pt x="167493" y="1050472"/>
                  </a:lnTo>
                  <a:lnTo>
                    <a:pt x="168725" y="1048341"/>
                  </a:lnTo>
                  <a:lnTo>
                    <a:pt x="169989" y="1046211"/>
                  </a:lnTo>
                  <a:lnTo>
                    <a:pt x="171321" y="1044080"/>
                  </a:lnTo>
                  <a:lnTo>
                    <a:pt x="172685" y="1041949"/>
                  </a:lnTo>
                  <a:lnTo>
                    <a:pt x="174083" y="1039818"/>
                  </a:lnTo>
                  <a:lnTo>
                    <a:pt x="175535" y="1037687"/>
                  </a:lnTo>
                  <a:lnTo>
                    <a:pt x="177008" y="1035557"/>
                  </a:lnTo>
                  <a:lnTo>
                    <a:pt x="178518" y="1033426"/>
                  </a:lnTo>
                  <a:lnTo>
                    <a:pt x="180060" y="1031295"/>
                  </a:lnTo>
                  <a:lnTo>
                    <a:pt x="181620" y="1029164"/>
                  </a:lnTo>
                  <a:lnTo>
                    <a:pt x="183212" y="1027034"/>
                  </a:lnTo>
                  <a:lnTo>
                    <a:pt x="184821" y="1024903"/>
                  </a:lnTo>
                  <a:lnTo>
                    <a:pt x="186443" y="1022772"/>
                  </a:lnTo>
                  <a:lnTo>
                    <a:pt x="188087" y="1020641"/>
                  </a:lnTo>
                  <a:lnTo>
                    <a:pt x="189738" y="1018510"/>
                  </a:lnTo>
                  <a:lnTo>
                    <a:pt x="191398" y="1016380"/>
                  </a:lnTo>
                  <a:lnTo>
                    <a:pt x="193065" y="1014249"/>
                  </a:lnTo>
                  <a:lnTo>
                    <a:pt x="194733" y="1012118"/>
                  </a:lnTo>
                  <a:lnTo>
                    <a:pt x="196402" y="1009987"/>
                  </a:lnTo>
                  <a:lnTo>
                    <a:pt x="198067" y="1007857"/>
                  </a:lnTo>
                  <a:lnTo>
                    <a:pt x="199730" y="1005726"/>
                  </a:lnTo>
                  <a:lnTo>
                    <a:pt x="201380" y="1003595"/>
                  </a:lnTo>
                  <a:lnTo>
                    <a:pt x="203021" y="1001464"/>
                  </a:lnTo>
                  <a:lnTo>
                    <a:pt x="204651" y="999333"/>
                  </a:lnTo>
                  <a:lnTo>
                    <a:pt x="206259" y="997203"/>
                  </a:lnTo>
                  <a:lnTo>
                    <a:pt x="207855" y="995072"/>
                  </a:lnTo>
                  <a:lnTo>
                    <a:pt x="209427" y="992941"/>
                  </a:lnTo>
                  <a:lnTo>
                    <a:pt x="210973" y="990810"/>
                  </a:lnTo>
                  <a:lnTo>
                    <a:pt x="212502" y="988680"/>
                  </a:lnTo>
                  <a:lnTo>
                    <a:pt x="213993" y="986549"/>
                  </a:lnTo>
                  <a:lnTo>
                    <a:pt x="215458" y="984418"/>
                  </a:lnTo>
                  <a:lnTo>
                    <a:pt x="216900" y="982287"/>
                  </a:lnTo>
                  <a:lnTo>
                    <a:pt x="218291" y="980156"/>
                  </a:lnTo>
                  <a:lnTo>
                    <a:pt x="219659" y="978026"/>
                  </a:lnTo>
                  <a:lnTo>
                    <a:pt x="220987" y="975895"/>
                  </a:lnTo>
                  <a:lnTo>
                    <a:pt x="222268" y="973764"/>
                  </a:lnTo>
                  <a:lnTo>
                    <a:pt x="223522" y="971633"/>
                  </a:lnTo>
                  <a:lnTo>
                    <a:pt x="224721" y="969503"/>
                  </a:lnTo>
                  <a:lnTo>
                    <a:pt x="225877" y="967372"/>
                  </a:lnTo>
                  <a:lnTo>
                    <a:pt x="227004" y="965241"/>
                  </a:lnTo>
                  <a:lnTo>
                    <a:pt x="228055" y="963110"/>
                  </a:lnTo>
                  <a:lnTo>
                    <a:pt x="229075" y="960979"/>
                  </a:lnTo>
                  <a:lnTo>
                    <a:pt x="230048" y="958849"/>
                  </a:lnTo>
                  <a:lnTo>
                    <a:pt x="230953" y="956718"/>
                  </a:lnTo>
                  <a:lnTo>
                    <a:pt x="231824" y="954587"/>
                  </a:lnTo>
                  <a:lnTo>
                    <a:pt x="232630" y="952456"/>
                  </a:lnTo>
                  <a:lnTo>
                    <a:pt x="233378" y="950326"/>
                  </a:lnTo>
                  <a:lnTo>
                    <a:pt x="234091" y="948195"/>
                  </a:lnTo>
                  <a:lnTo>
                    <a:pt x="234718" y="946064"/>
                  </a:lnTo>
                  <a:lnTo>
                    <a:pt x="235301" y="943933"/>
                  </a:lnTo>
                  <a:lnTo>
                    <a:pt x="235835" y="941802"/>
                  </a:lnTo>
                  <a:lnTo>
                    <a:pt x="236284" y="939672"/>
                  </a:lnTo>
                  <a:lnTo>
                    <a:pt x="236693" y="937541"/>
                  </a:lnTo>
                  <a:lnTo>
                    <a:pt x="237033" y="935410"/>
                  </a:lnTo>
                  <a:lnTo>
                    <a:pt x="237302" y="933279"/>
                  </a:lnTo>
                  <a:lnTo>
                    <a:pt x="237529" y="931149"/>
                  </a:lnTo>
                  <a:lnTo>
                    <a:pt x="237667" y="929018"/>
                  </a:lnTo>
                  <a:lnTo>
                    <a:pt x="237748" y="926887"/>
                  </a:lnTo>
                  <a:lnTo>
                    <a:pt x="237781" y="924756"/>
                  </a:lnTo>
                  <a:lnTo>
                    <a:pt x="237713" y="922626"/>
                  </a:lnTo>
                  <a:lnTo>
                    <a:pt x="237599" y="920495"/>
                  </a:lnTo>
                  <a:lnTo>
                    <a:pt x="237418" y="918364"/>
                  </a:lnTo>
                  <a:lnTo>
                    <a:pt x="237151" y="916233"/>
                  </a:lnTo>
                  <a:lnTo>
                    <a:pt x="236837" y="914102"/>
                  </a:lnTo>
                  <a:lnTo>
                    <a:pt x="236434" y="911972"/>
                  </a:lnTo>
                  <a:lnTo>
                    <a:pt x="235961" y="909841"/>
                  </a:lnTo>
                  <a:lnTo>
                    <a:pt x="235441" y="907710"/>
                  </a:lnTo>
                  <a:lnTo>
                    <a:pt x="234809" y="905579"/>
                  </a:lnTo>
                  <a:lnTo>
                    <a:pt x="234125" y="903449"/>
                  </a:lnTo>
                  <a:lnTo>
                    <a:pt x="233377" y="901318"/>
                  </a:lnTo>
                  <a:lnTo>
                    <a:pt x="232527" y="899187"/>
                  </a:lnTo>
                  <a:lnTo>
                    <a:pt x="231629" y="897056"/>
                  </a:lnTo>
                  <a:lnTo>
                    <a:pt x="230643" y="894925"/>
                  </a:lnTo>
                  <a:lnTo>
                    <a:pt x="229575" y="892795"/>
                  </a:lnTo>
                  <a:lnTo>
                    <a:pt x="228457" y="890664"/>
                  </a:lnTo>
                  <a:lnTo>
                    <a:pt x="227230" y="888533"/>
                  </a:lnTo>
                  <a:lnTo>
                    <a:pt x="225940" y="886402"/>
                  </a:lnTo>
                  <a:lnTo>
                    <a:pt x="224591" y="884272"/>
                  </a:lnTo>
                  <a:lnTo>
                    <a:pt x="223129" y="882141"/>
                  </a:lnTo>
                  <a:lnTo>
                    <a:pt x="221616" y="880010"/>
                  </a:lnTo>
                  <a:lnTo>
                    <a:pt x="220021" y="877879"/>
                  </a:lnTo>
                  <a:lnTo>
                    <a:pt x="218335" y="875748"/>
                  </a:lnTo>
                  <a:lnTo>
                    <a:pt x="216598" y="873618"/>
                  </a:lnTo>
                  <a:lnTo>
                    <a:pt x="214760" y="871487"/>
                  </a:lnTo>
                  <a:lnTo>
                    <a:pt x="212851" y="869356"/>
                  </a:lnTo>
                  <a:lnTo>
                    <a:pt x="210891" y="867225"/>
                  </a:lnTo>
                  <a:lnTo>
                    <a:pt x="208812" y="865095"/>
                  </a:lnTo>
                  <a:lnTo>
                    <a:pt x="206683" y="862964"/>
                  </a:lnTo>
                  <a:lnTo>
                    <a:pt x="204485" y="860833"/>
                  </a:lnTo>
                  <a:lnTo>
                    <a:pt x="202191" y="858702"/>
                  </a:lnTo>
                  <a:lnTo>
                    <a:pt x="199849" y="856571"/>
                  </a:lnTo>
                  <a:lnTo>
                    <a:pt x="197420" y="854441"/>
                  </a:lnTo>
                  <a:lnTo>
                    <a:pt x="194919" y="852310"/>
                  </a:lnTo>
                  <a:lnTo>
                    <a:pt x="192372" y="850179"/>
                  </a:lnTo>
                  <a:lnTo>
                    <a:pt x="189725" y="848048"/>
                  </a:lnTo>
                  <a:lnTo>
                    <a:pt x="187028" y="845918"/>
                  </a:lnTo>
                  <a:lnTo>
                    <a:pt x="184277" y="843787"/>
                  </a:lnTo>
                  <a:lnTo>
                    <a:pt x="181438" y="841656"/>
                  </a:lnTo>
                  <a:lnTo>
                    <a:pt x="178560" y="839525"/>
                  </a:lnTo>
                  <a:lnTo>
                    <a:pt x="175617" y="837394"/>
                  </a:lnTo>
                  <a:lnTo>
                    <a:pt x="172610" y="835264"/>
                  </a:lnTo>
                  <a:lnTo>
                    <a:pt x="169568" y="833133"/>
                  </a:lnTo>
                  <a:lnTo>
                    <a:pt x="166454" y="831002"/>
                  </a:lnTo>
                  <a:lnTo>
                    <a:pt x="163300" y="828871"/>
                  </a:lnTo>
                  <a:lnTo>
                    <a:pt x="160111" y="826741"/>
                  </a:lnTo>
                  <a:lnTo>
                    <a:pt x="156858" y="824610"/>
                  </a:lnTo>
                  <a:lnTo>
                    <a:pt x="153579" y="822479"/>
                  </a:lnTo>
                  <a:lnTo>
                    <a:pt x="150263" y="820348"/>
                  </a:lnTo>
                  <a:lnTo>
                    <a:pt x="146906" y="818217"/>
                  </a:lnTo>
                  <a:lnTo>
                    <a:pt x="143529" y="816087"/>
                  </a:lnTo>
                  <a:lnTo>
                    <a:pt x="140117" y="813956"/>
                  </a:lnTo>
                  <a:lnTo>
                    <a:pt x="136685" y="811825"/>
                  </a:lnTo>
                  <a:lnTo>
                    <a:pt x="133238" y="809694"/>
                  </a:lnTo>
                  <a:lnTo>
                    <a:pt x="129768" y="807564"/>
                  </a:lnTo>
                  <a:lnTo>
                    <a:pt x="126291" y="805433"/>
                  </a:lnTo>
                  <a:lnTo>
                    <a:pt x="122805" y="803302"/>
                  </a:lnTo>
                  <a:lnTo>
                    <a:pt x="119315" y="801171"/>
                  </a:lnTo>
                  <a:lnTo>
                    <a:pt x="115825" y="799040"/>
                  </a:lnTo>
                  <a:lnTo>
                    <a:pt x="112339" y="796910"/>
                  </a:lnTo>
                  <a:lnTo>
                    <a:pt x="108863" y="794779"/>
                  </a:lnTo>
                  <a:lnTo>
                    <a:pt x="105394" y="792648"/>
                  </a:lnTo>
                  <a:lnTo>
                    <a:pt x="101947" y="790517"/>
                  </a:lnTo>
                  <a:lnTo>
                    <a:pt x="98519" y="788387"/>
                  </a:lnTo>
                  <a:lnTo>
                    <a:pt x="95107" y="786256"/>
                  </a:lnTo>
                  <a:lnTo>
                    <a:pt x="91737" y="784125"/>
                  </a:lnTo>
                  <a:lnTo>
                    <a:pt x="88389" y="781994"/>
                  </a:lnTo>
                  <a:lnTo>
                    <a:pt x="85077" y="779864"/>
                  </a:lnTo>
                  <a:lnTo>
                    <a:pt x="81813" y="777733"/>
                  </a:lnTo>
                  <a:lnTo>
                    <a:pt x="78577" y="775602"/>
                  </a:lnTo>
                  <a:lnTo>
                    <a:pt x="75402" y="773471"/>
                  </a:lnTo>
                  <a:lnTo>
                    <a:pt x="72274" y="771340"/>
                  </a:lnTo>
                  <a:lnTo>
                    <a:pt x="69180" y="769210"/>
                  </a:lnTo>
                  <a:lnTo>
                    <a:pt x="66175" y="767079"/>
                  </a:lnTo>
                  <a:lnTo>
                    <a:pt x="63210" y="764948"/>
                  </a:lnTo>
                  <a:lnTo>
                    <a:pt x="60303" y="762817"/>
                  </a:lnTo>
                  <a:lnTo>
                    <a:pt x="57480" y="760687"/>
                  </a:lnTo>
                  <a:lnTo>
                    <a:pt x="54702" y="758556"/>
                  </a:lnTo>
                  <a:lnTo>
                    <a:pt x="52008" y="756425"/>
                  </a:lnTo>
                  <a:lnTo>
                    <a:pt x="49388" y="754294"/>
                  </a:lnTo>
                  <a:lnTo>
                    <a:pt x="46816" y="752163"/>
                  </a:lnTo>
                  <a:lnTo>
                    <a:pt x="44356" y="750033"/>
                  </a:lnTo>
                  <a:lnTo>
                    <a:pt x="41954" y="747902"/>
                  </a:lnTo>
                  <a:lnTo>
                    <a:pt x="39617" y="745771"/>
                  </a:lnTo>
                  <a:lnTo>
                    <a:pt x="37391" y="743640"/>
                  </a:lnTo>
                  <a:lnTo>
                    <a:pt x="35217" y="741510"/>
                  </a:lnTo>
                  <a:lnTo>
                    <a:pt x="33132" y="739379"/>
                  </a:lnTo>
                  <a:lnTo>
                    <a:pt x="31139" y="737248"/>
                  </a:lnTo>
                  <a:lnTo>
                    <a:pt x="29199" y="735117"/>
                  </a:lnTo>
                  <a:lnTo>
                    <a:pt x="27371" y="732986"/>
                  </a:lnTo>
                  <a:lnTo>
                    <a:pt x="25611" y="730856"/>
                  </a:lnTo>
                  <a:lnTo>
                    <a:pt x="23910" y="728725"/>
                  </a:lnTo>
                  <a:lnTo>
                    <a:pt x="22328" y="726594"/>
                  </a:lnTo>
                  <a:lnTo>
                    <a:pt x="20797" y="724463"/>
                  </a:lnTo>
                  <a:lnTo>
                    <a:pt x="19344" y="722333"/>
                  </a:lnTo>
                  <a:lnTo>
                    <a:pt x="17984" y="720202"/>
                  </a:lnTo>
                  <a:lnTo>
                    <a:pt x="16672" y="718071"/>
                  </a:lnTo>
                  <a:lnTo>
                    <a:pt x="15454" y="715940"/>
                  </a:lnTo>
                  <a:lnTo>
                    <a:pt x="14302" y="713809"/>
                  </a:lnTo>
                  <a:lnTo>
                    <a:pt x="13196" y="711679"/>
                  </a:lnTo>
                  <a:lnTo>
                    <a:pt x="12193" y="709548"/>
                  </a:lnTo>
                  <a:lnTo>
                    <a:pt x="11234" y="707417"/>
                  </a:lnTo>
                  <a:lnTo>
                    <a:pt x="10330" y="705286"/>
                  </a:lnTo>
                  <a:lnTo>
                    <a:pt x="9505" y="703156"/>
                  </a:lnTo>
                  <a:lnTo>
                    <a:pt x="8718" y="701025"/>
                  </a:lnTo>
                  <a:lnTo>
                    <a:pt x="7994" y="698894"/>
                  </a:lnTo>
                  <a:lnTo>
                    <a:pt x="7324" y="696763"/>
                  </a:lnTo>
                  <a:lnTo>
                    <a:pt x="6687" y="694632"/>
                  </a:lnTo>
                  <a:lnTo>
                    <a:pt x="6116" y="692502"/>
                  </a:lnTo>
                  <a:lnTo>
                    <a:pt x="5578" y="690371"/>
                  </a:lnTo>
                  <a:lnTo>
                    <a:pt x="5074" y="688240"/>
                  </a:lnTo>
                  <a:lnTo>
                    <a:pt x="4624" y="686109"/>
                  </a:lnTo>
                  <a:lnTo>
                    <a:pt x="4197" y="683979"/>
                  </a:lnTo>
                  <a:lnTo>
                    <a:pt x="3805" y="681848"/>
                  </a:lnTo>
                  <a:lnTo>
                    <a:pt x="3448" y="679717"/>
                  </a:lnTo>
                  <a:lnTo>
                    <a:pt x="3109" y="677586"/>
                  </a:lnTo>
                  <a:lnTo>
                    <a:pt x="2805" y="675455"/>
                  </a:lnTo>
                  <a:lnTo>
                    <a:pt x="2521" y="673325"/>
                  </a:lnTo>
                  <a:lnTo>
                    <a:pt x="2253" y="671194"/>
                  </a:lnTo>
                  <a:lnTo>
                    <a:pt x="2015" y="669063"/>
                  </a:lnTo>
                  <a:lnTo>
                    <a:pt x="1789" y="666932"/>
                  </a:lnTo>
                  <a:lnTo>
                    <a:pt x="1578" y="664802"/>
                  </a:lnTo>
                  <a:lnTo>
                    <a:pt x="1387" y="662671"/>
                  </a:lnTo>
                  <a:lnTo>
                    <a:pt x="1205" y="660540"/>
                  </a:lnTo>
                  <a:lnTo>
                    <a:pt x="1039" y="658409"/>
                  </a:lnTo>
                  <a:lnTo>
                    <a:pt x="885" y="656279"/>
                  </a:lnTo>
                  <a:lnTo>
                    <a:pt x="739" y="654148"/>
                  </a:lnTo>
                  <a:lnTo>
                    <a:pt x="611" y="652017"/>
                  </a:lnTo>
                  <a:lnTo>
                    <a:pt x="490" y="649886"/>
                  </a:lnTo>
                  <a:lnTo>
                    <a:pt x="380" y="647755"/>
                  </a:lnTo>
                  <a:lnTo>
                    <a:pt x="286" y="645625"/>
                  </a:lnTo>
                  <a:lnTo>
                    <a:pt x="200" y="643494"/>
                  </a:lnTo>
                  <a:lnTo>
                    <a:pt x="128" y="641363"/>
                  </a:lnTo>
                  <a:lnTo>
                    <a:pt x="73" y="639232"/>
                  </a:lnTo>
                  <a:lnTo>
                    <a:pt x="28" y="637102"/>
                  </a:lnTo>
                  <a:lnTo>
                    <a:pt x="6" y="634971"/>
                  </a:lnTo>
                  <a:lnTo>
                    <a:pt x="0" y="632840"/>
                  </a:lnTo>
                  <a:lnTo>
                    <a:pt x="7" y="630709"/>
                  </a:lnTo>
                  <a:lnTo>
                    <a:pt x="49" y="628578"/>
                  </a:lnTo>
                  <a:lnTo>
                    <a:pt x="106" y="626448"/>
                  </a:lnTo>
                  <a:lnTo>
                    <a:pt x="190" y="624317"/>
                  </a:lnTo>
                  <a:lnTo>
                    <a:pt x="310" y="622186"/>
                  </a:lnTo>
                  <a:lnTo>
                    <a:pt x="450" y="620055"/>
                  </a:lnTo>
                  <a:lnTo>
                    <a:pt x="632" y="617925"/>
                  </a:lnTo>
                  <a:lnTo>
                    <a:pt x="851" y="615794"/>
                  </a:lnTo>
                  <a:lnTo>
                    <a:pt x="1095" y="613663"/>
                  </a:lnTo>
                  <a:lnTo>
                    <a:pt x="1405" y="611532"/>
                  </a:lnTo>
                  <a:lnTo>
                    <a:pt x="1747" y="609401"/>
                  </a:lnTo>
                  <a:lnTo>
                    <a:pt x="2130" y="607271"/>
                  </a:lnTo>
                  <a:lnTo>
                    <a:pt x="2584" y="605140"/>
                  </a:lnTo>
                  <a:lnTo>
                    <a:pt x="3073" y="603009"/>
                  </a:lnTo>
                  <a:lnTo>
                    <a:pt x="3627" y="600878"/>
                  </a:lnTo>
                  <a:lnTo>
                    <a:pt x="4248" y="598748"/>
                  </a:lnTo>
                  <a:lnTo>
                    <a:pt x="4908" y="596617"/>
                  </a:lnTo>
                  <a:lnTo>
                    <a:pt x="5663" y="594486"/>
                  </a:lnTo>
                  <a:lnTo>
                    <a:pt x="6474" y="592355"/>
                  </a:lnTo>
                  <a:lnTo>
                    <a:pt x="7339" y="590224"/>
                  </a:lnTo>
                  <a:lnTo>
                    <a:pt x="8311" y="588094"/>
                  </a:lnTo>
                  <a:lnTo>
                    <a:pt x="9334" y="585963"/>
                  </a:lnTo>
                  <a:lnTo>
                    <a:pt x="10438" y="583832"/>
                  </a:lnTo>
                  <a:lnTo>
                    <a:pt x="11638" y="581701"/>
                  </a:lnTo>
                  <a:lnTo>
                    <a:pt x="12890" y="579571"/>
                  </a:lnTo>
                  <a:lnTo>
                    <a:pt x="14255" y="577440"/>
                  </a:lnTo>
                  <a:lnTo>
                    <a:pt x="15696" y="575309"/>
                  </a:lnTo>
                  <a:lnTo>
                    <a:pt x="17196" y="573178"/>
                  </a:lnTo>
                  <a:lnTo>
                    <a:pt x="18832" y="571047"/>
                  </a:lnTo>
                  <a:lnTo>
                    <a:pt x="20527" y="568917"/>
                  </a:lnTo>
                  <a:lnTo>
                    <a:pt x="22306" y="566786"/>
                  </a:lnTo>
                  <a:lnTo>
                    <a:pt x="24199" y="564655"/>
                  </a:lnTo>
                  <a:lnTo>
                    <a:pt x="26152" y="562524"/>
                  </a:lnTo>
                  <a:lnTo>
                    <a:pt x="28214" y="560394"/>
                  </a:lnTo>
                  <a:lnTo>
                    <a:pt x="30366" y="558263"/>
                  </a:lnTo>
                  <a:lnTo>
                    <a:pt x="32576" y="556132"/>
                  </a:lnTo>
                  <a:lnTo>
                    <a:pt x="34918" y="554001"/>
                  </a:lnTo>
                  <a:lnTo>
                    <a:pt x="37323" y="551870"/>
                  </a:lnTo>
                  <a:lnTo>
                    <a:pt x="39800" y="549740"/>
                  </a:lnTo>
                  <a:lnTo>
                    <a:pt x="42394" y="547609"/>
                  </a:lnTo>
                  <a:lnTo>
                    <a:pt x="45041" y="545478"/>
                  </a:lnTo>
                  <a:lnTo>
                    <a:pt x="47779" y="543347"/>
                  </a:lnTo>
                  <a:lnTo>
                    <a:pt x="50602" y="541217"/>
                  </a:lnTo>
                  <a:lnTo>
                    <a:pt x="53475" y="539086"/>
                  </a:lnTo>
                  <a:lnTo>
                    <a:pt x="56450" y="536955"/>
                  </a:lnTo>
                  <a:lnTo>
                    <a:pt x="59482" y="534824"/>
                  </a:lnTo>
                  <a:lnTo>
                    <a:pt x="62565" y="532693"/>
                  </a:lnTo>
                  <a:lnTo>
                    <a:pt x="65743" y="530563"/>
                  </a:lnTo>
                  <a:lnTo>
                    <a:pt x="68959" y="528432"/>
                  </a:lnTo>
                  <a:lnTo>
                    <a:pt x="72234" y="526301"/>
                  </a:lnTo>
                  <a:lnTo>
                    <a:pt x="75572" y="524170"/>
                  </a:lnTo>
                  <a:lnTo>
                    <a:pt x="78943" y="522040"/>
                  </a:lnTo>
                  <a:lnTo>
                    <a:pt x="82373" y="519909"/>
                  </a:lnTo>
                  <a:lnTo>
                    <a:pt x="85841" y="517778"/>
                  </a:lnTo>
                  <a:lnTo>
                    <a:pt x="89334" y="515647"/>
                  </a:lnTo>
                  <a:lnTo>
                    <a:pt x="92879" y="513517"/>
                  </a:lnTo>
                  <a:lnTo>
                    <a:pt x="96443" y="511386"/>
                  </a:lnTo>
                  <a:lnTo>
                    <a:pt x="100029" y="509255"/>
                  </a:lnTo>
                  <a:lnTo>
                    <a:pt x="103643" y="507124"/>
                  </a:lnTo>
                  <a:lnTo>
                    <a:pt x="107266" y="504993"/>
                  </a:lnTo>
                  <a:lnTo>
                    <a:pt x="110904" y="502863"/>
                  </a:lnTo>
                  <a:lnTo>
                    <a:pt x="114549" y="500732"/>
                  </a:lnTo>
                  <a:lnTo>
                    <a:pt x="118197" y="498601"/>
                  </a:lnTo>
                  <a:lnTo>
                    <a:pt x="121844" y="496470"/>
                  </a:lnTo>
                  <a:lnTo>
                    <a:pt x="125486" y="494340"/>
                  </a:lnTo>
                  <a:lnTo>
                    <a:pt x="129121" y="492209"/>
                  </a:lnTo>
                  <a:lnTo>
                    <a:pt x="132738" y="490078"/>
                  </a:lnTo>
                  <a:lnTo>
                    <a:pt x="136342" y="487947"/>
                  </a:lnTo>
                  <a:lnTo>
                    <a:pt x="139925" y="485816"/>
                  </a:lnTo>
                  <a:lnTo>
                    <a:pt x="143478" y="483686"/>
                  </a:lnTo>
                  <a:lnTo>
                    <a:pt x="147013" y="481555"/>
                  </a:lnTo>
                  <a:lnTo>
                    <a:pt x="150506" y="479424"/>
                  </a:lnTo>
                  <a:lnTo>
                    <a:pt x="153967" y="477293"/>
                  </a:lnTo>
                  <a:lnTo>
                    <a:pt x="157402" y="475163"/>
                  </a:lnTo>
                  <a:lnTo>
                    <a:pt x="160773" y="473032"/>
                  </a:lnTo>
                  <a:lnTo>
                    <a:pt x="164115" y="470901"/>
                  </a:lnTo>
                  <a:lnTo>
                    <a:pt x="167412" y="468770"/>
                  </a:lnTo>
                  <a:lnTo>
                    <a:pt x="170645" y="466639"/>
                  </a:lnTo>
                  <a:lnTo>
                    <a:pt x="173844" y="464509"/>
                  </a:lnTo>
                  <a:lnTo>
                    <a:pt x="176977" y="462378"/>
                  </a:lnTo>
                  <a:lnTo>
                    <a:pt x="180052" y="460247"/>
                  </a:lnTo>
                  <a:lnTo>
                    <a:pt x="183090" y="458116"/>
                  </a:lnTo>
                  <a:lnTo>
                    <a:pt x="186037" y="455986"/>
                  </a:lnTo>
                  <a:lnTo>
                    <a:pt x="188938" y="453855"/>
                  </a:lnTo>
                  <a:lnTo>
                    <a:pt x="191787" y="451724"/>
                  </a:lnTo>
                  <a:lnTo>
                    <a:pt x="194546" y="449593"/>
                  </a:lnTo>
                  <a:lnTo>
                    <a:pt x="197261" y="447462"/>
                  </a:lnTo>
                  <a:lnTo>
                    <a:pt x="199903" y="445332"/>
                  </a:lnTo>
                  <a:lnTo>
                    <a:pt x="202469" y="443201"/>
                  </a:lnTo>
                  <a:lnTo>
                    <a:pt x="204992" y="441070"/>
                  </a:lnTo>
                  <a:lnTo>
                    <a:pt x="207418" y="438939"/>
                  </a:lnTo>
                  <a:lnTo>
                    <a:pt x="209788" y="436809"/>
                  </a:lnTo>
                  <a:lnTo>
                    <a:pt x="212106" y="434678"/>
                  </a:lnTo>
                  <a:lnTo>
                    <a:pt x="214321" y="432547"/>
                  </a:lnTo>
                  <a:lnTo>
                    <a:pt x="216492" y="430416"/>
                  </a:lnTo>
                  <a:lnTo>
                    <a:pt x="218593" y="428285"/>
                  </a:lnTo>
                  <a:lnTo>
                    <a:pt x="220610" y="426155"/>
                  </a:lnTo>
                  <a:lnTo>
                    <a:pt x="222584" y="424024"/>
                  </a:lnTo>
                  <a:lnTo>
                    <a:pt x="224471" y="421893"/>
                  </a:lnTo>
                  <a:lnTo>
                    <a:pt x="226295" y="419762"/>
                  </a:lnTo>
                  <a:lnTo>
                    <a:pt x="228076" y="417632"/>
                  </a:lnTo>
                  <a:lnTo>
                    <a:pt x="229756" y="415501"/>
                  </a:lnTo>
                  <a:lnTo>
                    <a:pt x="231393" y="413370"/>
                  </a:lnTo>
                  <a:lnTo>
                    <a:pt x="232973" y="411239"/>
                  </a:lnTo>
                  <a:lnTo>
                    <a:pt x="234471" y="409108"/>
                  </a:lnTo>
                  <a:lnTo>
                    <a:pt x="235929" y="406978"/>
                  </a:lnTo>
                  <a:lnTo>
                    <a:pt x="237318" y="404847"/>
                  </a:lnTo>
                  <a:lnTo>
                    <a:pt x="238645" y="402716"/>
                  </a:lnTo>
                  <a:lnTo>
                    <a:pt x="239935" y="400585"/>
                  </a:lnTo>
                  <a:lnTo>
                    <a:pt x="241145" y="398455"/>
                  </a:lnTo>
                  <a:lnTo>
                    <a:pt x="242312" y="396324"/>
                  </a:lnTo>
                  <a:lnTo>
                    <a:pt x="243438" y="394193"/>
                  </a:lnTo>
                  <a:lnTo>
                    <a:pt x="244490" y="392062"/>
                  </a:lnTo>
                  <a:lnTo>
                    <a:pt x="245510" y="389932"/>
                  </a:lnTo>
                  <a:lnTo>
                    <a:pt x="246478" y="387801"/>
                  </a:lnTo>
                  <a:lnTo>
                    <a:pt x="247393" y="385670"/>
                  </a:lnTo>
                  <a:lnTo>
                    <a:pt x="248277" y="383539"/>
                  </a:lnTo>
                  <a:lnTo>
                    <a:pt x="249103" y="381408"/>
                  </a:lnTo>
                  <a:lnTo>
                    <a:pt x="249892" y="379278"/>
                  </a:lnTo>
                  <a:lnTo>
                    <a:pt x="250653" y="377147"/>
                  </a:lnTo>
                  <a:lnTo>
                    <a:pt x="251353" y="375016"/>
                  </a:lnTo>
                  <a:lnTo>
                    <a:pt x="252029" y="372885"/>
                  </a:lnTo>
                  <a:lnTo>
                    <a:pt x="252670" y="370755"/>
                  </a:lnTo>
                  <a:lnTo>
                    <a:pt x="253267" y="368624"/>
                  </a:lnTo>
                  <a:lnTo>
                    <a:pt x="253842" y="366493"/>
                  </a:lnTo>
                  <a:lnTo>
                    <a:pt x="254377" y="364362"/>
                  </a:lnTo>
                  <a:lnTo>
                    <a:pt x="254883" y="362231"/>
                  </a:lnTo>
                  <a:lnTo>
                    <a:pt x="255369" y="360101"/>
                  </a:lnTo>
                  <a:lnTo>
                    <a:pt x="255812" y="357970"/>
                  </a:lnTo>
                  <a:lnTo>
                    <a:pt x="256237" y="355839"/>
                  </a:lnTo>
                  <a:lnTo>
                    <a:pt x="256640" y="353708"/>
                  </a:lnTo>
                  <a:lnTo>
                    <a:pt x="257009" y="351578"/>
                  </a:lnTo>
                  <a:lnTo>
                    <a:pt x="257364" y="349447"/>
                  </a:lnTo>
                  <a:lnTo>
                    <a:pt x="257693" y="347316"/>
                  </a:lnTo>
                  <a:lnTo>
                    <a:pt x="258000" y="345185"/>
                  </a:lnTo>
                  <a:lnTo>
                    <a:pt x="258293" y="343054"/>
                  </a:lnTo>
                  <a:lnTo>
                    <a:pt x="258560" y="340924"/>
                  </a:lnTo>
                  <a:lnTo>
                    <a:pt x="258813" y="338793"/>
                  </a:lnTo>
                  <a:lnTo>
                    <a:pt x="259053" y="336662"/>
                  </a:lnTo>
                  <a:lnTo>
                    <a:pt x="259269" y="334531"/>
                  </a:lnTo>
                  <a:lnTo>
                    <a:pt x="259476" y="332401"/>
                  </a:lnTo>
                  <a:lnTo>
                    <a:pt x="259667" y="330270"/>
                  </a:lnTo>
                  <a:lnTo>
                    <a:pt x="259843" y="328139"/>
                  </a:lnTo>
                  <a:lnTo>
                    <a:pt x="260010" y="326008"/>
                  </a:lnTo>
                  <a:lnTo>
                    <a:pt x="260161" y="323877"/>
                  </a:lnTo>
                  <a:lnTo>
                    <a:pt x="260302" y="321747"/>
                  </a:lnTo>
                  <a:lnTo>
                    <a:pt x="260436" y="319616"/>
                  </a:lnTo>
                  <a:lnTo>
                    <a:pt x="260554" y="317485"/>
                  </a:lnTo>
                  <a:lnTo>
                    <a:pt x="260666" y="315354"/>
                  </a:lnTo>
                  <a:lnTo>
                    <a:pt x="260769" y="313224"/>
                  </a:lnTo>
                  <a:lnTo>
                    <a:pt x="260862" y="311093"/>
                  </a:lnTo>
                  <a:lnTo>
                    <a:pt x="260949" y="308962"/>
                  </a:lnTo>
                  <a:lnTo>
                    <a:pt x="261027" y="306831"/>
                  </a:lnTo>
                  <a:lnTo>
                    <a:pt x="261098" y="304700"/>
                  </a:lnTo>
                  <a:lnTo>
                    <a:pt x="261164" y="302570"/>
                  </a:lnTo>
                  <a:lnTo>
                    <a:pt x="261221" y="300439"/>
                  </a:lnTo>
                  <a:lnTo>
                    <a:pt x="261273" y="298308"/>
                  </a:lnTo>
                  <a:lnTo>
                    <a:pt x="261321" y="296177"/>
                  </a:lnTo>
                  <a:lnTo>
                    <a:pt x="261360" y="294047"/>
                  </a:lnTo>
                  <a:lnTo>
                    <a:pt x="261397" y="291916"/>
                  </a:lnTo>
                  <a:lnTo>
                    <a:pt x="261427" y="289785"/>
                  </a:lnTo>
                  <a:lnTo>
                    <a:pt x="261452" y="287654"/>
                  </a:lnTo>
                  <a:lnTo>
                    <a:pt x="261474" y="285523"/>
                  </a:lnTo>
                  <a:lnTo>
                    <a:pt x="261490" y="283393"/>
                  </a:lnTo>
                  <a:lnTo>
                    <a:pt x="261502" y="281262"/>
                  </a:lnTo>
                  <a:lnTo>
                    <a:pt x="261511" y="279131"/>
                  </a:lnTo>
                  <a:lnTo>
                    <a:pt x="261513" y="277000"/>
                  </a:lnTo>
                  <a:lnTo>
                    <a:pt x="261512" y="274870"/>
                  </a:lnTo>
                  <a:lnTo>
                    <a:pt x="261507" y="272739"/>
                  </a:lnTo>
                  <a:lnTo>
                    <a:pt x="261497" y="270608"/>
                  </a:lnTo>
                  <a:lnTo>
                    <a:pt x="261483" y="268477"/>
                  </a:lnTo>
                  <a:lnTo>
                    <a:pt x="261465" y="266346"/>
                  </a:lnTo>
                  <a:lnTo>
                    <a:pt x="261442" y="264216"/>
                  </a:lnTo>
                  <a:lnTo>
                    <a:pt x="261416" y="262085"/>
                  </a:lnTo>
                  <a:lnTo>
                    <a:pt x="261383" y="259954"/>
                  </a:lnTo>
                  <a:lnTo>
                    <a:pt x="261347" y="257823"/>
                  </a:lnTo>
                  <a:lnTo>
                    <a:pt x="261306" y="255693"/>
                  </a:lnTo>
                  <a:lnTo>
                    <a:pt x="261259" y="253562"/>
                  </a:lnTo>
                  <a:lnTo>
                    <a:pt x="261208" y="251431"/>
                  </a:lnTo>
                  <a:lnTo>
                    <a:pt x="261150" y="249300"/>
                  </a:lnTo>
                  <a:lnTo>
                    <a:pt x="261087" y="247170"/>
                  </a:lnTo>
                  <a:lnTo>
                    <a:pt x="261019" y="245039"/>
                  </a:lnTo>
                  <a:lnTo>
                    <a:pt x="260943" y="242908"/>
                  </a:lnTo>
                  <a:lnTo>
                    <a:pt x="260860" y="240777"/>
                  </a:lnTo>
                  <a:lnTo>
                    <a:pt x="260773" y="238646"/>
                  </a:lnTo>
                  <a:lnTo>
                    <a:pt x="260675" y="236516"/>
                  </a:lnTo>
                  <a:lnTo>
                    <a:pt x="260571" y="234385"/>
                  </a:lnTo>
                  <a:lnTo>
                    <a:pt x="260460" y="232254"/>
                  </a:lnTo>
                  <a:lnTo>
                    <a:pt x="260338" y="230123"/>
                  </a:lnTo>
                  <a:lnTo>
                    <a:pt x="260210" y="227993"/>
                  </a:lnTo>
                  <a:lnTo>
                    <a:pt x="260070" y="225862"/>
                  </a:lnTo>
                  <a:lnTo>
                    <a:pt x="259920" y="223731"/>
                  </a:lnTo>
                  <a:lnTo>
                    <a:pt x="259764" y="221600"/>
                  </a:lnTo>
                  <a:lnTo>
                    <a:pt x="259590" y="219469"/>
                  </a:lnTo>
                  <a:lnTo>
                    <a:pt x="259409" y="217339"/>
                  </a:lnTo>
                  <a:lnTo>
                    <a:pt x="259216" y="215208"/>
                  </a:lnTo>
                  <a:lnTo>
                    <a:pt x="259007" y="213077"/>
                  </a:lnTo>
                  <a:lnTo>
                    <a:pt x="258789" y="210946"/>
                  </a:lnTo>
                  <a:lnTo>
                    <a:pt x="258555" y="208816"/>
                  </a:lnTo>
                  <a:lnTo>
                    <a:pt x="258305" y="206685"/>
                  </a:lnTo>
                  <a:lnTo>
                    <a:pt x="258046" y="204554"/>
                  </a:lnTo>
                  <a:lnTo>
                    <a:pt x="257763" y="202423"/>
                  </a:lnTo>
                  <a:lnTo>
                    <a:pt x="257467" y="200292"/>
                  </a:lnTo>
                  <a:lnTo>
                    <a:pt x="257157" y="198162"/>
                  </a:lnTo>
                  <a:lnTo>
                    <a:pt x="256822" y="196031"/>
                  </a:lnTo>
                  <a:lnTo>
                    <a:pt x="256474" y="193900"/>
                  </a:lnTo>
                  <a:lnTo>
                    <a:pt x="256106" y="191769"/>
                  </a:lnTo>
                  <a:lnTo>
                    <a:pt x="255713" y="189639"/>
                  </a:lnTo>
                  <a:lnTo>
                    <a:pt x="255308" y="187508"/>
                  </a:lnTo>
                  <a:lnTo>
                    <a:pt x="254872" y="185377"/>
                  </a:lnTo>
                  <a:lnTo>
                    <a:pt x="254417" y="183246"/>
                  </a:lnTo>
                  <a:lnTo>
                    <a:pt x="253946" y="181115"/>
                  </a:lnTo>
                  <a:lnTo>
                    <a:pt x="253438" y="178985"/>
                  </a:lnTo>
                  <a:lnTo>
                    <a:pt x="252913" y="176854"/>
                  </a:lnTo>
                  <a:lnTo>
                    <a:pt x="252364" y="174723"/>
                  </a:lnTo>
                  <a:lnTo>
                    <a:pt x="251782" y="172592"/>
                  </a:lnTo>
                  <a:lnTo>
                    <a:pt x="251182" y="170462"/>
                  </a:lnTo>
                  <a:lnTo>
                    <a:pt x="250548" y="168331"/>
                  </a:lnTo>
                  <a:lnTo>
                    <a:pt x="249886" y="166200"/>
                  </a:lnTo>
                  <a:lnTo>
                    <a:pt x="249205" y="164069"/>
                  </a:lnTo>
                  <a:lnTo>
                    <a:pt x="248479" y="161938"/>
                  </a:lnTo>
                  <a:lnTo>
                    <a:pt x="247731" y="159808"/>
                  </a:lnTo>
                  <a:lnTo>
                    <a:pt x="246957" y="157677"/>
                  </a:lnTo>
                  <a:lnTo>
                    <a:pt x="246140" y="155546"/>
                  </a:lnTo>
                  <a:lnTo>
                    <a:pt x="245302" y="153415"/>
                  </a:lnTo>
                  <a:lnTo>
                    <a:pt x="244428" y="151285"/>
                  </a:lnTo>
                  <a:lnTo>
                    <a:pt x="243518" y="149154"/>
                  </a:lnTo>
                  <a:lnTo>
                    <a:pt x="242586" y="147023"/>
                  </a:lnTo>
                  <a:lnTo>
                    <a:pt x="241608" y="144892"/>
                  </a:lnTo>
                  <a:lnTo>
                    <a:pt x="240601" y="142761"/>
                  </a:lnTo>
                  <a:lnTo>
                    <a:pt x="239570" y="140631"/>
                  </a:lnTo>
                  <a:lnTo>
                    <a:pt x="238488" y="138500"/>
                  </a:lnTo>
                  <a:lnTo>
                    <a:pt x="237384" y="136369"/>
                  </a:lnTo>
                  <a:lnTo>
                    <a:pt x="236246" y="134238"/>
                  </a:lnTo>
                  <a:lnTo>
                    <a:pt x="235067" y="132108"/>
                  </a:lnTo>
                  <a:lnTo>
                    <a:pt x="233866" y="129977"/>
                  </a:lnTo>
                  <a:lnTo>
                    <a:pt x="232621" y="127846"/>
                  </a:lnTo>
                  <a:lnTo>
                    <a:pt x="231347" y="125715"/>
                  </a:lnTo>
                  <a:lnTo>
                    <a:pt x="230050" y="123585"/>
                  </a:lnTo>
                  <a:lnTo>
                    <a:pt x="228704" y="121454"/>
                  </a:lnTo>
                  <a:lnTo>
                    <a:pt x="227337" y="119323"/>
                  </a:lnTo>
                  <a:lnTo>
                    <a:pt x="225941" y="117192"/>
                  </a:lnTo>
                  <a:lnTo>
                    <a:pt x="224507" y="115061"/>
                  </a:lnTo>
                  <a:lnTo>
                    <a:pt x="223054" y="112931"/>
                  </a:lnTo>
                  <a:lnTo>
                    <a:pt x="221567" y="110800"/>
                  </a:lnTo>
                  <a:lnTo>
                    <a:pt x="220053" y="108669"/>
                  </a:lnTo>
                  <a:lnTo>
                    <a:pt x="218522" y="106538"/>
                  </a:lnTo>
                  <a:lnTo>
                    <a:pt x="216954" y="104408"/>
                  </a:lnTo>
                  <a:lnTo>
                    <a:pt x="215370" y="102277"/>
                  </a:lnTo>
                  <a:lnTo>
                    <a:pt x="213768" y="100146"/>
                  </a:lnTo>
                  <a:lnTo>
                    <a:pt x="212138" y="98015"/>
                  </a:lnTo>
                  <a:lnTo>
                    <a:pt x="210497" y="95884"/>
                  </a:lnTo>
                  <a:lnTo>
                    <a:pt x="208837" y="93754"/>
                  </a:lnTo>
                  <a:lnTo>
                    <a:pt x="207161" y="91623"/>
                  </a:lnTo>
                  <a:lnTo>
                    <a:pt x="205477" y="89492"/>
                  </a:lnTo>
                  <a:lnTo>
                    <a:pt x="203779" y="87361"/>
                  </a:lnTo>
                  <a:lnTo>
                    <a:pt x="202074" y="85231"/>
                  </a:lnTo>
                  <a:lnTo>
                    <a:pt x="200364" y="83100"/>
                  </a:lnTo>
                  <a:lnTo>
                    <a:pt x="198648" y="80969"/>
                  </a:lnTo>
                  <a:lnTo>
                    <a:pt x="196932" y="78838"/>
                  </a:lnTo>
                  <a:lnTo>
                    <a:pt x="195217" y="76707"/>
                  </a:lnTo>
                  <a:lnTo>
                    <a:pt x="193507" y="74577"/>
                  </a:lnTo>
                  <a:lnTo>
                    <a:pt x="191801" y="72446"/>
                  </a:lnTo>
                  <a:lnTo>
                    <a:pt x="190105" y="70315"/>
                  </a:lnTo>
                  <a:lnTo>
                    <a:pt x="188422" y="68184"/>
                  </a:lnTo>
                  <a:lnTo>
                    <a:pt x="186747" y="66054"/>
                  </a:lnTo>
                  <a:lnTo>
                    <a:pt x="185098" y="63923"/>
                  </a:lnTo>
                  <a:lnTo>
                    <a:pt x="183464" y="61792"/>
                  </a:lnTo>
                  <a:lnTo>
                    <a:pt x="181848" y="59661"/>
                  </a:lnTo>
                  <a:lnTo>
                    <a:pt x="180268" y="57530"/>
                  </a:lnTo>
                  <a:lnTo>
                    <a:pt x="178706" y="55400"/>
                  </a:lnTo>
                  <a:lnTo>
                    <a:pt x="177178" y="53269"/>
                  </a:lnTo>
                  <a:lnTo>
                    <a:pt x="175689" y="51138"/>
                  </a:lnTo>
                  <a:lnTo>
                    <a:pt x="174222" y="49007"/>
                  </a:lnTo>
                  <a:lnTo>
                    <a:pt x="172811" y="46877"/>
                  </a:lnTo>
                  <a:lnTo>
                    <a:pt x="171435" y="44746"/>
                  </a:lnTo>
                  <a:lnTo>
                    <a:pt x="170091" y="42615"/>
                  </a:lnTo>
                  <a:lnTo>
                    <a:pt x="168817" y="40484"/>
                  </a:lnTo>
                  <a:lnTo>
                    <a:pt x="167576" y="38353"/>
                  </a:lnTo>
                  <a:lnTo>
                    <a:pt x="166389" y="36223"/>
                  </a:lnTo>
                  <a:lnTo>
                    <a:pt x="165266" y="34092"/>
                  </a:lnTo>
                  <a:lnTo>
                    <a:pt x="164181" y="31961"/>
                  </a:lnTo>
                  <a:lnTo>
                    <a:pt x="163172" y="29830"/>
                  </a:lnTo>
                  <a:lnTo>
                    <a:pt x="162220" y="27700"/>
                  </a:lnTo>
                  <a:lnTo>
                    <a:pt x="161308" y="25569"/>
                  </a:lnTo>
                  <a:lnTo>
                    <a:pt x="160499" y="23438"/>
                  </a:lnTo>
                  <a:lnTo>
                    <a:pt x="159733" y="21307"/>
                  </a:lnTo>
                  <a:lnTo>
                    <a:pt x="159030" y="19176"/>
                  </a:lnTo>
                  <a:lnTo>
                    <a:pt x="158418" y="17046"/>
                  </a:lnTo>
                  <a:lnTo>
                    <a:pt x="157852" y="14915"/>
                  </a:lnTo>
                  <a:lnTo>
                    <a:pt x="157372" y="12784"/>
                  </a:lnTo>
                  <a:lnTo>
                    <a:pt x="156968" y="10653"/>
                  </a:lnTo>
                  <a:lnTo>
                    <a:pt x="156612" y="8523"/>
                  </a:lnTo>
                  <a:lnTo>
                    <a:pt x="156366" y="6392"/>
                  </a:lnTo>
                  <a:lnTo>
                    <a:pt x="156177" y="4261"/>
                  </a:lnTo>
                  <a:lnTo>
                    <a:pt x="156049" y="2130"/>
                  </a:lnTo>
                  <a:lnTo>
                    <a:pt x="156029" y="0"/>
                  </a:lnTo>
                  <a:lnTo>
                    <a:pt x="368026" y="0"/>
                  </a:lnTo>
                  <a:lnTo>
                    <a:pt x="368005" y="2130"/>
                  </a:lnTo>
                  <a:lnTo>
                    <a:pt x="367878" y="4261"/>
                  </a:lnTo>
                  <a:lnTo>
                    <a:pt x="367689" y="6392"/>
                  </a:lnTo>
                  <a:lnTo>
                    <a:pt x="367442" y="8523"/>
                  </a:lnTo>
                  <a:lnTo>
                    <a:pt x="367086" y="10653"/>
                  </a:lnTo>
                  <a:lnTo>
                    <a:pt x="366682" y="12784"/>
                  </a:lnTo>
                  <a:lnTo>
                    <a:pt x="366202" y="14915"/>
                  </a:lnTo>
                  <a:lnTo>
                    <a:pt x="365636" y="17046"/>
                  </a:lnTo>
                  <a:lnTo>
                    <a:pt x="365024" y="19176"/>
                  </a:lnTo>
                  <a:lnTo>
                    <a:pt x="364321" y="21307"/>
                  </a:lnTo>
                  <a:lnTo>
                    <a:pt x="363556" y="23438"/>
                  </a:lnTo>
                  <a:lnTo>
                    <a:pt x="362746" y="25569"/>
                  </a:lnTo>
                  <a:lnTo>
                    <a:pt x="361835" y="27700"/>
                  </a:lnTo>
                  <a:lnTo>
                    <a:pt x="360883" y="29830"/>
                  </a:lnTo>
                  <a:lnTo>
                    <a:pt x="359874" y="31961"/>
                  </a:lnTo>
                  <a:lnTo>
                    <a:pt x="358788" y="34092"/>
                  </a:lnTo>
                  <a:lnTo>
                    <a:pt x="357666" y="36223"/>
                  </a:lnTo>
                  <a:lnTo>
                    <a:pt x="356478" y="38353"/>
                  </a:lnTo>
                  <a:lnTo>
                    <a:pt x="355237" y="40484"/>
                  </a:lnTo>
                  <a:lnTo>
                    <a:pt x="353963" y="42615"/>
                  </a:lnTo>
                  <a:lnTo>
                    <a:pt x="352620" y="44746"/>
                  </a:lnTo>
                  <a:lnTo>
                    <a:pt x="351244" y="46877"/>
                  </a:lnTo>
                  <a:lnTo>
                    <a:pt x="349832" y="49007"/>
                  </a:lnTo>
                  <a:lnTo>
                    <a:pt x="348366" y="51138"/>
                  </a:lnTo>
                  <a:lnTo>
                    <a:pt x="346876" y="53269"/>
                  </a:lnTo>
                  <a:lnTo>
                    <a:pt x="345349" y="55400"/>
                  </a:lnTo>
                  <a:lnTo>
                    <a:pt x="343787" y="57530"/>
                  </a:lnTo>
                  <a:lnTo>
                    <a:pt x="342206" y="59661"/>
                  </a:lnTo>
                  <a:lnTo>
                    <a:pt x="340591" y="61792"/>
                  </a:lnTo>
                  <a:lnTo>
                    <a:pt x="338957" y="63923"/>
                  </a:lnTo>
                  <a:lnTo>
                    <a:pt x="337308" y="66054"/>
                  </a:lnTo>
                  <a:lnTo>
                    <a:pt x="335633" y="68184"/>
                  </a:lnTo>
                  <a:lnTo>
                    <a:pt x="333949" y="70315"/>
                  </a:lnTo>
                  <a:lnTo>
                    <a:pt x="332254" y="72446"/>
                  </a:lnTo>
                  <a:lnTo>
                    <a:pt x="330548" y="74577"/>
                  </a:lnTo>
                  <a:lnTo>
                    <a:pt x="328838" y="76707"/>
                  </a:lnTo>
                  <a:lnTo>
                    <a:pt x="327122" y="78838"/>
                  </a:lnTo>
                  <a:lnTo>
                    <a:pt x="325406" y="80969"/>
                  </a:lnTo>
                  <a:lnTo>
                    <a:pt x="323691" y="83100"/>
                  </a:lnTo>
                  <a:lnTo>
                    <a:pt x="321981" y="85231"/>
                  </a:lnTo>
                  <a:lnTo>
                    <a:pt x="320276" y="87361"/>
                  </a:lnTo>
                  <a:lnTo>
                    <a:pt x="318577" y="89492"/>
                  </a:lnTo>
                  <a:lnTo>
                    <a:pt x="316893" y="91623"/>
                  </a:lnTo>
                  <a:lnTo>
                    <a:pt x="315217" y="93754"/>
                  </a:lnTo>
                  <a:lnTo>
                    <a:pt x="313558" y="95884"/>
                  </a:lnTo>
                  <a:lnTo>
                    <a:pt x="311916" y="98015"/>
                  </a:lnTo>
                  <a:lnTo>
                    <a:pt x="310286" y="100146"/>
                  </a:lnTo>
                  <a:lnTo>
                    <a:pt x="308684" y="102277"/>
                  </a:lnTo>
                  <a:lnTo>
                    <a:pt x="307100" y="104408"/>
                  </a:lnTo>
                  <a:lnTo>
                    <a:pt x="305533" y="106538"/>
                  </a:lnTo>
                  <a:lnTo>
                    <a:pt x="304002" y="108669"/>
                  </a:lnTo>
                  <a:lnTo>
                    <a:pt x="302487" y="110800"/>
                  </a:lnTo>
                  <a:lnTo>
                    <a:pt x="301001" y="112931"/>
                  </a:lnTo>
                  <a:lnTo>
                    <a:pt x="299547" y="115061"/>
                  </a:lnTo>
                  <a:lnTo>
                    <a:pt x="298113" y="117192"/>
                  </a:lnTo>
                  <a:lnTo>
                    <a:pt x="296718" y="119323"/>
                  </a:lnTo>
                  <a:lnTo>
                    <a:pt x="295351" y="121454"/>
                  </a:lnTo>
                  <a:lnTo>
                    <a:pt x="294004" y="123585"/>
                  </a:lnTo>
                  <a:lnTo>
                    <a:pt x="292708" y="125715"/>
                  </a:lnTo>
                  <a:lnTo>
                    <a:pt x="291433" y="127846"/>
                  </a:lnTo>
                  <a:lnTo>
                    <a:pt x="290189" y="129977"/>
                  </a:lnTo>
                  <a:lnTo>
                    <a:pt x="288988" y="132108"/>
                  </a:lnTo>
                  <a:lnTo>
                    <a:pt x="287809" y="134238"/>
                  </a:lnTo>
                  <a:lnTo>
                    <a:pt x="286670" y="136369"/>
                  </a:lnTo>
                  <a:lnTo>
                    <a:pt x="285566" y="138500"/>
                  </a:lnTo>
                  <a:lnTo>
                    <a:pt x="284485" y="140631"/>
                  </a:lnTo>
                  <a:lnTo>
                    <a:pt x="283453" y="142761"/>
                  </a:lnTo>
                  <a:lnTo>
                    <a:pt x="282447" y="144892"/>
                  </a:lnTo>
                  <a:lnTo>
                    <a:pt x="281468" y="147023"/>
                  </a:lnTo>
                  <a:lnTo>
                    <a:pt x="280537" y="149154"/>
                  </a:lnTo>
                  <a:lnTo>
                    <a:pt x="279626" y="151285"/>
                  </a:lnTo>
                  <a:lnTo>
                    <a:pt x="278752" y="153415"/>
                  </a:lnTo>
                  <a:lnTo>
                    <a:pt x="277914" y="155546"/>
                  </a:lnTo>
                  <a:lnTo>
                    <a:pt x="277097" y="157677"/>
                  </a:lnTo>
                  <a:lnTo>
                    <a:pt x="276323" y="159808"/>
                  </a:lnTo>
                  <a:lnTo>
                    <a:pt x="275575" y="161938"/>
                  </a:lnTo>
                  <a:lnTo>
                    <a:pt x="274850" y="164069"/>
                  </a:lnTo>
                  <a:lnTo>
                    <a:pt x="274169" y="166200"/>
                  </a:lnTo>
                  <a:lnTo>
                    <a:pt x="273506" y="168331"/>
                  </a:lnTo>
                  <a:lnTo>
                    <a:pt x="272872" y="170462"/>
                  </a:lnTo>
                  <a:lnTo>
                    <a:pt x="272272" y="172592"/>
                  </a:lnTo>
                  <a:lnTo>
                    <a:pt x="271690" y="174723"/>
                  </a:lnTo>
                  <a:lnTo>
                    <a:pt x="271141" y="176854"/>
                  </a:lnTo>
                  <a:lnTo>
                    <a:pt x="270617" y="178985"/>
                  </a:lnTo>
                  <a:lnTo>
                    <a:pt x="270109" y="181115"/>
                  </a:lnTo>
                  <a:lnTo>
                    <a:pt x="269637" y="183246"/>
                  </a:lnTo>
                  <a:lnTo>
                    <a:pt x="269182" y="185377"/>
                  </a:lnTo>
                  <a:lnTo>
                    <a:pt x="268747" y="187508"/>
                  </a:lnTo>
                  <a:lnTo>
                    <a:pt x="268341" y="189639"/>
                  </a:lnTo>
                  <a:lnTo>
                    <a:pt x="267949" y="191769"/>
                  </a:lnTo>
                  <a:lnTo>
                    <a:pt x="267580" y="193900"/>
                  </a:lnTo>
                  <a:lnTo>
                    <a:pt x="267233" y="196031"/>
                  </a:lnTo>
                  <a:lnTo>
                    <a:pt x="266897" y="198162"/>
                  </a:lnTo>
                  <a:lnTo>
                    <a:pt x="266587" y="200292"/>
                  </a:lnTo>
                  <a:lnTo>
                    <a:pt x="266292" y="202423"/>
                  </a:lnTo>
                  <a:lnTo>
                    <a:pt x="266009" y="204554"/>
                  </a:lnTo>
                  <a:lnTo>
                    <a:pt x="265749" y="206685"/>
                  </a:lnTo>
                  <a:lnTo>
                    <a:pt x="265500" y="208816"/>
                  </a:lnTo>
                  <a:lnTo>
                    <a:pt x="265265" y="210946"/>
                  </a:lnTo>
                  <a:lnTo>
                    <a:pt x="265047" y="213077"/>
                  </a:lnTo>
                  <a:lnTo>
                    <a:pt x="264838" y="215208"/>
                  </a:lnTo>
                  <a:lnTo>
                    <a:pt x="264646" y="217339"/>
                  </a:lnTo>
                  <a:lnTo>
                    <a:pt x="264464" y="219469"/>
                  </a:lnTo>
                  <a:lnTo>
                    <a:pt x="264291" y="221600"/>
                  </a:lnTo>
                  <a:lnTo>
                    <a:pt x="264135" y="223731"/>
                  </a:lnTo>
                  <a:lnTo>
                    <a:pt x="263985" y="225862"/>
                  </a:lnTo>
                  <a:lnTo>
                    <a:pt x="263845" y="227993"/>
                  </a:lnTo>
                  <a:lnTo>
                    <a:pt x="263717" y="230123"/>
                  </a:lnTo>
                  <a:lnTo>
                    <a:pt x="263595" y="232254"/>
                  </a:lnTo>
                  <a:lnTo>
                    <a:pt x="263483" y="234385"/>
                  </a:lnTo>
                  <a:lnTo>
                    <a:pt x="263380" y="236516"/>
                  </a:lnTo>
                  <a:lnTo>
                    <a:pt x="263282" y="238646"/>
                  </a:lnTo>
                  <a:lnTo>
                    <a:pt x="263194" y="240777"/>
                  </a:lnTo>
                  <a:lnTo>
                    <a:pt x="263112" y="242908"/>
                  </a:lnTo>
                  <a:lnTo>
                    <a:pt x="263035" y="245039"/>
                  </a:lnTo>
                  <a:lnTo>
                    <a:pt x="262968" y="247170"/>
                  </a:lnTo>
                  <a:lnTo>
                    <a:pt x="262904" y="249300"/>
                  </a:lnTo>
                  <a:lnTo>
                    <a:pt x="262847" y="251431"/>
                  </a:lnTo>
                  <a:lnTo>
                    <a:pt x="262796" y="253562"/>
                  </a:lnTo>
                  <a:lnTo>
                    <a:pt x="262748" y="255693"/>
                  </a:lnTo>
                  <a:lnTo>
                    <a:pt x="262708" y="257823"/>
                  </a:lnTo>
                  <a:lnTo>
                    <a:pt x="262671" y="259954"/>
                  </a:lnTo>
                  <a:lnTo>
                    <a:pt x="262638" y="262085"/>
                  </a:lnTo>
                  <a:lnTo>
                    <a:pt x="262612" y="264216"/>
                  </a:lnTo>
                  <a:lnTo>
                    <a:pt x="262590" y="266346"/>
                  </a:lnTo>
                  <a:lnTo>
                    <a:pt x="262571" y="268477"/>
                  </a:lnTo>
                  <a:lnTo>
                    <a:pt x="262558" y="270608"/>
                  </a:lnTo>
                  <a:lnTo>
                    <a:pt x="262548" y="272739"/>
                  </a:lnTo>
                  <a:lnTo>
                    <a:pt x="262543" y="274870"/>
                  </a:lnTo>
                  <a:lnTo>
                    <a:pt x="262542" y="277000"/>
                  </a:lnTo>
                  <a:lnTo>
                    <a:pt x="262544" y="279131"/>
                  </a:lnTo>
                  <a:lnTo>
                    <a:pt x="262553" y="281262"/>
                  </a:lnTo>
                  <a:lnTo>
                    <a:pt x="262564" y="283393"/>
                  </a:lnTo>
                  <a:lnTo>
                    <a:pt x="262580" y="285523"/>
                  </a:lnTo>
                  <a:lnTo>
                    <a:pt x="262602" y="287654"/>
                  </a:lnTo>
                  <a:lnTo>
                    <a:pt x="262627" y="289785"/>
                  </a:lnTo>
                  <a:lnTo>
                    <a:pt x="262658" y="291916"/>
                  </a:lnTo>
                  <a:lnTo>
                    <a:pt x="262694" y="294047"/>
                  </a:lnTo>
                  <a:lnTo>
                    <a:pt x="262734" y="296177"/>
                  </a:lnTo>
                  <a:lnTo>
                    <a:pt x="262781" y="298308"/>
                  </a:lnTo>
                  <a:lnTo>
                    <a:pt x="262833" y="300439"/>
                  </a:lnTo>
                  <a:lnTo>
                    <a:pt x="262890" y="302570"/>
                  </a:lnTo>
                  <a:lnTo>
                    <a:pt x="262957" y="304700"/>
                  </a:lnTo>
                  <a:lnTo>
                    <a:pt x="263027" y="306831"/>
                  </a:lnTo>
                  <a:lnTo>
                    <a:pt x="263105" y="308962"/>
                  </a:lnTo>
                  <a:lnTo>
                    <a:pt x="263193" y="311093"/>
                  </a:lnTo>
                  <a:lnTo>
                    <a:pt x="263285" y="313224"/>
                  </a:lnTo>
                  <a:lnTo>
                    <a:pt x="263388" y="315354"/>
                  </a:lnTo>
                  <a:lnTo>
                    <a:pt x="263500" y="317485"/>
                  </a:lnTo>
                  <a:lnTo>
                    <a:pt x="263618" y="319616"/>
                  </a:lnTo>
                  <a:lnTo>
                    <a:pt x="263752" y="321747"/>
                  </a:lnTo>
                  <a:lnTo>
                    <a:pt x="263893" y="323877"/>
                  </a:lnTo>
                  <a:lnTo>
                    <a:pt x="264045" y="326008"/>
                  </a:lnTo>
                  <a:lnTo>
                    <a:pt x="264212" y="328139"/>
                  </a:lnTo>
                  <a:lnTo>
                    <a:pt x="264387" y="330270"/>
                  </a:lnTo>
                  <a:lnTo>
                    <a:pt x="264579" y="332401"/>
                  </a:lnTo>
                  <a:lnTo>
                    <a:pt x="264785" y="334531"/>
                  </a:lnTo>
                  <a:lnTo>
                    <a:pt x="265002" y="336662"/>
                  </a:lnTo>
                  <a:lnTo>
                    <a:pt x="265241" y="338793"/>
                  </a:lnTo>
                  <a:lnTo>
                    <a:pt x="265494" y="340924"/>
                  </a:lnTo>
                  <a:lnTo>
                    <a:pt x="265761" y="343054"/>
                  </a:lnTo>
                  <a:lnTo>
                    <a:pt x="266055" y="345185"/>
                  </a:lnTo>
                  <a:lnTo>
                    <a:pt x="266362" y="347316"/>
                  </a:lnTo>
                  <a:lnTo>
                    <a:pt x="266691" y="349447"/>
                  </a:lnTo>
                  <a:lnTo>
                    <a:pt x="267045" y="351578"/>
                  </a:lnTo>
                  <a:lnTo>
                    <a:pt x="267415" y="353708"/>
                  </a:lnTo>
                  <a:lnTo>
                    <a:pt x="267817" y="355839"/>
                  </a:lnTo>
                  <a:lnTo>
                    <a:pt x="268242" y="357970"/>
                  </a:lnTo>
                  <a:lnTo>
                    <a:pt x="268686" y="360101"/>
                  </a:lnTo>
                  <a:lnTo>
                    <a:pt x="269172" y="362231"/>
                  </a:lnTo>
                  <a:lnTo>
                    <a:pt x="269677" y="364362"/>
                  </a:lnTo>
                  <a:lnTo>
                    <a:pt x="270213" y="366493"/>
                  </a:lnTo>
                  <a:lnTo>
                    <a:pt x="270788" y="368624"/>
                  </a:lnTo>
                  <a:lnTo>
                    <a:pt x="271385" y="370755"/>
                  </a:lnTo>
                  <a:lnTo>
                    <a:pt x="272025" y="372885"/>
                  </a:lnTo>
                  <a:lnTo>
                    <a:pt x="272702" y="375016"/>
                  </a:lnTo>
                  <a:lnTo>
                    <a:pt x="273402" y="377147"/>
                  </a:lnTo>
                  <a:lnTo>
                    <a:pt x="274162" y="379278"/>
                  </a:lnTo>
                  <a:lnTo>
                    <a:pt x="274951" y="381408"/>
                  </a:lnTo>
                  <a:lnTo>
                    <a:pt x="275777" y="383539"/>
                  </a:lnTo>
                  <a:lnTo>
                    <a:pt x="276662" y="385670"/>
                  </a:lnTo>
                  <a:lnTo>
                    <a:pt x="277576" y="387801"/>
                  </a:lnTo>
                  <a:lnTo>
                    <a:pt x="278544" y="389932"/>
                  </a:lnTo>
                  <a:lnTo>
                    <a:pt x="279564" y="392062"/>
                  </a:lnTo>
                  <a:lnTo>
                    <a:pt x="280617" y="394193"/>
                  </a:lnTo>
                  <a:lnTo>
                    <a:pt x="281742" y="396324"/>
                  </a:lnTo>
                  <a:lnTo>
                    <a:pt x="282910" y="398455"/>
                  </a:lnTo>
                  <a:lnTo>
                    <a:pt x="284119" y="400585"/>
                  </a:lnTo>
                  <a:lnTo>
                    <a:pt x="285409" y="402716"/>
                  </a:lnTo>
                  <a:lnTo>
                    <a:pt x="286737" y="404847"/>
                  </a:lnTo>
                  <a:lnTo>
                    <a:pt x="288125" y="406978"/>
                  </a:lnTo>
                  <a:lnTo>
                    <a:pt x="289584" y="409108"/>
                  </a:lnTo>
                  <a:lnTo>
                    <a:pt x="291082" y="411239"/>
                  </a:lnTo>
                  <a:lnTo>
                    <a:pt x="292662" y="413370"/>
                  </a:lnTo>
                  <a:lnTo>
                    <a:pt x="294299" y="415501"/>
                  </a:lnTo>
                  <a:lnTo>
                    <a:pt x="295979" y="417632"/>
                  </a:lnTo>
                  <a:lnTo>
                    <a:pt x="297760" y="419762"/>
                  </a:lnTo>
                  <a:lnTo>
                    <a:pt x="299584" y="421893"/>
                  </a:lnTo>
                  <a:lnTo>
                    <a:pt x="301471" y="424024"/>
                  </a:lnTo>
                  <a:lnTo>
                    <a:pt x="303444" y="426155"/>
                  </a:lnTo>
                  <a:lnTo>
                    <a:pt x="305462" y="428285"/>
                  </a:lnTo>
                  <a:lnTo>
                    <a:pt x="307563" y="430416"/>
                  </a:lnTo>
                  <a:lnTo>
                    <a:pt x="309733" y="432547"/>
                  </a:lnTo>
                  <a:lnTo>
                    <a:pt x="311949" y="434678"/>
                  </a:lnTo>
                  <a:lnTo>
                    <a:pt x="314267" y="436809"/>
                  </a:lnTo>
                  <a:lnTo>
                    <a:pt x="316636" y="438939"/>
                  </a:lnTo>
                  <a:lnTo>
                    <a:pt x="319063" y="441070"/>
                  </a:lnTo>
                  <a:lnTo>
                    <a:pt x="321585" y="443201"/>
                  </a:lnTo>
                  <a:lnTo>
                    <a:pt x="324152" y="445332"/>
                  </a:lnTo>
                  <a:lnTo>
                    <a:pt x="326793" y="447462"/>
                  </a:lnTo>
                  <a:lnTo>
                    <a:pt x="329509" y="449593"/>
                  </a:lnTo>
                  <a:lnTo>
                    <a:pt x="332268" y="451724"/>
                  </a:lnTo>
                  <a:lnTo>
                    <a:pt x="335116" y="453855"/>
                  </a:lnTo>
                  <a:lnTo>
                    <a:pt x="338018" y="455986"/>
                  </a:lnTo>
                  <a:lnTo>
                    <a:pt x="340965" y="458116"/>
                  </a:lnTo>
                  <a:lnTo>
                    <a:pt x="344003" y="460247"/>
                  </a:lnTo>
                  <a:lnTo>
                    <a:pt x="347078" y="462378"/>
                  </a:lnTo>
                  <a:lnTo>
                    <a:pt x="350211" y="464509"/>
                  </a:lnTo>
                  <a:lnTo>
                    <a:pt x="353410" y="466639"/>
                  </a:lnTo>
                  <a:lnTo>
                    <a:pt x="356643" y="468770"/>
                  </a:lnTo>
                  <a:lnTo>
                    <a:pt x="359940" y="470901"/>
                  </a:lnTo>
                  <a:lnTo>
                    <a:pt x="363281" y="473032"/>
                  </a:lnTo>
                  <a:lnTo>
                    <a:pt x="366652" y="475163"/>
                  </a:lnTo>
                  <a:lnTo>
                    <a:pt x="370088" y="477293"/>
                  </a:lnTo>
                  <a:lnTo>
                    <a:pt x="373548" y="479424"/>
                  </a:lnTo>
                  <a:lnTo>
                    <a:pt x="377041" y="481555"/>
                  </a:lnTo>
                  <a:lnTo>
                    <a:pt x="380576" y="483686"/>
                  </a:lnTo>
                  <a:lnTo>
                    <a:pt x="384130" y="485816"/>
                  </a:lnTo>
                  <a:lnTo>
                    <a:pt x="387713" y="487947"/>
                  </a:lnTo>
                  <a:lnTo>
                    <a:pt x="391317" y="490078"/>
                  </a:lnTo>
                  <a:lnTo>
                    <a:pt x="394933" y="492209"/>
                  </a:lnTo>
                  <a:lnTo>
                    <a:pt x="398569" y="494340"/>
                  </a:lnTo>
                  <a:lnTo>
                    <a:pt x="402210" y="496470"/>
                  </a:lnTo>
                  <a:lnTo>
                    <a:pt x="405857" y="498601"/>
                  </a:lnTo>
                  <a:lnTo>
                    <a:pt x="409505" y="500732"/>
                  </a:lnTo>
                  <a:lnTo>
                    <a:pt x="413150" y="502863"/>
                  </a:lnTo>
                  <a:lnTo>
                    <a:pt x="416789" y="504993"/>
                  </a:lnTo>
                  <a:lnTo>
                    <a:pt x="420412" y="507124"/>
                  </a:lnTo>
                  <a:lnTo>
                    <a:pt x="424025" y="509255"/>
                  </a:lnTo>
                  <a:lnTo>
                    <a:pt x="427612" y="511386"/>
                  </a:lnTo>
                  <a:lnTo>
                    <a:pt x="431175" y="513517"/>
                  </a:lnTo>
                  <a:lnTo>
                    <a:pt x="434720" y="515647"/>
                  </a:lnTo>
                  <a:lnTo>
                    <a:pt x="438214" y="517778"/>
                  </a:lnTo>
                  <a:lnTo>
                    <a:pt x="441681" y="519909"/>
                  </a:lnTo>
                  <a:lnTo>
                    <a:pt x="445111" y="522040"/>
                  </a:lnTo>
                  <a:lnTo>
                    <a:pt x="448482" y="524170"/>
                  </a:lnTo>
                  <a:lnTo>
                    <a:pt x="451821" y="526301"/>
                  </a:lnTo>
                  <a:lnTo>
                    <a:pt x="455095" y="528432"/>
                  </a:lnTo>
                  <a:lnTo>
                    <a:pt x="458311" y="530563"/>
                  </a:lnTo>
                  <a:lnTo>
                    <a:pt x="461489" y="532693"/>
                  </a:lnTo>
                  <a:lnTo>
                    <a:pt x="464572" y="534824"/>
                  </a:lnTo>
                  <a:lnTo>
                    <a:pt x="467604" y="536955"/>
                  </a:lnTo>
                  <a:lnTo>
                    <a:pt x="470579" y="539086"/>
                  </a:lnTo>
                  <a:lnTo>
                    <a:pt x="473452" y="541217"/>
                  </a:lnTo>
                  <a:lnTo>
                    <a:pt x="476276" y="543347"/>
                  </a:lnTo>
                  <a:lnTo>
                    <a:pt x="479013" y="545478"/>
                  </a:lnTo>
                  <a:lnTo>
                    <a:pt x="481660" y="547609"/>
                  </a:lnTo>
                  <a:lnTo>
                    <a:pt x="484254" y="549740"/>
                  </a:lnTo>
                  <a:lnTo>
                    <a:pt x="486732" y="551870"/>
                  </a:lnTo>
                  <a:lnTo>
                    <a:pt x="489137" y="554001"/>
                  </a:lnTo>
                  <a:lnTo>
                    <a:pt x="491479" y="556132"/>
                  </a:lnTo>
                  <a:lnTo>
                    <a:pt x="493689" y="558263"/>
                  </a:lnTo>
                  <a:lnTo>
                    <a:pt x="495841" y="560394"/>
                  </a:lnTo>
                  <a:lnTo>
                    <a:pt x="497903" y="562524"/>
                  </a:lnTo>
                  <a:lnTo>
                    <a:pt x="499855" y="564655"/>
                  </a:lnTo>
                  <a:lnTo>
                    <a:pt x="501749" y="566786"/>
                  </a:lnTo>
                  <a:lnTo>
                    <a:pt x="503528" y="568917"/>
                  </a:lnTo>
                  <a:lnTo>
                    <a:pt x="505222" y="571047"/>
                  </a:lnTo>
                  <a:lnTo>
                    <a:pt x="506859" y="573178"/>
                  </a:lnTo>
                  <a:lnTo>
                    <a:pt x="508358" y="575309"/>
                  </a:lnTo>
                  <a:lnTo>
                    <a:pt x="509800" y="577440"/>
                  </a:lnTo>
                  <a:lnTo>
                    <a:pt x="511164" y="579571"/>
                  </a:lnTo>
                  <a:lnTo>
                    <a:pt x="512417" y="581701"/>
                  </a:lnTo>
                  <a:lnTo>
                    <a:pt x="513616" y="583832"/>
                  </a:lnTo>
                  <a:lnTo>
                    <a:pt x="514721" y="585963"/>
                  </a:lnTo>
                  <a:lnTo>
                    <a:pt x="515743" y="588094"/>
                  </a:lnTo>
                  <a:lnTo>
                    <a:pt x="516715" y="590224"/>
                  </a:lnTo>
                  <a:lnTo>
                    <a:pt x="517581" y="592355"/>
                  </a:lnTo>
                  <a:lnTo>
                    <a:pt x="518391" y="594486"/>
                  </a:lnTo>
                  <a:lnTo>
                    <a:pt x="519146" y="596617"/>
                  </a:lnTo>
                  <a:lnTo>
                    <a:pt x="519807" y="598748"/>
                  </a:lnTo>
                  <a:lnTo>
                    <a:pt x="520427" y="600878"/>
                  </a:lnTo>
                  <a:lnTo>
                    <a:pt x="520982" y="603009"/>
                  </a:lnTo>
                  <a:lnTo>
                    <a:pt x="521471" y="605140"/>
                  </a:lnTo>
                  <a:lnTo>
                    <a:pt x="521924" y="607271"/>
                  </a:lnTo>
                  <a:lnTo>
                    <a:pt x="522308" y="609401"/>
                  </a:lnTo>
                  <a:lnTo>
                    <a:pt x="522650" y="611532"/>
                  </a:lnTo>
                  <a:lnTo>
                    <a:pt x="522959" y="613663"/>
                  </a:lnTo>
                  <a:lnTo>
                    <a:pt x="523203" y="615794"/>
                  </a:lnTo>
                  <a:lnTo>
                    <a:pt x="523422" y="617925"/>
                  </a:lnTo>
                  <a:lnTo>
                    <a:pt x="523605" y="620055"/>
                  </a:lnTo>
                  <a:lnTo>
                    <a:pt x="523745" y="622186"/>
                  </a:lnTo>
                  <a:lnTo>
                    <a:pt x="523865" y="624317"/>
                  </a:lnTo>
                  <a:lnTo>
                    <a:pt x="523948" y="626448"/>
                  </a:lnTo>
                  <a:lnTo>
                    <a:pt x="524006" y="628578"/>
                  </a:lnTo>
                  <a:lnTo>
                    <a:pt x="524047" y="630709"/>
                  </a:lnTo>
                  <a:lnTo>
                    <a:pt x="524055" y="632840"/>
                  </a:lnTo>
                  <a:lnTo>
                    <a:pt x="524049" y="634971"/>
                  </a:lnTo>
                  <a:lnTo>
                    <a:pt x="524027" y="637102"/>
                  </a:lnTo>
                  <a:lnTo>
                    <a:pt x="523981" y="639232"/>
                  </a:lnTo>
                  <a:lnTo>
                    <a:pt x="523926" y="641363"/>
                  </a:lnTo>
                  <a:lnTo>
                    <a:pt x="523855" y="643494"/>
                  </a:lnTo>
                  <a:lnTo>
                    <a:pt x="523769" y="645625"/>
                  </a:lnTo>
                  <a:lnTo>
                    <a:pt x="523675" y="647755"/>
                  </a:lnTo>
                  <a:lnTo>
                    <a:pt x="523564" y="649886"/>
                  </a:lnTo>
                  <a:lnTo>
                    <a:pt x="523444" y="652017"/>
                  </a:lnTo>
                  <a:lnTo>
                    <a:pt x="523315" y="654148"/>
                  </a:lnTo>
                  <a:lnTo>
                    <a:pt x="523169" y="656279"/>
                  </a:lnTo>
                  <a:lnTo>
                    <a:pt x="523015" y="658409"/>
                  </a:lnTo>
                  <a:lnTo>
                    <a:pt x="522849" y="660540"/>
                  </a:lnTo>
                  <a:lnTo>
                    <a:pt x="522667" y="662671"/>
                  </a:lnTo>
                  <a:lnTo>
                    <a:pt x="522476" y="664802"/>
                  </a:lnTo>
                  <a:lnTo>
                    <a:pt x="522266" y="666932"/>
                  </a:lnTo>
                  <a:lnTo>
                    <a:pt x="522039" y="669063"/>
                  </a:lnTo>
                  <a:lnTo>
                    <a:pt x="521801" y="671194"/>
                  </a:lnTo>
                  <a:lnTo>
                    <a:pt x="521533" y="673325"/>
                  </a:lnTo>
                  <a:lnTo>
                    <a:pt x="521249" y="675455"/>
                  </a:lnTo>
                  <a:lnTo>
                    <a:pt x="520945" y="677586"/>
                  </a:lnTo>
                  <a:lnTo>
                    <a:pt x="520607" y="679717"/>
                  </a:lnTo>
                  <a:lnTo>
                    <a:pt x="520250" y="681848"/>
                  </a:lnTo>
                  <a:lnTo>
                    <a:pt x="519858" y="683979"/>
                  </a:lnTo>
                  <a:lnTo>
                    <a:pt x="519430" y="686109"/>
                  </a:lnTo>
                  <a:lnTo>
                    <a:pt x="518981" y="688240"/>
                  </a:lnTo>
                  <a:lnTo>
                    <a:pt x="518476" y="690371"/>
                  </a:lnTo>
                  <a:lnTo>
                    <a:pt x="517939" y="692502"/>
                  </a:lnTo>
                  <a:lnTo>
                    <a:pt x="517368" y="694632"/>
                  </a:lnTo>
                  <a:lnTo>
                    <a:pt x="516730" y="696763"/>
                  </a:lnTo>
                  <a:lnTo>
                    <a:pt x="516061" y="698894"/>
                  </a:lnTo>
                  <a:lnTo>
                    <a:pt x="515337" y="701025"/>
                  </a:lnTo>
                  <a:lnTo>
                    <a:pt x="514549" y="703156"/>
                  </a:lnTo>
                  <a:lnTo>
                    <a:pt x="513725" y="705286"/>
                  </a:lnTo>
                  <a:lnTo>
                    <a:pt x="512821" y="707417"/>
                  </a:lnTo>
                  <a:lnTo>
                    <a:pt x="511861" y="709548"/>
                  </a:lnTo>
                  <a:lnTo>
                    <a:pt x="510858" y="711679"/>
                  </a:lnTo>
                  <a:lnTo>
                    <a:pt x="509752" y="713809"/>
                  </a:lnTo>
                  <a:lnTo>
                    <a:pt x="508601" y="715940"/>
                  </a:lnTo>
                  <a:lnTo>
                    <a:pt x="507382" y="718071"/>
                  </a:lnTo>
                  <a:lnTo>
                    <a:pt x="506071" y="720202"/>
                  </a:lnTo>
                  <a:lnTo>
                    <a:pt x="504711" y="722333"/>
                  </a:lnTo>
                  <a:lnTo>
                    <a:pt x="503257" y="724463"/>
                  </a:lnTo>
                  <a:lnTo>
                    <a:pt x="501726" y="726594"/>
                  </a:lnTo>
                  <a:lnTo>
                    <a:pt x="500145" y="728725"/>
                  </a:lnTo>
                  <a:lnTo>
                    <a:pt x="498443" y="730856"/>
                  </a:lnTo>
                  <a:lnTo>
                    <a:pt x="496684" y="732986"/>
                  </a:lnTo>
                  <a:lnTo>
                    <a:pt x="494855" y="735117"/>
                  </a:lnTo>
                  <a:lnTo>
                    <a:pt x="492915" y="737248"/>
                  </a:lnTo>
                  <a:lnTo>
                    <a:pt x="490922" y="739379"/>
                  </a:lnTo>
                  <a:lnTo>
                    <a:pt x="488837" y="741510"/>
                  </a:lnTo>
                  <a:lnTo>
                    <a:pt x="486664" y="743640"/>
                  </a:lnTo>
                  <a:lnTo>
                    <a:pt x="484438" y="745771"/>
                  </a:lnTo>
                  <a:lnTo>
                    <a:pt x="482101" y="747902"/>
                  </a:lnTo>
                  <a:lnTo>
                    <a:pt x="479699" y="750033"/>
                  </a:lnTo>
                  <a:lnTo>
                    <a:pt x="477239" y="752163"/>
                  </a:lnTo>
                  <a:lnTo>
                    <a:pt x="474667" y="754294"/>
                  </a:lnTo>
                  <a:lnTo>
                    <a:pt x="472047" y="756425"/>
                  </a:lnTo>
                  <a:lnTo>
                    <a:pt x="469353" y="758556"/>
                  </a:lnTo>
                  <a:lnTo>
                    <a:pt x="466574" y="760687"/>
                  </a:lnTo>
                  <a:lnTo>
                    <a:pt x="463752" y="762817"/>
                  </a:lnTo>
                  <a:lnTo>
                    <a:pt x="460844" y="764948"/>
                  </a:lnTo>
                  <a:lnTo>
                    <a:pt x="457880" y="767079"/>
                  </a:lnTo>
                  <a:lnTo>
                    <a:pt x="454875" y="769210"/>
                  </a:lnTo>
                  <a:lnTo>
                    <a:pt x="451781" y="771340"/>
                  </a:lnTo>
                  <a:lnTo>
                    <a:pt x="448653" y="773471"/>
                  </a:lnTo>
                  <a:lnTo>
                    <a:pt x="445478" y="775602"/>
                  </a:lnTo>
                  <a:lnTo>
                    <a:pt x="442242" y="777733"/>
                  </a:lnTo>
                  <a:lnTo>
                    <a:pt x="438977" y="779864"/>
                  </a:lnTo>
                  <a:lnTo>
                    <a:pt x="435665" y="781994"/>
                  </a:lnTo>
                  <a:lnTo>
                    <a:pt x="432317" y="784125"/>
                  </a:lnTo>
                  <a:lnTo>
                    <a:pt x="428947" y="786256"/>
                  </a:lnTo>
                  <a:lnTo>
                    <a:pt x="425536" y="788387"/>
                  </a:lnTo>
                  <a:lnTo>
                    <a:pt x="422107" y="790517"/>
                  </a:lnTo>
                  <a:lnTo>
                    <a:pt x="418661" y="792648"/>
                  </a:lnTo>
                  <a:lnTo>
                    <a:pt x="415192" y="794779"/>
                  </a:lnTo>
                  <a:lnTo>
                    <a:pt x="411716" y="796910"/>
                  </a:lnTo>
                  <a:lnTo>
                    <a:pt x="408229" y="799040"/>
                  </a:lnTo>
                  <a:lnTo>
                    <a:pt x="404740" y="801171"/>
                  </a:lnTo>
                  <a:lnTo>
                    <a:pt x="401249" y="803302"/>
                  </a:lnTo>
                  <a:lnTo>
                    <a:pt x="397764" y="805433"/>
                  </a:lnTo>
                  <a:lnTo>
                    <a:pt x="394287" y="807564"/>
                  </a:lnTo>
                  <a:lnTo>
                    <a:pt x="390816" y="809694"/>
                  </a:lnTo>
                  <a:lnTo>
                    <a:pt x="387370" y="811825"/>
                  </a:lnTo>
                  <a:lnTo>
                    <a:pt x="383937" y="813956"/>
                  </a:lnTo>
                  <a:lnTo>
                    <a:pt x="380526" y="816087"/>
                  </a:lnTo>
                  <a:lnTo>
                    <a:pt x="377149" y="818217"/>
                  </a:lnTo>
                  <a:lnTo>
                    <a:pt x="373792" y="820348"/>
                  </a:lnTo>
                  <a:lnTo>
                    <a:pt x="370475" y="822479"/>
                  </a:lnTo>
                  <a:lnTo>
                    <a:pt x="367197" y="824610"/>
                  </a:lnTo>
                  <a:lnTo>
                    <a:pt x="363943" y="826741"/>
                  </a:lnTo>
                  <a:lnTo>
                    <a:pt x="360755" y="828871"/>
                  </a:lnTo>
                  <a:lnTo>
                    <a:pt x="357600" y="831002"/>
                  </a:lnTo>
                  <a:lnTo>
                    <a:pt x="354487" y="833133"/>
                  </a:lnTo>
                  <a:lnTo>
                    <a:pt x="351445" y="835264"/>
                  </a:lnTo>
                  <a:lnTo>
                    <a:pt x="348438" y="837394"/>
                  </a:lnTo>
                  <a:lnTo>
                    <a:pt x="345494" y="839525"/>
                  </a:lnTo>
                  <a:lnTo>
                    <a:pt x="342616" y="841656"/>
                  </a:lnTo>
                  <a:lnTo>
                    <a:pt x="339777" y="843787"/>
                  </a:lnTo>
                  <a:lnTo>
                    <a:pt x="337026" y="845918"/>
                  </a:lnTo>
                  <a:lnTo>
                    <a:pt x="334330" y="848048"/>
                  </a:lnTo>
                  <a:lnTo>
                    <a:pt x="331682" y="850179"/>
                  </a:lnTo>
                  <a:lnTo>
                    <a:pt x="329136" y="852310"/>
                  </a:lnTo>
                  <a:lnTo>
                    <a:pt x="326635" y="854441"/>
                  </a:lnTo>
                  <a:lnTo>
                    <a:pt x="324206" y="856571"/>
                  </a:lnTo>
                  <a:lnTo>
                    <a:pt x="321864" y="858702"/>
                  </a:lnTo>
                  <a:lnTo>
                    <a:pt x="319570" y="860833"/>
                  </a:lnTo>
                  <a:lnTo>
                    <a:pt x="317371" y="862964"/>
                  </a:lnTo>
                  <a:lnTo>
                    <a:pt x="315243" y="865095"/>
                  </a:lnTo>
                  <a:lnTo>
                    <a:pt x="313164" y="867225"/>
                  </a:lnTo>
                  <a:lnTo>
                    <a:pt x="311204" y="869356"/>
                  </a:lnTo>
                  <a:lnTo>
                    <a:pt x="309295" y="871487"/>
                  </a:lnTo>
                  <a:lnTo>
                    <a:pt x="307456" y="873618"/>
                  </a:lnTo>
                  <a:lnTo>
                    <a:pt x="305719" y="875748"/>
                  </a:lnTo>
                  <a:lnTo>
                    <a:pt x="304033" y="877879"/>
                  </a:lnTo>
                  <a:lnTo>
                    <a:pt x="302439" y="880010"/>
                  </a:lnTo>
                  <a:lnTo>
                    <a:pt x="300926" y="882141"/>
                  </a:lnTo>
                  <a:lnTo>
                    <a:pt x="299463" y="884272"/>
                  </a:lnTo>
                  <a:lnTo>
                    <a:pt x="298114" y="886402"/>
                  </a:lnTo>
                  <a:lnTo>
                    <a:pt x="296825" y="888533"/>
                  </a:lnTo>
                  <a:lnTo>
                    <a:pt x="295597" y="890664"/>
                  </a:lnTo>
                  <a:lnTo>
                    <a:pt x="294480" y="892795"/>
                  </a:lnTo>
                  <a:lnTo>
                    <a:pt x="293411" y="894925"/>
                  </a:lnTo>
                  <a:lnTo>
                    <a:pt x="292426" y="897056"/>
                  </a:lnTo>
                  <a:lnTo>
                    <a:pt x="291527" y="899187"/>
                  </a:lnTo>
                  <a:lnTo>
                    <a:pt x="290677" y="901318"/>
                  </a:lnTo>
                  <a:lnTo>
                    <a:pt x="289929" y="903449"/>
                  </a:lnTo>
                  <a:lnTo>
                    <a:pt x="289246" y="905579"/>
                  </a:lnTo>
                  <a:lnTo>
                    <a:pt x="288614" y="907710"/>
                  </a:lnTo>
                  <a:lnTo>
                    <a:pt x="288094" y="909841"/>
                  </a:lnTo>
                  <a:lnTo>
                    <a:pt x="287621" y="911972"/>
                  </a:lnTo>
                  <a:lnTo>
                    <a:pt x="287218" y="914102"/>
                  </a:lnTo>
                  <a:lnTo>
                    <a:pt x="286904" y="916233"/>
                  </a:lnTo>
                  <a:lnTo>
                    <a:pt x="286636" y="918364"/>
                  </a:lnTo>
                  <a:lnTo>
                    <a:pt x="286455" y="920495"/>
                  </a:lnTo>
                  <a:lnTo>
                    <a:pt x="286342" y="922626"/>
                  </a:lnTo>
                  <a:lnTo>
                    <a:pt x="286273" y="924756"/>
                  </a:lnTo>
                  <a:lnTo>
                    <a:pt x="286307" y="926887"/>
                  </a:lnTo>
                  <a:lnTo>
                    <a:pt x="286388" y="929018"/>
                  </a:lnTo>
                  <a:lnTo>
                    <a:pt x="286526" y="931149"/>
                  </a:lnTo>
                  <a:lnTo>
                    <a:pt x="286753" y="933279"/>
                  </a:lnTo>
                  <a:lnTo>
                    <a:pt x="287021" y="935410"/>
                  </a:lnTo>
                  <a:lnTo>
                    <a:pt x="287362" y="937541"/>
                  </a:lnTo>
                  <a:lnTo>
                    <a:pt x="287770" y="939672"/>
                  </a:lnTo>
                  <a:lnTo>
                    <a:pt x="288219" y="941802"/>
                  </a:lnTo>
                  <a:lnTo>
                    <a:pt x="288754" y="943933"/>
                  </a:lnTo>
                  <a:lnTo>
                    <a:pt x="289336" y="946064"/>
                  </a:lnTo>
                  <a:lnTo>
                    <a:pt x="289964" y="948195"/>
                  </a:lnTo>
                  <a:lnTo>
                    <a:pt x="290676" y="950326"/>
                  </a:lnTo>
                  <a:lnTo>
                    <a:pt x="291425" y="952456"/>
                  </a:lnTo>
                  <a:lnTo>
                    <a:pt x="292231" y="954587"/>
                  </a:lnTo>
                  <a:lnTo>
                    <a:pt x="293102" y="956718"/>
                  </a:lnTo>
                  <a:lnTo>
                    <a:pt x="294007" y="958849"/>
                  </a:lnTo>
                  <a:lnTo>
                    <a:pt x="294980" y="960979"/>
                  </a:lnTo>
                  <a:lnTo>
                    <a:pt x="295999" y="963110"/>
                  </a:lnTo>
                  <a:lnTo>
                    <a:pt x="297051" y="965241"/>
                  </a:lnTo>
                  <a:lnTo>
                    <a:pt x="298178" y="967372"/>
                  </a:lnTo>
                  <a:lnTo>
                    <a:pt x="299334" y="969503"/>
                  </a:lnTo>
                  <a:lnTo>
                    <a:pt x="300532" y="971633"/>
                  </a:lnTo>
                  <a:lnTo>
                    <a:pt x="301786" y="973764"/>
                  </a:lnTo>
                  <a:lnTo>
                    <a:pt x="303067" y="975895"/>
                  </a:lnTo>
                  <a:lnTo>
                    <a:pt x="304396" y="978026"/>
                  </a:lnTo>
                  <a:lnTo>
                    <a:pt x="305763" y="980156"/>
                  </a:lnTo>
                  <a:lnTo>
                    <a:pt x="307155" y="982287"/>
                  </a:lnTo>
                  <a:lnTo>
                    <a:pt x="308596" y="984418"/>
                  </a:lnTo>
                  <a:lnTo>
                    <a:pt x="310062" y="986549"/>
                  </a:lnTo>
                  <a:lnTo>
                    <a:pt x="311552" y="988680"/>
                  </a:lnTo>
                  <a:lnTo>
                    <a:pt x="313082" y="990810"/>
                  </a:lnTo>
                  <a:lnTo>
                    <a:pt x="314628" y="992941"/>
                  </a:lnTo>
                  <a:lnTo>
                    <a:pt x="316200" y="995072"/>
                  </a:lnTo>
                  <a:lnTo>
                    <a:pt x="317795" y="997203"/>
                  </a:lnTo>
                  <a:lnTo>
                    <a:pt x="319403" y="999333"/>
                  </a:lnTo>
                  <a:lnTo>
                    <a:pt x="321034" y="1001464"/>
                  </a:lnTo>
                  <a:lnTo>
                    <a:pt x="322675" y="1003595"/>
                  </a:lnTo>
                  <a:lnTo>
                    <a:pt x="324325" y="1005726"/>
                  </a:lnTo>
                  <a:lnTo>
                    <a:pt x="325987" y="1007857"/>
                  </a:lnTo>
                  <a:lnTo>
                    <a:pt x="327652" y="1009987"/>
                  </a:lnTo>
                  <a:lnTo>
                    <a:pt x="329321" y="1012118"/>
                  </a:lnTo>
                  <a:lnTo>
                    <a:pt x="330990" y="1014249"/>
                  </a:lnTo>
                  <a:lnTo>
                    <a:pt x="332656" y="1016380"/>
                  </a:lnTo>
                  <a:lnTo>
                    <a:pt x="334317" y="1018510"/>
                  </a:lnTo>
                  <a:lnTo>
                    <a:pt x="335967" y="1020641"/>
                  </a:lnTo>
                  <a:lnTo>
                    <a:pt x="337611" y="1022772"/>
                  </a:lnTo>
                  <a:lnTo>
                    <a:pt x="339234" y="1024903"/>
                  </a:lnTo>
                  <a:lnTo>
                    <a:pt x="340842" y="1027034"/>
                  </a:lnTo>
                  <a:lnTo>
                    <a:pt x="342434" y="1029164"/>
                  </a:lnTo>
                  <a:lnTo>
                    <a:pt x="343994" y="1031295"/>
                  </a:lnTo>
                  <a:lnTo>
                    <a:pt x="345536" y="1033426"/>
                  </a:lnTo>
                  <a:lnTo>
                    <a:pt x="347046" y="1035557"/>
                  </a:lnTo>
                  <a:lnTo>
                    <a:pt x="348520" y="1037687"/>
                  </a:lnTo>
                  <a:lnTo>
                    <a:pt x="349971" y="1039818"/>
                  </a:lnTo>
                  <a:lnTo>
                    <a:pt x="351370" y="1041949"/>
                  </a:lnTo>
                  <a:lnTo>
                    <a:pt x="352734" y="1044080"/>
                  </a:lnTo>
                  <a:lnTo>
                    <a:pt x="354066" y="1046211"/>
                  </a:lnTo>
                  <a:lnTo>
                    <a:pt x="355330" y="1048341"/>
                  </a:lnTo>
                  <a:lnTo>
                    <a:pt x="356562" y="1050472"/>
                  </a:lnTo>
                  <a:lnTo>
                    <a:pt x="357741" y="1052603"/>
                  </a:lnTo>
                  <a:lnTo>
                    <a:pt x="358856" y="1054734"/>
                  </a:lnTo>
                  <a:lnTo>
                    <a:pt x="359935" y="1056864"/>
                  </a:lnTo>
                  <a:lnTo>
                    <a:pt x="360938" y="1058995"/>
                  </a:lnTo>
                  <a:lnTo>
                    <a:pt x="361884" y="1061126"/>
                  </a:lnTo>
                  <a:lnTo>
                    <a:pt x="362790" y="1063257"/>
                  </a:lnTo>
                  <a:lnTo>
                    <a:pt x="363595" y="1065387"/>
                  </a:lnTo>
                  <a:lnTo>
                    <a:pt x="364357" y="1067518"/>
                  </a:lnTo>
                  <a:lnTo>
                    <a:pt x="365056" y="1069649"/>
                  </a:lnTo>
                  <a:lnTo>
                    <a:pt x="365665" y="1071780"/>
                  </a:lnTo>
                  <a:lnTo>
                    <a:pt x="366228" y="1073911"/>
                  </a:lnTo>
                  <a:lnTo>
                    <a:pt x="366705" y="1076041"/>
                  </a:lnTo>
                  <a:lnTo>
                    <a:pt x="367107" y="1078172"/>
                  </a:lnTo>
                  <a:lnTo>
                    <a:pt x="367461" y="1080303"/>
                  </a:lnTo>
                  <a:lnTo>
                    <a:pt x="367705" y="1082434"/>
                  </a:lnTo>
                  <a:lnTo>
                    <a:pt x="367892" y="1084564"/>
                  </a:lnTo>
                  <a:lnTo>
                    <a:pt x="368018" y="1086695"/>
                  </a:lnTo>
                  <a:lnTo>
                    <a:pt x="368037" y="1088826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869373" y="1031987"/>
              <a:ext cx="523041" cy="0"/>
            </a:xfrm>
            <a:custGeom>
              <a:avLst/>
              <a:pathLst>
                <a:path w="523041" h="0">
                  <a:moveTo>
                    <a:pt x="0" y="0"/>
                  </a:moveTo>
                  <a:lnTo>
                    <a:pt x="523041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2451601" y="1676730"/>
              <a:ext cx="523028" cy="32060"/>
            </a:xfrm>
            <a:custGeom>
              <a:avLst/>
              <a:pathLst>
                <a:path w="523028" h="32060">
                  <a:moveTo>
                    <a:pt x="1891" y="32060"/>
                  </a:moveTo>
                  <a:lnTo>
                    <a:pt x="1639" y="31997"/>
                  </a:lnTo>
                  <a:lnTo>
                    <a:pt x="1413" y="31934"/>
                  </a:lnTo>
                  <a:lnTo>
                    <a:pt x="1202" y="31872"/>
                  </a:lnTo>
                  <a:lnTo>
                    <a:pt x="992" y="31809"/>
                  </a:lnTo>
                  <a:lnTo>
                    <a:pt x="801" y="31746"/>
                  </a:lnTo>
                  <a:lnTo>
                    <a:pt x="632" y="31683"/>
                  </a:lnTo>
                  <a:lnTo>
                    <a:pt x="464" y="31621"/>
                  </a:lnTo>
                  <a:lnTo>
                    <a:pt x="0" y="30366"/>
                  </a:lnTo>
                  <a:lnTo>
                    <a:pt x="127" y="30303"/>
                  </a:lnTo>
                  <a:lnTo>
                    <a:pt x="254" y="30240"/>
                  </a:lnTo>
                  <a:lnTo>
                    <a:pt x="389" y="30178"/>
                  </a:lnTo>
                  <a:lnTo>
                    <a:pt x="558" y="30115"/>
                  </a:lnTo>
                  <a:lnTo>
                    <a:pt x="727" y="30052"/>
                  </a:lnTo>
                  <a:lnTo>
                    <a:pt x="897" y="29989"/>
                  </a:lnTo>
                  <a:lnTo>
                    <a:pt x="1108" y="29927"/>
                  </a:lnTo>
                  <a:lnTo>
                    <a:pt x="1318" y="29864"/>
                  </a:lnTo>
                  <a:lnTo>
                    <a:pt x="1528" y="29801"/>
                  </a:lnTo>
                  <a:lnTo>
                    <a:pt x="1775" y="29738"/>
                  </a:lnTo>
                  <a:lnTo>
                    <a:pt x="2027" y="29676"/>
                  </a:lnTo>
                  <a:lnTo>
                    <a:pt x="2278" y="29613"/>
                  </a:lnTo>
                  <a:lnTo>
                    <a:pt x="2559" y="29550"/>
                  </a:lnTo>
                  <a:lnTo>
                    <a:pt x="2851" y="29487"/>
                  </a:lnTo>
                  <a:lnTo>
                    <a:pt x="3143" y="29425"/>
                  </a:lnTo>
                  <a:lnTo>
                    <a:pt x="3458" y="29362"/>
                  </a:lnTo>
                  <a:lnTo>
                    <a:pt x="3791" y="29299"/>
                  </a:lnTo>
                  <a:lnTo>
                    <a:pt x="4123" y="29236"/>
                  </a:lnTo>
                  <a:lnTo>
                    <a:pt x="4472" y="29174"/>
                  </a:lnTo>
                  <a:lnTo>
                    <a:pt x="4844" y="29111"/>
                  </a:lnTo>
                  <a:lnTo>
                    <a:pt x="5215" y="29048"/>
                  </a:lnTo>
                  <a:lnTo>
                    <a:pt x="5597" y="28986"/>
                  </a:lnTo>
                  <a:lnTo>
                    <a:pt x="6008" y="28923"/>
                  </a:lnTo>
                  <a:lnTo>
                    <a:pt x="6419" y="28860"/>
                  </a:lnTo>
                  <a:lnTo>
                    <a:pt x="6834" y="28797"/>
                  </a:lnTo>
                  <a:lnTo>
                    <a:pt x="7283" y="28735"/>
                  </a:lnTo>
                  <a:lnTo>
                    <a:pt x="7732" y="28672"/>
                  </a:lnTo>
                  <a:lnTo>
                    <a:pt x="8181" y="28609"/>
                  </a:lnTo>
                  <a:lnTo>
                    <a:pt x="8665" y="28546"/>
                  </a:lnTo>
                  <a:lnTo>
                    <a:pt x="9152" y="28484"/>
                  </a:lnTo>
                  <a:lnTo>
                    <a:pt x="9638" y="28421"/>
                  </a:lnTo>
                  <a:lnTo>
                    <a:pt x="10154" y="28358"/>
                  </a:lnTo>
                  <a:lnTo>
                    <a:pt x="10677" y="28295"/>
                  </a:lnTo>
                  <a:lnTo>
                    <a:pt x="11200" y="28233"/>
                  </a:lnTo>
                  <a:lnTo>
                    <a:pt x="11746" y="28170"/>
                  </a:lnTo>
                  <a:lnTo>
                    <a:pt x="12305" y="28107"/>
                  </a:lnTo>
                  <a:lnTo>
                    <a:pt x="12864" y="28044"/>
                  </a:lnTo>
                  <a:lnTo>
                    <a:pt x="13440" y="27982"/>
                  </a:lnTo>
                  <a:lnTo>
                    <a:pt x="14034" y="27919"/>
                  </a:lnTo>
                  <a:lnTo>
                    <a:pt x="14628" y="27856"/>
                  </a:lnTo>
                  <a:lnTo>
                    <a:pt x="15233" y="27793"/>
                  </a:lnTo>
                  <a:lnTo>
                    <a:pt x="15860" y="27731"/>
                  </a:lnTo>
                  <a:lnTo>
                    <a:pt x="16488" y="27668"/>
                  </a:lnTo>
                  <a:lnTo>
                    <a:pt x="17122" y="27605"/>
                  </a:lnTo>
                  <a:lnTo>
                    <a:pt x="17782" y="27542"/>
                  </a:lnTo>
                  <a:lnTo>
                    <a:pt x="18443" y="27480"/>
                  </a:lnTo>
                  <a:lnTo>
                    <a:pt x="19104" y="27417"/>
                  </a:lnTo>
                  <a:lnTo>
                    <a:pt x="19797" y="27354"/>
                  </a:lnTo>
                  <a:lnTo>
                    <a:pt x="20489" y="27292"/>
                  </a:lnTo>
                  <a:lnTo>
                    <a:pt x="21182" y="27229"/>
                  </a:lnTo>
                  <a:lnTo>
                    <a:pt x="21901" y="27166"/>
                  </a:lnTo>
                  <a:lnTo>
                    <a:pt x="22624" y="27103"/>
                  </a:lnTo>
                  <a:lnTo>
                    <a:pt x="23347" y="27041"/>
                  </a:lnTo>
                  <a:lnTo>
                    <a:pt x="24091" y="26978"/>
                  </a:lnTo>
                  <a:lnTo>
                    <a:pt x="24844" y="26915"/>
                  </a:lnTo>
                  <a:lnTo>
                    <a:pt x="25597" y="26852"/>
                  </a:lnTo>
                  <a:lnTo>
                    <a:pt x="26365" y="26790"/>
                  </a:lnTo>
                  <a:lnTo>
                    <a:pt x="27146" y="26727"/>
                  </a:lnTo>
                  <a:lnTo>
                    <a:pt x="27928" y="26664"/>
                  </a:lnTo>
                  <a:lnTo>
                    <a:pt x="28719" y="26601"/>
                  </a:lnTo>
                  <a:lnTo>
                    <a:pt x="29528" y="26539"/>
                  </a:lnTo>
                  <a:lnTo>
                    <a:pt x="30336" y="26476"/>
                  </a:lnTo>
                  <a:lnTo>
                    <a:pt x="31150" y="26413"/>
                  </a:lnTo>
                  <a:lnTo>
                    <a:pt x="31985" y="26350"/>
                  </a:lnTo>
                  <a:lnTo>
                    <a:pt x="32819" y="26288"/>
                  </a:lnTo>
                  <a:lnTo>
                    <a:pt x="33655" y="26225"/>
                  </a:lnTo>
                  <a:lnTo>
                    <a:pt x="34513" y="26162"/>
                  </a:lnTo>
                  <a:lnTo>
                    <a:pt x="35372" y="26099"/>
                  </a:lnTo>
                  <a:lnTo>
                    <a:pt x="36231" y="26037"/>
                  </a:lnTo>
                  <a:lnTo>
                    <a:pt x="37111" y="25974"/>
                  </a:lnTo>
                  <a:lnTo>
                    <a:pt x="37993" y="25911"/>
                  </a:lnTo>
                  <a:lnTo>
                    <a:pt x="38875" y="25848"/>
                  </a:lnTo>
                  <a:lnTo>
                    <a:pt x="39774" y="25786"/>
                  </a:lnTo>
                  <a:lnTo>
                    <a:pt x="40677" y="25723"/>
                  </a:lnTo>
                  <a:lnTo>
                    <a:pt x="41581" y="25660"/>
                  </a:lnTo>
                  <a:lnTo>
                    <a:pt x="42497" y="25598"/>
                  </a:lnTo>
                  <a:lnTo>
                    <a:pt x="43422" y="25535"/>
                  </a:lnTo>
                  <a:lnTo>
                    <a:pt x="44346" y="25472"/>
                  </a:lnTo>
                  <a:lnTo>
                    <a:pt x="45279" y="25409"/>
                  </a:lnTo>
                  <a:lnTo>
                    <a:pt x="46222" y="25347"/>
                  </a:lnTo>
                  <a:lnTo>
                    <a:pt x="47166" y="25284"/>
                  </a:lnTo>
                  <a:lnTo>
                    <a:pt x="48114" y="25221"/>
                  </a:lnTo>
                  <a:lnTo>
                    <a:pt x="49075" y="25158"/>
                  </a:lnTo>
                  <a:lnTo>
                    <a:pt x="50036" y="25096"/>
                  </a:lnTo>
                  <a:lnTo>
                    <a:pt x="50999" y="25033"/>
                  </a:lnTo>
                  <a:lnTo>
                    <a:pt x="51976" y="24970"/>
                  </a:lnTo>
                  <a:lnTo>
                    <a:pt x="52954" y="24907"/>
                  </a:lnTo>
                  <a:lnTo>
                    <a:pt x="53931" y="24845"/>
                  </a:lnTo>
                  <a:lnTo>
                    <a:pt x="54922" y="24782"/>
                  </a:lnTo>
                  <a:lnTo>
                    <a:pt x="55914" y="24719"/>
                  </a:lnTo>
                  <a:lnTo>
                    <a:pt x="56906" y="24656"/>
                  </a:lnTo>
                  <a:lnTo>
                    <a:pt x="57909" y="24594"/>
                  </a:lnTo>
                  <a:lnTo>
                    <a:pt x="58915" y="24531"/>
                  </a:lnTo>
                  <a:lnTo>
                    <a:pt x="59920" y="24468"/>
                  </a:lnTo>
                  <a:lnTo>
                    <a:pt x="60933" y="24405"/>
                  </a:lnTo>
                  <a:lnTo>
                    <a:pt x="61950" y="24343"/>
                  </a:lnTo>
                  <a:lnTo>
                    <a:pt x="62967" y="24280"/>
                  </a:lnTo>
                  <a:lnTo>
                    <a:pt x="63989" y="24217"/>
                  </a:lnTo>
                  <a:lnTo>
                    <a:pt x="65017" y="24155"/>
                  </a:lnTo>
                  <a:lnTo>
                    <a:pt x="66044" y="24092"/>
                  </a:lnTo>
                  <a:lnTo>
                    <a:pt x="67075" y="24029"/>
                  </a:lnTo>
                  <a:lnTo>
                    <a:pt x="68111" y="23966"/>
                  </a:lnTo>
                  <a:lnTo>
                    <a:pt x="69147" y="23904"/>
                  </a:lnTo>
                  <a:lnTo>
                    <a:pt x="70185" y="23841"/>
                  </a:lnTo>
                  <a:lnTo>
                    <a:pt x="71229" y="23778"/>
                  </a:lnTo>
                  <a:lnTo>
                    <a:pt x="72273" y="23715"/>
                  </a:lnTo>
                  <a:lnTo>
                    <a:pt x="73316" y="23653"/>
                  </a:lnTo>
                  <a:lnTo>
                    <a:pt x="74366" y="23590"/>
                  </a:lnTo>
                  <a:lnTo>
                    <a:pt x="75416" y="23527"/>
                  </a:lnTo>
                  <a:lnTo>
                    <a:pt x="76465" y="23464"/>
                  </a:lnTo>
                  <a:lnTo>
                    <a:pt x="77519" y="23402"/>
                  </a:lnTo>
                  <a:lnTo>
                    <a:pt x="78573" y="23339"/>
                  </a:lnTo>
                  <a:lnTo>
                    <a:pt x="79627" y="23276"/>
                  </a:lnTo>
                  <a:lnTo>
                    <a:pt x="80684" y="23213"/>
                  </a:lnTo>
                  <a:lnTo>
                    <a:pt x="81741" y="23151"/>
                  </a:lnTo>
                  <a:lnTo>
                    <a:pt x="82798" y="23088"/>
                  </a:lnTo>
                  <a:lnTo>
                    <a:pt x="83856" y="23025"/>
                  </a:lnTo>
                  <a:lnTo>
                    <a:pt x="84915" y="22962"/>
                  </a:lnTo>
                  <a:lnTo>
                    <a:pt x="85973" y="22900"/>
                  </a:lnTo>
                  <a:lnTo>
                    <a:pt x="87032" y="22837"/>
                  </a:lnTo>
                  <a:lnTo>
                    <a:pt x="88091" y="22774"/>
                  </a:lnTo>
                  <a:lnTo>
                    <a:pt x="89150" y="22711"/>
                  </a:lnTo>
                  <a:lnTo>
                    <a:pt x="90208" y="22649"/>
                  </a:lnTo>
                  <a:lnTo>
                    <a:pt x="91266" y="22586"/>
                  </a:lnTo>
                  <a:lnTo>
                    <a:pt x="92324" y="22523"/>
                  </a:lnTo>
                  <a:lnTo>
                    <a:pt x="93381" y="22461"/>
                  </a:lnTo>
                  <a:lnTo>
                    <a:pt x="94436" y="22398"/>
                  </a:lnTo>
                  <a:lnTo>
                    <a:pt x="95491" y="22335"/>
                  </a:lnTo>
                  <a:lnTo>
                    <a:pt x="96546" y="22272"/>
                  </a:lnTo>
                  <a:lnTo>
                    <a:pt x="97597" y="22210"/>
                  </a:lnTo>
                  <a:lnTo>
                    <a:pt x="98648" y="22147"/>
                  </a:lnTo>
                  <a:lnTo>
                    <a:pt x="99699" y="22084"/>
                  </a:lnTo>
                  <a:lnTo>
                    <a:pt x="100746" y="22021"/>
                  </a:lnTo>
                  <a:lnTo>
                    <a:pt x="101791" y="21959"/>
                  </a:lnTo>
                  <a:lnTo>
                    <a:pt x="102837" y="21896"/>
                  </a:lnTo>
                  <a:lnTo>
                    <a:pt x="103878" y="21833"/>
                  </a:lnTo>
                  <a:lnTo>
                    <a:pt x="104917" y="21770"/>
                  </a:lnTo>
                  <a:lnTo>
                    <a:pt x="105956" y="21708"/>
                  </a:lnTo>
                  <a:lnTo>
                    <a:pt x="106991" y="21645"/>
                  </a:lnTo>
                  <a:lnTo>
                    <a:pt x="108022" y="21582"/>
                  </a:lnTo>
                  <a:lnTo>
                    <a:pt x="109053" y="21519"/>
                  </a:lnTo>
                  <a:lnTo>
                    <a:pt x="110081" y="21457"/>
                  </a:lnTo>
                  <a:lnTo>
                    <a:pt x="111102" y="21394"/>
                  </a:lnTo>
                  <a:lnTo>
                    <a:pt x="112124" y="21331"/>
                  </a:lnTo>
                  <a:lnTo>
                    <a:pt x="113144" y="21268"/>
                  </a:lnTo>
                  <a:lnTo>
                    <a:pt x="114155" y="21206"/>
                  </a:lnTo>
                  <a:lnTo>
                    <a:pt x="115166" y="21143"/>
                  </a:lnTo>
                  <a:lnTo>
                    <a:pt x="116177" y="21080"/>
                  </a:lnTo>
                  <a:lnTo>
                    <a:pt x="117177" y="21017"/>
                  </a:lnTo>
                  <a:lnTo>
                    <a:pt x="118176" y="20955"/>
                  </a:lnTo>
                  <a:lnTo>
                    <a:pt x="119176" y="20892"/>
                  </a:lnTo>
                  <a:lnTo>
                    <a:pt x="120164" y="20829"/>
                  </a:lnTo>
                  <a:lnTo>
                    <a:pt x="121151" y="20767"/>
                  </a:lnTo>
                  <a:lnTo>
                    <a:pt x="122138" y="20704"/>
                  </a:lnTo>
                  <a:lnTo>
                    <a:pt x="123115" y="20641"/>
                  </a:lnTo>
                  <a:lnTo>
                    <a:pt x="124087" y="20578"/>
                  </a:lnTo>
                  <a:lnTo>
                    <a:pt x="125060" y="20516"/>
                  </a:lnTo>
                  <a:lnTo>
                    <a:pt x="126024" y="20453"/>
                  </a:lnTo>
                  <a:lnTo>
                    <a:pt x="126982" y="20390"/>
                  </a:lnTo>
                  <a:lnTo>
                    <a:pt x="127939" y="20327"/>
                  </a:lnTo>
                  <a:lnTo>
                    <a:pt x="128891" y="20265"/>
                  </a:lnTo>
                  <a:lnTo>
                    <a:pt x="129832" y="20202"/>
                  </a:lnTo>
                  <a:lnTo>
                    <a:pt x="130773" y="20139"/>
                  </a:lnTo>
                  <a:lnTo>
                    <a:pt x="131711" y="20076"/>
                  </a:lnTo>
                  <a:lnTo>
                    <a:pt x="132635" y="20014"/>
                  </a:lnTo>
                  <a:lnTo>
                    <a:pt x="133559" y="19951"/>
                  </a:lnTo>
                  <a:lnTo>
                    <a:pt x="134482" y="19888"/>
                  </a:lnTo>
                  <a:lnTo>
                    <a:pt x="135388" y="19825"/>
                  </a:lnTo>
                  <a:lnTo>
                    <a:pt x="136294" y="19763"/>
                  </a:lnTo>
                  <a:lnTo>
                    <a:pt x="137200" y="19700"/>
                  </a:lnTo>
                  <a:lnTo>
                    <a:pt x="138089" y="19637"/>
                  </a:lnTo>
                  <a:lnTo>
                    <a:pt x="138976" y="19574"/>
                  </a:lnTo>
                  <a:lnTo>
                    <a:pt x="139862" y="19512"/>
                  </a:lnTo>
                  <a:lnTo>
                    <a:pt x="140734" y="19449"/>
                  </a:lnTo>
                  <a:lnTo>
                    <a:pt x="141601" y="19386"/>
                  </a:lnTo>
                  <a:lnTo>
                    <a:pt x="142468" y="19324"/>
                  </a:lnTo>
                  <a:lnTo>
                    <a:pt x="143323" y="19261"/>
                  </a:lnTo>
                  <a:lnTo>
                    <a:pt x="144169" y="19198"/>
                  </a:lnTo>
                  <a:lnTo>
                    <a:pt x="145014" y="19135"/>
                  </a:lnTo>
                  <a:lnTo>
                    <a:pt x="145851" y="19073"/>
                  </a:lnTo>
                  <a:lnTo>
                    <a:pt x="146675" y="19010"/>
                  </a:lnTo>
                  <a:lnTo>
                    <a:pt x="147500" y="18947"/>
                  </a:lnTo>
                  <a:lnTo>
                    <a:pt x="148318" y="18884"/>
                  </a:lnTo>
                  <a:lnTo>
                    <a:pt x="149119" y="18822"/>
                  </a:lnTo>
                  <a:lnTo>
                    <a:pt x="149921" y="18759"/>
                  </a:lnTo>
                  <a:lnTo>
                    <a:pt x="150720" y="18696"/>
                  </a:lnTo>
                  <a:lnTo>
                    <a:pt x="151499" y="18633"/>
                  </a:lnTo>
                  <a:lnTo>
                    <a:pt x="152277" y="18571"/>
                  </a:lnTo>
                  <a:lnTo>
                    <a:pt x="153056" y="18508"/>
                  </a:lnTo>
                  <a:lnTo>
                    <a:pt x="153812" y="18445"/>
                  </a:lnTo>
                  <a:lnTo>
                    <a:pt x="154566" y="18382"/>
                  </a:lnTo>
                  <a:lnTo>
                    <a:pt x="155321" y="18320"/>
                  </a:lnTo>
                  <a:lnTo>
                    <a:pt x="156056" y="18257"/>
                  </a:lnTo>
                  <a:lnTo>
                    <a:pt x="156786" y="18194"/>
                  </a:lnTo>
                  <a:lnTo>
                    <a:pt x="157516" y="18131"/>
                  </a:lnTo>
                  <a:lnTo>
                    <a:pt x="158230" y="18069"/>
                  </a:lnTo>
                  <a:lnTo>
                    <a:pt x="158935" y="18006"/>
                  </a:lnTo>
                  <a:lnTo>
                    <a:pt x="159640" y="17943"/>
                  </a:lnTo>
                  <a:lnTo>
                    <a:pt x="160333" y="17880"/>
                  </a:lnTo>
                  <a:lnTo>
                    <a:pt x="161012" y="17818"/>
                  </a:lnTo>
                  <a:lnTo>
                    <a:pt x="161692" y="17755"/>
                  </a:lnTo>
                  <a:lnTo>
                    <a:pt x="162362" y="17692"/>
                  </a:lnTo>
                  <a:lnTo>
                    <a:pt x="163015" y="17630"/>
                  </a:lnTo>
                  <a:lnTo>
                    <a:pt x="163669" y="17567"/>
                  </a:lnTo>
                  <a:lnTo>
                    <a:pt x="164317" y="17504"/>
                  </a:lnTo>
                  <a:lnTo>
                    <a:pt x="164944" y="17441"/>
                  </a:lnTo>
                  <a:lnTo>
                    <a:pt x="165570" y="17379"/>
                  </a:lnTo>
                  <a:lnTo>
                    <a:pt x="166196" y="17316"/>
                  </a:lnTo>
                  <a:lnTo>
                    <a:pt x="166796" y="17253"/>
                  </a:lnTo>
                  <a:lnTo>
                    <a:pt x="167395" y="17190"/>
                  </a:lnTo>
                  <a:lnTo>
                    <a:pt x="167995" y="17128"/>
                  </a:lnTo>
                  <a:lnTo>
                    <a:pt x="168571" y="17065"/>
                  </a:lnTo>
                  <a:lnTo>
                    <a:pt x="169143" y="17002"/>
                  </a:lnTo>
                  <a:lnTo>
                    <a:pt x="169715" y="16939"/>
                  </a:lnTo>
                  <a:lnTo>
                    <a:pt x="170267" y="16877"/>
                  </a:lnTo>
                  <a:lnTo>
                    <a:pt x="170812" y="16814"/>
                  </a:lnTo>
                  <a:lnTo>
                    <a:pt x="171356" y="16751"/>
                  </a:lnTo>
                  <a:lnTo>
                    <a:pt x="171885" y="16688"/>
                  </a:lnTo>
                  <a:lnTo>
                    <a:pt x="172401" y="16626"/>
                  </a:lnTo>
                  <a:lnTo>
                    <a:pt x="172918" y="16563"/>
                  </a:lnTo>
                  <a:lnTo>
                    <a:pt x="173423" y="16500"/>
                  </a:lnTo>
                  <a:lnTo>
                    <a:pt x="173911" y="16437"/>
                  </a:lnTo>
                  <a:lnTo>
                    <a:pt x="174399" y="16375"/>
                  </a:lnTo>
                  <a:lnTo>
                    <a:pt x="174880" y="16312"/>
                  </a:lnTo>
                  <a:lnTo>
                    <a:pt x="175340" y="16249"/>
                  </a:lnTo>
                  <a:lnTo>
                    <a:pt x="175800" y="16186"/>
                  </a:lnTo>
                  <a:lnTo>
                    <a:pt x="176257" y="16124"/>
                  </a:lnTo>
                  <a:lnTo>
                    <a:pt x="176688" y="16061"/>
                  </a:lnTo>
                  <a:lnTo>
                    <a:pt x="177119" y="15998"/>
                  </a:lnTo>
                  <a:lnTo>
                    <a:pt x="177550" y="15936"/>
                  </a:lnTo>
                  <a:lnTo>
                    <a:pt x="177954" y="15873"/>
                  </a:lnTo>
                  <a:lnTo>
                    <a:pt x="178356" y="15810"/>
                  </a:lnTo>
                  <a:lnTo>
                    <a:pt x="178759" y="15747"/>
                  </a:lnTo>
                  <a:lnTo>
                    <a:pt x="179139" y="15685"/>
                  </a:lnTo>
                  <a:lnTo>
                    <a:pt x="179512" y="15622"/>
                  </a:lnTo>
                  <a:lnTo>
                    <a:pt x="179886" y="15559"/>
                  </a:lnTo>
                  <a:lnTo>
                    <a:pt x="180242" y="15496"/>
                  </a:lnTo>
                  <a:lnTo>
                    <a:pt x="180586" y="15434"/>
                  </a:lnTo>
                  <a:lnTo>
                    <a:pt x="180931" y="15371"/>
                  </a:lnTo>
                  <a:lnTo>
                    <a:pt x="181263" y="15308"/>
                  </a:lnTo>
                  <a:lnTo>
                    <a:pt x="181579" y="15245"/>
                  </a:lnTo>
                  <a:lnTo>
                    <a:pt x="181894" y="15183"/>
                  </a:lnTo>
                  <a:lnTo>
                    <a:pt x="182202" y="15120"/>
                  </a:lnTo>
                  <a:lnTo>
                    <a:pt x="182489" y="15057"/>
                  </a:lnTo>
                  <a:lnTo>
                    <a:pt x="182776" y="14994"/>
                  </a:lnTo>
                  <a:lnTo>
                    <a:pt x="183059" y="14932"/>
                  </a:lnTo>
                  <a:lnTo>
                    <a:pt x="183318" y="14869"/>
                  </a:lnTo>
                  <a:lnTo>
                    <a:pt x="183576" y="14806"/>
                  </a:lnTo>
                  <a:lnTo>
                    <a:pt x="183835" y="14743"/>
                  </a:lnTo>
                  <a:lnTo>
                    <a:pt x="184065" y="14681"/>
                  </a:lnTo>
                  <a:lnTo>
                    <a:pt x="184295" y="14618"/>
                  </a:lnTo>
                  <a:lnTo>
                    <a:pt x="184525" y="14555"/>
                  </a:lnTo>
                  <a:lnTo>
                    <a:pt x="184732" y="14493"/>
                  </a:lnTo>
                  <a:lnTo>
                    <a:pt x="184934" y="14430"/>
                  </a:lnTo>
                  <a:lnTo>
                    <a:pt x="185135" y="14367"/>
                  </a:lnTo>
                  <a:lnTo>
                    <a:pt x="185318" y="14304"/>
                  </a:lnTo>
                  <a:lnTo>
                    <a:pt x="185492" y="14242"/>
                  </a:lnTo>
                  <a:lnTo>
                    <a:pt x="185665" y="14179"/>
                  </a:lnTo>
                  <a:lnTo>
                    <a:pt x="185825" y="14116"/>
                  </a:lnTo>
                  <a:lnTo>
                    <a:pt x="185971" y="14053"/>
                  </a:lnTo>
                  <a:lnTo>
                    <a:pt x="186116" y="13991"/>
                  </a:lnTo>
                  <a:lnTo>
                    <a:pt x="186260" y="11983"/>
                  </a:lnTo>
                  <a:lnTo>
                    <a:pt x="186131" y="11920"/>
                  </a:lnTo>
                  <a:lnTo>
                    <a:pt x="185997" y="11857"/>
                  </a:lnTo>
                  <a:lnTo>
                    <a:pt x="185864" y="11795"/>
                  </a:lnTo>
                  <a:lnTo>
                    <a:pt x="185716" y="11732"/>
                  </a:lnTo>
                  <a:lnTo>
                    <a:pt x="185561" y="11669"/>
                  </a:lnTo>
                  <a:lnTo>
                    <a:pt x="185405" y="11606"/>
                  </a:lnTo>
                  <a:lnTo>
                    <a:pt x="185239" y="11544"/>
                  </a:lnTo>
                  <a:lnTo>
                    <a:pt x="185062" y="11481"/>
                  </a:lnTo>
                  <a:lnTo>
                    <a:pt x="184885" y="11418"/>
                  </a:lnTo>
                  <a:lnTo>
                    <a:pt x="184701" y="11355"/>
                  </a:lnTo>
                  <a:lnTo>
                    <a:pt x="184503" y="11293"/>
                  </a:lnTo>
                  <a:lnTo>
                    <a:pt x="184305" y="11230"/>
                  </a:lnTo>
                  <a:lnTo>
                    <a:pt x="184104" y="11167"/>
                  </a:lnTo>
                  <a:lnTo>
                    <a:pt x="183886" y="11105"/>
                  </a:lnTo>
                  <a:lnTo>
                    <a:pt x="183668" y="11042"/>
                  </a:lnTo>
                  <a:lnTo>
                    <a:pt x="183450" y="10979"/>
                  </a:lnTo>
                  <a:lnTo>
                    <a:pt x="183213" y="10916"/>
                  </a:lnTo>
                  <a:lnTo>
                    <a:pt x="182976" y="10854"/>
                  </a:lnTo>
                  <a:lnTo>
                    <a:pt x="182739" y="10791"/>
                  </a:lnTo>
                  <a:lnTo>
                    <a:pt x="182486" y="10728"/>
                  </a:lnTo>
                  <a:lnTo>
                    <a:pt x="182230" y="10665"/>
                  </a:lnTo>
                  <a:lnTo>
                    <a:pt x="181974" y="10603"/>
                  </a:lnTo>
                  <a:lnTo>
                    <a:pt x="181706" y="10540"/>
                  </a:lnTo>
                  <a:lnTo>
                    <a:pt x="181433" y="10477"/>
                  </a:lnTo>
                  <a:lnTo>
                    <a:pt x="181160" y="10414"/>
                  </a:lnTo>
                  <a:lnTo>
                    <a:pt x="180877" y="10352"/>
                  </a:lnTo>
                  <a:lnTo>
                    <a:pt x="180587" y="10289"/>
                  </a:lnTo>
                  <a:lnTo>
                    <a:pt x="180297" y="10226"/>
                  </a:lnTo>
                  <a:lnTo>
                    <a:pt x="180000" y="10163"/>
                  </a:lnTo>
                  <a:lnTo>
                    <a:pt x="179694" y="10101"/>
                  </a:lnTo>
                  <a:lnTo>
                    <a:pt x="179387" y="10038"/>
                  </a:lnTo>
                  <a:lnTo>
                    <a:pt x="179078" y="9975"/>
                  </a:lnTo>
                  <a:lnTo>
                    <a:pt x="178756" y="9912"/>
                  </a:lnTo>
                  <a:lnTo>
                    <a:pt x="178434" y="9850"/>
                  </a:lnTo>
                  <a:lnTo>
                    <a:pt x="178112" y="9787"/>
                  </a:lnTo>
                  <a:lnTo>
                    <a:pt x="177776" y="9724"/>
                  </a:lnTo>
                  <a:lnTo>
                    <a:pt x="177440" y="9662"/>
                  </a:lnTo>
                  <a:lnTo>
                    <a:pt x="177104" y="9599"/>
                  </a:lnTo>
                  <a:lnTo>
                    <a:pt x="176756" y="9536"/>
                  </a:lnTo>
                  <a:lnTo>
                    <a:pt x="176406" y="9473"/>
                  </a:lnTo>
                  <a:lnTo>
                    <a:pt x="176057" y="9411"/>
                  </a:lnTo>
                  <a:lnTo>
                    <a:pt x="175698" y="9348"/>
                  </a:lnTo>
                  <a:lnTo>
                    <a:pt x="175336" y="9285"/>
                  </a:lnTo>
                  <a:lnTo>
                    <a:pt x="174974" y="9222"/>
                  </a:lnTo>
                  <a:lnTo>
                    <a:pt x="174605" y="9160"/>
                  </a:lnTo>
                  <a:lnTo>
                    <a:pt x="174231" y="9097"/>
                  </a:lnTo>
                  <a:lnTo>
                    <a:pt x="173858" y="9034"/>
                  </a:lnTo>
                  <a:lnTo>
                    <a:pt x="173479" y="8971"/>
                  </a:lnTo>
                  <a:lnTo>
                    <a:pt x="173095" y="8909"/>
                  </a:lnTo>
                  <a:lnTo>
                    <a:pt x="172710" y="8846"/>
                  </a:lnTo>
                  <a:lnTo>
                    <a:pt x="172323" y="8783"/>
                  </a:lnTo>
                  <a:lnTo>
                    <a:pt x="171929" y="8720"/>
                  </a:lnTo>
                  <a:lnTo>
                    <a:pt x="171535" y="8658"/>
                  </a:lnTo>
                  <a:lnTo>
                    <a:pt x="171139" y="8595"/>
                  </a:lnTo>
                  <a:lnTo>
                    <a:pt x="170736" y="8532"/>
                  </a:lnTo>
                  <a:lnTo>
                    <a:pt x="170333" y="8469"/>
                  </a:lnTo>
                  <a:lnTo>
                    <a:pt x="169930" y="8407"/>
                  </a:lnTo>
                  <a:lnTo>
                    <a:pt x="169519" y="8344"/>
                  </a:lnTo>
                  <a:lnTo>
                    <a:pt x="169108" y="8281"/>
                  </a:lnTo>
                  <a:lnTo>
                    <a:pt x="168697" y="8218"/>
                  </a:lnTo>
                  <a:lnTo>
                    <a:pt x="168280" y="8156"/>
                  </a:lnTo>
                  <a:lnTo>
                    <a:pt x="167862" y="8093"/>
                  </a:lnTo>
                  <a:lnTo>
                    <a:pt x="167444" y="8030"/>
                  </a:lnTo>
                  <a:lnTo>
                    <a:pt x="167023" y="7968"/>
                  </a:lnTo>
                  <a:lnTo>
                    <a:pt x="166599" y="7905"/>
                  </a:lnTo>
                  <a:lnTo>
                    <a:pt x="166175" y="7842"/>
                  </a:lnTo>
                  <a:lnTo>
                    <a:pt x="165748" y="7779"/>
                  </a:lnTo>
                  <a:lnTo>
                    <a:pt x="165319" y="7717"/>
                  </a:lnTo>
                  <a:lnTo>
                    <a:pt x="164890" y="7654"/>
                  </a:lnTo>
                  <a:lnTo>
                    <a:pt x="164460" y="7591"/>
                  </a:lnTo>
                  <a:lnTo>
                    <a:pt x="164027" y="7528"/>
                  </a:lnTo>
                  <a:lnTo>
                    <a:pt x="163593" y="7466"/>
                  </a:lnTo>
                  <a:lnTo>
                    <a:pt x="163160" y="7403"/>
                  </a:lnTo>
                  <a:lnTo>
                    <a:pt x="162724" y="7340"/>
                  </a:lnTo>
                  <a:lnTo>
                    <a:pt x="162287" y="7277"/>
                  </a:lnTo>
                  <a:lnTo>
                    <a:pt x="161851" y="7215"/>
                  </a:lnTo>
                  <a:lnTo>
                    <a:pt x="161413" y="7152"/>
                  </a:lnTo>
                  <a:lnTo>
                    <a:pt x="160975" y="7089"/>
                  </a:lnTo>
                  <a:lnTo>
                    <a:pt x="160536" y="7026"/>
                  </a:lnTo>
                  <a:lnTo>
                    <a:pt x="160097" y="6964"/>
                  </a:lnTo>
                  <a:lnTo>
                    <a:pt x="159658" y="6901"/>
                  </a:lnTo>
                  <a:lnTo>
                    <a:pt x="159218" y="6838"/>
                  </a:lnTo>
                  <a:lnTo>
                    <a:pt x="158779" y="6775"/>
                  </a:lnTo>
                  <a:lnTo>
                    <a:pt x="158339" y="6713"/>
                  </a:lnTo>
                  <a:lnTo>
                    <a:pt x="157900" y="6650"/>
                  </a:lnTo>
                  <a:lnTo>
                    <a:pt x="157460" y="6587"/>
                  </a:lnTo>
                  <a:lnTo>
                    <a:pt x="157022" y="6524"/>
                  </a:lnTo>
                  <a:lnTo>
                    <a:pt x="156583" y="6462"/>
                  </a:lnTo>
                  <a:lnTo>
                    <a:pt x="156145" y="6399"/>
                  </a:lnTo>
                  <a:lnTo>
                    <a:pt x="155708" y="6336"/>
                  </a:lnTo>
                  <a:lnTo>
                    <a:pt x="155271" y="6274"/>
                  </a:lnTo>
                  <a:lnTo>
                    <a:pt x="154834" y="6211"/>
                  </a:lnTo>
                  <a:lnTo>
                    <a:pt x="154400" y="6148"/>
                  </a:lnTo>
                  <a:lnTo>
                    <a:pt x="153965" y="6085"/>
                  </a:lnTo>
                  <a:lnTo>
                    <a:pt x="153531" y="6023"/>
                  </a:lnTo>
                  <a:lnTo>
                    <a:pt x="153101" y="5960"/>
                  </a:lnTo>
                  <a:lnTo>
                    <a:pt x="152670" y="5897"/>
                  </a:lnTo>
                  <a:lnTo>
                    <a:pt x="152239" y="5834"/>
                  </a:lnTo>
                  <a:lnTo>
                    <a:pt x="151813" y="5772"/>
                  </a:lnTo>
                  <a:lnTo>
                    <a:pt x="151387" y="5709"/>
                  </a:lnTo>
                  <a:lnTo>
                    <a:pt x="150960" y="5646"/>
                  </a:lnTo>
                  <a:lnTo>
                    <a:pt x="150538" y="5583"/>
                  </a:lnTo>
                  <a:lnTo>
                    <a:pt x="150118" y="5521"/>
                  </a:lnTo>
                  <a:lnTo>
                    <a:pt x="149697" y="5458"/>
                  </a:lnTo>
                  <a:lnTo>
                    <a:pt x="149280" y="5395"/>
                  </a:lnTo>
                  <a:lnTo>
                    <a:pt x="148866" y="5332"/>
                  </a:lnTo>
                  <a:lnTo>
                    <a:pt x="148452" y="5270"/>
                  </a:lnTo>
                  <a:lnTo>
                    <a:pt x="148041" y="5207"/>
                  </a:lnTo>
                  <a:lnTo>
                    <a:pt x="147634" y="5144"/>
                  </a:lnTo>
                  <a:lnTo>
                    <a:pt x="147227" y="5081"/>
                  </a:lnTo>
                  <a:lnTo>
                    <a:pt x="146822" y="5019"/>
                  </a:lnTo>
                  <a:lnTo>
                    <a:pt x="146423" y="4956"/>
                  </a:lnTo>
                  <a:lnTo>
                    <a:pt x="146024" y="4893"/>
                  </a:lnTo>
                  <a:lnTo>
                    <a:pt x="145627" y="4831"/>
                  </a:lnTo>
                  <a:lnTo>
                    <a:pt x="145237" y="4768"/>
                  </a:lnTo>
                  <a:lnTo>
                    <a:pt x="144847" y="4705"/>
                  </a:lnTo>
                  <a:lnTo>
                    <a:pt x="144457" y="4642"/>
                  </a:lnTo>
                  <a:lnTo>
                    <a:pt x="144077" y="4580"/>
                  </a:lnTo>
                  <a:lnTo>
                    <a:pt x="143697" y="4517"/>
                  </a:lnTo>
                  <a:lnTo>
                    <a:pt x="143317" y="4454"/>
                  </a:lnTo>
                  <a:lnTo>
                    <a:pt x="142946" y="4391"/>
                  </a:lnTo>
                  <a:lnTo>
                    <a:pt x="142576" y="4329"/>
                  </a:lnTo>
                  <a:lnTo>
                    <a:pt x="142207" y="4266"/>
                  </a:lnTo>
                  <a:lnTo>
                    <a:pt x="141845" y="4203"/>
                  </a:lnTo>
                  <a:lnTo>
                    <a:pt x="141487" y="4140"/>
                  </a:lnTo>
                  <a:lnTo>
                    <a:pt x="141129" y="4078"/>
                  </a:lnTo>
                  <a:lnTo>
                    <a:pt x="140778" y="4015"/>
                  </a:lnTo>
                  <a:lnTo>
                    <a:pt x="140432" y="3952"/>
                  </a:lnTo>
                  <a:lnTo>
                    <a:pt x="140086" y="3889"/>
                  </a:lnTo>
                  <a:lnTo>
                    <a:pt x="139745" y="3827"/>
                  </a:lnTo>
                  <a:lnTo>
                    <a:pt x="139413" y="3764"/>
                  </a:lnTo>
                  <a:lnTo>
                    <a:pt x="139080" y="3701"/>
                  </a:lnTo>
                  <a:lnTo>
                    <a:pt x="138750" y="3638"/>
                  </a:lnTo>
                  <a:lnTo>
                    <a:pt x="138431" y="3576"/>
                  </a:lnTo>
                  <a:lnTo>
                    <a:pt x="138112" y="3513"/>
                  </a:lnTo>
                  <a:lnTo>
                    <a:pt x="137793" y="3450"/>
                  </a:lnTo>
                  <a:lnTo>
                    <a:pt x="137488" y="3387"/>
                  </a:lnTo>
                  <a:lnTo>
                    <a:pt x="137184" y="3325"/>
                  </a:lnTo>
                  <a:lnTo>
                    <a:pt x="136879" y="3262"/>
                  </a:lnTo>
                  <a:lnTo>
                    <a:pt x="136588" y="3199"/>
                  </a:lnTo>
                  <a:lnTo>
                    <a:pt x="136298" y="3137"/>
                  </a:lnTo>
                  <a:lnTo>
                    <a:pt x="136008" y="3074"/>
                  </a:lnTo>
                  <a:lnTo>
                    <a:pt x="135730" y="3011"/>
                  </a:lnTo>
                  <a:lnTo>
                    <a:pt x="135456" y="2948"/>
                  </a:lnTo>
                  <a:lnTo>
                    <a:pt x="135182" y="2886"/>
                  </a:lnTo>
                  <a:lnTo>
                    <a:pt x="134917" y="2823"/>
                  </a:lnTo>
                  <a:lnTo>
                    <a:pt x="134659" y="2760"/>
                  </a:lnTo>
                  <a:lnTo>
                    <a:pt x="134401" y="2697"/>
                  </a:lnTo>
                  <a:lnTo>
                    <a:pt x="134151" y="2635"/>
                  </a:lnTo>
                  <a:lnTo>
                    <a:pt x="133910" y="2572"/>
                  </a:lnTo>
                  <a:lnTo>
                    <a:pt x="133669" y="2509"/>
                  </a:lnTo>
                  <a:lnTo>
                    <a:pt x="133432" y="2446"/>
                  </a:lnTo>
                  <a:lnTo>
                    <a:pt x="133209" y="2384"/>
                  </a:lnTo>
                  <a:lnTo>
                    <a:pt x="132985" y="2321"/>
                  </a:lnTo>
                  <a:lnTo>
                    <a:pt x="132763" y="2258"/>
                  </a:lnTo>
                  <a:lnTo>
                    <a:pt x="132558" y="2195"/>
                  </a:lnTo>
                  <a:lnTo>
                    <a:pt x="132352" y="2133"/>
                  </a:lnTo>
                  <a:lnTo>
                    <a:pt x="132146" y="2070"/>
                  </a:lnTo>
                  <a:lnTo>
                    <a:pt x="131958" y="2007"/>
                  </a:lnTo>
                  <a:lnTo>
                    <a:pt x="131770" y="1944"/>
                  </a:lnTo>
                  <a:lnTo>
                    <a:pt x="131583" y="1882"/>
                  </a:lnTo>
                  <a:lnTo>
                    <a:pt x="131410" y="1819"/>
                  </a:lnTo>
                  <a:lnTo>
                    <a:pt x="131242" y="1756"/>
                  </a:lnTo>
                  <a:lnTo>
                    <a:pt x="131073" y="1693"/>
                  </a:lnTo>
                  <a:lnTo>
                    <a:pt x="130917" y="1631"/>
                  </a:lnTo>
                  <a:lnTo>
                    <a:pt x="130767" y="1568"/>
                  </a:lnTo>
                  <a:lnTo>
                    <a:pt x="130618" y="1505"/>
                  </a:lnTo>
                  <a:lnTo>
                    <a:pt x="130478" y="1443"/>
                  </a:lnTo>
                  <a:lnTo>
                    <a:pt x="130348" y="1380"/>
                  </a:lnTo>
                  <a:lnTo>
                    <a:pt x="129031" y="0"/>
                  </a:lnTo>
                  <a:lnTo>
                    <a:pt x="392937" y="1317"/>
                  </a:lnTo>
                  <a:lnTo>
                    <a:pt x="392807" y="1380"/>
                  </a:lnTo>
                  <a:lnTo>
                    <a:pt x="392677" y="1443"/>
                  </a:lnTo>
                  <a:lnTo>
                    <a:pt x="392537" y="1505"/>
                  </a:lnTo>
                  <a:lnTo>
                    <a:pt x="392387" y="1568"/>
                  </a:lnTo>
                  <a:lnTo>
                    <a:pt x="392238" y="1631"/>
                  </a:lnTo>
                  <a:lnTo>
                    <a:pt x="392081" y="1693"/>
                  </a:lnTo>
                  <a:lnTo>
                    <a:pt x="391913" y="1756"/>
                  </a:lnTo>
                  <a:lnTo>
                    <a:pt x="391744" y="1819"/>
                  </a:lnTo>
                  <a:lnTo>
                    <a:pt x="391571" y="1882"/>
                  </a:lnTo>
                  <a:lnTo>
                    <a:pt x="391384" y="1944"/>
                  </a:lnTo>
                  <a:lnTo>
                    <a:pt x="391196" y="2007"/>
                  </a:lnTo>
                  <a:lnTo>
                    <a:pt x="391008" y="2070"/>
                  </a:lnTo>
                  <a:lnTo>
                    <a:pt x="390802" y="2133"/>
                  </a:lnTo>
                  <a:lnTo>
                    <a:pt x="390597" y="2195"/>
                  </a:lnTo>
                  <a:lnTo>
                    <a:pt x="390391" y="2258"/>
                  </a:lnTo>
                  <a:lnTo>
                    <a:pt x="390169" y="2321"/>
                  </a:lnTo>
                  <a:lnTo>
                    <a:pt x="389946" y="2384"/>
                  </a:lnTo>
                  <a:lnTo>
                    <a:pt x="389722" y="2446"/>
                  </a:lnTo>
                  <a:lnTo>
                    <a:pt x="389486" y="2509"/>
                  </a:lnTo>
                  <a:lnTo>
                    <a:pt x="389244" y="2572"/>
                  </a:lnTo>
                  <a:lnTo>
                    <a:pt x="389003" y="2635"/>
                  </a:lnTo>
                  <a:lnTo>
                    <a:pt x="388753" y="2697"/>
                  </a:lnTo>
                  <a:lnTo>
                    <a:pt x="388495" y="2760"/>
                  </a:lnTo>
                  <a:lnTo>
                    <a:pt x="388237" y="2823"/>
                  </a:lnTo>
                  <a:lnTo>
                    <a:pt x="387973" y="2886"/>
                  </a:lnTo>
                  <a:lnTo>
                    <a:pt x="387698" y="2948"/>
                  </a:lnTo>
                  <a:lnTo>
                    <a:pt x="387424" y="3011"/>
                  </a:lnTo>
                  <a:lnTo>
                    <a:pt x="387146" y="3074"/>
                  </a:lnTo>
                  <a:lnTo>
                    <a:pt x="386856" y="3137"/>
                  </a:lnTo>
                  <a:lnTo>
                    <a:pt x="386567" y="3199"/>
                  </a:lnTo>
                  <a:lnTo>
                    <a:pt x="386275" y="3262"/>
                  </a:lnTo>
                  <a:lnTo>
                    <a:pt x="385971" y="3325"/>
                  </a:lnTo>
                  <a:lnTo>
                    <a:pt x="385666" y="3387"/>
                  </a:lnTo>
                  <a:lnTo>
                    <a:pt x="385361" y="3450"/>
                  </a:lnTo>
                  <a:lnTo>
                    <a:pt x="385043" y="3513"/>
                  </a:lnTo>
                  <a:lnTo>
                    <a:pt x="384723" y="3576"/>
                  </a:lnTo>
                  <a:lnTo>
                    <a:pt x="384404" y="3638"/>
                  </a:lnTo>
                  <a:lnTo>
                    <a:pt x="384074" y="3701"/>
                  </a:lnTo>
                  <a:lnTo>
                    <a:pt x="383742" y="3764"/>
                  </a:lnTo>
                  <a:lnTo>
                    <a:pt x="383409" y="3827"/>
                  </a:lnTo>
                  <a:lnTo>
                    <a:pt x="383068" y="3889"/>
                  </a:lnTo>
                  <a:lnTo>
                    <a:pt x="382722" y="3952"/>
                  </a:lnTo>
                  <a:lnTo>
                    <a:pt x="382376" y="4015"/>
                  </a:lnTo>
                  <a:lnTo>
                    <a:pt x="382025" y="4078"/>
                  </a:lnTo>
                  <a:lnTo>
                    <a:pt x="381667" y="4140"/>
                  </a:lnTo>
                  <a:lnTo>
                    <a:pt x="381309" y="4203"/>
                  </a:lnTo>
                  <a:lnTo>
                    <a:pt x="380947" y="4266"/>
                  </a:lnTo>
                  <a:lnTo>
                    <a:pt x="380578" y="4329"/>
                  </a:lnTo>
                  <a:lnTo>
                    <a:pt x="380208" y="4391"/>
                  </a:lnTo>
                  <a:lnTo>
                    <a:pt x="379837" y="4454"/>
                  </a:lnTo>
                  <a:lnTo>
                    <a:pt x="379457" y="4517"/>
                  </a:lnTo>
                  <a:lnTo>
                    <a:pt x="379077" y="4580"/>
                  </a:lnTo>
                  <a:lnTo>
                    <a:pt x="378697" y="4642"/>
                  </a:lnTo>
                  <a:lnTo>
                    <a:pt x="378307" y="4705"/>
                  </a:lnTo>
                  <a:lnTo>
                    <a:pt x="377917" y="4768"/>
                  </a:lnTo>
                  <a:lnTo>
                    <a:pt x="377527" y="4831"/>
                  </a:lnTo>
                  <a:lnTo>
                    <a:pt x="377130" y="4893"/>
                  </a:lnTo>
                  <a:lnTo>
                    <a:pt x="376731" y="4956"/>
                  </a:lnTo>
                  <a:lnTo>
                    <a:pt x="376332" y="5019"/>
                  </a:lnTo>
                  <a:lnTo>
                    <a:pt x="375927" y="5081"/>
                  </a:lnTo>
                  <a:lnTo>
                    <a:pt x="375520" y="5144"/>
                  </a:lnTo>
                  <a:lnTo>
                    <a:pt x="375113" y="5207"/>
                  </a:lnTo>
                  <a:lnTo>
                    <a:pt x="374702" y="5270"/>
                  </a:lnTo>
                  <a:lnTo>
                    <a:pt x="374288" y="5332"/>
                  </a:lnTo>
                  <a:lnTo>
                    <a:pt x="373874" y="5395"/>
                  </a:lnTo>
                  <a:lnTo>
                    <a:pt x="373457" y="5458"/>
                  </a:lnTo>
                  <a:lnTo>
                    <a:pt x="373036" y="5521"/>
                  </a:lnTo>
                  <a:lnTo>
                    <a:pt x="372616" y="5583"/>
                  </a:lnTo>
                  <a:lnTo>
                    <a:pt x="372194" y="5646"/>
                  </a:lnTo>
                  <a:lnTo>
                    <a:pt x="371768" y="5709"/>
                  </a:lnTo>
                  <a:lnTo>
                    <a:pt x="371341" y="5772"/>
                  </a:lnTo>
                  <a:lnTo>
                    <a:pt x="370915" y="5834"/>
                  </a:lnTo>
                  <a:lnTo>
                    <a:pt x="370484" y="5897"/>
                  </a:lnTo>
                  <a:lnTo>
                    <a:pt x="370053" y="5960"/>
                  </a:lnTo>
                  <a:lnTo>
                    <a:pt x="369623" y="6023"/>
                  </a:lnTo>
                  <a:lnTo>
                    <a:pt x="369189" y="6085"/>
                  </a:lnTo>
                  <a:lnTo>
                    <a:pt x="368754" y="6148"/>
                  </a:lnTo>
                  <a:lnTo>
                    <a:pt x="368320" y="6211"/>
                  </a:lnTo>
                  <a:lnTo>
                    <a:pt x="367884" y="6274"/>
                  </a:lnTo>
                  <a:lnTo>
                    <a:pt x="367446" y="6336"/>
                  </a:lnTo>
                  <a:lnTo>
                    <a:pt x="367009" y="6399"/>
                  </a:lnTo>
                  <a:lnTo>
                    <a:pt x="366571" y="6462"/>
                  </a:lnTo>
                  <a:lnTo>
                    <a:pt x="366133" y="6524"/>
                  </a:lnTo>
                  <a:lnTo>
                    <a:pt x="365694" y="6587"/>
                  </a:lnTo>
                  <a:lnTo>
                    <a:pt x="365255" y="6650"/>
                  </a:lnTo>
                  <a:lnTo>
                    <a:pt x="364815" y="6713"/>
                  </a:lnTo>
                  <a:lnTo>
                    <a:pt x="364375" y="6775"/>
                  </a:lnTo>
                  <a:lnTo>
                    <a:pt x="363936" y="6838"/>
                  </a:lnTo>
                  <a:lnTo>
                    <a:pt x="363496" y="6901"/>
                  </a:lnTo>
                  <a:lnTo>
                    <a:pt x="363057" y="6964"/>
                  </a:lnTo>
                  <a:lnTo>
                    <a:pt x="362618" y="7026"/>
                  </a:lnTo>
                  <a:lnTo>
                    <a:pt x="362179" y="7089"/>
                  </a:lnTo>
                  <a:lnTo>
                    <a:pt x="361741" y="7152"/>
                  </a:lnTo>
                  <a:lnTo>
                    <a:pt x="361303" y="7215"/>
                  </a:lnTo>
                  <a:lnTo>
                    <a:pt x="360867" y="7277"/>
                  </a:lnTo>
                  <a:lnTo>
                    <a:pt x="360431" y="7340"/>
                  </a:lnTo>
                  <a:lnTo>
                    <a:pt x="359994" y="7403"/>
                  </a:lnTo>
                  <a:lnTo>
                    <a:pt x="359561" y="7466"/>
                  </a:lnTo>
                  <a:lnTo>
                    <a:pt x="359128" y="7528"/>
                  </a:lnTo>
                  <a:lnTo>
                    <a:pt x="358695" y="7591"/>
                  </a:lnTo>
                  <a:lnTo>
                    <a:pt x="358264" y="7654"/>
                  </a:lnTo>
                  <a:lnTo>
                    <a:pt x="357835" y="7717"/>
                  </a:lnTo>
                  <a:lnTo>
                    <a:pt x="357406" y="7779"/>
                  </a:lnTo>
                  <a:lnTo>
                    <a:pt x="356980" y="7842"/>
                  </a:lnTo>
                  <a:lnTo>
                    <a:pt x="356556" y="7905"/>
                  </a:lnTo>
                  <a:lnTo>
                    <a:pt x="356132" y="7968"/>
                  </a:lnTo>
                  <a:lnTo>
                    <a:pt x="355710" y="8030"/>
                  </a:lnTo>
                  <a:lnTo>
                    <a:pt x="355292" y="8093"/>
                  </a:lnTo>
                  <a:lnTo>
                    <a:pt x="354874" y="8156"/>
                  </a:lnTo>
                  <a:lnTo>
                    <a:pt x="354457" y="8218"/>
                  </a:lnTo>
                  <a:lnTo>
                    <a:pt x="354046" y="8281"/>
                  </a:lnTo>
                  <a:lnTo>
                    <a:pt x="353635" y="8344"/>
                  </a:lnTo>
                  <a:lnTo>
                    <a:pt x="353224" y="8407"/>
                  </a:lnTo>
                  <a:lnTo>
                    <a:pt x="352821" y="8469"/>
                  </a:lnTo>
                  <a:lnTo>
                    <a:pt x="352418" y="8532"/>
                  </a:lnTo>
                  <a:lnTo>
                    <a:pt x="352015" y="8595"/>
                  </a:lnTo>
                  <a:lnTo>
                    <a:pt x="351619" y="8658"/>
                  </a:lnTo>
                  <a:lnTo>
                    <a:pt x="351225" y="8720"/>
                  </a:lnTo>
                  <a:lnTo>
                    <a:pt x="350831" y="8783"/>
                  </a:lnTo>
                  <a:lnTo>
                    <a:pt x="350444" y="8846"/>
                  </a:lnTo>
                  <a:lnTo>
                    <a:pt x="350059" y="8909"/>
                  </a:lnTo>
                  <a:lnTo>
                    <a:pt x="349675" y="8971"/>
                  </a:lnTo>
                  <a:lnTo>
                    <a:pt x="349296" y="9034"/>
                  </a:lnTo>
                  <a:lnTo>
                    <a:pt x="348923" y="9097"/>
                  </a:lnTo>
                  <a:lnTo>
                    <a:pt x="348549" y="9160"/>
                  </a:lnTo>
                  <a:lnTo>
                    <a:pt x="348180" y="9222"/>
                  </a:lnTo>
                  <a:lnTo>
                    <a:pt x="347818" y="9285"/>
                  </a:lnTo>
                  <a:lnTo>
                    <a:pt x="347456" y="9348"/>
                  </a:lnTo>
                  <a:lnTo>
                    <a:pt x="347097" y="9411"/>
                  </a:lnTo>
                  <a:lnTo>
                    <a:pt x="346748" y="9473"/>
                  </a:lnTo>
                  <a:lnTo>
                    <a:pt x="346398" y="9536"/>
                  </a:lnTo>
                  <a:lnTo>
                    <a:pt x="346050" y="9599"/>
                  </a:lnTo>
                  <a:lnTo>
                    <a:pt x="345714" y="9662"/>
                  </a:lnTo>
                  <a:lnTo>
                    <a:pt x="345378" y="9724"/>
                  </a:lnTo>
                  <a:lnTo>
                    <a:pt x="345042" y="9787"/>
                  </a:lnTo>
                  <a:lnTo>
                    <a:pt x="344720" y="9850"/>
                  </a:lnTo>
                  <a:lnTo>
                    <a:pt x="344398" y="9912"/>
                  </a:lnTo>
                  <a:lnTo>
                    <a:pt x="344076" y="9975"/>
                  </a:lnTo>
                  <a:lnTo>
                    <a:pt x="343767" y="10038"/>
                  </a:lnTo>
                  <a:lnTo>
                    <a:pt x="343460" y="10101"/>
                  </a:lnTo>
                  <a:lnTo>
                    <a:pt x="343154" y="10163"/>
                  </a:lnTo>
                  <a:lnTo>
                    <a:pt x="342858" y="10226"/>
                  </a:lnTo>
                  <a:lnTo>
                    <a:pt x="342567" y="10289"/>
                  </a:lnTo>
                  <a:lnTo>
                    <a:pt x="342277" y="10352"/>
                  </a:lnTo>
                  <a:lnTo>
                    <a:pt x="341994" y="10414"/>
                  </a:lnTo>
                  <a:lnTo>
                    <a:pt x="341721" y="10477"/>
                  </a:lnTo>
                  <a:lnTo>
                    <a:pt x="341448" y="10540"/>
                  </a:lnTo>
                  <a:lnTo>
                    <a:pt x="341180" y="10603"/>
                  </a:lnTo>
                  <a:lnTo>
                    <a:pt x="340924" y="10665"/>
                  </a:lnTo>
                  <a:lnTo>
                    <a:pt x="340668" y="10728"/>
                  </a:lnTo>
                  <a:lnTo>
                    <a:pt x="340415" y="10791"/>
                  </a:lnTo>
                  <a:lnTo>
                    <a:pt x="340178" y="10854"/>
                  </a:lnTo>
                  <a:lnTo>
                    <a:pt x="339941" y="10916"/>
                  </a:lnTo>
                  <a:lnTo>
                    <a:pt x="339704" y="10979"/>
                  </a:lnTo>
                  <a:lnTo>
                    <a:pt x="339486" y="11042"/>
                  </a:lnTo>
                  <a:lnTo>
                    <a:pt x="339268" y="11105"/>
                  </a:lnTo>
                  <a:lnTo>
                    <a:pt x="339050" y="11167"/>
                  </a:lnTo>
                  <a:lnTo>
                    <a:pt x="338849" y="11230"/>
                  </a:lnTo>
                  <a:lnTo>
                    <a:pt x="338651" y="11293"/>
                  </a:lnTo>
                  <a:lnTo>
                    <a:pt x="338453" y="11355"/>
                  </a:lnTo>
                  <a:lnTo>
                    <a:pt x="338269" y="11418"/>
                  </a:lnTo>
                  <a:lnTo>
                    <a:pt x="338092" y="11481"/>
                  </a:lnTo>
                  <a:lnTo>
                    <a:pt x="337915" y="11544"/>
                  </a:lnTo>
                  <a:lnTo>
                    <a:pt x="337749" y="11606"/>
                  </a:lnTo>
                  <a:lnTo>
                    <a:pt x="337594" y="11669"/>
                  </a:lnTo>
                  <a:lnTo>
                    <a:pt x="337438" y="11732"/>
                  </a:lnTo>
                  <a:lnTo>
                    <a:pt x="337290" y="11795"/>
                  </a:lnTo>
                  <a:lnTo>
                    <a:pt x="337157" y="11857"/>
                  </a:lnTo>
                  <a:lnTo>
                    <a:pt x="337023" y="11920"/>
                  </a:lnTo>
                  <a:lnTo>
                    <a:pt x="336902" y="13928"/>
                  </a:lnTo>
                  <a:lnTo>
                    <a:pt x="337038" y="13991"/>
                  </a:lnTo>
                  <a:lnTo>
                    <a:pt x="337184" y="14053"/>
                  </a:lnTo>
                  <a:lnTo>
                    <a:pt x="337329" y="14116"/>
                  </a:lnTo>
                  <a:lnTo>
                    <a:pt x="337489" y="14179"/>
                  </a:lnTo>
                  <a:lnTo>
                    <a:pt x="337662" y="14242"/>
                  </a:lnTo>
                  <a:lnTo>
                    <a:pt x="337836" y="14304"/>
                  </a:lnTo>
                  <a:lnTo>
                    <a:pt x="338019" y="14367"/>
                  </a:lnTo>
                  <a:lnTo>
                    <a:pt x="338221" y="14430"/>
                  </a:lnTo>
                  <a:lnTo>
                    <a:pt x="338422" y="14493"/>
                  </a:lnTo>
                  <a:lnTo>
                    <a:pt x="338629" y="14555"/>
                  </a:lnTo>
                  <a:lnTo>
                    <a:pt x="338859" y="14618"/>
                  </a:lnTo>
                  <a:lnTo>
                    <a:pt x="339089" y="14681"/>
                  </a:lnTo>
                  <a:lnTo>
                    <a:pt x="339319" y="14743"/>
                  </a:lnTo>
                  <a:lnTo>
                    <a:pt x="339578" y="14806"/>
                  </a:lnTo>
                  <a:lnTo>
                    <a:pt x="339836" y="14869"/>
                  </a:lnTo>
                  <a:lnTo>
                    <a:pt x="340095" y="14932"/>
                  </a:lnTo>
                  <a:lnTo>
                    <a:pt x="340378" y="14994"/>
                  </a:lnTo>
                  <a:lnTo>
                    <a:pt x="340665" y="15057"/>
                  </a:lnTo>
                  <a:lnTo>
                    <a:pt x="340952" y="15120"/>
                  </a:lnTo>
                  <a:lnTo>
                    <a:pt x="341260" y="15183"/>
                  </a:lnTo>
                  <a:lnTo>
                    <a:pt x="341576" y="15245"/>
                  </a:lnTo>
                  <a:lnTo>
                    <a:pt x="341891" y="15308"/>
                  </a:lnTo>
                  <a:lnTo>
                    <a:pt x="342223" y="15371"/>
                  </a:lnTo>
                  <a:lnTo>
                    <a:pt x="342568" y="15434"/>
                  </a:lnTo>
                  <a:lnTo>
                    <a:pt x="342912" y="15496"/>
                  </a:lnTo>
                  <a:lnTo>
                    <a:pt x="343268" y="15559"/>
                  </a:lnTo>
                  <a:lnTo>
                    <a:pt x="343642" y="15622"/>
                  </a:lnTo>
                  <a:lnTo>
                    <a:pt x="344015" y="15685"/>
                  </a:lnTo>
                  <a:lnTo>
                    <a:pt x="344395" y="15747"/>
                  </a:lnTo>
                  <a:lnTo>
                    <a:pt x="344798" y="15810"/>
                  </a:lnTo>
                  <a:lnTo>
                    <a:pt x="345200" y="15873"/>
                  </a:lnTo>
                  <a:lnTo>
                    <a:pt x="345604" y="15936"/>
                  </a:lnTo>
                  <a:lnTo>
                    <a:pt x="346035" y="15998"/>
                  </a:lnTo>
                  <a:lnTo>
                    <a:pt x="346466" y="16061"/>
                  </a:lnTo>
                  <a:lnTo>
                    <a:pt x="346897" y="16124"/>
                  </a:lnTo>
                  <a:lnTo>
                    <a:pt x="347355" y="16186"/>
                  </a:lnTo>
                  <a:lnTo>
                    <a:pt x="347814" y="16249"/>
                  </a:lnTo>
                  <a:lnTo>
                    <a:pt x="348274" y="16312"/>
                  </a:lnTo>
                  <a:lnTo>
                    <a:pt x="348755" y="16375"/>
                  </a:lnTo>
                  <a:lnTo>
                    <a:pt x="349243" y="16437"/>
                  </a:lnTo>
                  <a:lnTo>
                    <a:pt x="349731" y="16500"/>
                  </a:lnTo>
                  <a:lnTo>
                    <a:pt x="350236" y="16563"/>
                  </a:lnTo>
                  <a:lnTo>
                    <a:pt x="350753" y="16626"/>
                  </a:lnTo>
                  <a:lnTo>
                    <a:pt x="351269" y="16688"/>
                  </a:lnTo>
                  <a:lnTo>
                    <a:pt x="351798" y="16751"/>
                  </a:lnTo>
                  <a:lnTo>
                    <a:pt x="352342" y="16814"/>
                  </a:lnTo>
                  <a:lnTo>
                    <a:pt x="352887" y="16877"/>
                  </a:lnTo>
                  <a:lnTo>
                    <a:pt x="353439" y="16939"/>
                  </a:lnTo>
                  <a:lnTo>
                    <a:pt x="354011" y="17002"/>
                  </a:lnTo>
                  <a:lnTo>
                    <a:pt x="354583" y="17065"/>
                  </a:lnTo>
                  <a:lnTo>
                    <a:pt x="355159" y="17128"/>
                  </a:lnTo>
                  <a:lnTo>
                    <a:pt x="355759" y="17190"/>
                  </a:lnTo>
                  <a:lnTo>
                    <a:pt x="356358" y="17253"/>
                  </a:lnTo>
                  <a:lnTo>
                    <a:pt x="356958" y="17316"/>
                  </a:lnTo>
                  <a:lnTo>
                    <a:pt x="357584" y="17379"/>
                  </a:lnTo>
                  <a:lnTo>
                    <a:pt x="358210" y="17441"/>
                  </a:lnTo>
                  <a:lnTo>
                    <a:pt x="358837" y="17504"/>
                  </a:lnTo>
                  <a:lnTo>
                    <a:pt x="359485" y="17567"/>
                  </a:lnTo>
                  <a:lnTo>
                    <a:pt x="360139" y="17630"/>
                  </a:lnTo>
                  <a:lnTo>
                    <a:pt x="360792" y="17692"/>
                  </a:lnTo>
                  <a:lnTo>
                    <a:pt x="361463" y="17755"/>
                  </a:lnTo>
                  <a:lnTo>
                    <a:pt x="362142" y="17818"/>
                  </a:lnTo>
                  <a:lnTo>
                    <a:pt x="362821" y="17880"/>
                  </a:lnTo>
                  <a:lnTo>
                    <a:pt x="363514" y="17943"/>
                  </a:lnTo>
                  <a:lnTo>
                    <a:pt x="364219" y="18006"/>
                  </a:lnTo>
                  <a:lnTo>
                    <a:pt x="364924" y="18069"/>
                  </a:lnTo>
                  <a:lnTo>
                    <a:pt x="365638" y="18131"/>
                  </a:lnTo>
                  <a:lnTo>
                    <a:pt x="366368" y="18194"/>
                  </a:lnTo>
                  <a:lnTo>
                    <a:pt x="367098" y="18257"/>
                  </a:lnTo>
                  <a:lnTo>
                    <a:pt x="367833" y="18320"/>
                  </a:lnTo>
                  <a:lnTo>
                    <a:pt x="368588" y="18382"/>
                  </a:lnTo>
                  <a:lnTo>
                    <a:pt x="369342" y="18445"/>
                  </a:lnTo>
                  <a:lnTo>
                    <a:pt x="370098" y="18508"/>
                  </a:lnTo>
                  <a:lnTo>
                    <a:pt x="370877" y="18571"/>
                  </a:lnTo>
                  <a:lnTo>
                    <a:pt x="371655" y="18633"/>
                  </a:lnTo>
                  <a:lnTo>
                    <a:pt x="372434" y="18696"/>
                  </a:lnTo>
                  <a:lnTo>
                    <a:pt x="373233" y="18759"/>
                  </a:lnTo>
                  <a:lnTo>
                    <a:pt x="374035" y="18822"/>
                  </a:lnTo>
                  <a:lnTo>
                    <a:pt x="374836" y="18884"/>
                  </a:lnTo>
                  <a:lnTo>
                    <a:pt x="375655" y="18947"/>
                  </a:lnTo>
                  <a:lnTo>
                    <a:pt x="376479" y="19010"/>
                  </a:lnTo>
                  <a:lnTo>
                    <a:pt x="377303" y="19073"/>
                  </a:lnTo>
                  <a:lnTo>
                    <a:pt x="378140" y="19135"/>
                  </a:lnTo>
                  <a:lnTo>
                    <a:pt x="378986" y="19198"/>
                  </a:lnTo>
                  <a:lnTo>
                    <a:pt x="379831" y="19261"/>
                  </a:lnTo>
                  <a:lnTo>
                    <a:pt x="380686" y="19324"/>
                  </a:lnTo>
                  <a:lnTo>
                    <a:pt x="381553" y="19386"/>
                  </a:lnTo>
                  <a:lnTo>
                    <a:pt x="382420" y="19449"/>
                  </a:lnTo>
                  <a:lnTo>
                    <a:pt x="383292" y="19512"/>
                  </a:lnTo>
                  <a:lnTo>
                    <a:pt x="384178" y="19574"/>
                  </a:lnTo>
                  <a:lnTo>
                    <a:pt x="385065" y="19637"/>
                  </a:lnTo>
                  <a:lnTo>
                    <a:pt x="385954" y="19700"/>
                  </a:lnTo>
                  <a:lnTo>
                    <a:pt x="386860" y="19763"/>
                  </a:lnTo>
                  <a:lnTo>
                    <a:pt x="387766" y="19825"/>
                  </a:lnTo>
                  <a:lnTo>
                    <a:pt x="388672" y="19888"/>
                  </a:lnTo>
                  <a:lnTo>
                    <a:pt x="389595" y="19951"/>
                  </a:lnTo>
                  <a:lnTo>
                    <a:pt x="390519" y="20014"/>
                  </a:lnTo>
                  <a:lnTo>
                    <a:pt x="391443" y="20076"/>
                  </a:lnTo>
                  <a:lnTo>
                    <a:pt x="392381" y="20139"/>
                  </a:lnTo>
                  <a:lnTo>
                    <a:pt x="393322" y="20202"/>
                  </a:lnTo>
                  <a:lnTo>
                    <a:pt x="394263" y="20265"/>
                  </a:lnTo>
                  <a:lnTo>
                    <a:pt x="395215" y="20327"/>
                  </a:lnTo>
                  <a:lnTo>
                    <a:pt x="396172" y="20390"/>
                  </a:lnTo>
                  <a:lnTo>
                    <a:pt x="397130" y="20453"/>
                  </a:lnTo>
                  <a:lnTo>
                    <a:pt x="398094" y="20516"/>
                  </a:lnTo>
                  <a:lnTo>
                    <a:pt x="399067" y="20578"/>
                  </a:lnTo>
                  <a:lnTo>
                    <a:pt x="400040" y="20641"/>
                  </a:lnTo>
                  <a:lnTo>
                    <a:pt x="401017" y="20704"/>
                  </a:lnTo>
                  <a:lnTo>
                    <a:pt x="402003" y="20767"/>
                  </a:lnTo>
                  <a:lnTo>
                    <a:pt x="402990" y="20829"/>
                  </a:lnTo>
                  <a:lnTo>
                    <a:pt x="403978" y="20892"/>
                  </a:lnTo>
                  <a:lnTo>
                    <a:pt x="404978" y="20955"/>
                  </a:lnTo>
                  <a:lnTo>
                    <a:pt x="405977" y="21017"/>
                  </a:lnTo>
                  <a:lnTo>
                    <a:pt x="406977" y="21080"/>
                  </a:lnTo>
                  <a:lnTo>
                    <a:pt x="407988" y="21143"/>
                  </a:lnTo>
                  <a:lnTo>
                    <a:pt x="408999" y="21206"/>
                  </a:lnTo>
                  <a:lnTo>
                    <a:pt x="410010" y="21268"/>
                  </a:lnTo>
                  <a:lnTo>
                    <a:pt x="411030" y="21331"/>
                  </a:lnTo>
                  <a:lnTo>
                    <a:pt x="412052" y="21394"/>
                  </a:lnTo>
                  <a:lnTo>
                    <a:pt x="413073" y="21457"/>
                  </a:lnTo>
                  <a:lnTo>
                    <a:pt x="414101" y="21519"/>
                  </a:lnTo>
                  <a:lnTo>
                    <a:pt x="415132" y="21582"/>
                  </a:lnTo>
                  <a:lnTo>
                    <a:pt x="416163" y="21645"/>
                  </a:lnTo>
                  <a:lnTo>
                    <a:pt x="417198" y="21708"/>
                  </a:lnTo>
                  <a:lnTo>
                    <a:pt x="418237" y="21770"/>
                  </a:lnTo>
                  <a:lnTo>
                    <a:pt x="419276" y="21833"/>
                  </a:lnTo>
                  <a:lnTo>
                    <a:pt x="420317" y="21896"/>
                  </a:lnTo>
                  <a:lnTo>
                    <a:pt x="421363" y="21959"/>
                  </a:lnTo>
                  <a:lnTo>
                    <a:pt x="422409" y="22021"/>
                  </a:lnTo>
                  <a:lnTo>
                    <a:pt x="423455" y="22084"/>
                  </a:lnTo>
                  <a:lnTo>
                    <a:pt x="424506" y="22147"/>
                  </a:lnTo>
                  <a:lnTo>
                    <a:pt x="425557" y="22210"/>
                  </a:lnTo>
                  <a:lnTo>
                    <a:pt x="426608" y="22272"/>
                  </a:lnTo>
                  <a:lnTo>
                    <a:pt x="427663" y="22335"/>
                  </a:lnTo>
                  <a:lnTo>
                    <a:pt x="428718" y="22398"/>
                  </a:lnTo>
                  <a:lnTo>
                    <a:pt x="429773" y="22461"/>
                  </a:lnTo>
                  <a:lnTo>
                    <a:pt x="430831" y="22523"/>
                  </a:lnTo>
                  <a:lnTo>
                    <a:pt x="431888" y="22586"/>
                  </a:lnTo>
                  <a:lnTo>
                    <a:pt x="432946" y="22649"/>
                  </a:lnTo>
                  <a:lnTo>
                    <a:pt x="434004" y="22711"/>
                  </a:lnTo>
                  <a:lnTo>
                    <a:pt x="435063" y="22774"/>
                  </a:lnTo>
                  <a:lnTo>
                    <a:pt x="436122" y="22837"/>
                  </a:lnTo>
                  <a:lnTo>
                    <a:pt x="437181" y="22900"/>
                  </a:lnTo>
                  <a:lnTo>
                    <a:pt x="438240" y="22962"/>
                  </a:lnTo>
                  <a:lnTo>
                    <a:pt x="439298" y="23025"/>
                  </a:lnTo>
                  <a:lnTo>
                    <a:pt x="440356" y="23088"/>
                  </a:lnTo>
                  <a:lnTo>
                    <a:pt x="441413" y="23151"/>
                  </a:lnTo>
                  <a:lnTo>
                    <a:pt x="442471" y="23213"/>
                  </a:lnTo>
                  <a:lnTo>
                    <a:pt x="443527" y="23276"/>
                  </a:lnTo>
                  <a:lnTo>
                    <a:pt x="444581" y="23339"/>
                  </a:lnTo>
                  <a:lnTo>
                    <a:pt x="445635" y="23402"/>
                  </a:lnTo>
                  <a:lnTo>
                    <a:pt x="446689" y="23464"/>
                  </a:lnTo>
                  <a:lnTo>
                    <a:pt x="447738" y="23527"/>
                  </a:lnTo>
                  <a:lnTo>
                    <a:pt x="448788" y="23590"/>
                  </a:lnTo>
                  <a:lnTo>
                    <a:pt x="449838" y="23653"/>
                  </a:lnTo>
                  <a:lnTo>
                    <a:pt x="450882" y="23715"/>
                  </a:lnTo>
                  <a:lnTo>
                    <a:pt x="451925" y="23778"/>
                  </a:lnTo>
                  <a:lnTo>
                    <a:pt x="452969" y="23841"/>
                  </a:lnTo>
                  <a:lnTo>
                    <a:pt x="454007" y="23904"/>
                  </a:lnTo>
                  <a:lnTo>
                    <a:pt x="455043" y="23966"/>
                  </a:lnTo>
                  <a:lnTo>
                    <a:pt x="456079" y="24029"/>
                  </a:lnTo>
                  <a:lnTo>
                    <a:pt x="457110" y="24092"/>
                  </a:lnTo>
                  <a:lnTo>
                    <a:pt x="458137" y="24155"/>
                  </a:lnTo>
                  <a:lnTo>
                    <a:pt x="459165" y="24217"/>
                  </a:lnTo>
                  <a:lnTo>
                    <a:pt x="460187" y="24280"/>
                  </a:lnTo>
                  <a:lnTo>
                    <a:pt x="461204" y="24343"/>
                  </a:lnTo>
                  <a:lnTo>
                    <a:pt x="462221" y="24405"/>
                  </a:lnTo>
                  <a:lnTo>
                    <a:pt x="463234" y="24468"/>
                  </a:lnTo>
                  <a:lnTo>
                    <a:pt x="464240" y="24531"/>
                  </a:lnTo>
                  <a:lnTo>
                    <a:pt x="465245" y="24594"/>
                  </a:lnTo>
                  <a:lnTo>
                    <a:pt x="466248" y="24656"/>
                  </a:lnTo>
                  <a:lnTo>
                    <a:pt x="467240" y="24719"/>
                  </a:lnTo>
                  <a:lnTo>
                    <a:pt x="468232" y="24782"/>
                  </a:lnTo>
                  <a:lnTo>
                    <a:pt x="469223" y="24845"/>
                  </a:lnTo>
                  <a:lnTo>
                    <a:pt x="470200" y="24907"/>
                  </a:lnTo>
                  <a:lnTo>
                    <a:pt x="471178" y="24970"/>
                  </a:lnTo>
                  <a:lnTo>
                    <a:pt x="472155" y="25033"/>
                  </a:lnTo>
                  <a:lnTo>
                    <a:pt x="473118" y="25096"/>
                  </a:lnTo>
                  <a:lnTo>
                    <a:pt x="474079" y="25158"/>
                  </a:lnTo>
                  <a:lnTo>
                    <a:pt x="475040" y="25221"/>
                  </a:lnTo>
                  <a:lnTo>
                    <a:pt x="475989" y="25284"/>
                  </a:lnTo>
                  <a:lnTo>
                    <a:pt x="476932" y="25347"/>
                  </a:lnTo>
                  <a:lnTo>
                    <a:pt x="477875" y="25409"/>
                  </a:lnTo>
                  <a:lnTo>
                    <a:pt x="478808" y="25472"/>
                  </a:lnTo>
                  <a:lnTo>
                    <a:pt x="479732" y="25535"/>
                  </a:lnTo>
                  <a:lnTo>
                    <a:pt x="480657" y="25598"/>
                  </a:lnTo>
                  <a:lnTo>
                    <a:pt x="481573" y="25660"/>
                  </a:lnTo>
                  <a:lnTo>
                    <a:pt x="482477" y="25723"/>
                  </a:lnTo>
                  <a:lnTo>
                    <a:pt x="483381" y="25786"/>
                  </a:lnTo>
                  <a:lnTo>
                    <a:pt x="484279" y="25848"/>
                  </a:lnTo>
                  <a:lnTo>
                    <a:pt x="485161" y="25911"/>
                  </a:lnTo>
                  <a:lnTo>
                    <a:pt x="486043" y="25974"/>
                  </a:lnTo>
                  <a:lnTo>
                    <a:pt x="486923" y="26037"/>
                  </a:lnTo>
                  <a:lnTo>
                    <a:pt x="487782" y="26099"/>
                  </a:lnTo>
                  <a:lnTo>
                    <a:pt x="488641" y="26162"/>
                  </a:lnTo>
                  <a:lnTo>
                    <a:pt x="489499" y="26225"/>
                  </a:lnTo>
                  <a:lnTo>
                    <a:pt x="490335" y="26288"/>
                  </a:lnTo>
                  <a:lnTo>
                    <a:pt x="491170" y="26350"/>
                  </a:lnTo>
                  <a:lnTo>
                    <a:pt x="492004" y="26413"/>
                  </a:lnTo>
                  <a:lnTo>
                    <a:pt x="492818" y="26476"/>
                  </a:lnTo>
                  <a:lnTo>
                    <a:pt x="493626" y="26539"/>
                  </a:lnTo>
                  <a:lnTo>
                    <a:pt x="494435" y="26601"/>
                  </a:lnTo>
                  <a:lnTo>
                    <a:pt x="495226" y="26664"/>
                  </a:lnTo>
                  <a:lnTo>
                    <a:pt x="496008" y="26727"/>
                  </a:lnTo>
                  <a:lnTo>
                    <a:pt x="496789" y="26790"/>
                  </a:lnTo>
                  <a:lnTo>
                    <a:pt x="497557" y="26852"/>
                  </a:lnTo>
                  <a:lnTo>
                    <a:pt x="498310" y="26915"/>
                  </a:lnTo>
                  <a:lnTo>
                    <a:pt x="499063" y="26978"/>
                  </a:lnTo>
                  <a:lnTo>
                    <a:pt x="499807" y="27041"/>
                  </a:lnTo>
                  <a:lnTo>
                    <a:pt x="500530" y="27103"/>
                  </a:lnTo>
                  <a:lnTo>
                    <a:pt x="501253" y="27166"/>
                  </a:lnTo>
                  <a:lnTo>
                    <a:pt x="501972" y="27229"/>
                  </a:lnTo>
                  <a:lnTo>
                    <a:pt x="502665" y="27292"/>
                  </a:lnTo>
                  <a:lnTo>
                    <a:pt x="503357" y="27354"/>
                  </a:lnTo>
                  <a:lnTo>
                    <a:pt x="504050" y="27417"/>
                  </a:lnTo>
                  <a:lnTo>
                    <a:pt x="504711" y="27480"/>
                  </a:lnTo>
                  <a:lnTo>
                    <a:pt x="505372" y="27542"/>
                  </a:lnTo>
                  <a:lnTo>
                    <a:pt x="506033" y="27605"/>
                  </a:lnTo>
                  <a:lnTo>
                    <a:pt x="506666" y="27668"/>
                  </a:lnTo>
                  <a:lnTo>
                    <a:pt x="507294" y="27731"/>
                  </a:lnTo>
                  <a:lnTo>
                    <a:pt x="507922" y="27793"/>
                  </a:lnTo>
                  <a:lnTo>
                    <a:pt x="508526" y="27856"/>
                  </a:lnTo>
                  <a:lnTo>
                    <a:pt x="509120" y="27919"/>
                  </a:lnTo>
                  <a:lnTo>
                    <a:pt x="509714" y="27982"/>
                  </a:lnTo>
                  <a:lnTo>
                    <a:pt x="510290" y="28044"/>
                  </a:lnTo>
                  <a:lnTo>
                    <a:pt x="510849" y="28107"/>
                  </a:lnTo>
                  <a:lnTo>
                    <a:pt x="511408" y="28170"/>
                  </a:lnTo>
                  <a:lnTo>
                    <a:pt x="511954" y="28233"/>
                  </a:lnTo>
                  <a:lnTo>
                    <a:pt x="512477" y="28295"/>
                  </a:lnTo>
                  <a:lnTo>
                    <a:pt x="513000" y="28358"/>
                  </a:lnTo>
                  <a:lnTo>
                    <a:pt x="513516" y="28421"/>
                  </a:lnTo>
                  <a:lnTo>
                    <a:pt x="514002" y="28484"/>
                  </a:lnTo>
                  <a:lnTo>
                    <a:pt x="514489" y="28546"/>
                  </a:lnTo>
                  <a:lnTo>
                    <a:pt x="514973" y="28609"/>
                  </a:lnTo>
                  <a:lnTo>
                    <a:pt x="515423" y="28672"/>
                  </a:lnTo>
                  <a:lnTo>
                    <a:pt x="515872" y="28735"/>
                  </a:lnTo>
                  <a:lnTo>
                    <a:pt x="516321" y="28797"/>
                  </a:lnTo>
                  <a:lnTo>
                    <a:pt x="516735" y="28860"/>
                  </a:lnTo>
                  <a:lnTo>
                    <a:pt x="517146" y="28923"/>
                  </a:lnTo>
                  <a:lnTo>
                    <a:pt x="517557" y="28986"/>
                  </a:lnTo>
                  <a:lnTo>
                    <a:pt x="517939" y="29048"/>
                  </a:lnTo>
                  <a:lnTo>
                    <a:pt x="518311" y="29111"/>
                  </a:lnTo>
                  <a:lnTo>
                    <a:pt x="518682" y="29174"/>
                  </a:lnTo>
                  <a:lnTo>
                    <a:pt x="519031" y="29236"/>
                  </a:lnTo>
                  <a:lnTo>
                    <a:pt x="519363" y="29299"/>
                  </a:lnTo>
                  <a:lnTo>
                    <a:pt x="519696" y="29362"/>
                  </a:lnTo>
                  <a:lnTo>
                    <a:pt x="520011" y="29425"/>
                  </a:lnTo>
                  <a:lnTo>
                    <a:pt x="520303" y="29487"/>
                  </a:lnTo>
                  <a:lnTo>
                    <a:pt x="520595" y="29550"/>
                  </a:lnTo>
                  <a:lnTo>
                    <a:pt x="520876" y="29613"/>
                  </a:lnTo>
                  <a:lnTo>
                    <a:pt x="521127" y="29676"/>
                  </a:lnTo>
                  <a:lnTo>
                    <a:pt x="521379" y="29738"/>
                  </a:lnTo>
                  <a:lnTo>
                    <a:pt x="521626" y="29801"/>
                  </a:lnTo>
                  <a:lnTo>
                    <a:pt x="521836" y="29864"/>
                  </a:lnTo>
                  <a:lnTo>
                    <a:pt x="522046" y="29927"/>
                  </a:lnTo>
                  <a:lnTo>
                    <a:pt x="522257" y="29989"/>
                  </a:lnTo>
                  <a:lnTo>
                    <a:pt x="522427" y="30052"/>
                  </a:lnTo>
                  <a:lnTo>
                    <a:pt x="522596" y="30115"/>
                  </a:lnTo>
                  <a:lnTo>
                    <a:pt x="522765" y="30178"/>
                  </a:lnTo>
                  <a:lnTo>
                    <a:pt x="522900" y="30240"/>
                  </a:lnTo>
                  <a:lnTo>
                    <a:pt x="523028" y="30303"/>
                  </a:lnTo>
                  <a:lnTo>
                    <a:pt x="522846" y="31558"/>
                  </a:lnTo>
                  <a:lnTo>
                    <a:pt x="522690" y="31621"/>
                  </a:lnTo>
                  <a:lnTo>
                    <a:pt x="522522" y="31683"/>
                  </a:lnTo>
                  <a:lnTo>
                    <a:pt x="522353" y="31746"/>
                  </a:lnTo>
                  <a:lnTo>
                    <a:pt x="522162" y="31809"/>
                  </a:lnTo>
                  <a:lnTo>
                    <a:pt x="521952" y="31872"/>
                  </a:lnTo>
                  <a:lnTo>
                    <a:pt x="521741" y="31934"/>
                  </a:lnTo>
                  <a:lnTo>
                    <a:pt x="521515" y="31997"/>
                  </a:lnTo>
                  <a:lnTo>
                    <a:pt x="521263" y="3206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551613" y="1698796"/>
              <a:ext cx="323129" cy="0"/>
            </a:xfrm>
            <a:custGeom>
              <a:avLst/>
              <a:pathLst>
                <a:path w="323129" h="0">
                  <a:moveTo>
                    <a:pt x="0" y="0"/>
                  </a:moveTo>
                  <a:lnTo>
                    <a:pt x="323129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695127" y="16907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695127" y="1658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695127" y="16884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112844" y="14525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112844" y="3637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112844" y="9259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112844" y="9442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112844" y="1109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112844" y="10747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>
              <a:off x="2098813" y="1083106"/>
              <a:ext cx="64162" cy="170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17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2681097" y="1905393"/>
              <a:ext cx="64162" cy="170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17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</a:p>
          </p:txBody>
        </p:sp>
        <p:sp>
          <p:nvSpPr>
            <p:cNvPr id="122" name="rc122"/>
            <p:cNvSpPr/>
            <p:nvPr/>
          </p:nvSpPr>
          <p:spPr>
            <a:xfrm>
              <a:off x="430910" y="69589"/>
              <a:ext cx="128102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718774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124" name="rc124"/>
            <p:cNvSpPr/>
            <p:nvPr/>
          </p:nvSpPr>
          <p:spPr>
            <a:xfrm>
              <a:off x="1781524" y="69589"/>
              <a:ext cx="128102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2069388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126" name="pl126"/>
            <p:cNvSpPr/>
            <p:nvPr/>
          </p:nvSpPr>
          <p:spPr>
            <a:xfrm>
              <a:off x="430910" y="2727259"/>
              <a:ext cx="1281024" cy="0"/>
            </a:xfrm>
            <a:custGeom>
              <a:avLst/>
              <a:pathLst>
                <a:path w="1281024" h="0">
                  <a:moveTo>
                    <a:pt x="0" y="0"/>
                  </a:moveTo>
                  <a:lnTo>
                    <a:pt x="128102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78028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1362565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9"/>
            <p:cNvSpPr/>
            <p:nvPr/>
          </p:nvSpPr>
          <p:spPr>
            <a:xfrm>
              <a:off x="58558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1165020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31" name="pl131"/>
            <p:cNvSpPr/>
            <p:nvPr/>
          </p:nvSpPr>
          <p:spPr>
            <a:xfrm>
              <a:off x="1781524" y="2727259"/>
              <a:ext cx="1281024" cy="0"/>
            </a:xfrm>
            <a:custGeom>
              <a:avLst/>
              <a:pathLst>
                <a:path w="1281024" h="0">
                  <a:moveTo>
                    <a:pt x="0" y="0"/>
                  </a:moveTo>
                  <a:lnTo>
                    <a:pt x="128102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130894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713178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1936202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515634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36" name="pl136"/>
            <p:cNvSpPr/>
            <p:nvPr/>
          </p:nvSpPr>
          <p:spPr>
            <a:xfrm>
              <a:off x="430910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317480" y="2581646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15880" y="1894689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15880" y="1207732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215880" y="520776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141" name="pl141"/>
            <p:cNvSpPr/>
            <p:nvPr/>
          </p:nvSpPr>
          <p:spPr>
            <a:xfrm>
              <a:off x="396116" y="26178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96116" y="19309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96116" y="12439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96116" y="5569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5"/>
            <p:cNvSpPr/>
            <p:nvPr/>
          </p:nvSpPr>
          <p:spPr>
            <a:xfrm rot="-5400000">
              <a:off x="-1117129" y="1440899"/>
              <a:ext cx="2426022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(Average eggs per clutch per female)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3132138" cy="3132138"/>
            <a:chOff x="0" y="0"/>
            <a:chExt cx="31321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31321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3132138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238707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00001" y="2615571"/>
              <a:ext cx="506744" cy="0"/>
            </a:xfrm>
            <a:custGeom>
              <a:avLst/>
              <a:pathLst>
                <a:path w="506744" h="0">
                  <a:moveTo>
                    <a:pt x="0" y="0"/>
                  </a:moveTo>
                  <a:lnTo>
                    <a:pt x="506744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163050" y="381816"/>
              <a:ext cx="506744" cy="2233754"/>
            </a:xfrm>
            <a:custGeom>
              <a:avLst/>
              <a:pathLst>
                <a:path w="506744" h="2233754">
                  <a:moveTo>
                    <a:pt x="146092" y="2233754"/>
                  </a:moveTo>
                  <a:lnTo>
                    <a:pt x="145566" y="2229383"/>
                  </a:lnTo>
                  <a:lnTo>
                    <a:pt x="145068" y="2225011"/>
                  </a:lnTo>
                  <a:lnTo>
                    <a:pt x="144582" y="2220640"/>
                  </a:lnTo>
                  <a:lnTo>
                    <a:pt x="144123" y="2216269"/>
                  </a:lnTo>
                  <a:lnTo>
                    <a:pt x="143678" y="2211897"/>
                  </a:lnTo>
                  <a:lnTo>
                    <a:pt x="143259" y="2207526"/>
                  </a:lnTo>
                  <a:lnTo>
                    <a:pt x="142856" y="2203155"/>
                  </a:lnTo>
                  <a:lnTo>
                    <a:pt x="142476" y="2198783"/>
                  </a:lnTo>
                  <a:lnTo>
                    <a:pt x="142116" y="2194412"/>
                  </a:lnTo>
                  <a:lnTo>
                    <a:pt x="141777" y="2190041"/>
                  </a:lnTo>
                  <a:lnTo>
                    <a:pt x="141459" y="2185669"/>
                  </a:lnTo>
                  <a:lnTo>
                    <a:pt x="141161" y="2181298"/>
                  </a:lnTo>
                  <a:lnTo>
                    <a:pt x="140886" y="2176927"/>
                  </a:lnTo>
                  <a:lnTo>
                    <a:pt x="140629" y="2172555"/>
                  </a:lnTo>
                  <a:lnTo>
                    <a:pt x="140397" y="2168184"/>
                  </a:lnTo>
                  <a:lnTo>
                    <a:pt x="140181" y="2163813"/>
                  </a:lnTo>
                  <a:lnTo>
                    <a:pt x="139992" y="2159441"/>
                  </a:lnTo>
                  <a:lnTo>
                    <a:pt x="139817" y="2155070"/>
                  </a:lnTo>
                  <a:lnTo>
                    <a:pt x="139671" y="2150699"/>
                  </a:lnTo>
                  <a:lnTo>
                    <a:pt x="139537" y="2146327"/>
                  </a:lnTo>
                  <a:lnTo>
                    <a:pt x="139433" y="2141956"/>
                  </a:lnTo>
                  <a:lnTo>
                    <a:pt x="139340" y="2137585"/>
                  </a:lnTo>
                  <a:lnTo>
                    <a:pt x="139278" y="2133213"/>
                  </a:lnTo>
                  <a:lnTo>
                    <a:pt x="139225" y="2128842"/>
                  </a:lnTo>
                  <a:lnTo>
                    <a:pt x="139205" y="2124471"/>
                  </a:lnTo>
                  <a:lnTo>
                    <a:pt x="139191" y="2120099"/>
                  </a:lnTo>
                  <a:lnTo>
                    <a:pt x="139212" y="2115728"/>
                  </a:lnTo>
                  <a:lnTo>
                    <a:pt x="139236" y="2111357"/>
                  </a:lnTo>
                  <a:lnTo>
                    <a:pt x="139297" y="2106985"/>
                  </a:lnTo>
                  <a:lnTo>
                    <a:pt x="139360" y="2102614"/>
                  </a:lnTo>
                  <a:lnTo>
                    <a:pt x="139460" y="2098243"/>
                  </a:lnTo>
                  <a:lnTo>
                    <a:pt x="139562" y="2093871"/>
                  </a:lnTo>
                  <a:lnTo>
                    <a:pt x="139698" y="2089500"/>
                  </a:lnTo>
                  <a:lnTo>
                    <a:pt x="139837" y="2085128"/>
                  </a:lnTo>
                  <a:lnTo>
                    <a:pt x="140009" y="2080757"/>
                  </a:lnTo>
                  <a:lnTo>
                    <a:pt x="140185" y="2076386"/>
                  </a:lnTo>
                  <a:lnTo>
                    <a:pt x="140390" y="2072014"/>
                  </a:lnTo>
                  <a:lnTo>
                    <a:pt x="140601" y="2067643"/>
                  </a:lnTo>
                  <a:lnTo>
                    <a:pt x="140839" y="2063272"/>
                  </a:lnTo>
                  <a:lnTo>
                    <a:pt x="141084" y="2058900"/>
                  </a:lnTo>
                  <a:lnTo>
                    <a:pt x="141353" y="2054529"/>
                  </a:lnTo>
                  <a:lnTo>
                    <a:pt x="141631" y="2050158"/>
                  </a:lnTo>
                  <a:lnTo>
                    <a:pt x="141929" y="2045786"/>
                  </a:lnTo>
                  <a:lnTo>
                    <a:pt x="142237" y="2041415"/>
                  </a:lnTo>
                  <a:lnTo>
                    <a:pt x="142564" y="2037044"/>
                  </a:lnTo>
                  <a:lnTo>
                    <a:pt x="142900" y="2032672"/>
                  </a:lnTo>
                  <a:lnTo>
                    <a:pt x="143254" y="2028301"/>
                  </a:lnTo>
                  <a:lnTo>
                    <a:pt x="143617" y="2023930"/>
                  </a:lnTo>
                  <a:lnTo>
                    <a:pt x="143995" y="2019558"/>
                  </a:lnTo>
                  <a:lnTo>
                    <a:pt x="144384" y="2015187"/>
                  </a:lnTo>
                  <a:lnTo>
                    <a:pt x="144784" y="2010816"/>
                  </a:lnTo>
                  <a:lnTo>
                    <a:pt x="145196" y="2006444"/>
                  </a:lnTo>
                  <a:lnTo>
                    <a:pt x="145617" y="2002073"/>
                  </a:lnTo>
                  <a:lnTo>
                    <a:pt x="146050" y="1997702"/>
                  </a:lnTo>
                  <a:lnTo>
                    <a:pt x="146491" y="1993330"/>
                  </a:lnTo>
                  <a:lnTo>
                    <a:pt x="146942" y="1988959"/>
                  </a:lnTo>
                  <a:lnTo>
                    <a:pt x="147400" y="1984588"/>
                  </a:lnTo>
                  <a:lnTo>
                    <a:pt x="147867" y="1980216"/>
                  </a:lnTo>
                  <a:lnTo>
                    <a:pt x="148340" y="1975845"/>
                  </a:lnTo>
                  <a:lnTo>
                    <a:pt x="148822" y="1971474"/>
                  </a:lnTo>
                  <a:lnTo>
                    <a:pt x="149308" y="1967102"/>
                  </a:lnTo>
                  <a:lnTo>
                    <a:pt x="149802" y="1962731"/>
                  </a:lnTo>
                  <a:lnTo>
                    <a:pt x="150299" y="1958360"/>
                  </a:lnTo>
                  <a:lnTo>
                    <a:pt x="150802" y="1953988"/>
                  </a:lnTo>
                  <a:lnTo>
                    <a:pt x="151308" y="1949617"/>
                  </a:lnTo>
                  <a:lnTo>
                    <a:pt x="151819" y="1945246"/>
                  </a:lnTo>
                  <a:lnTo>
                    <a:pt x="152330" y="1940874"/>
                  </a:lnTo>
                  <a:lnTo>
                    <a:pt x="152846" y="1936503"/>
                  </a:lnTo>
                  <a:lnTo>
                    <a:pt x="153363" y="1932132"/>
                  </a:lnTo>
                  <a:lnTo>
                    <a:pt x="153881" y="1927760"/>
                  </a:lnTo>
                  <a:lnTo>
                    <a:pt x="154400" y="1923389"/>
                  </a:lnTo>
                  <a:lnTo>
                    <a:pt x="154918" y="1919018"/>
                  </a:lnTo>
                  <a:lnTo>
                    <a:pt x="155437" y="1914646"/>
                  </a:lnTo>
                  <a:lnTo>
                    <a:pt x="155953" y="1910275"/>
                  </a:lnTo>
                  <a:lnTo>
                    <a:pt x="156469" y="1905904"/>
                  </a:lnTo>
                  <a:lnTo>
                    <a:pt x="156981" y="1901532"/>
                  </a:lnTo>
                  <a:lnTo>
                    <a:pt x="157492" y="1897161"/>
                  </a:lnTo>
                  <a:lnTo>
                    <a:pt x="157998" y="1892790"/>
                  </a:lnTo>
                  <a:lnTo>
                    <a:pt x="158502" y="1888418"/>
                  </a:lnTo>
                  <a:lnTo>
                    <a:pt x="158999" y="1884047"/>
                  </a:lnTo>
                  <a:lnTo>
                    <a:pt x="159494" y="1879676"/>
                  </a:lnTo>
                  <a:lnTo>
                    <a:pt x="159980" y="1875304"/>
                  </a:lnTo>
                  <a:lnTo>
                    <a:pt x="160463" y="1870933"/>
                  </a:lnTo>
                  <a:lnTo>
                    <a:pt x="160936" y="1866562"/>
                  </a:lnTo>
                  <a:lnTo>
                    <a:pt x="161405" y="1862190"/>
                  </a:lnTo>
                  <a:lnTo>
                    <a:pt x="161864" y="1857819"/>
                  </a:lnTo>
                  <a:lnTo>
                    <a:pt x="162317" y="1853447"/>
                  </a:lnTo>
                  <a:lnTo>
                    <a:pt x="162759" y="1849076"/>
                  </a:lnTo>
                  <a:lnTo>
                    <a:pt x="163193" y="1844705"/>
                  </a:lnTo>
                  <a:lnTo>
                    <a:pt x="163616" y="1840333"/>
                  </a:lnTo>
                  <a:lnTo>
                    <a:pt x="164030" y="1835962"/>
                  </a:lnTo>
                  <a:lnTo>
                    <a:pt x="164433" y="1831591"/>
                  </a:lnTo>
                  <a:lnTo>
                    <a:pt x="164824" y="1827219"/>
                  </a:lnTo>
                  <a:lnTo>
                    <a:pt x="165205" y="1822848"/>
                  </a:lnTo>
                  <a:lnTo>
                    <a:pt x="165572" y="1818477"/>
                  </a:lnTo>
                  <a:lnTo>
                    <a:pt x="165929" y="1814105"/>
                  </a:lnTo>
                  <a:lnTo>
                    <a:pt x="166269" y="1809734"/>
                  </a:lnTo>
                  <a:lnTo>
                    <a:pt x="166600" y="1805363"/>
                  </a:lnTo>
                  <a:lnTo>
                    <a:pt x="166913" y="1800991"/>
                  </a:lnTo>
                  <a:lnTo>
                    <a:pt x="167216" y="1796620"/>
                  </a:lnTo>
                  <a:lnTo>
                    <a:pt x="167499" y="1792249"/>
                  </a:lnTo>
                  <a:lnTo>
                    <a:pt x="167774" y="1787877"/>
                  </a:lnTo>
                  <a:lnTo>
                    <a:pt x="168026" y="1783506"/>
                  </a:lnTo>
                  <a:lnTo>
                    <a:pt x="168270" y="1779135"/>
                  </a:lnTo>
                  <a:lnTo>
                    <a:pt x="168489" y="1774763"/>
                  </a:lnTo>
                  <a:lnTo>
                    <a:pt x="168702" y="1770392"/>
                  </a:lnTo>
                  <a:lnTo>
                    <a:pt x="168887" y="1766021"/>
                  </a:lnTo>
                  <a:lnTo>
                    <a:pt x="169067" y="1761649"/>
                  </a:lnTo>
                  <a:lnTo>
                    <a:pt x="169217" y="1757278"/>
                  </a:lnTo>
                  <a:lnTo>
                    <a:pt x="169363" y="1752907"/>
                  </a:lnTo>
                  <a:lnTo>
                    <a:pt x="169476" y="1748535"/>
                  </a:lnTo>
                  <a:lnTo>
                    <a:pt x="169587" y="1744164"/>
                  </a:lnTo>
                  <a:lnTo>
                    <a:pt x="169662" y="1739793"/>
                  </a:lnTo>
                  <a:lnTo>
                    <a:pt x="169736" y="1735421"/>
                  </a:lnTo>
                  <a:lnTo>
                    <a:pt x="169774" y="1731050"/>
                  </a:lnTo>
                  <a:lnTo>
                    <a:pt x="169809" y="1726679"/>
                  </a:lnTo>
                  <a:lnTo>
                    <a:pt x="169810" y="1722307"/>
                  </a:lnTo>
                  <a:lnTo>
                    <a:pt x="169806" y="1717936"/>
                  </a:lnTo>
                  <a:lnTo>
                    <a:pt x="169768" y="1713565"/>
                  </a:lnTo>
                  <a:lnTo>
                    <a:pt x="169724" y="1709193"/>
                  </a:lnTo>
                  <a:lnTo>
                    <a:pt x="169648" y="1704822"/>
                  </a:lnTo>
                  <a:lnTo>
                    <a:pt x="169562" y="1700451"/>
                  </a:lnTo>
                  <a:lnTo>
                    <a:pt x="169447" y="1696079"/>
                  </a:lnTo>
                  <a:lnTo>
                    <a:pt x="169321" y="1691708"/>
                  </a:lnTo>
                  <a:lnTo>
                    <a:pt x="169166" y="1687337"/>
                  </a:lnTo>
                  <a:lnTo>
                    <a:pt x="168998" y="1682965"/>
                  </a:lnTo>
                  <a:lnTo>
                    <a:pt x="168804" y="1678594"/>
                  </a:lnTo>
                  <a:lnTo>
                    <a:pt x="168594" y="1674223"/>
                  </a:lnTo>
                  <a:lnTo>
                    <a:pt x="168360" y="1669851"/>
                  </a:lnTo>
                  <a:lnTo>
                    <a:pt x="168109" y="1665480"/>
                  </a:lnTo>
                  <a:lnTo>
                    <a:pt x="167835" y="1661109"/>
                  </a:lnTo>
                  <a:lnTo>
                    <a:pt x="167542" y="1656737"/>
                  </a:lnTo>
                  <a:lnTo>
                    <a:pt x="167228" y="1652366"/>
                  </a:lnTo>
                  <a:lnTo>
                    <a:pt x="166894" y="1647995"/>
                  </a:lnTo>
                  <a:lnTo>
                    <a:pt x="166541" y="1643623"/>
                  </a:lnTo>
                  <a:lnTo>
                    <a:pt x="166165" y="1639252"/>
                  </a:lnTo>
                  <a:lnTo>
                    <a:pt x="165772" y="1634881"/>
                  </a:lnTo>
                  <a:lnTo>
                    <a:pt x="165356" y="1630509"/>
                  </a:lnTo>
                  <a:lnTo>
                    <a:pt x="164924" y="1626138"/>
                  </a:lnTo>
                  <a:lnTo>
                    <a:pt x="164468" y="1621766"/>
                  </a:lnTo>
                  <a:lnTo>
                    <a:pt x="163998" y="1617395"/>
                  </a:lnTo>
                  <a:lnTo>
                    <a:pt x="163501" y="1613024"/>
                  </a:lnTo>
                  <a:lnTo>
                    <a:pt x="162994" y="1608652"/>
                  </a:lnTo>
                  <a:lnTo>
                    <a:pt x="162458" y="1604281"/>
                  </a:lnTo>
                  <a:lnTo>
                    <a:pt x="161913" y="1599910"/>
                  </a:lnTo>
                  <a:lnTo>
                    <a:pt x="161339" y="1595538"/>
                  </a:lnTo>
                  <a:lnTo>
                    <a:pt x="160758" y="1591167"/>
                  </a:lnTo>
                  <a:lnTo>
                    <a:pt x="160146" y="1586796"/>
                  </a:lnTo>
                  <a:lnTo>
                    <a:pt x="159530" y="1582424"/>
                  </a:lnTo>
                  <a:lnTo>
                    <a:pt x="158882" y="1578053"/>
                  </a:lnTo>
                  <a:lnTo>
                    <a:pt x="158231" y="1573682"/>
                  </a:lnTo>
                  <a:lnTo>
                    <a:pt x="157547" y="1569310"/>
                  </a:lnTo>
                  <a:lnTo>
                    <a:pt x="156862" y="1564939"/>
                  </a:lnTo>
                  <a:lnTo>
                    <a:pt x="156145" y="1560568"/>
                  </a:lnTo>
                  <a:lnTo>
                    <a:pt x="155426" y="1556196"/>
                  </a:lnTo>
                  <a:lnTo>
                    <a:pt x="154676" y="1551825"/>
                  </a:lnTo>
                  <a:lnTo>
                    <a:pt x="153924" y="1547454"/>
                  </a:lnTo>
                  <a:lnTo>
                    <a:pt x="153145" y="1543082"/>
                  </a:lnTo>
                  <a:lnTo>
                    <a:pt x="152361" y="1538711"/>
                  </a:lnTo>
                  <a:lnTo>
                    <a:pt x="151552" y="1534340"/>
                  </a:lnTo>
                  <a:lnTo>
                    <a:pt x="150738" y="1529968"/>
                  </a:lnTo>
                  <a:lnTo>
                    <a:pt x="149902" y="1525597"/>
                  </a:lnTo>
                  <a:lnTo>
                    <a:pt x="149059" y="1521226"/>
                  </a:lnTo>
                  <a:lnTo>
                    <a:pt x="148195" y="1516854"/>
                  </a:lnTo>
                  <a:lnTo>
                    <a:pt x="147325" y="1512483"/>
                  </a:lnTo>
                  <a:lnTo>
                    <a:pt x="146436" y="1508112"/>
                  </a:lnTo>
                  <a:lnTo>
                    <a:pt x="145540" y="1503740"/>
                  </a:lnTo>
                  <a:lnTo>
                    <a:pt x="144627" y="1499369"/>
                  </a:lnTo>
                  <a:lnTo>
                    <a:pt x="143706" y="1494998"/>
                  </a:lnTo>
                  <a:lnTo>
                    <a:pt x="142771" y="1490626"/>
                  </a:lnTo>
                  <a:lnTo>
                    <a:pt x="141827" y="1486255"/>
                  </a:lnTo>
                  <a:lnTo>
                    <a:pt x="140870" y="1481884"/>
                  </a:lnTo>
                  <a:lnTo>
                    <a:pt x="139905" y="1477512"/>
                  </a:lnTo>
                  <a:lnTo>
                    <a:pt x="138929" y="1473141"/>
                  </a:lnTo>
                  <a:lnTo>
                    <a:pt x="137943" y="1468770"/>
                  </a:lnTo>
                  <a:lnTo>
                    <a:pt x="136949" y="1464398"/>
                  </a:lnTo>
                  <a:lnTo>
                    <a:pt x="135945" y="1460027"/>
                  </a:lnTo>
                  <a:lnTo>
                    <a:pt x="134934" y="1455656"/>
                  </a:lnTo>
                  <a:lnTo>
                    <a:pt x="133913" y="1451284"/>
                  </a:lnTo>
                  <a:lnTo>
                    <a:pt x="132886" y="1446913"/>
                  </a:lnTo>
                  <a:lnTo>
                    <a:pt x="131850" y="1442542"/>
                  </a:lnTo>
                  <a:lnTo>
                    <a:pt x="130809" y="1438170"/>
                  </a:lnTo>
                  <a:lnTo>
                    <a:pt x="129759" y="1433799"/>
                  </a:lnTo>
                  <a:lnTo>
                    <a:pt x="128706" y="1429428"/>
                  </a:lnTo>
                  <a:lnTo>
                    <a:pt x="127644" y="1425056"/>
                  </a:lnTo>
                  <a:lnTo>
                    <a:pt x="126579" y="1420685"/>
                  </a:lnTo>
                  <a:lnTo>
                    <a:pt x="125506" y="1416314"/>
                  </a:lnTo>
                  <a:lnTo>
                    <a:pt x="124432" y="1411942"/>
                  </a:lnTo>
                  <a:lnTo>
                    <a:pt x="123350" y="1407571"/>
                  </a:lnTo>
                  <a:lnTo>
                    <a:pt x="122266" y="1403200"/>
                  </a:lnTo>
                  <a:lnTo>
                    <a:pt x="121177" y="1398828"/>
                  </a:lnTo>
                  <a:lnTo>
                    <a:pt x="120086" y="1394457"/>
                  </a:lnTo>
                  <a:lnTo>
                    <a:pt x="118990" y="1390085"/>
                  </a:lnTo>
                  <a:lnTo>
                    <a:pt x="117894" y="1385714"/>
                  </a:lnTo>
                  <a:lnTo>
                    <a:pt x="116792" y="1381343"/>
                  </a:lnTo>
                  <a:lnTo>
                    <a:pt x="115691" y="1376971"/>
                  </a:lnTo>
                  <a:lnTo>
                    <a:pt x="114586" y="1372600"/>
                  </a:lnTo>
                  <a:lnTo>
                    <a:pt x="113481" y="1368229"/>
                  </a:lnTo>
                  <a:lnTo>
                    <a:pt x="112374" y="1363857"/>
                  </a:lnTo>
                  <a:lnTo>
                    <a:pt x="111267" y="1359486"/>
                  </a:lnTo>
                  <a:lnTo>
                    <a:pt x="110158" y="1355115"/>
                  </a:lnTo>
                  <a:lnTo>
                    <a:pt x="109050" y="1350743"/>
                  </a:lnTo>
                  <a:lnTo>
                    <a:pt x="107941" y="1346372"/>
                  </a:lnTo>
                  <a:lnTo>
                    <a:pt x="106833" y="1342001"/>
                  </a:lnTo>
                  <a:lnTo>
                    <a:pt x="105725" y="1337629"/>
                  </a:lnTo>
                  <a:lnTo>
                    <a:pt x="104618" y="1333258"/>
                  </a:lnTo>
                  <a:lnTo>
                    <a:pt x="103512" y="1328887"/>
                  </a:lnTo>
                  <a:lnTo>
                    <a:pt x="102407" y="1324515"/>
                  </a:lnTo>
                  <a:lnTo>
                    <a:pt x="101304" y="1320144"/>
                  </a:lnTo>
                  <a:lnTo>
                    <a:pt x="100202" y="1315773"/>
                  </a:lnTo>
                  <a:lnTo>
                    <a:pt x="99102" y="1311401"/>
                  </a:lnTo>
                  <a:lnTo>
                    <a:pt x="98005" y="1307030"/>
                  </a:lnTo>
                  <a:lnTo>
                    <a:pt x="96910" y="1302659"/>
                  </a:lnTo>
                  <a:lnTo>
                    <a:pt x="95817" y="1298287"/>
                  </a:lnTo>
                  <a:lnTo>
                    <a:pt x="94728" y="1293916"/>
                  </a:lnTo>
                  <a:lnTo>
                    <a:pt x="93641" y="1289545"/>
                  </a:lnTo>
                  <a:lnTo>
                    <a:pt x="92558" y="1285173"/>
                  </a:lnTo>
                  <a:lnTo>
                    <a:pt x="91478" y="1280802"/>
                  </a:lnTo>
                  <a:lnTo>
                    <a:pt x="90401" y="1276431"/>
                  </a:lnTo>
                  <a:lnTo>
                    <a:pt x="89329" y="1272059"/>
                  </a:lnTo>
                  <a:lnTo>
                    <a:pt x="88259" y="1267688"/>
                  </a:lnTo>
                  <a:lnTo>
                    <a:pt x="87195" y="1263317"/>
                  </a:lnTo>
                  <a:lnTo>
                    <a:pt x="86134" y="1258945"/>
                  </a:lnTo>
                  <a:lnTo>
                    <a:pt x="85078" y="1254574"/>
                  </a:lnTo>
                  <a:lnTo>
                    <a:pt x="84026" y="1250203"/>
                  </a:lnTo>
                  <a:lnTo>
                    <a:pt x="82980" y="1245831"/>
                  </a:lnTo>
                  <a:lnTo>
                    <a:pt x="81936" y="1241460"/>
                  </a:lnTo>
                  <a:lnTo>
                    <a:pt x="80900" y="1237089"/>
                  </a:lnTo>
                  <a:lnTo>
                    <a:pt x="79866" y="1232717"/>
                  </a:lnTo>
                  <a:lnTo>
                    <a:pt x="78841" y="1228346"/>
                  </a:lnTo>
                  <a:lnTo>
                    <a:pt x="77817" y="1223975"/>
                  </a:lnTo>
                  <a:lnTo>
                    <a:pt x="76803" y="1219603"/>
                  </a:lnTo>
                  <a:lnTo>
                    <a:pt x="75790" y="1215232"/>
                  </a:lnTo>
                  <a:lnTo>
                    <a:pt x="74787" y="1210861"/>
                  </a:lnTo>
                  <a:lnTo>
                    <a:pt x="73785" y="1206489"/>
                  </a:lnTo>
                  <a:lnTo>
                    <a:pt x="72794" y="1202118"/>
                  </a:lnTo>
                  <a:lnTo>
                    <a:pt x="71803" y="1197747"/>
                  </a:lnTo>
                  <a:lnTo>
                    <a:pt x="70824" y="1193375"/>
                  </a:lnTo>
                  <a:lnTo>
                    <a:pt x="69846" y="1189004"/>
                  </a:lnTo>
                  <a:lnTo>
                    <a:pt x="68879" y="1184633"/>
                  </a:lnTo>
                  <a:lnTo>
                    <a:pt x="67913" y="1180261"/>
                  </a:lnTo>
                  <a:lnTo>
                    <a:pt x="66958" y="1175890"/>
                  </a:lnTo>
                  <a:lnTo>
                    <a:pt x="66006" y="1171519"/>
                  </a:lnTo>
                  <a:lnTo>
                    <a:pt x="65064" y="1167147"/>
                  </a:lnTo>
                  <a:lnTo>
                    <a:pt x="64125" y="1162776"/>
                  </a:lnTo>
                  <a:lnTo>
                    <a:pt x="63195" y="1158404"/>
                  </a:lnTo>
                  <a:lnTo>
                    <a:pt x="62270" y="1154033"/>
                  </a:lnTo>
                  <a:lnTo>
                    <a:pt x="61354" y="1149662"/>
                  </a:lnTo>
                  <a:lnTo>
                    <a:pt x="60442" y="1145290"/>
                  </a:lnTo>
                  <a:lnTo>
                    <a:pt x="59539" y="1140919"/>
                  </a:lnTo>
                  <a:lnTo>
                    <a:pt x="58642" y="1136548"/>
                  </a:lnTo>
                  <a:lnTo>
                    <a:pt x="57753" y="1132176"/>
                  </a:lnTo>
                  <a:lnTo>
                    <a:pt x="56870" y="1127805"/>
                  </a:lnTo>
                  <a:lnTo>
                    <a:pt x="55995" y="1123434"/>
                  </a:lnTo>
                  <a:lnTo>
                    <a:pt x="55126" y="1119062"/>
                  </a:lnTo>
                  <a:lnTo>
                    <a:pt x="54265" y="1114691"/>
                  </a:lnTo>
                  <a:lnTo>
                    <a:pt x="53412" y="1110320"/>
                  </a:lnTo>
                  <a:lnTo>
                    <a:pt x="52565" y="1105948"/>
                  </a:lnTo>
                  <a:lnTo>
                    <a:pt x="51727" y="1101577"/>
                  </a:lnTo>
                  <a:lnTo>
                    <a:pt x="50895" y="1097206"/>
                  </a:lnTo>
                  <a:lnTo>
                    <a:pt x="50072" y="1092834"/>
                  </a:lnTo>
                  <a:lnTo>
                    <a:pt x="49254" y="1088463"/>
                  </a:lnTo>
                  <a:lnTo>
                    <a:pt x="48447" y="1084092"/>
                  </a:lnTo>
                  <a:lnTo>
                    <a:pt x="47644" y="1079720"/>
                  </a:lnTo>
                  <a:lnTo>
                    <a:pt x="46853" y="1075349"/>
                  </a:lnTo>
                  <a:lnTo>
                    <a:pt x="46065" y="1070978"/>
                  </a:lnTo>
                  <a:lnTo>
                    <a:pt x="45290" y="1066606"/>
                  </a:lnTo>
                  <a:lnTo>
                    <a:pt x="44518" y="1062235"/>
                  </a:lnTo>
                  <a:lnTo>
                    <a:pt x="43759" y="1057864"/>
                  </a:lnTo>
                  <a:lnTo>
                    <a:pt x="43002" y="1053492"/>
                  </a:lnTo>
                  <a:lnTo>
                    <a:pt x="42259" y="1049121"/>
                  </a:lnTo>
                  <a:lnTo>
                    <a:pt x="41518" y="1044750"/>
                  </a:lnTo>
                  <a:lnTo>
                    <a:pt x="40792" y="1040378"/>
                  </a:lnTo>
                  <a:lnTo>
                    <a:pt x="40067" y="1036007"/>
                  </a:lnTo>
                  <a:lnTo>
                    <a:pt x="39357" y="1031636"/>
                  </a:lnTo>
                  <a:lnTo>
                    <a:pt x="38649" y="1027264"/>
                  </a:lnTo>
                  <a:lnTo>
                    <a:pt x="37956" y="1022893"/>
                  </a:lnTo>
                  <a:lnTo>
                    <a:pt x="37264" y="1018522"/>
                  </a:lnTo>
                  <a:lnTo>
                    <a:pt x="36588" y="1014150"/>
                  </a:lnTo>
                  <a:lnTo>
                    <a:pt x="35913" y="1009779"/>
                  </a:lnTo>
                  <a:lnTo>
                    <a:pt x="35253" y="1005408"/>
                  </a:lnTo>
                  <a:lnTo>
                    <a:pt x="34596" y="1001036"/>
                  </a:lnTo>
                  <a:lnTo>
                    <a:pt x="33952" y="996665"/>
                  </a:lnTo>
                  <a:lnTo>
                    <a:pt x="33312" y="992294"/>
                  </a:lnTo>
                  <a:lnTo>
                    <a:pt x="32685" y="987922"/>
                  </a:lnTo>
                  <a:lnTo>
                    <a:pt x="32063" y="983551"/>
                  </a:lnTo>
                  <a:lnTo>
                    <a:pt x="31453" y="979180"/>
                  </a:lnTo>
                  <a:lnTo>
                    <a:pt x="30848" y="974808"/>
                  </a:lnTo>
                  <a:lnTo>
                    <a:pt x="30255" y="970437"/>
                  </a:lnTo>
                  <a:lnTo>
                    <a:pt x="29667" y="966066"/>
                  </a:lnTo>
                  <a:lnTo>
                    <a:pt x="29091" y="961694"/>
                  </a:lnTo>
                  <a:lnTo>
                    <a:pt x="28521" y="957323"/>
                  </a:lnTo>
                  <a:lnTo>
                    <a:pt x="27962" y="952952"/>
                  </a:lnTo>
                  <a:lnTo>
                    <a:pt x="27410" y="948580"/>
                  </a:lnTo>
                  <a:lnTo>
                    <a:pt x="26868" y="944209"/>
                  </a:lnTo>
                  <a:lnTo>
                    <a:pt x="26333" y="939838"/>
                  </a:lnTo>
                  <a:lnTo>
                    <a:pt x="25808" y="935466"/>
                  </a:lnTo>
                  <a:lnTo>
                    <a:pt x="25291" y="931095"/>
                  </a:lnTo>
                  <a:lnTo>
                    <a:pt x="24782" y="926723"/>
                  </a:lnTo>
                  <a:lnTo>
                    <a:pt x="24283" y="922352"/>
                  </a:lnTo>
                  <a:lnTo>
                    <a:pt x="23791" y="917981"/>
                  </a:lnTo>
                  <a:lnTo>
                    <a:pt x="23309" y="913609"/>
                  </a:lnTo>
                  <a:lnTo>
                    <a:pt x="22834" y="909238"/>
                  </a:lnTo>
                  <a:lnTo>
                    <a:pt x="22369" y="904867"/>
                  </a:lnTo>
                  <a:lnTo>
                    <a:pt x="21910" y="900495"/>
                  </a:lnTo>
                  <a:lnTo>
                    <a:pt x="21462" y="896124"/>
                  </a:lnTo>
                  <a:lnTo>
                    <a:pt x="21019" y="891753"/>
                  </a:lnTo>
                  <a:lnTo>
                    <a:pt x="20589" y="887381"/>
                  </a:lnTo>
                  <a:lnTo>
                    <a:pt x="20162" y="883010"/>
                  </a:lnTo>
                  <a:lnTo>
                    <a:pt x="19748" y="878639"/>
                  </a:lnTo>
                  <a:lnTo>
                    <a:pt x="19336" y="874267"/>
                  </a:lnTo>
                  <a:lnTo>
                    <a:pt x="18939" y="869896"/>
                  </a:lnTo>
                  <a:lnTo>
                    <a:pt x="18543" y="865525"/>
                  </a:lnTo>
                  <a:lnTo>
                    <a:pt x="18161" y="861153"/>
                  </a:lnTo>
                  <a:lnTo>
                    <a:pt x="17780" y="856782"/>
                  </a:lnTo>
                  <a:lnTo>
                    <a:pt x="17414" y="852411"/>
                  </a:lnTo>
                  <a:lnTo>
                    <a:pt x="17048" y="848039"/>
                  </a:lnTo>
                  <a:lnTo>
                    <a:pt x="16696" y="843668"/>
                  </a:lnTo>
                  <a:lnTo>
                    <a:pt x="16345" y="839297"/>
                  </a:lnTo>
                  <a:lnTo>
                    <a:pt x="16008" y="834925"/>
                  </a:lnTo>
                  <a:lnTo>
                    <a:pt x="15671" y="830554"/>
                  </a:lnTo>
                  <a:lnTo>
                    <a:pt x="15347" y="826183"/>
                  </a:lnTo>
                  <a:lnTo>
                    <a:pt x="15025" y="821811"/>
                  </a:lnTo>
                  <a:lnTo>
                    <a:pt x="14713" y="817440"/>
                  </a:lnTo>
                  <a:lnTo>
                    <a:pt x="14405" y="813069"/>
                  </a:lnTo>
                  <a:lnTo>
                    <a:pt x="14106" y="808697"/>
                  </a:lnTo>
                  <a:lnTo>
                    <a:pt x="13810" y="804326"/>
                  </a:lnTo>
                  <a:lnTo>
                    <a:pt x="13523" y="799955"/>
                  </a:lnTo>
                  <a:lnTo>
                    <a:pt x="13239" y="795583"/>
                  </a:lnTo>
                  <a:lnTo>
                    <a:pt x="12963" y="791212"/>
                  </a:lnTo>
                  <a:lnTo>
                    <a:pt x="12691" y="786841"/>
                  </a:lnTo>
                  <a:lnTo>
                    <a:pt x="12426" y="782469"/>
                  </a:lnTo>
                  <a:lnTo>
                    <a:pt x="12165" y="778098"/>
                  </a:lnTo>
                  <a:lnTo>
                    <a:pt x="11910" y="773727"/>
                  </a:lnTo>
                  <a:lnTo>
                    <a:pt x="11660" y="769355"/>
                  </a:lnTo>
                  <a:lnTo>
                    <a:pt x="11414" y="764984"/>
                  </a:lnTo>
                  <a:lnTo>
                    <a:pt x="11173" y="760613"/>
                  </a:lnTo>
                  <a:lnTo>
                    <a:pt x="10937" y="756241"/>
                  </a:lnTo>
                  <a:lnTo>
                    <a:pt x="10705" y="751870"/>
                  </a:lnTo>
                  <a:lnTo>
                    <a:pt x="10476" y="747499"/>
                  </a:lnTo>
                  <a:lnTo>
                    <a:pt x="10253" y="743127"/>
                  </a:lnTo>
                  <a:lnTo>
                    <a:pt x="10032" y="738756"/>
                  </a:lnTo>
                  <a:lnTo>
                    <a:pt x="9816" y="734385"/>
                  </a:lnTo>
                  <a:lnTo>
                    <a:pt x="9602" y="730013"/>
                  </a:lnTo>
                  <a:lnTo>
                    <a:pt x="9393" y="725642"/>
                  </a:lnTo>
                  <a:lnTo>
                    <a:pt x="9186" y="721271"/>
                  </a:lnTo>
                  <a:lnTo>
                    <a:pt x="8983" y="716899"/>
                  </a:lnTo>
                  <a:lnTo>
                    <a:pt x="8781" y="712528"/>
                  </a:lnTo>
                  <a:lnTo>
                    <a:pt x="8584" y="708157"/>
                  </a:lnTo>
                  <a:lnTo>
                    <a:pt x="8388" y="703785"/>
                  </a:lnTo>
                  <a:lnTo>
                    <a:pt x="8195" y="699414"/>
                  </a:lnTo>
                  <a:lnTo>
                    <a:pt x="8004" y="695042"/>
                  </a:lnTo>
                  <a:lnTo>
                    <a:pt x="7816" y="690671"/>
                  </a:lnTo>
                  <a:lnTo>
                    <a:pt x="7629" y="686300"/>
                  </a:lnTo>
                  <a:lnTo>
                    <a:pt x="7445" y="681928"/>
                  </a:lnTo>
                  <a:lnTo>
                    <a:pt x="7261" y="677557"/>
                  </a:lnTo>
                  <a:lnTo>
                    <a:pt x="7081" y="673186"/>
                  </a:lnTo>
                  <a:lnTo>
                    <a:pt x="6900" y="668814"/>
                  </a:lnTo>
                  <a:lnTo>
                    <a:pt x="6723" y="664443"/>
                  </a:lnTo>
                  <a:lnTo>
                    <a:pt x="6546" y="660072"/>
                  </a:lnTo>
                  <a:lnTo>
                    <a:pt x="6371" y="655700"/>
                  </a:lnTo>
                  <a:lnTo>
                    <a:pt x="6196" y="651329"/>
                  </a:lnTo>
                  <a:lnTo>
                    <a:pt x="6023" y="646958"/>
                  </a:lnTo>
                  <a:lnTo>
                    <a:pt x="5850" y="642586"/>
                  </a:lnTo>
                  <a:lnTo>
                    <a:pt x="5680" y="638215"/>
                  </a:lnTo>
                  <a:lnTo>
                    <a:pt x="5509" y="633844"/>
                  </a:lnTo>
                  <a:lnTo>
                    <a:pt x="5340" y="629472"/>
                  </a:lnTo>
                  <a:lnTo>
                    <a:pt x="5171" y="625101"/>
                  </a:lnTo>
                  <a:lnTo>
                    <a:pt x="5004" y="620730"/>
                  </a:lnTo>
                  <a:lnTo>
                    <a:pt x="4837" y="616358"/>
                  </a:lnTo>
                  <a:lnTo>
                    <a:pt x="4671" y="611987"/>
                  </a:lnTo>
                  <a:lnTo>
                    <a:pt x="4506" y="607616"/>
                  </a:lnTo>
                  <a:lnTo>
                    <a:pt x="4342" y="603244"/>
                  </a:lnTo>
                  <a:lnTo>
                    <a:pt x="4179" y="598873"/>
                  </a:lnTo>
                  <a:lnTo>
                    <a:pt x="4017" y="594502"/>
                  </a:lnTo>
                  <a:lnTo>
                    <a:pt x="3856" y="590130"/>
                  </a:lnTo>
                  <a:lnTo>
                    <a:pt x="3695" y="585759"/>
                  </a:lnTo>
                  <a:lnTo>
                    <a:pt x="3536" y="581388"/>
                  </a:lnTo>
                  <a:lnTo>
                    <a:pt x="3378" y="577016"/>
                  </a:lnTo>
                  <a:lnTo>
                    <a:pt x="3222" y="572645"/>
                  </a:lnTo>
                  <a:lnTo>
                    <a:pt x="3066" y="568274"/>
                  </a:lnTo>
                  <a:lnTo>
                    <a:pt x="2913" y="563902"/>
                  </a:lnTo>
                  <a:lnTo>
                    <a:pt x="2761" y="559531"/>
                  </a:lnTo>
                  <a:lnTo>
                    <a:pt x="2610" y="555160"/>
                  </a:lnTo>
                  <a:lnTo>
                    <a:pt x="2462" y="550788"/>
                  </a:lnTo>
                  <a:lnTo>
                    <a:pt x="2316" y="546417"/>
                  </a:lnTo>
                  <a:lnTo>
                    <a:pt x="2171" y="542046"/>
                  </a:lnTo>
                  <a:lnTo>
                    <a:pt x="2030" y="537674"/>
                  </a:lnTo>
                  <a:lnTo>
                    <a:pt x="1890" y="533303"/>
                  </a:lnTo>
                  <a:lnTo>
                    <a:pt x="1755" y="528932"/>
                  </a:lnTo>
                  <a:lnTo>
                    <a:pt x="1621" y="524560"/>
                  </a:lnTo>
                  <a:lnTo>
                    <a:pt x="1492" y="520189"/>
                  </a:lnTo>
                  <a:lnTo>
                    <a:pt x="1364" y="515818"/>
                  </a:lnTo>
                  <a:lnTo>
                    <a:pt x="1242" y="511446"/>
                  </a:lnTo>
                  <a:lnTo>
                    <a:pt x="1122" y="507075"/>
                  </a:lnTo>
                  <a:lnTo>
                    <a:pt x="1009" y="502704"/>
                  </a:lnTo>
                  <a:lnTo>
                    <a:pt x="897" y="498332"/>
                  </a:lnTo>
                  <a:lnTo>
                    <a:pt x="794" y="493961"/>
                  </a:lnTo>
                  <a:lnTo>
                    <a:pt x="691" y="489590"/>
                  </a:lnTo>
                  <a:lnTo>
                    <a:pt x="599" y="485218"/>
                  </a:lnTo>
                  <a:lnTo>
                    <a:pt x="507" y="480847"/>
                  </a:lnTo>
                  <a:lnTo>
                    <a:pt x="427" y="476476"/>
                  </a:lnTo>
                  <a:lnTo>
                    <a:pt x="347" y="472104"/>
                  </a:lnTo>
                  <a:lnTo>
                    <a:pt x="280" y="467733"/>
                  </a:lnTo>
                  <a:lnTo>
                    <a:pt x="214" y="463361"/>
                  </a:lnTo>
                  <a:lnTo>
                    <a:pt x="161" y="458990"/>
                  </a:lnTo>
                  <a:lnTo>
                    <a:pt x="110" y="454619"/>
                  </a:lnTo>
                  <a:lnTo>
                    <a:pt x="72" y="450247"/>
                  </a:lnTo>
                  <a:lnTo>
                    <a:pt x="38" y="445876"/>
                  </a:lnTo>
                  <a:lnTo>
                    <a:pt x="18" y="441505"/>
                  </a:lnTo>
                  <a:lnTo>
                    <a:pt x="2" y="437133"/>
                  </a:lnTo>
                  <a:lnTo>
                    <a:pt x="0" y="432762"/>
                  </a:lnTo>
                  <a:lnTo>
                    <a:pt x="4" y="428391"/>
                  </a:lnTo>
                  <a:lnTo>
                    <a:pt x="21" y="424019"/>
                  </a:lnTo>
                  <a:lnTo>
                    <a:pt x="47" y="419648"/>
                  </a:lnTo>
                  <a:lnTo>
                    <a:pt x="85" y="415277"/>
                  </a:lnTo>
                  <a:lnTo>
                    <a:pt x="134" y="410905"/>
                  </a:lnTo>
                  <a:lnTo>
                    <a:pt x="196" y="406534"/>
                  </a:lnTo>
                  <a:lnTo>
                    <a:pt x="269" y="402163"/>
                  </a:lnTo>
                  <a:lnTo>
                    <a:pt x="355" y="397791"/>
                  </a:lnTo>
                  <a:lnTo>
                    <a:pt x="454" y="393420"/>
                  </a:lnTo>
                  <a:lnTo>
                    <a:pt x="566" y="389049"/>
                  </a:lnTo>
                  <a:lnTo>
                    <a:pt x="694" y="384677"/>
                  </a:lnTo>
                  <a:lnTo>
                    <a:pt x="833" y="380306"/>
                  </a:lnTo>
                  <a:lnTo>
                    <a:pt x="991" y="375935"/>
                  </a:lnTo>
                  <a:lnTo>
                    <a:pt x="1159" y="371563"/>
                  </a:lnTo>
                  <a:lnTo>
                    <a:pt x="1347" y="367192"/>
                  </a:lnTo>
                  <a:lnTo>
                    <a:pt x="1546" y="362821"/>
                  </a:lnTo>
                  <a:lnTo>
                    <a:pt x="1768" y="358449"/>
                  </a:lnTo>
                  <a:lnTo>
                    <a:pt x="1998" y="354078"/>
                  </a:lnTo>
                  <a:lnTo>
                    <a:pt x="2254" y="349707"/>
                  </a:lnTo>
                  <a:lnTo>
                    <a:pt x="2518" y="345335"/>
                  </a:lnTo>
                  <a:lnTo>
                    <a:pt x="2811" y="340964"/>
                  </a:lnTo>
                  <a:lnTo>
                    <a:pt x="3109" y="336593"/>
                  </a:lnTo>
                  <a:lnTo>
                    <a:pt x="3439" y="332221"/>
                  </a:lnTo>
                  <a:lnTo>
                    <a:pt x="3774" y="327850"/>
                  </a:lnTo>
                  <a:lnTo>
                    <a:pt x="4143" y="323479"/>
                  </a:lnTo>
                  <a:lnTo>
                    <a:pt x="4515" y="319107"/>
                  </a:lnTo>
                  <a:lnTo>
                    <a:pt x="4925" y="314736"/>
                  </a:lnTo>
                  <a:lnTo>
                    <a:pt x="5336" y="310365"/>
                  </a:lnTo>
                  <a:lnTo>
                    <a:pt x="5787" y="305993"/>
                  </a:lnTo>
                  <a:lnTo>
                    <a:pt x="6240" y="301622"/>
                  </a:lnTo>
                  <a:lnTo>
                    <a:pt x="6731" y="297251"/>
                  </a:lnTo>
                  <a:lnTo>
                    <a:pt x="7227" y="292879"/>
                  </a:lnTo>
                  <a:lnTo>
                    <a:pt x="7761" y="288508"/>
                  </a:lnTo>
                  <a:lnTo>
                    <a:pt x="8302" y="284137"/>
                  </a:lnTo>
                  <a:lnTo>
                    <a:pt x="8878" y="279765"/>
                  </a:lnTo>
                  <a:lnTo>
                    <a:pt x="9464" y="275394"/>
                  </a:lnTo>
                  <a:lnTo>
                    <a:pt x="10085" y="271023"/>
                  </a:lnTo>
                  <a:lnTo>
                    <a:pt x="10716" y="266651"/>
                  </a:lnTo>
                  <a:lnTo>
                    <a:pt x="11381" y="262280"/>
                  </a:lnTo>
                  <a:lnTo>
                    <a:pt x="12060" y="257909"/>
                  </a:lnTo>
                  <a:lnTo>
                    <a:pt x="12770" y="253537"/>
                  </a:lnTo>
                  <a:lnTo>
                    <a:pt x="13497" y="249166"/>
                  </a:lnTo>
                  <a:lnTo>
                    <a:pt x="14253" y="244795"/>
                  </a:lnTo>
                  <a:lnTo>
                    <a:pt x="15027" y="240423"/>
                  </a:lnTo>
                  <a:lnTo>
                    <a:pt x="15830" y="236052"/>
                  </a:lnTo>
                  <a:lnTo>
                    <a:pt x="16653" y="231680"/>
                  </a:lnTo>
                  <a:lnTo>
                    <a:pt x="17503" y="227309"/>
                  </a:lnTo>
                  <a:lnTo>
                    <a:pt x="18375" y="222938"/>
                  </a:lnTo>
                  <a:lnTo>
                    <a:pt x="19272" y="218566"/>
                  </a:lnTo>
                  <a:lnTo>
                    <a:pt x="20193" y="214195"/>
                  </a:lnTo>
                  <a:lnTo>
                    <a:pt x="21136" y="209824"/>
                  </a:lnTo>
                  <a:lnTo>
                    <a:pt x="22107" y="205452"/>
                  </a:lnTo>
                  <a:lnTo>
                    <a:pt x="23098" y="201081"/>
                  </a:lnTo>
                  <a:lnTo>
                    <a:pt x="24118" y="196710"/>
                  </a:lnTo>
                  <a:lnTo>
                    <a:pt x="25155" y="192338"/>
                  </a:lnTo>
                  <a:lnTo>
                    <a:pt x="26225" y="187967"/>
                  </a:lnTo>
                  <a:lnTo>
                    <a:pt x="27309" y="183596"/>
                  </a:lnTo>
                  <a:lnTo>
                    <a:pt x="28427" y="179224"/>
                  </a:lnTo>
                  <a:lnTo>
                    <a:pt x="29558" y="174853"/>
                  </a:lnTo>
                  <a:lnTo>
                    <a:pt x="30724" y="170482"/>
                  </a:lnTo>
                  <a:lnTo>
                    <a:pt x="31901" y="166110"/>
                  </a:lnTo>
                  <a:lnTo>
                    <a:pt x="33114" y="161739"/>
                  </a:lnTo>
                  <a:lnTo>
                    <a:pt x="34337" y="157368"/>
                  </a:lnTo>
                  <a:lnTo>
                    <a:pt x="35597" y="152996"/>
                  </a:lnTo>
                  <a:lnTo>
                    <a:pt x="36864" y="148625"/>
                  </a:lnTo>
                  <a:lnTo>
                    <a:pt x="38171" y="144254"/>
                  </a:lnTo>
                  <a:lnTo>
                    <a:pt x="39482" y="139882"/>
                  </a:lnTo>
                  <a:lnTo>
                    <a:pt x="40834" y="135511"/>
                  </a:lnTo>
                  <a:lnTo>
                    <a:pt x="42188" y="131140"/>
                  </a:lnTo>
                  <a:lnTo>
                    <a:pt x="43583" y="126768"/>
                  </a:lnTo>
                  <a:lnTo>
                    <a:pt x="44981" y="122397"/>
                  </a:lnTo>
                  <a:lnTo>
                    <a:pt x="46417" y="118026"/>
                  </a:lnTo>
                  <a:lnTo>
                    <a:pt x="47858" y="113654"/>
                  </a:lnTo>
                  <a:lnTo>
                    <a:pt x="49334" y="109283"/>
                  </a:lnTo>
                  <a:lnTo>
                    <a:pt x="50815" y="104912"/>
                  </a:lnTo>
                  <a:lnTo>
                    <a:pt x="52329" y="100540"/>
                  </a:lnTo>
                  <a:lnTo>
                    <a:pt x="53850" y="96169"/>
                  </a:lnTo>
                  <a:lnTo>
                    <a:pt x="55401" y="91798"/>
                  </a:lnTo>
                  <a:lnTo>
                    <a:pt x="56960" y="87426"/>
                  </a:lnTo>
                  <a:lnTo>
                    <a:pt x="58546" y="83055"/>
                  </a:lnTo>
                  <a:lnTo>
                    <a:pt x="60141" y="78684"/>
                  </a:lnTo>
                  <a:lnTo>
                    <a:pt x="61760" y="74312"/>
                  </a:lnTo>
                  <a:lnTo>
                    <a:pt x="63390" y="69941"/>
                  </a:lnTo>
                  <a:lnTo>
                    <a:pt x="65041" y="65570"/>
                  </a:lnTo>
                  <a:lnTo>
                    <a:pt x="66703" y="61198"/>
                  </a:lnTo>
                  <a:lnTo>
                    <a:pt x="68384" y="56827"/>
                  </a:lnTo>
                  <a:lnTo>
                    <a:pt x="70077" y="52456"/>
                  </a:lnTo>
                  <a:lnTo>
                    <a:pt x="71786" y="48084"/>
                  </a:lnTo>
                  <a:lnTo>
                    <a:pt x="73507" y="43713"/>
                  </a:lnTo>
                  <a:lnTo>
                    <a:pt x="75242" y="39342"/>
                  </a:lnTo>
                  <a:lnTo>
                    <a:pt x="76990" y="34970"/>
                  </a:lnTo>
                  <a:lnTo>
                    <a:pt x="78749" y="30599"/>
                  </a:lnTo>
                  <a:lnTo>
                    <a:pt x="80520" y="26228"/>
                  </a:lnTo>
                  <a:lnTo>
                    <a:pt x="82301" y="21856"/>
                  </a:lnTo>
                  <a:lnTo>
                    <a:pt x="84094" y="17485"/>
                  </a:lnTo>
                  <a:lnTo>
                    <a:pt x="85895" y="13114"/>
                  </a:lnTo>
                  <a:lnTo>
                    <a:pt x="87708" y="8742"/>
                  </a:lnTo>
                  <a:lnTo>
                    <a:pt x="89526" y="4371"/>
                  </a:lnTo>
                  <a:lnTo>
                    <a:pt x="91356" y="0"/>
                  </a:lnTo>
                  <a:lnTo>
                    <a:pt x="415387" y="0"/>
                  </a:lnTo>
                  <a:lnTo>
                    <a:pt x="417217" y="4371"/>
                  </a:lnTo>
                  <a:lnTo>
                    <a:pt x="419035" y="8742"/>
                  </a:lnTo>
                  <a:lnTo>
                    <a:pt x="420848" y="13114"/>
                  </a:lnTo>
                  <a:lnTo>
                    <a:pt x="422649" y="17485"/>
                  </a:lnTo>
                  <a:lnTo>
                    <a:pt x="424442" y="21856"/>
                  </a:lnTo>
                  <a:lnTo>
                    <a:pt x="426223" y="26228"/>
                  </a:lnTo>
                  <a:lnTo>
                    <a:pt x="427994" y="30599"/>
                  </a:lnTo>
                  <a:lnTo>
                    <a:pt x="429753" y="34970"/>
                  </a:lnTo>
                  <a:lnTo>
                    <a:pt x="431501" y="39342"/>
                  </a:lnTo>
                  <a:lnTo>
                    <a:pt x="433236" y="43713"/>
                  </a:lnTo>
                  <a:lnTo>
                    <a:pt x="434957" y="48084"/>
                  </a:lnTo>
                  <a:lnTo>
                    <a:pt x="436666" y="52456"/>
                  </a:lnTo>
                  <a:lnTo>
                    <a:pt x="438359" y="56827"/>
                  </a:lnTo>
                  <a:lnTo>
                    <a:pt x="440040" y="61198"/>
                  </a:lnTo>
                  <a:lnTo>
                    <a:pt x="441702" y="65570"/>
                  </a:lnTo>
                  <a:lnTo>
                    <a:pt x="443353" y="69941"/>
                  </a:lnTo>
                  <a:lnTo>
                    <a:pt x="444983" y="74312"/>
                  </a:lnTo>
                  <a:lnTo>
                    <a:pt x="446602" y="78684"/>
                  </a:lnTo>
                  <a:lnTo>
                    <a:pt x="448197" y="83055"/>
                  </a:lnTo>
                  <a:lnTo>
                    <a:pt x="449783" y="87426"/>
                  </a:lnTo>
                  <a:lnTo>
                    <a:pt x="451342" y="91798"/>
                  </a:lnTo>
                  <a:lnTo>
                    <a:pt x="452893" y="96169"/>
                  </a:lnTo>
                  <a:lnTo>
                    <a:pt x="454414" y="100540"/>
                  </a:lnTo>
                  <a:lnTo>
                    <a:pt x="455928" y="104912"/>
                  </a:lnTo>
                  <a:lnTo>
                    <a:pt x="457410" y="109283"/>
                  </a:lnTo>
                  <a:lnTo>
                    <a:pt x="458885" y="113654"/>
                  </a:lnTo>
                  <a:lnTo>
                    <a:pt x="460326" y="118026"/>
                  </a:lnTo>
                  <a:lnTo>
                    <a:pt x="461762" y="122397"/>
                  </a:lnTo>
                  <a:lnTo>
                    <a:pt x="463160" y="126768"/>
                  </a:lnTo>
                  <a:lnTo>
                    <a:pt x="464555" y="131140"/>
                  </a:lnTo>
                  <a:lnTo>
                    <a:pt x="465909" y="135511"/>
                  </a:lnTo>
                  <a:lnTo>
                    <a:pt x="467261" y="139882"/>
                  </a:lnTo>
                  <a:lnTo>
                    <a:pt x="468572" y="144254"/>
                  </a:lnTo>
                  <a:lnTo>
                    <a:pt x="469879" y="148625"/>
                  </a:lnTo>
                  <a:lnTo>
                    <a:pt x="471146" y="152996"/>
                  </a:lnTo>
                  <a:lnTo>
                    <a:pt x="472406" y="157368"/>
                  </a:lnTo>
                  <a:lnTo>
                    <a:pt x="473629" y="161739"/>
                  </a:lnTo>
                  <a:lnTo>
                    <a:pt x="474843" y="166110"/>
                  </a:lnTo>
                  <a:lnTo>
                    <a:pt x="476019" y="170482"/>
                  </a:lnTo>
                  <a:lnTo>
                    <a:pt x="477185" y="174853"/>
                  </a:lnTo>
                  <a:lnTo>
                    <a:pt x="478316" y="179224"/>
                  </a:lnTo>
                  <a:lnTo>
                    <a:pt x="479434" y="183596"/>
                  </a:lnTo>
                  <a:lnTo>
                    <a:pt x="480519" y="187967"/>
                  </a:lnTo>
                  <a:lnTo>
                    <a:pt x="481588" y="192338"/>
                  </a:lnTo>
                  <a:lnTo>
                    <a:pt x="482625" y="196710"/>
                  </a:lnTo>
                  <a:lnTo>
                    <a:pt x="483645" y="201081"/>
                  </a:lnTo>
                  <a:lnTo>
                    <a:pt x="484636" y="205452"/>
                  </a:lnTo>
                  <a:lnTo>
                    <a:pt x="485607" y="209824"/>
                  </a:lnTo>
                  <a:lnTo>
                    <a:pt x="486550" y="214195"/>
                  </a:lnTo>
                  <a:lnTo>
                    <a:pt x="487472" y="218566"/>
                  </a:lnTo>
                  <a:lnTo>
                    <a:pt x="488368" y="222938"/>
                  </a:lnTo>
                  <a:lnTo>
                    <a:pt x="489240" y="227309"/>
                  </a:lnTo>
                  <a:lnTo>
                    <a:pt x="490090" y="231680"/>
                  </a:lnTo>
                  <a:lnTo>
                    <a:pt x="490913" y="236052"/>
                  </a:lnTo>
                  <a:lnTo>
                    <a:pt x="491716" y="240423"/>
                  </a:lnTo>
                  <a:lnTo>
                    <a:pt x="492490" y="244795"/>
                  </a:lnTo>
                  <a:lnTo>
                    <a:pt x="493246" y="249166"/>
                  </a:lnTo>
                  <a:lnTo>
                    <a:pt x="493973" y="253537"/>
                  </a:lnTo>
                  <a:lnTo>
                    <a:pt x="494683" y="257909"/>
                  </a:lnTo>
                  <a:lnTo>
                    <a:pt x="495362" y="262280"/>
                  </a:lnTo>
                  <a:lnTo>
                    <a:pt x="496027" y="266651"/>
                  </a:lnTo>
                  <a:lnTo>
                    <a:pt x="496659" y="271023"/>
                  </a:lnTo>
                  <a:lnTo>
                    <a:pt x="497279" y="275394"/>
                  </a:lnTo>
                  <a:lnTo>
                    <a:pt x="497865" y="279765"/>
                  </a:lnTo>
                  <a:lnTo>
                    <a:pt x="498442" y="284137"/>
                  </a:lnTo>
                  <a:lnTo>
                    <a:pt x="498982" y="288508"/>
                  </a:lnTo>
                  <a:lnTo>
                    <a:pt x="499516" y="292879"/>
                  </a:lnTo>
                  <a:lnTo>
                    <a:pt x="500012" y="297251"/>
                  </a:lnTo>
                  <a:lnTo>
                    <a:pt x="500503" y="301622"/>
                  </a:lnTo>
                  <a:lnTo>
                    <a:pt x="500956" y="305993"/>
                  </a:lnTo>
                  <a:lnTo>
                    <a:pt x="501407" y="310365"/>
                  </a:lnTo>
                  <a:lnTo>
                    <a:pt x="501818" y="314736"/>
                  </a:lnTo>
                  <a:lnTo>
                    <a:pt x="502228" y="319107"/>
                  </a:lnTo>
                  <a:lnTo>
                    <a:pt x="502600" y="323479"/>
                  </a:lnTo>
                  <a:lnTo>
                    <a:pt x="502969" y="327850"/>
                  </a:lnTo>
                  <a:lnTo>
                    <a:pt x="503304" y="332221"/>
                  </a:lnTo>
                  <a:lnTo>
                    <a:pt x="503634" y="336593"/>
                  </a:lnTo>
                  <a:lnTo>
                    <a:pt x="503932" y="340964"/>
                  </a:lnTo>
                  <a:lnTo>
                    <a:pt x="504225" y="345335"/>
                  </a:lnTo>
                  <a:lnTo>
                    <a:pt x="504489" y="349707"/>
                  </a:lnTo>
                  <a:lnTo>
                    <a:pt x="504745" y="354078"/>
                  </a:lnTo>
                  <a:lnTo>
                    <a:pt x="504975" y="358449"/>
                  </a:lnTo>
                  <a:lnTo>
                    <a:pt x="505197" y="362821"/>
                  </a:lnTo>
                  <a:lnTo>
                    <a:pt x="505396" y="367192"/>
                  </a:lnTo>
                  <a:lnTo>
                    <a:pt x="505584" y="371563"/>
                  </a:lnTo>
                  <a:lnTo>
                    <a:pt x="505753" y="375935"/>
                  </a:lnTo>
                  <a:lnTo>
                    <a:pt x="505910" y="380306"/>
                  </a:lnTo>
                  <a:lnTo>
                    <a:pt x="506049" y="384677"/>
                  </a:lnTo>
                  <a:lnTo>
                    <a:pt x="506177" y="389049"/>
                  </a:lnTo>
                  <a:lnTo>
                    <a:pt x="506289" y="393420"/>
                  </a:lnTo>
                  <a:lnTo>
                    <a:pt x="506388" y="397791"/>
                  </a:lnTo>
                  <a:lnTo>
                    <a:pt x="506474" y="402163"/>
                  </a:lnTo>
                  <a:lnTo>
                    <a:pt x="506548" y="406534"/>
                  </a:lnTo>
                  <a:lnTo>
                    <a:pt x="506609" y="410905"/>
                  </a:lnTo>
                  <a:lnTo>
                    <a:pt x="506658" y="415277"/>
                  </a:lnTo>
                  <a:lnTo>
                    <a:pt x="506696" y="419648"/>
                  </a:lnTo>
                  <a:lnTo>
                    <a:pt x="506722" y="424019"/>
                  </a:lnTo>
                  <a:lnTo>
                    <a:pt x="506739" y="428391"/>
                  </a:lnTo>
                  <a:lnTo>
                    <a:pt x="506744" y="432762"/>
                  </a:lnTo>
                  <a:lnTo>
                    <a:pt x="506741" y="437133"/>
                  </a:lnTo>
                  <a:lnTo>
                    <a:pt x="506726" y="441505"/>
                  </a:lnTo>
                  <a:lnTo>
                    <a:pt x="506705" y="445876"/>
                  </a:lnTo>
                  <a:lnTo>
                    <a:pt x="506671" y="450247"/>
                  </a:lnTo>
                  <a:lnTo>
                    <a:pt x="506633" y="454619"/>
                  </a:lnTo>
                  <a:lnTo>
                    <a:pt x="506583" y="458990"/>
                  </a:lnTo>
                  <a:lnTo>
                    <a:pt x="506529" y="463361"/>
                  </a:lnTo>
                  <a:lnTo>
                    <a:pt x="506464" y="467733"/>
                  </a:lnTo>
                  <a:lnTo>
                    <a:pt x="506396" y="472104"/>
                  </a:lnTo>
                  <a:lnTo>
                    <a:pt x="506317" y="476476"/>
                  </a:lnTo>
                  <a:lnTo>
                    <a:pt x="506236" y="480847"/>
                  </a:lnTo>
                  <a:lnTo>
                    <a:pt x="506144" y="485218"/>
                  </a:lnTo>
                  <a:lnTo>
                    <a:pt x="506052" y="489590"/>
                  </a:lnTo>
                  <a:lnTo>
                    <a:pt x="505949" y="493961"/>
                  </a:lnTo>
                  <a:lnTo>
                    <a:pt x="505846" y="498332"/>
                  </a:lnTo>
                  <a:lnTo>
                    <a:pt x="505734" y="502704"/>
                  </a:lnTo>
                  <a:lnTo>
                    <a:pt x="505621" y="507075"/>
                  </a:lnTo>
                  <a:lnTo>
                    <a:pt x="505501" y="511446"/>
                  </a:lnTo>
                  <a:lnTo>
                    <a:pt x="505379" y="515818"/>
                  </a:lnTo>
                  <a:lnTo>
                    <a:pt x="505251" y="520189"/>
                  </a:lnTo>
                  <a:lnTo>
                    <a:pt x="505122" y="524560"/>
                  </a:lnTo>
                  <a:lnTo>
                    <a:pt x="504988" y="528932"/>
                  </a:lnTo>
                  <a:lnTo>
                    <a:pt x="504853" y="533303"/>
                  </a:lnTo>
                  <a:lnTo>
                    <a:pt x="504713" y="537674"/>
                  </a:lnTo>
                  <a:lnTo>
                    <a:pt x="504572" y="542046"/>
                  </a:lnTo>
                  <a:lnTo>
                    <a:pt x="504427" y="546417"/>
                  </a:lnTo>
                  <a:lnTo>
                    <a:pt x="504281" y="550788"/>
                  </a:lnTo>
                  <a:lnTo>
                    <a:pt x="504133" y="555160"/>
                  </a:lnTo>
                  <a:lnTo>
                    <a:pt x="503983" y="559531"/>
                  </a:lnTo>
                  <a:lnTo>
                    <a:pt x="503830" y="563902"/>
                  </a:lnTo>
                  <a:lnTo>
                    <a:pt x="503677" y="568274"/>
                  </a:lnTo>
                  <a:lnTo>
                    <a:pt x="503521" y="572645"/>
                  </a:lnTo>
                  <a:lnTo>
                    <a:pt x="503365" y="577016"/>
                  </a:lnTo>
                  <a:lnTo>
                    <a:pt x="503207" y="581388"/>
                  </a:lnTo>
                  <a:lnTo>
                    <a:pt x="503048" y="585759"/>
                  </a:lnTo>
                  <a:lnTo>
                    <a:pt x="502888" y="590130"/>
                  </a:lnTo>
                  <a:lnTo>
                    <a:pt x="502726" y="594502"/>
                  </a:lnTo>
                  <a:lnTo>
                    <a:pt x="502564" y="598873"/>
                  </a:lnTo>
                  <a:lnTo>
                    <a:pt x="502401" y="603244"/>
                  </a:lnTo>
                  <a:lnTo>
                    <a:pt x="502237" y="607616"/>
                  </a:lnTo>
                  <a:lnTo>
                    <a:pt x="502072" y="611987"/>
                  </a:lnTo>
                  <a:lnTo>
                    <a:pt x="501906" y="616358"/>
                  </a:lnTo>
                  <a:lnTo>
                    <a:pt x="501739" y="620730"/>
                  </a:lnTo>
                  <a:lnTo>
                    <a:pt x="501572" y="625101"/>
                  </a:lnTo>
                  <a:lnTo>
                    <a:pt x="501403" y="629472"/>
                  </a:lnTo>
                  <a:lnTo>
                    <a:pt x="501234" y="633844"/>
                  </a:lnTo>
                  <a:lnTo>
                    <a:pt x="501064" y="638215"/>
                  </a:lnTo>
                  <a:lnTo>
                    <a:pt x="500893" y="642586"/>
                  </a:lnTo>
                  <a:lnTo>
                    <a:pt x="500720" y="646958"/>
                  </a:lnTo>
                  <a:lnTo>
                    <a:pt x="500547" y="651329"/>
                  </a:lnTo>
                  <a:lnTo>
                    <a:pt x="500373" y="655700"/>
                  </a:lnTo>
                  <a:lnTo>
                    <a:pt x="500198" y="660072"/>
                  </a:lnTo>
                  <a:lnTo>
                    <a:pt x="500020" y="664443"/>
                  </a:lnTo>
                  <a:lnTo>
                    <a:pt x="499843" y="668814"/>
                  </a:lnTo>
                  <a:lnTo>
                    <a:pt x="499662" y="673186"/>
                  </a:lnTo>
                  <a:lnTo>
                    <a:pt x="499482" y="677557"/>
                  </a:lnTo>
                  <a:lnTo>
                    <a:pt x="499298" y="681928"/>
                  </a:lnTo>
                  <a:lnTo>
                    <a:pt x="499114" y="686300"/>
                  </a:lnTo>
                  <a:lnTo>
                    <a:pt x="498927" y="690671"/>
                  </a:lnTo>
                  <a:lnTo>
                    <a:pt x="498739" y="695042"/>
                  </a:lnTo>
                  <a:lnTo>
                    <a:pt x="498548" y="699414"/>
                  </a:lnTo>
                  <a:lnTo>
                    <a:pt x="498355" y="703785"/>
                  </a:lnTo>
                  <a:lnTo>
                    <a:pt x="498159" y="708157"/>
                  </a:lnTo>
                  <a:lnTo>
                    <a:pt x="497962" y="712528"/>
                  </a:lnTo>
                  <a:lnTo>
                    <a:pt x="497760" y="716899"/>
                  </a:lnTo>
                  <a:lnTo>
                    <a:pt x="497557" y="721271"/>
                  </a:lnTo>
                  <a:lnTo>
                    <a:pt x="497350" y="725642"/>
                  </a:lnTo>
                  <a:lnTo>
                    <a:pt x="497141" y="730013"/>
                  </a:lnTo>
                  <a:lnTo>
                    <a:pt x="496927" y="734385"/>
                  </a:lnTo>
                  <a:lnTo>
                    <a:pt x="496711" y="738756"/>
                  </a:lnTo>
                  <a:lnTo>
                    <a:pt x="496491" y="743127"/>
                  </a:lnTo>
                  <a:lnTo>
                    <a:pt x="496267" y="747499"/>
                  </a:lnTo>
                  <a:lnTo>
                    <a:pt x="496039" y="751870"/>
                  </a:lnTo>
                  <a:lnTo>
                    <a:pt x="495806" y="756241"/>
                  </a:lnTo>
                  <a:lnTo>
                    <a:pt x="495570" y="760613"/>
                  </a:lnTo>
                  <a:lnTo>
                    <a:pt x="495329" y="764984"/>
                  </a:lnTo>
                  <a:lnTo>
                    <a:pt x="495084" y="769355"/>
                  </a:lnTo>
                  <a:lnTo>
                    <a:pt x="494833" y="773727"/>
                  </a:lnTo>
                  <a:lnTo>
                    <a:pt x="494578" y="778098"/>
                  </a:lnTo>
                  <a:lnTo>
                    <a:pt x="494317" y="782469"/>
                  </a:lnTo>
                  <a:lnTo>
                    <a:pt x="494052" y="786841"/>
                  </a:lnTo>
                  <a:lnTo>
                    <a:pt x="493780" y="791212"/>
                  </a:lnTo>
                  <a:lnTo>
                    <a:pt x="493504" y="795583"/>
                  </a:lnTo>
                  <a:lnTo>
                    <a:pt x="493220" y="799955"/>
                  </a:lnTo>
                  <a:lnTo>
                    <a:pt x="492933" y="804326"/>
                  </a:lnTo>
                  <a:lnTo>
                    <a:pt x="492637" y="808697"/>
                  </a:lnTo>
                  <a:lnTo>
                    <a:pt x="492339" y="813069"/>
                  </a:lnTo>
                  <a:lnTo>
                    <a:pt x="492030" y="817440"/>
                  </a:lnTo>
                  <a:lnTo>
                    <a:pt x="491718" y="821811"/>
                  </a:lnTo>
                  <a:lnTo>
                    <a:pt x="491396" y="826183"/>
                  </a:lnTo>
                  <a:lnTo>
                    <a:pt x="491072" y="830554"/>
                  </a:lnTo>
                  <a:lnTo>
                    <a:pt x="490735" y="834925"/>
                  </a:lnTo>
                  <a:lnTo>
                    <a:pt x="490398" y="839297"/>
                  </a:lnTo>
                  <a:lnTo>
                    <a:pt x="490047" y="843668"/>
                  </a:lnTo>
                  <a:lnTo>
                    <a:pt x="489695" y="848039"/>
                  </a:lnTo>
                  <a:lnTo>
                    <a:pt x="489330" y="852411"/>
                  </a:lnTo>
                  <a:lnTo>
                    <a:pt x="488963" y="856782"/>
                  </a:lnTo>
                  <a:lnTo>
                    <a:pt x="488582" y="861153"/>
                  </a:lnTo>
                  <a:lnTo>
                    <a:pt x="488200" y="865525"/>
                  </a:lnTo>
                  <a:lnTo>
                    <a:pt x="487805" y="869896"/>
                  </a:lnTo>
                  <a:lnTo>
                    <a:pt x="487407" y="874267"/>
                  </a:lnTo>
                  <a:lnTo>
                    <a:pt x="486995" y="878639"/>
                  </a:lnTo>
                  <a:lnTo>
                    <a:pt x="486581" y="883010"/>
                  </a:lnTo>
                  <a:lnTo>
                    <a:pt x="486154" y="887381"/>
                  </a:lnTo>
                  <a:lnTo>
                    <a:pt x="485724" y="891753"/>
                  </a:lnTo>
                  <a:lnTo>
                    <a:pt x="485281" y="896124"/>
                  </a:lnTo>
                  <a:lnTo>
                    <a:pt x="484833" y="900495"/>
                  </a:lnTo>
                  <a:lnTo>
                    <a:pt x="484374" y="904867"/>
                  </a:lnTo>
                  <a:lnTo>
                    <a:pt x="483910" y="909238"/>
                  </a:lnTo>
                  <a:lnTo>
                    <a:pt x="483434" y="913609"/>
                  </a:lnTo>
                  <a:lnTo>
                    <a:pt x="482952" y="917981"/>
                  </a:lnTo>
                  <a:lnTo>
                    <a:pt x="482460" y="922352"/>
                  </a:lnTo>
                  <a:lnTo>
                    <a:pt x="481961" y="926723"/>
                  </a:lnTo>
                  <a:lnTo>
                    <a:pt x="481452" y="931095"/>
                  </a:lnTo>
                  <a:lnTo>
                    <a:pt x="480935" y="935466"/>
                  </a:lnTo>
                  <a:lnTo>
                    <a:pt x="480410" y="939838"/>
                  </a:lnTo>
                  <a:lnTo>
                    <a:pt x="479875" y="944209"/>
                  </a:lnTo>
                  <a:lnTo>
                    <a:pt x="479333" y="948580"/>
                  </a:lnTo>
                  <a:lnTo>
                    <a:pt x="478781" y="952952"/>
                  </a:lnTo>
                  <a:lnTo>
                    <a:pt x="478222" y="957323"/>
                  </a:lnTo>
                  <a:lnTo>
                    <a:pt x="477652" y="961694"/>
                  </a:lnTo>
                  <a:lnTo>
                    <a:pt x="477076" y="966066"/>
                  </a:lnTo>
                  <a:lnTo>
                    <a:pt x="476488" y="970437"/>
                  </a:lnTo>
                  <a:lnTo>
                    <a:pt x="475895" y="974808"/>
                  </a:lnTo>
                  <a:lnTo>
                    <a:pt x="475290" y="979180"/>
                  </a:lnTo>
                  <a:lnTo>
                    <a:pt x="474680" y="983551"/>
                  </a:lnTo>
                  <a:lnTo>
                    <a:pt x="474058" y="987922"/>
                  </a:lnTo>
                  <a:lnTo>
                    <a:pt x="473431" y="992294"/>
                  </a:lnTo>
                  <a:lnTo>
                    <a:pt x="472791" y="996665"/>
                  </a:lnTo>
                  <a:lnTo>
                    <a:pt x="472148" y="1001036"/>
                  </a:lnTo>
                  <a:lnTo>
                    <a:pt x="471490" y="1005408"/>
                  </a:lnTo>
                  <a:lnTo>
                    <a:pt x="470830" y="1009779"/>
                  </a:lnTo>
                  <a:lnTo>
                    <a:pt x="470155" y="1014150"/>
                  </a:lnTo>
                  <a:lnTo>
                    <a:pt x="469479" y="1018522"/>
                  </a:lnTo>
                  <a:lnTo>
                    <a:pt x="468787" y="1022893"/>
                  </a:lnTo>
                  <a:lnTo>
                    <a:pt x="468094" y="1027264"/>
                  </a:lnTo>
                  <a:lnTo>
                    <a:pt x="467386" y="1031636"/>
                  </a:lnTo>
                  <a:lnTo>
                    <a:pt x="466676" y="1036007"/>
                  </a:lnTo>
                  <a:lnTo>
                    <a:pt x="465951" y="1040378"/>
                  </a:lnTo>
                  <a:lnTo>
                    <a:pt x="465225" y="1044750"/>
                  </a:lnTo>
                  <a:lnTo>
                    <a:pt x="464484" y="1049121"/>
                  </a:lnTo>
                  <a:lnTo>
                    <a:pt x="463741" y="1053492"/>
                  </a:lnTo>
                  <a:lnTo>
                    <a:pt x="462985" y="1057864"/>
                  </a:lnTo>
                  <a:lnTo>
                    <a:pt x="462225" y="1062235"/>
                  </a:lnTo>
                  <a:lnTo>
                    <a:pt x="461453" y="1066606"/>
                  </a:lnTo>
                  <a:lnTo>
                    <a:pt x="460678" y="1070978"/>
                  </a:lnTo>
                  <a:lnTo>
                    <a:pt x="459890" y="1075349"/>
                  </a:lnTo>
                  <a:lnTo>
                    <a:pt x="459099" y="1079720"/>
                  </a:lnTo>
                  <a:lnTo>
                    <a:pt x="458296" y="1084092"/>
                  </a:lnTo>
                  <a:lnTo>
                    <a:pt x="457489" y="1088463"/>
                  </a:lnTo>
                  <a:lnTo>
                    <a:pt x="456671" y="1092834"/>
                  </a:lnTo>
                  <a:lnTo>
                    <a:pt x="455849" y="1097206"/>
                  </a:lnTo>
                  <a:lnTo>
                    <a:pt x="455016" y="1101577"/>
                  </a:lnTo>
                  <a:lnTo>
                    <a:pt x="454178" y="1105948"/>
                  </a:lnTo>
                  <a:lnTo>
                    <a:pt x="453331" y="1110320"/>
                  </a:lnTo>
                  <a:lnTo>
                    <a:pt x="452478" y="1114691"/>
                  </a:lnTo>
                  <a:lnTo>
                    <a:pt x="451617" y="1119062"/>
                  </a:lnTo>
                  <a:lnTo>
                    <a:pt x="450748" y="1123434"/>
                  </a:lnTo>
                  <a:lnTo>
                    <a:pt x="449873" y="1127805"/>
                  </a:lnTo>
                  <a:lnTo>
                    <a:pt x="448990" y="1132176"/>
                  </a:lnTo>
                  <a:lnTo>
                    <a:pt x="448101" y="1136548"/>
                  </a:lnTo>
                  <a:lnTo>
                    <a:pt x="447204" y="1140919"/>
                  </a:lnTo>
                  <a:lnTo>
                    <a:pt x="446301" y="1145290"/>
                  </a:lnTo>
                  <a:lnTo>
                    <a:pt x="445389" y="1149662"/>
                  </a:lnTo>
                  <a:lnTo>
                    <a:pt x="444473" y="1154033"/>
                  </a:lnTo>
                  <a:lnTo>
                    <a:pt x="443548" y="1158404"/>
                  </a:lnTo>
                  <a:lnTo>
                    <a:pt x="442618" y="1162776"/>
                  </a:lnTo>
                  <a:lnTo>
                    <a:pt x="441679" y="1167147"/>
                  </a:lnTo>
                  <a:lnTo>
                    <a:pt x="440737" y="1171519"/>
                  </a:lnTo>
                  <a:lnTo>
                    <a:pt x="439785" y="1175890"/>
                  </a:lnTo>
                  <a:lnTo>
                    <a:pt x="438830" y="1180261"/>
                  </a:lnTo>
                  <a:lnTo>
                    <a:pt x="437864" y="1184633"/>
                  </a:lnTo>
                  <a:lnTo>
                    <a:pt x="436897" y="1189004"/>
                  </a:lnTo>
                  <a:lnTo>
                    <a:pt x="435919" y="1193375"/>
                  </a:lnTo>
                  <a:lnTo>
                    <a:pt x="434940" y="1197747"/>
                  </a:lnTo>
                  <a:lnTo>
                    <a:pt x="433949" y="1202118"/>
                  </a:lnTo>
                  <a:lnTo>
                    <a:pt x="432959" y="1206489"/>
                  </a:lnTo>
                  <a:lnTo>
                    <a:pt x="431956" y="1210861"/>
                  </a:lnTo>
                  <a:lnTo>
                    <a:pt x="430953" y="1215232"/>
                  </a:lnTo>
                  <a:lnTo>
                    <a:pt x="429940" y="1219603"/>
                  </a:lnTo>
                  <a:lnTo>
                    <a:pt x="428926" y="1223975"/>
                  </a:lnTo>
                  <a:lnTo>
                    <a:pt x="427902" y="1228346"/>
                  </a:lnTo>
                  <a:lnTo>
                    <a:pt x="426877" y="1232717"/>
                  </a:lnTo>
                  <a:lnTo>
                    <a:pt x="425843" y="1237089"/>
                  </a:lnTo>
                  <a:lnTo>
                    <a:pt x="424807" y="1241460"/>
                  </a:lnTo>
                  <a:lnTo>
                    <a:pt x="423763" y="1245831"/>
                  </a:lnTo>
                  <a:lnTo>
                    <a:pt x="422717" y="1250203"/>
                  </a:lnTo>
                  <a:lnTo>
                    <a:pt x="421665" y="1254574"/>
                  </a:lnTo>
                  <a:lnTo>
                    <a:pt x="420609" y="1258945"/>
                  </a:lnTo>
                  <a:lnTo>
                    <a:pt x="419548" y="1263317"/>
                  </a:lnTo>
                  <a:lnTo>
                    <a:pt x="418484" y="1267688"/>
                  </a:lnTo>
                  <a:lnTo>
                    <a:pt x="417414" y="1272059"/>
                  </a:lnTo>
                  <a:lnTo>
                    <a:pt x="416342" y="1276431"/>
                  </a:lnTo>
                  <a:lnTo>
                    <a:pt x="415265" y="1280802"/>
                  </a:lnTo>
                  <a:lnTo>
                    <a:pt x="414186" y="1285173"/>
                  </a:lnTo>
                  <a:lnTo>
                    <a:pt x="413102" y="1289545"/>
                  </a:lnTo>
                  <a:lnTo>
                    <a:pt x="412015" y="1293916"/>
                  </a:lnTo>
                  <a:lnTo>
                    <a:pt x="410926" y="1298287"/>
                  </a:lnTo>
                  <a:lnTo>
                    <a:pt x="409833" y="1302659"/>
                  </a:lnTo>
                  <a:lnTo>
                    <a:pt x="408738" y="1307030"/>
                  </a:lnTo>
                  <a:lnTo>
                    <a:pt x="407641" y="1311401"/>
                  </a:lnTo>
                  <a:lnTo>
                    <a:pt x="406541" y="1315773"/>
                  </a:lnTo>
                  <a:lnTo>
                    <a:pt x="405439" y="1320144"/>
                  </a:lnTo>
                  <a:lnTo>
                    <a:pt x="404336" y="1324515"/>
                  </a:lnTo>
                  <a:lnTo>
                    <a:pt x="403231" y="1328887"/>
                  </a:lnTo>
                  <a:lnTo>
                    <a:pt x="402125" y="1333258"/>
                  </a:lnTo>
                  <a:lnTo>
                    <a:pt x="401018" y="1337629"/>
                  </a:lnTo>
                  <a:lnTo>
                    <a:pt x="399910" y="1342001"/>
                  </a:lnTo>
                  <a:lnTo>
                    <a:pt x="398802" y="1346372"/>
                  </a:lnTo>
                  <a:lnTo>
                    <a:pt x="397693" y="1350743"/>
                  </a:lnTo>
                  <a:lnTo>
                    <a:pt x="396585" y="1355115"/>
                  </a:lnTo>
                  <a:lnTo>
                    <a:pt x="395476" y="1359486"/>
                  </a:lnTo>
                  <a:lnTo>
                    <a:pt x="394369" y="1363857"/>
                  </a:lnTo>
                  <a:lnTo>
                    <a:pt x="393262" y="1368229"/>
                  </a:lnTo>
                  <a:lnTo>
                    <a:pt x="392157" y="1372600"/>
                  </a:lnTo>
                  <a:lnTo>
                    <a:pt x="391052" y="1376971"/>
                  </a:lnTo>
                  <a:lnTo>
                    <a:pt x="389951" y="1381343"/>
                  </a:lnTo>
                  <a:lnTo>
                    <a:pt x="388850" y="1385714"/>
                  </a:lnTo>
                  <a:lnTo>
                    <a:pt x="387753" y="1390085"/>
                  </a:lnTo>
                  <a:lnTo>
                    <a:pt x="386657" y="1394457"/>
                  </a:lnTo>
                  <a:lnTo>
                    <a:pt x="385566" y="1398828"/>
                  </a:lnTo>
                  <a:lnTo>
                    <a:pt x="384477" y="1403200"/>
                  </a:lnTo>
                  <a:lnTo>
                    <a:pt x="383393" y="1407571"/>
                  </a:lnTo>
                  <a:lnTo>
                    <a:pt x="382311" y="1411942"/>
                  </a:lnTo>
                  <a:lnTo>
                    <a:pt x="381237" y="1416314"/>
                  </a:lnTo>
                  <a:lnTo>
                    <a:pt x="380164" y="1420685"/>
                  </a:lnTo>
                  <a:lnTo>
                    <a:pt x="379099" y="1425056"/>
                  </a:lnTo>
                  <a:lnTo>
                    <a:pt x="378037" y="1429428"/>
                  </a:lnTo>
                  <a:lnTo>
                    <a:pt x="376984" y="1433799"/>
                  </a:lnTo>
                  <a:lnTo>
                    <a:pt x="375934" y="1438170"/>
                  </a:lnTo>
                  <a:lnTo>
                    <a:pt x="374893" y="1442542"/>
                  </a:lnTo>
                  <a:lnTo>
                    <a:pt x="373857" y="1446913"/>
                  </a:lnTo>
                  <a:lnTo>
                    <a:pt x="372830" y="1451284"/>
                  </a:lnTo>
                  <a:lnTo>
                    <a:pt x="371810" y="1455656"/>
                  </a:lnTo>
                  <a:lnTo>
                    <a:pt x="370798" y="1460027"/>
                  </a:lnTo>
                  <a:lnTo>
                    <a:pt x="369794" y="1464398"/>
                  </a:lnTo>
                  <a:lnTo>
                    <a:pt x="368800" y="1468770"/>
                  </a:lnTo>
                  <a:lnTo>
                    <a:pt x="367814" y="1473141"/>
                  </a:lnTo>
                  <a:lnTo>
                    <a:pt x="366838" y="1477512"/>
                  </a:lnTo>
                  <a:lnTo>
                    <a:pt x="365873" y="1481884"/>
                  </a:lnTo>
                  <a:lnTo>
                    <a:pt x="364916" y="1486255"/>
                  </a:lnTo>
                  <a:lnTo>
                    <a:pt x="363972" y="1490626"/>
                  </a:lnTo>
                  <a:lnTo>
                    <a:pt x="363037" y="1494998"/>
                  </a:lnTo>
                  <a:lnTo>
                    <a:pt x="362116" y="1499369"/>
                  </a:lnTo>
                  <a:lnTo>
                    <a:pt x="361203" y="1503740"/>
                  </a:lnTo>
                  <a:lnTo>
                    <a:pt x="360307" y="1508112"/>
                  </a:lnTo>
                  <a:lnTo>
                    <a:pt x="359418" y="1512483"/>
                  </a:lnTo>
                  <a:lnTo>
                    <a:pt x="358548" y="1516854"/>
                  </a:lnTo>
                  <a:lnTo>
                    <a:pt x="357684" y="1521226"/>
                  </a:lnTo>
                  <a:lnTo>
                    <a:pt x="356841" y="1525597"/>
                  </a:lnTo>
                  <a:lnTo>
                    <a:pt x="356005" y="1529968"/>
                  </a:lnTo>
                  <a:lnTo>
                    <a:pt x="355191" y="1534340"/>
                  </a:lnTo>
                  <a:lnTo>
                    <a:pt x="354382" y="1538711"/>
                  </a:lnTo>
                  <a:lnTo>
                    <a:pt x="353598" y="1543082"/>
                  </a:lnTo>
                  <a:lnTo>
                    <a:pt x="352819" y="1547454"/>
                  </a:lnTo>
                  <a:lnTo>
                    <a:pt x="352067" y="1551825"/>
                  </a:lnTo>
                  <a:lnTo>
                    <a:pt x="351318" y="1556196"/>
                  </a:lnTo>
                  <a:lnTo>
                    <a:pt x="350598" y="1560568"/>
                  </a:lnTo>
                  <a:lnTo>
                    <a:pt x="349881" y="1564939"/>
                  </a:lnTo>
                  <a:lnTo>
                    <a:pt x="349196" y="1569310"/>
                  </a:lnTo>
                  <a:lnTo>
                    <a:pt x="348513" y="1573682"/>
                  </a:lnTo>
                  <a:lnTo>
                    <a:pt x="347861" y="1578053"/>
                  </a:lnTo>
                  <a:lnTo>
                    <a:pt x="347213" y="1582424"/>
                  </a:lnTo>
                  <a:lnTo>
                    <a:pt x="346597" y="1586796"/>
                  </a:lnTo>
                  <a:lnTo>
                    <a:pt x="345985" y="1591167"/>
                  </a:lnTo>
                  <a:lnTo>
                    <a:pt x="345404" y="1595538"/>
                  </a:lnTo>
                  <a:lnTo>
                    <a:pt x="344830" y="1599910"/>
                  </a:lnTo>
                  <a:lnTo>
                    <a:pt x="344285" y="1604281"/>
                  </a:lnTo>
                  <a:lnTo>
                    <a:pt x="343750" y="1608652"/>
                  </a:lnTo>
                  <a:lnTo>
                    <a:pt x="343242" y="1613024"/>
                  </a:lnTo>
                  <a:lnTo>
                    <a:pt x="342745" y="1617395"/>
                  </a:lnTo>
                  <a:lnTo>
                    <a:pt x="342276" y="1621766"/>
                  </a:lnTo>
                  <a:lnTo>
                    <a:pt x="341819" y="1626138"/>
                  </a:lnTo>
                  <a:lnTo>
                    <a:pt x="341387" y="1630509"/>
                  </a:lnTo>
                  <a:lnTo>
                    <a:pt x="340971" y="1634881"/>
                  </a:lnTo>
                  <a:lnTo>
                    <a:pt x="340578" y="1639252"/>
                  </a:lnTo>
                  <a:lnTo>
                    <a:pt x="340203" y="1643623"/>
                  </a:lnTo>
                  <a:lnTo>
                    <a:pt x="339849" y="1647995"/>
                  </a:lnTo>
                  <a:lnTo>
                    <a:pt x="339515" y="1652366"/>
                  </a:lnTo>
                  <a:lnTo>
                    <a:pt x="339201" y="1656737"/>
                  </a:lnTo>
                  <a:lnTo>
                    <a:pt x="338908" y="1661109"/>
                  </a:lnTo>
                  <a:lnTo>
                    <a:pt x="338634" y="1665480"/>
                  </a:lnTo>
                  <a:lnTo>
                    <a:pt x="338383" y="1669851"/>
                  </a:lnTo>
                  <a:lnTo>
                    <a:pt x="338149" y="1674223"/>
                  </a:lnTo>
                  <a:lnTo>
                    <a:pt x="337939" y="1678594"/>
                  </a:lnTo>
                  <a:lnTo>
                    <a:pt x="337745" y="1682965"/>
                  </a:lnTo>
                  <a:lnTo>
                    <a:pt x="337577" y="1687337"/>
                  </a:lnTo>
                  <a:lnTo>
                    <a:pt x="337422" y="1691708"/>
                  </a:lnTo>
                  <a:lnTo>
                    <a:pt x="337296" y="1696079"/>
                  </a:lnTo>
                  <a:lnTo>
                    <a:pt x="337181" y="1700451"/>
                  </a:lnTo>
                  <a:lnTo>
                    <a:pt x="337096" y="1704822"/>
                  </a:lnTo>
                  <a:lnTo>
                    <a:pt x="337020" y="1709193"/>
                  </a:lnTo>
                  <a:lnTo>
                    <a:pt x="336975" y="1713565"/>
                  </a:lnTo>
                  <a:lnTo>
                    <a:pt x="336938" y="1717936"/>
                  </a:lnTo>
                  <a:lnTo>
                    <a:pt x="336933" y="1722307"/>
                  </a:lnTo>
                  <a:lnTo>
                    <a:pt x="336934" y="1726679"/>
                  </a:lnTo>
                  <a:lnTo>
                    <a:pt x="336969" y="1731050"/>
                  </a:lnTo>
                  <a:lnTo>
                    <a:pt x="337007" y="1735421"/>
                  </a:lnTo>
                  <a:lnTo>
                    <a:pt x="337081" y="1739793"/>
                  </a:lnTo>
                  <a:lnTo>
                    <a:pt x="337156" y="1744164"/>
                  </a:lnTo>
                  <a:lnTo>
                    <a:pt x="337267" y="1748535"/>
                  </a:lnTo>
                  <a:lnTo>
                    <a:pt x="337380" y="1752907"/>
                  </a:lnTo>
                  <a:lnTo>
                    <a:pt x="337526" y="1757278"/>
                  </a:lnTo>
                  <a:lnTo>
                    <a:pt x="337676" y="1761649"/>
                  </a:lnTo>
                  <a:lnTo>
                    <a:pt x="337856" y="1766021"/>
                  </a:lnTo>
                  <a:lnTo>
                    <a:pt x="338041" y="1770392"/>
                  </a:lnTo>
                  <a:lnTo>
                    <a:pt x="338254" y="1774763"/>
                  </a:lnTo>
                  <a:lnTo>
                    <a:pt x="338473" y="1779135"/>
                  </a:lnTo>
                  <a:lnTo>
                    <a:pt x="338717" y="1783506"/>
                  </a:lnTo>
                  <a:lnTo>
                    <a:pt x="338969" y="1787877"/>
                  </a:lnTo>
                  <a:lnTo>
                    <a:pt x="339244" y="1792249"/>
                  </a:lnTo>
                  <a:lnTo>
                    <a:pt x="339527" y="1796620"/>
                  </a:lnTo>
                  <a:lnTo>
                    <a:pt x="339830" y="1800991"/>
                  </a:lnTo>
                  <a:lnTo>
                    <a:pt x="340143" y="1805363"/>
                  </a:lnTo>
                  <a:lnTo>
                    <a:pt x="340474" y="1809734"/>
                  </a:lnTo>
                  <a:lnTo>
                    <a:pt x="340815" y="1814105"/>
                  </a:lnTo>
                  <a:lnTo>
                    <a:pt x="341171" y="1818477"/>
                  </a:lnTo>
                  <a:lnTo>
                    <a:pt x="341538" y="1822848"/>
                  </a:lnTo>
                  <a:lnTo>
                    <a:pt x="341919" y="1827219"/>
                  </a:lnTo>
                  <a:lnTo>
                    <a:pt x="342310" y="1831591"/>
                  </a:lnTo>
                  <a:lnTo>
                    <a:pt x="342713" y="1835962"/>
                  </a:lnTo>
                  <a:lnTo>
                    <a:pt x="343127" y="1840333"/>
                  </a:lnTo>
                  <a:lnTo>
                    <a:pt x="343550" y="1844705"/>
                  </a:lnTo>
                  <a:lnTo>
                    <a:pt x="343984" y="1849076"/>
                  </a:lnTo>
                  <a:lnTo>
                    <a:pt x="344427" y="1853447"/>
                  </a:lnTo>
                  <a:lnTo>
                    <a:pt x="344879" y="1857819"/>
                  </a:lnTo>
                  <a:lnTo>
                    <a:pt x="345338" y="1862190"/>
                  </a:lnTo>
                  <a:lnTo>
                    <a:pt x="345807" y="1866562"/>
                  </a:lnTo>
                  <a:lnTo>
                    <a:pt x="346280" y="1870933"/>
                  </a:lnTo>
                  <a:lnTo>
                    <a:pt x="346763" y="1875304"/>
                  </a:lnTo>
                  <a:lnTo>
                    <a:pt x="347249" y="1879676"/>
                  </a:lnTo>
                  <a:lnTo>
                    <a:pt x="347744" y="1884047"/>
                  </a:lnTo>
                  <a:lnTo>
                    <a:pt x="348241" y="1888418"/>
                  </a:lnTo>
                  <a:lnTo>
                    <a:pt x="348745" y="1892790"/>
                  </a:lnTo>
                  <a:lnTo>
                    <a:pt x="349251" y="1897161"/>
                  </a:lnTo>
                  <a:lnTo>
                    <a:pt x="349762" y="1901532"/>
                  </a:lnTo>
                  <a:lnTo>
                    <a:pt x="350274" y="1905904"/>
                  </a:lnTo>
                  <a:lnTo>
                    <a:pt x="350790" y="1910275"/>
                  </a:lnTo>
                  <a:lnTo>
                    <a:pt x="351307" y="1914646"/>
                  </a:lnTo>
                  <a:lnTo>
                    <a:pt x="351825" y="1919018"/>
                  </a:lnTo>
                  <a:lnTo>
                    <a:pt x="352344" y="1923389"/>
                  </a:lnTo>
                  <a:lnTo>
                    <a:pt x="352862" y="1927760"/>
                  </a:lnTo>
                  <a:lnTo>
                    <a:pt x="353380" y="1932132"/>
                  </a:lnTo>
                  <a:lnTo>
                    <a:pt x="353897" y="1936503"/>
                  </a:lnTo>
                  <a:lnTo>
                    <a:pt x="354413" y="1940874"/>
                  </a:lnTo>
                  <a:lnTo>
                    <a:pt x="354925" y="1945246"/>
                  </a:lnTo>
                  <a:lnTo>
                    <a:pt x="355436" y="1949617"/>
                  </a:lnTo>
                  <a:lnTo>
                    <a:pt x="355941" y="1953988"/>
                  </a:lnTo>
                  <a:lnTo>
                    <a:pt x="356445" y="1958360"/>
                  </a:lnTo>
                  <a:lnTo>
                    <a:pt x="356941" y="1962731"/>
                  </a:lnTo>
                  <a:lnTo>
                    <a:pt x="357435" y="1967102"/>
                  </a:lnTo>
                  <a:lnTo>
                    <a:pt x="357921" y="1971474"/>
                  </a:lnTo>
                  <a:lnTo>
                    <a:pt x="358403" y="1975845"/>
                  </a:lnTo>
                  <a:lnTo>
                    <a:pt x="358876" y="1980216"/>
                  </a:lnTo>
                  <a:lnTo>
                    <a:pt x="359344" y="1984588"/>
                  </a:lnTo>
                  <a:lnTo>
                    <a:pt x="359801" y="1988959"/>
                  </a:lnTo>
                  <a:lnTo>
                    <a:pt x="360252" y="1993330"/>
                  </a:lnTo>
                  <a:lnTo>
                    <a:pt x="360693" y="1997702"/>
                  </a:lnTo>
                  <a:lnTo>
                    <a:pt x="361126" y="2002073"/>
                  </a:lnTo>
                  <a:lnTo>
                    <a:pt x="361547" y="2006444"/>
                  </a:lnTo>
                  <a:lnTo>
                    <a:pt x="361959" y="2010816"/>
                  </a:lnTo>
                  <a:lnTo>
                    <a:pt x="362360" y="2015187"/>
                  </a:lnTo>
                  <a:lnTo>
                    <a:pt x="362748" y="2019558"/>
                  </a:lnTo>
                  <a:lnTo>
                    <a:pt x="363126" y="2023930"/>
                  </a:lnTo>
                  <a:lnTo>
                    <a:pt x="363489" y="2028301"/>
                  </a:lnTo>
                  <a:lnTo>
                    <a:pt x="363843" y="2032672"/>
                  </a:lnTo>
                  <a:lnTo>
                    <a:pt x="364179" y="2037044"/>
                  </a:lnTo>
                  <a:lnTo>
                    <a:pt x="364506" y="2041415"/>
                  </a:lnTo>
                  <a:lnTo>
                    <a:pt x="364814" y="2045786"/>
                  </a:lnTo>
                  <a:lnTo>
                    <a:pt x="365112" y="2050158"/>
                  </a:lnTo>
                  <a:lnTo>
                    <a:pt x="365390" y="2054529"/>
                  </a:lnTo>
                  <a:lnTo>
                    <a:pt x="365659" y="2058900"/>
                  </a:lnTo>
                  <a:lnTo>
                    <a:pt x="365904" y="2063272"/>
                  </a:lnTo>
                  <a:lnTo>
                    <a:pt x="366142" y="2067643"/>
                  </a:lnTo>
                  <a:lnTo>
                    <a:pt x="366353" y="2072014"/>
                  </a:lnTo>
                  <a:lnTo>
                    <a:pt x="366558" y="2076386"/>
                  </a:lnTo>
                  <a:lnTo>
                    <a:pt x="366734" y="2080757"/>
                  </a:lnTo>
                  <a:lnTo>
                    <a:pt x="366906" y="2085128"/>
                  </a:lnTo>
                  <a:lnTo>
                    <a:pt x="367045" y="2089500"/>
                  </a:lnTo>
                  <a:lnTo>
                    <a:pt x="367181" y="2093871"/>
                  </a:lnTo>
                  <a:lnTo>
                    <a:pt x="367283" y="2098243"/>
                  </a:lnTo>
                  <a:lnTo>
                    <a:pt x="367383" y="2102614"/>
                  </a:lnTo>
                  <a:lnTo>
                    <a:pt x="367446" y="2106985"/>
                  </a:lnTo>
                  <a:lnTo>
                    <a:pt x="367507" y="2111357"/>
                  </a:lnTo>
                  <a:lnTo>
                    <a:pt x="367532" y="2115728"/>
                  </a:lnTo>
                  <a:lnTo>
                    <a:pt x="367552" y="2120099"/>
                  </a:lnTo>
                  <a:lnTo>
                    <a:pt x="367538" y="2124471"/>
                  </a:lnTo>
                  <a:lnTo>
                    <a:pt x="367518" y="2128842"/>
                  </a:lnTo>
                  <a:lnTo>
                    <a:pt x="367465" y="2133213"/>
                  </a:lnTo>
                  <a:lnTo>
                    <a:pt x="367403" y="2137585"/>
                  </a:lnTo>
                  <a:lnTo>
                    <a:pt x="367310" y="2141956"/>
                  </a:lnTo>
                  <a:lnTo>
                    <a:pt x="367206" y="2146327"/>
                  </a:lnTo>
                  <a:lnTo>
                    <a:pt x="367072" y="2150699"/>
                  </a:lnTo>
                  <a:lnTo>
                    <a:pt x="366926" y="2155070"/>
                  </a:lnTo>
                  <a:lnTo>
                    <a:pt x="366751" y="2159441"/>
                  </a:lnTo>
                  <a:lnTo>
                    <a:pt x="366562" y="2163813"/>
                  </a:lnTo>
                  <a:lnTo>
                    <a:pt x="366346" y="2168184"/>
                  </a:lnTo>
                  <a:lnTo>
                    <a:pt x="366114" y="2172555"/>
                  </a:lnTo>
                  <a:lnTo>
                    <a:pt x="365857" y="2176927"/>
                  </a:lnTo>
                  <a:lnTo>
                    <a:pt x="365582" y="2181298"/>
                  </a:lnTo>
                  <a:lnTo>
                    <a:pt x="365284" y="2185669"/>
                  </a:lnTo>
                  <a:lnTo>
                    <a:pt x="364966" y="2190041"/>
                  </a:lnTo>
                  <a:lnTo>
                    <a:pt x="364627" y="2194412"/>
                  </a:lnTo>
                  <a:lnTo>
                    <a:pt x="364267" y="2198783"/>
                  </a:lnTo>
                  <a:lnTo>
                    <a:pt x="363887" y="2203155"/>
                  </a:lnTo>
                  <a:lnTo>
                    <a:pt x="363484" y="2207526"/>
                  </a:lnTo>
                  <a:lnTo>
                    <a:pt x="363065" y="2211897"/>
                  </a:lnTo>
                  <a:lnTo>
                    <a:pt x="362620" y="2216269"/>
                  </a:lnTo>
                  <a:lnTo>
                    <a:pt x="362161" y="2220640"/>
                  </a:lnTo>
                  <a:lnTo>
                    <a:pt x="361675" y="2225011"/>
                  </a:lnTo>
                  <a:lnTo>
                    <a:pt x="361177" y="2229383"/>
                  </a:lnTo>
                  <a:lnTo>
                    <a:pt x="360651" y="223375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78778" y="1213100"/>
              <a:ext cx="475288" cy="0"/>
            </a:xfrm>
            <a:custGeom>
              <a:avLst/>
              <a:pathLst>
                <a:path w="475288" h="0">
                  <a:moveTo>
                    <a:pt x="0" y="0"/>
                  </a:moveTo>
                  <a:lnTo>
                    <a:pt x="475288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398372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398372" y="7948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398372" y="21194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398372" y="6563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398372" y="6206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398372" y="9177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398372" y="5648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398372" y="3637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398372" y="5111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398372" y="11232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398372" y="10271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398372" y="13131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398372" y="4225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398372" y="3762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398372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398372" y="7551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398372" y="5774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398372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398372" y="1108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398372" y="23598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398372" y="23598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398372" y="23741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398372" y="5173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398372" y="3962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398372" y="7438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398372" y="4175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398372" y="2312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398372" y="4567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398372" y="733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398372" y="6300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398372" y="3637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398372" y="7101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98372" y="687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398372" y="4589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398372" y="23741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398372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398372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398372" y="6496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398372" y="10433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398372" y="12746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398372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398372" y="6534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398372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398372" y="15923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398372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398372" y="12014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398372" y="9472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398372" y="12073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398372" y="8897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398372" y="15551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398372" y="1328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398372" y="1677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398372" y="11381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398372" y="1074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398372" y="12835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398372" y="15901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398372" y="17353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398372" y="163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398372" y="7360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398372" y="1257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398372" y="15253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398372" y="1704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398372" y="10510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398372" y="940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1398372" y="8105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398372" y="1759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398372" y="1257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398372" y="1831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398372" y="13466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398372" y="1759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398372" y="1480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398372" y="13210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398372" y="1480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398372" y="12014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835323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835323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835323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835323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835323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835323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835323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835323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835323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835323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835323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835323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835323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835323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835323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835323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835323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835323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835323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821292" y="1024512"/>
              <a:ext cx="64162" cy="170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17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1384341" y="1002175"/>
              <a:ext cx="64162" cy="170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17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</a:p>
          </p:txBody>
        </p:sp>
        <p:sp>
          <p:nvSpPr>
            <p:cNvPr id="104" name="rc104"/>
            <p:cNvSpPr/>
            <p:nvPr/>
          </p:nvSpPr>
          <p:spPr>
            <a:xfrm>
              <a:off x="1823841" y="270129"/>
              <a:ext cx="1238707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1908298" y="446697"/>
              <a:ext cx="506744" cy="1901358"/>
            </a:xfrm>
            <a:custGeom>
              <a:avLst/>
              <a:pathLst>
                <a:path w="506744" h="1901358">
                  <a:moveTo>
                    <a:pt x="177742" y="1901358"/>
                  </a:moveTo>
                  <a:lnTo>
                    <a:pt x="177581" y="1897637"/>
                  </a:lnTo>
                  <a:lnTo>
                    <a:pt x="177429" y="1893916"/>
                  </a:lnTo>
                  <a:lnTo>
                    <a:pt x="177277" y="1890195"/>
                  </a:lnTo>
                  <a:lnTo>
                    <a:pt x="177129" y="1886474"/>
                  </a:lnTo>
                  <a:lnTo>
                    <a:pt x="176986" y="1882753"/>
                  </a:lnTo>
                  <a:lnTo>
                    <a:pt x="176844" y="1879033"/>
                  </a:lnTo>
                  <a:lnTo>
                    <a:pt x="176708" y="1875312"/>
                  </a:lnTo>
                  <a:lnTo>
                    <a:pt x="176574" y="1871591"/>
                  </a:lnTo>
                  <a:lnTo>
                    <a:pt x="176441" y="1867870"/>
                  </a:lnTo>
                  <a:lnTo>
                    <a:pt x="176316" y="1864149"/>
                  </a:lnTo>
                  <a:lnTo>
                    <a:pt x="176192" y="1860428"/>
                  </a:lnTo>
                  <a:lnTo>
                    <a:pt x="176071" y="1856707"/>
                  </a:lnTo>
                  <a:lnTo>
                    <a:pt x="175955" y="1852987"/>
                  </a:lnTo>
                  <a:lnTo>
                    <a:pt x="175839" y="1849266"/>
                  </a:lnTo>
                  <a:lnTo>
                    <a:pt x="175729" y="1845545"/>
                  </a:lnTo>
                  <a:lnTo>
                    <a:pt x="175622" y="1841824"/>
                  </a:lnTo>
                  <a:lnTo>
                    <a:pt x="175515" y="1838103"/>
                  </a:lnTo>
                  <a:lnTo>
                    <a:pt x="175415" y="1834382"/>
                  </a:lnTo>
                  <a:lnTo>
                    <a:pt x="175316" y="1830661"/>
                  </a:lnTo>
                  <a:lnTo>
                    <a:pt x="175220" y="1826941"/>
                  </a:lnTo>
                  <a:lnTo>
                    <a:pt x="175128" y="1823220"/>
                  </a:lnTo>
                  <a:lnTo>
                    <a:pt x="175037" y="1819499"/>
                  </a:lnTo>
                  <a:lnTo>
                    <a:pt x="174951" y="1815778"/>
                  </a:lnTo>
                  <a:lnTo>
                    <a:pt x="174867" y="1812057"/>
                  </a:lnTo>
                  <a:lnTo>
                    <a:pt x="174783" y="1808336"/>
                  </a:lnTo>
                  <a:lnTo>
                    <a:pt x="174707" y="1804615"/>
                  </a:lnTo>
                  <a:lnTo>
                    <a:pt x="174630" y="1800895"/>
                  </a:lnTo>
                  <a:lnTo>
                    <a:pt x="174556" y="1797174"/>
                  </a:lnTo>
                  <a:lnTo>
                    <a:pt x="174486" y="1793453"/>
                  </a:lnTo>
                  <a:lnTo>
                    <a:pt x="174416" y="1789732"/>
                  </a:lnTo>
                  <a:lnTo>
                    <a:pt x="174351" y="1786011"/>
                  </a:lnTo>
                  <a:lnTo>
                    <a:pt x="174288" y="1782290"/>
                  </a:lnTo>
                  <a:lnTo>
                    <a:pt x="174225" y="1778569"/>
                  </a:lnTo>
                  <a:lnTo>
                    <a:pt x="174168" y="1774849"/>
                  </a:lnTo>
                  <a:lnTo>
                    <a:pt x="174110" y="1771128"/>
                  </a:lnTo>
                  <a:lnTo>
                    <a:pt x="174055" y="1767407"/>
                  </a:lnTo>
                  <a:lnTo>
                    <a:pt x="174004" y="1763686"/>
                  </a:lnTo>
                  <a:lnTo>
                    <a:pt x="173953" y="1759965"/>
                  </a:lnTo>
                  <a:lnTo>
                    <a:pt x="173905" y="1756244"/>
                  </a:lnTo>
                  <a:lnTo>
                    <a:pt x="173859" y="1752523"/>
                  </a:lnTo>
                  <a:lnTo>
                    <a:pt x="173813" y="1748803"/>
                  </a:lnTo>
                  <a:lnTo>
                    <a:pt x="173772" y="1745082"/>
                  </a:lnTo>
                  <a:lnTo>
                    <a:pt x="173731" y="1741361"/>
                  </a:lnTo>
                  <a:lnTo>
                    <a:pt x="173691" y="1737640"/>
                  </a:lnTo>
                  <a:lnTo>
                    <a:pt x="173655" y="1733919"/>
                  </a:lnTo>
                  <a:lnTo>
                    <a:pt x="173618" y="1730198"/>
                  </a:lnTo>
                  <a:lnTo>
                    <a:pt x="173584" y="1726477"/>
                  </a:lnTo>
                  <a:lnTo>
                    <a:pt x="173552" y="1722757"/>
                  </a:lnTo>
                  <a:lnTo>
                    <a:pt x="173519" y="1719036"/>
                  </a:lnTo>
                  <a:lnTo>
                    <a:pt x="173490" y="1715315"/>
                  </a:lnTo>
                  <a:lnTo>
                    <a:pt x="173462" y="1711594"/>
                  </a:lnTo>
                  <a:lnTo>
                    <a:pt x="173434" y="1707873"/>
                  </a:lnTo>
                  <a:lnTo>
                    <a:pt x="173408" y="1704152"/>
                  </a:lnTo>
                  <a:lnTo>
                    <a:pt x="173383" y="1700431"/>
                  </a:lnTo>
                  <a:lnTo>
                    <a:pt x="173359" y="1696711"/>
                  </a:lnTo>
                  <a:lnTo>
                    <a:pt x="173336" y="1692990"/>
                  </a:lnTo>
                  <a:lnTo>
                    <a:pt x="173313" y="1689269"/>
                  </a:lnTo>
                  <a:lnTo>
                    <a:pt x="173293" y="1685548"/>
                  </a:lnTo>
                  <a:lnTo>
                    <a:pt x="173272" y="1681827"/>
                  </a:lnTo>
                  <a:lnTo>
                    <a:pt x="173252" y="1678106"/>
                  </a:lnTo>
                  <a:lnTo>
                    <a:pt x="173234" y="1674385"/>
                  </a:lnTo>
                  <a:lnTo>
                    <a:pt x="173215" y="1670665"/>
                  </a:lnTo>
                  <a:lnTo>
                    <a:pt x="173198" y="1666944"/>
                  </a:lnTo>
                  <a:lnTo>
                    <a:pt x="173180" y="1663223"/>
                  </a:lnTo>
                  <a:lnTo>
                    <a:pt x="173163" y="1659502"/>
                  </a:lnTo>
                  <a:lnTo>
                    <a:pt x="173147" y="1655781"/>
                  </a:lnTo>
                  <a:lnTo>
                    <a:pt x="173131" y="1652060"/>
                  </a:lnTo>
                  <a:lnTo>
                    <a:pt x="173115" y="1648339"/>
                  </a:lnTo>
                  <a:lnTo>
                    <a:pt x="173100" y="1644619"/>
                  </a:lnTo>
                  <a:lnTo>
                    <a:pt x="173085" y="1640898"/>
                  </a:lnTo>
                  <a:lnTo>
                    <a:pt x="173069" y="1637177"/>
                  </a:lnTo>
                  <a:lnTo>
                    <a:pt x="173054" y="1633456"/>
                  </a:lnTo>
                  <a:lnTo>
                    <a:pt x="173039" y="1629735"/>
                  </a:lnTo>
                  <a:lnTo>
                    <a:pt x="173024" y="1626014"/>
                  </a:lnTo>
                  <a:lnTo>
                    <a:pt x="173008" y="1622293"/>
                  </a:lnTo>
                  <a:lnTo>
                    <a:pt x="172993" y="1618573"/>
                  </a:lnTo>
                  <a:lnTo>
                    <a:pt x="172977" y="1614852"/>
                  </a:lnTo>
                  <a:lnTo>
                    <a:pt x="172961" y="1611131"/>
                  </a:lnTo>
                  <a:lnTo>
                    <a:pt x="172945" y="1607410"/>
                  </a:lnTo>
                  <a:lnTo>
                    <a:pt x="172928" y="1603689"/>
                  </a:lnTo>
                  <a:lnTo>
                    <a:pt x="172911" y="1599968"/>
                  </a:lnTo>
                  <a:lnTo>
                    <a:pt x="172893" y="1596247"/>
                  </a:lnTo>
                  <a:lnTo>
                    <a:pt x="172875" y="1592527"/>
                  </a:lnTo>
                  <a:lnTo>
                    <a:pt x="172856" y="1588806"/>
                  </a:lnTo>
                  <a:lnTo>
                    <a:pt x="172836" y="1585085"/>
                  </a:lnTo>
                  <a:lnTo>
                    <a:pt x="172816" y="1581364"/>
                  </a:lnTo>
                  <a:lnTo>
                    <a:pt x="172795" y="1577643"/>
                  </a:lnTo>
                  <a:lnTo>
                    <a:pt x="172773" y="1573922"/>
                  </a:lnTo>
                  <a:lnTo>
                    <a:pt x="172751" y="1570201"/>
                  </a:lnTo>
                  <a:lnTo>
                    <a:pt x="172727" y="1566481"/>
                  </a:lnTo>
                  <a:lnTo>
                    <a:pt x="172703" y="1562760"/>
                  </a:lnTo>
                  <a:lnTo>
                    <a:pt x="172678" y="1559039"/>
                  </a:lnTo>
                  <a:lnTo>
                    <a:pt x="172651" y="1555318"/>
                  </a:lnTo>
                  <a:lnTo>
                    <a:pt x="172624" y="1551597"/>
                  </a:lnTo>
                  <a:lnTo>
                    <a:pt x="172596" y="1547876"/>
                  </a:lnTo>
                  <a:lnTo>
                    <a:pt x="172566" y="1544155"/>
                  </a:lnTo>
                  <a:lnTo>
                    <a:pt x="172536" y="1540435"/>
                  </a:lnTo>
                  <a:lnTo>
                    <a:pt x="172503" y="1536714"/>
                  </a:lnTo>
                  <a:lnTo>
                    <a:pt x="172470" y="1532993"/>
                  </a:lnTo>
                  <a:lnTo>
                    <a:pt x="172436" y="1529272"/>
                  </a:lnTo>
                  <a:lnTo>
                    <a:pt x="172399" y="1525551"/>
                  </a:lnTo>
                  <a:lnTo>
                    <a:pt x="172363" y="1521830"/>
                  </a:lnTo>
                  <a:lnTo>
                    <a:pt x="172324" y="1518109"/>
                  </a:lnTo>
                  <a:lnTo>
                    <a:pt x="172284" y="1514389"/>
                  </a:lnTo>
                  <a:lnTo>
                    <a:pt x="172243" y="1510668"/>
                  </a:lnTo>
                  <a:lnTo>
                    <a:pt x="172199" y="1506947"/>
                  </a:lnTo>
                  <a:lnTo>
                    <a:pt x="172155" y="1503226"/>
                  </a:lnTo>
                  <a:lnTo>
                    <a:pt x="172110" y="1499505"/>
                  </a:lnTo>
                  <a:lnTo>
                    <a:pt x="172062" y="1495784"/>
                  </a:lnTo>
                  <a:lnTo>
                    <a:pt x="172013" y="1492063"/>
                  </a:lnTo>
                  <a:lnTo>
                    <a:pt x="171962" y="1488343"/>
                  </a:lnTo>
                  <a:lnTo>
                    <a:pt x="171909" y="1484622"/>
                  </a:lnTo>
                  <a:lnTo>
                    <a:pt x="171857" y="1480901"/>
                  </a:lnTo>
                  <a:lnTo>
                    <a:pt x="171800" y="1477180"/>
                  </a:lnTo>
                  <a:lnTo>
                    <a:pt x="171743" y="1473459"/>
                  </a:lnTo>
                  <a:lnTo>
                    <a:pt x="171684" y="1469738"/>
                  </a:lnTo>
                  <a:lnTo>
                    <a:pt x="171622" y="1466017"/>
                  </a:lnTo>
                  <a:lnTo>
                    <a:pt x="171560" y="1462296"/>
                  </a:lnTo>
                  <a:lnTo>
                    <a:pt x="171495" y="1458576"/>
                  </a:lnTo>
                  <a:lnTo>
                    <a:pt x="171428" y="1454855"/>
                  </a:lnTo>
                  <a:lnTo>
                    <a:pt x="171361" y="1451134"/>
                  </a:lnTo>
                  <a:lnTo>
                    <a:pt x="171290" y="1447413"/>
                  </a:lnTo>
                  <a:lnTo>
                    <a:pt x="171219" y="1443692"/>
                  </a:lnTo>
                  <a:lnTo>
                    <a:pt x="171145" y="1439971"/>
                  </a:lnTo>
                  <a:lnTo>
                    <a:pt x="171069" y="1436250"/>
                  </a:lnTo>
                  <a:lnTo>
                    <a:pt x="170992" y="1432530"/>
                  </a:lnTo>
                  <a:lnTo>
                    <a:pt x="170912" y="1428809"/>
                  </a:lnTo>
                  <a:lnTo>
                    <a:pt x="170830" y="1425088"/>
                  </a:lnTo>
                  <a:lnTo>
                    <a:pt x="170748" y="1421367"/>
                  </a:lnTo>
                  <a:lnTo>
                    <a:pt x="170662" y="1417646"/>
                  </a:lnTo>
                  <a:lnTo>
                    <a:pt x="170575" y="1413925"/>
                  </a:lnTo>
                  <a:lnTo>
                    <a:pt x="170486" y="1410204"/>
                  </a:lnTo>
                  <a:lnTo>
                    <a:pt x="170394" y="1406484"/>
                  </a:lnTo>
                  <a:lnTo>
                    <a:pt x="170302" y="1402763"/>
                  </a:lnTo>
                  <a:lnTo>
                    <a:pt x="170206" y="1399042"/>
                  </a:lnTo>
                  <a:lnTo>
                    <a:pt x="170109" y="1395321"/>
                  </a:lnTo>
                  <a:lnTo>
                    <a:pt x="170011" y="1391600"/>
                  </a:lnTo>
                  <a:lnTo>
                    <a:pt x="169908" y="1387879"/>
                  </a:lnTo>
                  <a:lnTo>
                    <a:pt x="169805" y="1384158"/>
                  </a:lnTo>
                  <a:lnTo>
                    <a:pt x="169700" y="1380438"/>
                  </a:lnTo>
                  <a:lnTo>
                    <a:pt x="169592" y="1376717"/>
                  </a:lnTo>
                  <a:lnTo>
                    <a:pt x="169484" y="1372996"/>
                  </a:lnTo>
                  <a:lnTo>
                    <a:pt x="169372" y="1369275"/>
                  </a:lnTo>
                  <a:lnTo>
                    <a:pt x="169259" y="1365554"/>
                  </a:lnTo>
                  <a:lnTo>
                    <a:pt x="169145" y="1361833"/>
                  </a:lnTo>
                  <a:lnTo>
                    <a:pt x="169026" y="1358112"/>
                  </a:lnTo>
                  <a:lnTo>
                    <a:pt x="168907" y="1354392"/>
                  </a:lnTo>
                  <a:lnTo>
                    <a:pt x="168786" y="1350671"/>
                  </a:lnTo>
                  <a:lnTo>
                    <a:pt x="168662" y="1346950"/>
                  </a:lnTo>
                  <a:lnTo>
                    <a:pt x="168537" y="1343229"/>
                  </a:lnTo>
                  <a:lnTo>
                    <a:pt x="168409" y="1339508"/>
                  </a:lnTo>
                  <a:lnTo>
                    <a:pt x="168279" y="1335787"/>
                  </a:lnTo>
                  <a:lnTo>
                    <a:pt x="168149" y="1332066"/>
                  </a:lnTo>
                  <a:lnTo>
                    <a:pt x="168014" y="1328346"/>
                  </a:lnTo>
                  <a:lnTo>
                    <a:pt x="167879" y="1324625"/>
                  </a:lnTo>
                  <a:lnTo>
                    <a:pt x="167741" y="1320904"/>
                  </a:lnTo>
                  <a:lnTo>
                    <a:pt x="167601" y="1317183"/>
                  </a:lnTo>
                  <a:lnTo>
                    <a:pt x="167460" y="1313462"/>
                  </a:lnTo>
                  <a:lnTo>
                    <a:pt x="167315" y="1309741"/>
                  </a:lnTo>
                  <a:lnTo>
                    <a:pt x="167169" y="1306020"/>
                  </a:lnTo>
                  <a:lnTo>
                    <a:pt x="167023" y="1302300"/>
                  </a:lnTo>
                  <a:lnTo>
                    <a:pt x="166871" y="1298579"/>
                  </a:lnTo>
                  <a:lnTo>
                    <a:pt x="166720" y="1294858"/>
                  </a:lnTo>
                  <a:lnTo>
                    <a:pt x="166566" y="1291137"/>
                  </a:lnTo>
                  <a:lnTo>
                    <a:pt x="166409" y="1287416"/>
                  </a:lnTo>
                  <a:lnTo>
                    <a:pt x="166253" y="1283695"/>
                  </a:lnTo>
                  <a:lnTo>
                    <a:pt x="166092" y="1279974"/>
                  </a:lnTo>
                  <a:lnTo>
                    <a:pt x="165929" y="1276254"/>
                  </a:lnTo>
                  <a:lnTo>
                    <a:pt x="165766" y="1272533"/>
                  </a:lnTo>
                  <a:lnTo>
                    <a:pt x="165599" y="1268812"/>
                  </a:lnTo>
                  <a:lnTo>
                    <a:pt x="165431" y="1265091"/>
                  </a:lnTo>
                  <a:lnTo>
                    <a:pt x="165261" y="1261370"/>
                  </a:lnTo>
                  <a:lnTo>
                    <a:pt x="165088" y="1257649"/>
                  </a:lnTo>
                  <a:lnTo>
                    <a:pt x="164915" y="1253928"/>
                  </a:lnTo>
                  <a:lnTo>
                    <a:pt x="164737" y="1250208"/>
                  </a:lnTo>
                  <a:lnTo>
                    <a:pt x="164559" y="1246487"/>
                  </a:lnTo>
                  <a:lnTo>
                    <a:pt x="164379" y="1242766"/>
                  </a:lnTo>
                  <a:lnTo>
                    <a:pt x="164195" y="1239045"/>
                  </a:lnTo>
                  <a:lnTo>
                    <a:pt x="164011" y="1235324"/>
                  </a:lnTo>
                  <a:lnTo>
                    <a:pt x="163825" y="1231603"/>
                  </a:lnTo>
                  <a:lnTo>
                    <a:pt x="163635" y="1227882"/>
                  </a:lnTo>
                  <a:lnTo>
                    <a:pt x="163445" y="1224162"/>
                  </a:lnTo>
                  <a:lnTo>
                    <a:pt x="163251" y="1220441"/>
                  </a:lnTo>
                  <a:lnTo>
                    <a:pt x="163056" y="1216720"/>
                  </a:lnTo>
                  <a:lnTo>
                    <a:pt x="162860" y="1212999"/>
                  </a:lnTo>
                  <a:lnTo>
                    <a:pt x="162659" y="1209278"/>
                  </a:lnTo>
                  <a:lnTo>
                    <a:pt x="162458" y="1205557"/>
                  </a:lnTo>
                  <a:lnTo>
                    <a:pt x="162254" y="1201836"/>
                  </a:lnTo>
                  <a:lnTo>
                    <a:pt x="162047" y="1198116"/>
                  </a:lnTo>
                  <a:lnTo>
                    <a:pt x="161840" y="1194395"/>
                  </a:lnTo>
                  <a:lnTo>
                    <a:pt x="161629" y="1190674"/>
                  </a:lnTo>
                  <a:lnTo>
                    <a:pt x="161416" y="1186953"/>
                  </a:lnTo>
                  <a:lnTo>
                    <a:pt x="161203" y="1183232"/>
                  </a:lnTo>
                  <a:lnTo>
                    <a:pt x="160984" y="1179511"/>
                  </a:lnTo>
                  <a:lnTo>
                    <a:pt x="160766" y="1175790"/>
                  </a:lnTo>
                  <a:lnTo>
                    <a:pt x="160544" y="1172070"/>
                  </a:lnTo>
                  <a:lnTo>
                    <a:pt x="160319" y="1168349"/>
                  </a:lnTo>
                  <a:lnTo>
                    <a:pt x="160095" y="1164628"/>
                  </a:lnTo>
                  <a:lnTo>
                    <a:pt x="159865" y="1160907"/>
                  </a:lnTo>
                  <a:lnTo>
                    <a:pt x="159634" y="1157186"/>
                  </a:lnTo>
                  <a:lnTo>
                    <a:pt x="159402" y="1153465"/>
                  </a:lnTo>
                  <a:lnTo>
                    <a:pt x="159165" y="1149744"/>
                  </a:lnTo>
                  <a:lnTo>
                    <a:pt x="158927" y="1146024"/>
                  </a:lnTo>
                  <a:lnTo>
                    <a:pt x="158686" y="1142303"/>
                  </a:lnTo>
                  <a:lnTo>
                    <a:pt x="158442" y="1138582"/>
                  </a:lnTo>
                  <a:lnTo>
                    <a:pt x="158198" y="1134861"/>
                  </a:lnTo>
                  <a:lnTo>
                    <a:pt x="157949" y="1131140"/>
                  </a:lnTo>
                  <a:lnTo>
                    <a:pt x="157698" y="1127419"/>
                  </a:lnTo>
                  <a:lnTo>
                    <a:pt x="157446" y="1123698"/>
                  </a:lnTo>
                  <a:lnTo>
                    <a:pt x="157188" y="1119978"/>
                  </a:lnTo>
                  <a:lnTo>
                    <a:pt x="156930" y="1116257"/>
                  </a:lnTo>
                  <a:lnTo>
                    <a:pt x="156669" y="1112536"/>
                  </a:lnTo>
                  <a:lnTo>
                    <a:pt x="156403" y="1108815"/>
                  </a:lnTo>
                  <a:lnTo>
                    <a:pt x="156138" y="1105094"/>
                  </a:lnTo>
                  <a:lnTo>
                    <a:pt x="155867" y="1101373"/>
                  </a:lnTo>
                  <a:lnTo>
                    <a:pt x="155594" y="1097652"/>
                  </a:lnTo>
                  <a:lnTo>
                    <a:pt x="155320" y="1093932"/>
                  </a:lnTo>
                  <a:lnTo>
                    <a:pt x="155040" y="1090211"/>
                  </a:lnTo>
                  <a:lnTo>
                    <a:pt x="154759" y="1086490"/>
                  </a:lnTo>
                  <a:lnTo>
                    <a:pt x="154475" y="1082769"/>
                  </a:lnTo>
                  <a:lnTo>
                    <a:pt x="154186" y="1079048"/>
                  </a:lnTo>
                  <a:lnTo>
                    <a:pt x="153898" y="1075327"/>
                  </a:lnTo>
                  <a:lnTo>
                    <a:pt x="153602" y="1071606"/>
                  </a:lnTo>
                  <a:lnTo>
                    <a:pt x="153305" y="1067886"/>
                  </a:lnTo>
                  <a:lnTo>
                    <a:pt x="153007" y="1064165"/>
                  </a:lnTo>
                  <a:lnTo>
                    <a:pt x="152701" y="1060444"/>
                  </a:lnTo>
                  <a:lnTo>
                    <a:pt x="152395" y="1056723"/>
                  </a:lnTo>
                  <a:lnTo>
                    <a:pt x="152085" y="1053002"/>
                  </a:lnTo>
                  <a:lnTo>
                    <a:pt x="151770" y="1049281"/>
                  </a:lnTo>
                  <a:lnTo>
                    <a:pt x="151456" y="1045560"/>
                  </a:lnTo>
                  <a:lnTo>
                    <a:pt x="151133" y="1041840"/>
                  </a:lnTo>
                  <a:lnTo>
                    <a:pt x="150809" y="1038119"/>
                  </a:lnTo>
                  <a:lnTo>
                    <a:pt x="150483" y="1034398"/>
                  </a:lnTo>
                  <a:lnTo>
                    <a:pt x="150150" y="1030677"/>
                  </a:lnTo>
                  <a:lnTo>
                    <a:pt x="149816" y="1026956"/>
                  </a:lnTo>
                  <a:lnTo>
                    <a:pt x="149477" y="1023235"/>
                  </a:lnTo>
                  <a:lnTo>
                    <a:pt x="149133" y="1019514"/>
                  </a:lnTo>
                  <a:lnTo>
                    <a:pt x="148789" y="1015794"/>
                  </a:lnTo>
                  <a:lnTo>
                    <a:pt x="148436" y="1012073"/>
                  </a:lnTo>
                  <a:lnTo>
                    <a:pt x="148082" y="1008352"/>
                  </a:lnTo>
                  <a:lnTo>
                    <a:pt x="147725" y="1004631"/>
                  </a:lnTo>
                  <a:lnTo>
                    <a:pt x="147360" y="1000910"/>
                  </a:lnTo>
                  <a:lnTo>
                    <a:pt x="146995" y="997189"/>
                  </a:lnTo>
                  <a:lnTo>
                    <a:pt x="146624" y="993468"/>
                  </a:lnTo>
                  <a:lnTo>
                    <a:pt x="146247" y="989748"/>
                  </a:lnTo>
                  <a:lnTo>
                    <a:pt x="145871" y="986027"/>
                  </a:lnTo>
                  <a:lnTo>
                    <a:pt x="145484" y="982306"/>
                  </a:lnTo>
                  <a:lnTo>
                    <a:pt x="145096" y="978585"/>
                  </a:lnTo>
                  <a:lnTo>
                    <a:pt x="144706" y="974864"/>
                  </a:lnTo>
                  <a:lnTo>
                    <a:pt x="144306" y="971143"/>
                  </a:lnTo>
                  <a:lnTo>
                    <a:pt x="143905" y="967422"/>
                  </a:lnTo>
                  <a:lnTo>
                    <a:pt x="143499" y="963702"/>
                  </a:lnTo>
                  <a:lnTo>
                    <a:pt x="143086" y="959981"/>
                  </a:lnTo>
                  <a:lnTo>
                    <a:pt x="142673" y="956260"/>
                  </a:lnTo>
                  <a:lnTo>
                    <a:pt x="142250" y="952539"/>
                  </a:lnTo>
                  <a:lnTo>
                    <a:pt x="141824" y="948818"/>
                  </a:lnTo>
                  <a:lnTo>
                    <a:pt x="141397" y="945097"/>
                  </a:lnTo>
                  <a:lnTo>
                    <a:pt x="140958" y="941376"/>
                  </a:lnTo>
                  <a:lnTo>
                    <a:pt x="140519" y="937656"/>
                  </a:lnTo>
                  <a:lnTo>
                    <a:pt x="140074" y="933935"/>
                  </a:lnTo>
                  <a:lnTo>
                    <a:pt x="139621" y="930214"/>
                  </a:lnTo>
                  <a:lnTo>
                    <a:pt x="139169" y="926493"/>
                  </a:lnTo>
                  <a:lnTo>
                    <a:pt x="138705" y="922772"/>
                  </a:lnTo>
                  <a:lnTo>
                    <a:pt x="138239" y="919051"/>
                  </a:lnTo>
                  <a:lnTo>
                    <a:pt x="137770" y="915330"/>
                  </a:lnTo>
                  <a:lnTo>
                    <a:pt x="137289" y="911610"/>
                  </a:lnTo>
                  <a:lnTo>
                    <a:pt x="136809" y="907889"/>
                  </a:lnTo>
                  <a:lnTo>
                    <a:pt x="136321" y="904168"/>
                  </a:lnTo>
                  <a:lnTo>
                    <a:pt x="135825" y="900447"/>
                  </a:lnTo>
                  <a:lnTo>
                    <a:pt x="135330" y="896726"/>
                  </a:lnTo>
                  <a:lnTo>
                    <a:pt x="134822" y="893005"/>
                  </a:lnTo>
                  <a:lnTo>
                    <a:pt x="134312" y="889284"/>
                  </a:lnTo>
                  <a:lnTo>
                    <a:pt x="133799" y="885564"/>
                  </a:lnTo>
                  <a:lnTo>
                    <a:pt x="133274" y="881843"/>
                  </a:lnTo>
                  <a:lnTo>
                    <a:pt x="132748" y="878122"/>
                  </a:lnTo>
                  <a:lnTo>
                    <a:pt x="132215" y="874401"/>
                  </a:lnTo>
                  <a:lnTo>
                    <a:pt x="131674" y="870680"/>
                  </a:lnTo>
                  <a:lnTo>
                    <a:pt x="131132" y="866959"/>
                  </a:lnTo>
                  <a:lnTo>
                    <a:pt x="130578" y="863238"/>
                  </a:lnTo>
                  <a:lnTo>
                    <a:pt x="130021" y="859518"/>
                  </a:lnTo>
                  <a:lnTo>
                    <a:pt x="129461" y="855797"/>
                  </a:lnTo>
                  <a:lnTo>
                    <a:pt x="128888" y="852076"/>
                  </a:lnTo>
                  <a:lnTo>
                    <a:pt x="128316" y="848355"/>
                  </a:lnTo>
                  <a:lnTo>
                    <a:pt x="127734" y="844634"/>
                  </a:lnTo>
                  <a:lnTo>
                    <a:pt x="127145" y="840913"/>
                  </a:lnTo>
                  <a:lnTo>
                    <a:pt x="126556" y="837192"/>
                  </a:lnTo>
                  <a:lnTo>
                    <a:pt x="125953" y="833472"/>
                  </a:lnTo>
                  <a:lnTo>
                    <a:pt x="125347" y="829751"/>
                  </a:lnTo>
                  <a:lnTo>
                    <a:pt x="124738" y="826030"/>
                  </a:lnTo>
                  <a:lnTo>
                    <a:pt x="124116" y="822309"/>
                  </a:lnTo>
                  <a:lnTo>
                    <a:pt x="123494" y="818588"/>
                  </a:lnTo>
                  <a:lnTo>
                    <a:pt x="122863" y="814867"/>
                  </a:lnTo>
                  <a:lnTo>
                    <a:pt x="122225" y="811146"/>
                  </a:lnTo>
                  <a:lnTo>
                    <a:pt x="121586" y="807426"/>
                  </a:lnTo>
                  <a:lnTo>
                    <a:pt x="120933" y="803705"/>
                  </a:lnTo>
                  <a:lnTo>
                    <a:pt x="120277" y="799984"/>
                  </a:lnTo>
                  <a:lnTo>
                    <a:pt x="119619" y="796263"/>
                  </a:lnTo>
                  <a:lnTo>
                    <a:pt x="118946" y="792542"/>
                  </a:lnTo>
                  <a:lnTo>
                    <a:pt x="118274" y="788821"/>
                  </a:lnTo>
                  <a:lnTo>
                    <a:pt x="117593" y="785100"/>
                  </a:lnTo>
                  <a:lnTo>
                    <a:pt x="116904" y="781380"/>
                  </a:lnTo>
                  <a:lnTo>
                    <a:pt x="116215" y="777659"/>
                  </a:lnTo>
                  <a:lnTo>
                    <a:pt x="115512" y="773938"/>
                  </a:lnTo>
                  <a:lnTo>
                    <a:pt x="114806" y="770217"/>
                  </a:lnTo>
                  <a:lnTo>
                    <a:pt x="114098" y="766496"/>
                  </a:lnTo>
                  <a:lnTo>
                    <a:pt x="113376" y="762775"/>
                  </a:lnTo>
                  <a:lnTo>
                    <a:pt x="112653" y="759054"/>
                  </a:lnTo>
                  <a:lnTo>
                    <a:pt x="111923" y="755334"/>
                  </a:lnTo>
                  <a:lnTo>
                    <a:pt x="111184" y="751613"/>
                  </a:lnTo>
                  <a:lnTo>
                    <a:pt x="110446" y="747892"/>
                  </a:lnTo>
                  <a:lnTo>
                    <a:pt x="109693" y="744171"/>
                  </a:lnTo>
                  <a:lnTo>
                    <a:pt x="108939" y="740450"/>
                  </a:lnTo>
                  <a:lnTo>
                    <a:pt x="108181" y="736729"/>
                  </a:lnTo>
                  <a:lnTo>
                    <a:pt x="107411" y="733008"/>
                  </a:lnTo>
                  <a:lnTo>
                    <a:pt x="106640" y="729288"/>
                  </a:lnTo>
                  <a:lnTo>
                    <a:pt x="105861" y="725567"/>
                  </a:lnTo>
                  <a:lnTo>
                    <a:pt x="105075" y="721846"/>
                  </a:lnTo>
                  <a:lnTo>
                    <a:pt x="104289" y="718125"/>
                  </a:lnTo>
                  <a:lnTo>
                    <a:pt x="103490" y="714404"/>
                  </a:lnTo>
                  <a:lnTo>
                    <a:pt x="102689" y="710683"/>
                  </a:lnTo>
                  <a:lnTo>
                    <a:pt x="101884" y="706962"/>
                  </a:lnTo>
                  <a:lnTo>
                    <a:pt x="101068" y="703242"/>
                  </a:lnTo>
                  <a:lnTo>
                    <a:pt x="100252" y="699521"/>
                  </a:lnTo>
                  <a:lnTo>
                    <a:pt x="99429" y="695800"/>
                  </a:lnTo>
                  <a:lnTo>
                    <a:pt x="98598" y="692079"/>
                  </a:lnTo>
                  <a:lnTo>
                    <a:pt x="97768" y="688358"/>
                  </a:lnTo>
                  <a:lnTo>
                    <a:pt x="96926" y="684637"/>
                  </a:lnTo>
                  <a:lnTo>
                    <a:pt x="96082" y="680916"/>
                  </a:lnTo>
                  <a:lnTo>
                    <a:pt x="95235" y="677196"/>
                  </a:lnTo>
                  <a:lnTo>
                    <a:pt x="94378" y="673475"/>
                  </a:lnTo>
                  <a:lnTo>
                    <a:pt x="93520" y="669754"/>
                  </a:lnTo>
                  <a:lnTo>
                    <a:pt x="92656" y="666033"/>
                  </a:lnTo>
                  <a:lnTo>
                    <a:pt x="91786" y="662312"/>
                  </a:lnTo>
                  <a:lnTo>
                    <a:pt x="90917" y="658591"/>
                  </a:lnTo>
                  <a:lnTo>
                    <a:pt x="90036" y="654870"/>
                  </a:lnTo>
                  <a:lnTo>
                    <a:pt x="89155" y="651150"/>
                  </a:lnTo>
                  <a:lnTo>
                    <a:pt x="88271" y="647429"/>
                  </a:lnTo>
                  <a:lnTo>
                    <a:pt x="87378" y="643708"/>
                  </a:lnTo>
                  <a:lnTo>
                    <a:pt x="86485" y="639987"/>
                  </a:lnTo>
                  <a:lnTo>
                    <a:pt x="85587" y="636266"/>
                  </a:lnTo>
                  <a:lnTo>
                    <a:pt x="84684" y="632545"/>
                  </a:lnTo>
                  <a:lnTo>
                    <a:pt x="83781" y="628824"/>
                  </a:lnTo>
                  <a:lnTo>
                    <a:pt x="82869" y="625104"/>
                  </a:lnTo>
                  <a:lnTo>
                    <a:pt x="81957" y="621383"/>
                  </a:lnTo>
                  <a:lnTo>
                    <a:pt x="81043" y="617662"/>
                  </a:lnTo>
                  <a:lnTo>
                    <a:pt x="80122" y="613941"/>
                  </a:lnTo>
                  <a:lnTo>
                    <a:pt x="79201" y="610220"/>
                  </a:lnTo>
                  <a:lnTo>
                    <a:pt x="78276" y="606499"/>
                  </a:lnTo>
                  <a:lnTo>
                    <a:pt x="77347" y="602778"/>
                  </a:lnTo>
                  <a:lnTo>
                    <a:pt x="76419" y="599058"/>
                  </a:lnTo>
                  <a:lnTo>
                    <a:pt x="75485" y="595337"/>
                  </a:lnTo>
                  <a:lnTo>
                    <a:pt x="74550" y="591616"/>
                  </a:lnTo>
                  <a:lnTo>
                    <a:pt x="73613" y="587895"/>
                  </a:lnTo>
                  <a:lnTo>
                    <a:pt x="72673" y="584174"/>
                  </a:lnTo>
                  <a:lnTo>
                    <a:pt x="71732" y="580453"/>
                  </a:lnTo>
                  <a:lnTo>
                    <a:pt x="70789" y="576732"/>
                  </a:lnTo>
                  <a:lnTo>
                    <a:pt x="69845" y="573012"/>
                  </a:lnTo>
                  <a:lnTo>
                    <a:pt x="68900" y="569291"/>
                  </a:lnTo>
                  <a:lnTo>
                    <a:pt x="67952" y="565570"/>
                  </a:lnTo>
                  <a:lnTo>
                    <a:pt x="67004" y="561849"/>
                  </a:lnTo>
                  <a:lnTo>
                    <a:pt x="66056" y="558128"/>
                  </a:lnTo>
                  <a:lnTo>
                    <a:pt x="65106" y="554407"/>
                  </a:lnTo>
                  <a:lnTo>
                    <a:pt x="64156" y="550686"/>
                  </a:lnTo>
                  <a:lnTo>
                    <a:pt x="63205" y="546966"/>
                  </a:lnTo>
                  <a:lnTo>
                    <a:pt x="62255" y="543245"/>
                  </a:lnTo>
                  <a:lnTo>
                    <a:pt x="61304" y="539524"/>
                  </a:lnTo>
                  <a:lnTo>
                    <a:pt x="60353" y="535803"/>
                  </a:lnTo>
                  <a:lnTo>
                    <a:pt x="59403" y="532082"/>
                  </a:lnTo>
                  <a:lnTo>
                    <a:pt x="58453" y="528361"/>
                  </a:lnTo>
                  <a:lnTo>
                    <a:pt x="57505" y="524640"/>
                  </a:lnTo>
                  <a:lnTo>
                    <a:pt x="56557" y="520920"/>
                  </a:lnTo>
                  <a:lnTo>
                    <a:pt x="55610" y="517199"/>
                  </a:lnTo>
                  <a:lnTo>
                    <a:pt x="54665" y="513478"/>
                  </a:lnTo>
                  <a:lnTo>
                    <a:pt x="53720" y="509757"/>
                  </a:lnTo>
                  <a:lnTo>
                    <a:pt x="52779" y="506036"/>
                  </a:lnTo>
                  <a:lnTo>
                    <a:pt x="51838" y="502315"/>
                  </a:lnTo>
                  <a:lnTo>
                    <a:pt x="50899" y="498594"/>
                  </a:lnTo>
                  <a:lnTo>
                    <a:pt x="49964" y="494874"/>
                  </a:lnTo>
                  <a:lnTo>
                    <a:pt x="49030" y="491153"/>
                  </a:lnTo>
                  <a:lnTo>
                    <a:pt x="48099" y="487432"/>
                  </a:lnTo>
                  <a:lnTo>
                    <a:pt x="47172" y="483711"/>
                  </a:lnTo>
                  <a:lnTo>
                    <a:pt x="46245" y="479990"/>
                  </a:lnTo>
                  <a:lnTo>
                    <a:pt x="45325" y="476269"/>
                  </a:lnTo>
                  <a:lnTo>
                    <a:pt x="44407" y="472548"/>
                  </a:lnTo>
                  <a:lnTo>
                    <a:pt x="43491" y="468828"/>
                  </a:lnTo>
                  <a:lnTo>
                    <a:pt x="42583" y="465107"/>
                  </a:lnTo>
                  <a:lnTo>
                    <a:pt x="41675" y="461386"/>
                  </a:lnTo>
                  <a:lnTo>
                    <a:pt x="40774" y="457665"/>
                  </a:lnTo>
                  <a:lnTo>
                    <a:pt x="39877" y="453944"/>
                  </a:lnTo>
                  <a:lnTo>
                    <a:pt x="38981" y="450223"/>
                  </a:lnTo>
                  <a:lnTo>
                    <a:pt x="38097" y="446502"/>
                  </a:lnTo>
                  <a:lnTo>
                    <a:pt x="37214" y="442782"/>
                  </a:lnTo>
                  <a:lnTo>
                    <a:pt x="36335" y="439061"/>
                  </a:lnTo>
                  <a:lnTo>
                    <a:pt x="35466" y="435340"/>
                  </a:lnTo>
                  <a:lnTo>
                    <a:pt x="34598" y="431619"/>
                  </a:lnTo>
                  <a:lnTo>
                    <a:pt x="33740" y="427898"/>
                  </a:lnTo>
                  <a:lnTo>
                    <a:pt x="32888" y="424177"/>
                  </a:lnTo>
                  <a:lnTo>
                    <a:pt x="32036" y="420456"/>
                  </a:lnTo>
                  <a:lnTo>
                    <a:pt x="31200" y="416736"/>
                  </a:lnTo>
                  <a:lnTo>
                    <a:pt x="30366" y="413015"/>
                  </a:lnTo>
                  <a:lnTo>
                    <a:pt x="29537" y="409294"/>
                  </a:lnTo>
                  <a:lnTo>
                    <a:pt x="28722" y="405573"/>
                  </a:lnTo>
                  <a:lnTo>
                    <a:pt x="27907" y="401852"/>
                  </a:lnTo>
                  <a:lnTo>
                    <a:pt x="27105" y="398131"/>
                  </a:lnTo>
                  <a:lnTo>
                    <a:pt x="26311" y="394410"/>
                  </a:lnTo>
                  <a:lnTo>
                    <a:pt x="25517" y="390690"/>
                  </a:lnTo>
                  <a:lnTo>
                    <a:pt x="24743" y="386969"/>
                  </a:lnTo>
                  <a:lnTo>
                    <a:pt x="23971" y="383248"/>
                  </a:lnTo>
                  <a:lnTo>
                    <a:pt x="23206" y="379527"/>
                  </a:lnTo>
                  <a:lnTo>
                    <a:pt x="22457" y="375806"/>
                  </a:lnTo>
                  <a:lnTo>
                    <a:pt x="21709" y="372085"/>
                  </a:lnTo>
                  <a:lnTo>
                    <a:pt x="20976" y="368364"/>
                  </a:lnTo>
                  <a:lnTo>
                    <a:pt x="20253" y="364644"/>
                  </a:lnTo>
                  <a:lnTo>
                    <a:pt x="19530" y="360923"/>
                  </a:lnTo>
                  <a:lnTo>
                    <a:pt x="18832" y="357202"/>
                  </a:lnTo>
                  <a:lnTo>
                    <a:pt x="18136" y="353481"/>
                  </a:lnTo>
                  <a:lnTo>
                    <a:pt x="17447" y="349760"/>
                  </a:lnTo>
                  <a:lnTo>
                    <a:pt x="16778" y="346039"/>
                  </a:lnTo>
                  <a:lnTo>
                    <a:pt x="16110" y="342318"/>
                  </a:lnTo>
                  <a:lnTo>
                    <a:pt x="15459" y="338598"/>
                  </a:lnTo>
                  <a:lnTo>
                    <a:pt x="14820" y="334877"/>
                  </a:lnTo>
                  <a:lnTo>
                    <a:pt x="14181" y="331156"/>
                  </a:lnTo>
                  <a:lnTo>
                    <a:pt x="13570" y="327435"/>
                  </a:lnTo>
                  <a:lnTo>
                    <a:pt x="12962" y="323714"/>
                  </a:lnTo>
                  <a:lnTo>
                    <a:pt x="12362" y="319993"/>
                  </a:lnTo>
                  <a:lnTo>
                    <a:pt x="11785" y="316272"/>
                  </a:lnTo>
                  <a:lnTo>
                    <a:pt x="11209" y="312552"/>
                  </a:lnTo>
                  <a:lnTo>
                    <a:pt x="10652" y="308831"/>
                  </a:lnTo>
                  <a:lnTo>
                    <a:pt x="10108" y="305110"/>
                  </a:lnTo>
                  <a:lnTo>
                    <a:pt x="9565" y="301389"/>
                  </a:lnTo>
                  <a:lnTo>
                    <a:pt x="9054" y="297668"/>
                  </a:lnTo>
                  <a:lnTo>
                    <a:pt x="8545" y="293947"/>
                  </a:lnTo>
                  <a:lnTo>
                    <a:pt x="8045" y="290226"/>
                  </a:lnTo>
                  <a:lnTo>
                    <a:pt x="7572" y="286506"/>
                  </a:lnTo>
                  <a:lnTo>
                    <a:pt x="7098" y="282785"/>
                  </a:lnTo>
                  <a:lnTo>
                    <a:pt x="6647" y="279064"/>
                  </a:lnTo>
                  <a:lnTo>
                    <a:pt x="6210" y="275343"/>
                  </a:lnTo>
                  <a:lnTo>
                    <a:pt x="5773" y="271622"/>
                  </a:lnTo>
                  <a:lnTo>
                    <a:pt x="5371" y="267901"/>
                  </a:lnTo>
                  <a:lnTo>
                    <a:pt x="4972" y="264180"/>
                  </a:lnTo>
                  <a:lnTo>
                    <a:pt x="4583" y="260460"/>
                  </a:lnTo>
                  <a:lnTo>
                    <a:pt x="4222" y="256739"/>
                  </a:lnTo>
                  <a:lnTo>
                    <a:pt x="3862" y="253018"/>
                  </a:lnTo>
                  <a:lnTo>
                    <a:pt x="3525" y="249297"/>
                  </a:lnTo>
                  <a:lnTo>
                    <a:pt x="3204" y="245576"/>
                  </a:lnTo>
                  <a:lnTo>
                    <a:pt x="2883" y="241855"/>
                  </a:lnTo>
                  <a:lnTo>
                    <a:pt x="2600" y="238134"/>
                  </a:lnTo>
                  <a:lnTo>
                    <a:pt x="2319" y="234414"/>
                  </a:lnTo>
                  <a:lnTo>
                    <a:pt x="2049" y="230693"/>
                  </a:lnTo>
                  <a:lnTo>
                    <a:pt x="1810" y="226972"/>
                  </a:lnTo>
                  <a:lnTo>
                    <a:pt x="1571" y="223251"/>
                  </a:lnTo>
                  <a:lnTo>
                    <a:pt x="1357" y="219530"/>
                  </a:lnTo>
                  <a:lnTo>
                    <a:pt x="1159" y="215809"/>
                  </a:lnTo>
                  <a:lnTo>
                    <a:pt x="961" y="212088"/>
                  </a:lnTo>
                  <a:lnTo>
                    <a:pt x="804" y="208368"/>
                  </a:lnTo>
                  <a:lnTo>
                    <a:pt x="649" y="204647"/>
                  </a:lnTo>
                  <a:lnTo>
                    <a:pt x="506" y="200926"/>
                  </a:lnTo>
                  <a:lnTo>
                    <a:pt x="394" y="197205"/>
                  </a:lnTo>
                  <a:lnTo>
                    <a:pt x="283" y="193484"/>
                  </a:lnTo>
                  <a:lnTo>
                    <a:pt x="197" y="189763"/>
                  </a:lnTo>
                  <a:lnTo>
                    <a:pt x="129" y="186042"/>
                  </a:lnTo>
                  <a:lnTo>
                    <a:pt x="61" y="182322"/>
                  </a:lnTo>
                  <a:lnTo>
                    <a:pt x="35" y="178601"/>
                  </a:lnTo>
                  <a:lnTo>
                    <a:pt x="11" y="174880"/>
                  </a:lnTo>
                  <a:lnTo>
                    <a:pt x="0" y="171159"/>
                  </a:lnTo>
                  <a:lnTo>
                    <a:pt x="20" y="167438"/>
                  </a:lnTo>
                  <a:lnTo>
                    <a:pt x="41" y="163717"/>
                  </a:lnTo>
                  <a:lnTo>
                    <a:pt x="89" y="159996"/>
                  </a:lnTo>
                  <a:lnTo>
                    <a:pt x="154" y="156276"/>
                  </a:lnTo>
                  <a:lnTo>
                    <a:pt x="219" y="152555"/>
                  </a:lnTo>
                  <a:lnTo>
                    <a:pt x="328" y="148834"/>
                  </a:lnTo>
                  <a:lnTo>
                    <a:pt x="438" y="145113"/>
                  </a:lnTo>
                  <a:lnTo>
                    <a:pt x="561" y="141392"/>
                  </a:lnTo>
                  <a:lnTo>
                    <a:pt x="717" y="137671"/>
                  </a:lnTo>
                  <a:lnTo>
                    <a:pt x="872" y="133950"/>
                  </a:lnTo>
                  <a:lnTo>
                    <a:pt x="1056" y="130230"/>
                  </a:lnTo>
                  <a:lnTo>
                    <a:pt x="1256" y="126509"/>
                  </a:lnTo>
                  <a:lnTo>
                    <a:pt x="1457" y="122788"/>
                  </a:lnTo>
                  <a:lnTo>
                    <a:pt x="1701" y="119067"/>
                  </a:lnTo>
                  <a:lnTo>
                    <a:pt x="1947" y="115346"/>
                  </a:lnTo>
                  <a:lnTo>
                    <a:pt x="2206" y="111625"/>
                  </a:lnTo>
                  <a:lnTo>
                    <a:pt x="2496" y="107904"/>
                  </a:lnTo>
                  <a:lnTo>
                    <a:pt x="2787" y="104184"/>
                  </a:lnTo>
                  <a:lnTo>
                    <a:pt x="3106" y="100463"/>
                  </a:lnTo>
                  <a:lnTo>
                    <a:pt x="3442" y="96742"/>
                  </a:lnTo>
                  <a:lnTo>
                    <a:pt x="3778" y="93021"/>
                  </a:lnTo>
                  <a:lnTo>
                    <a:pt x="4157" y="89300"/>
                  </a:lnTo>
                  <a:lnTo>
                    <a:pt x="4537" y="85579"/>
                  </a:lnTo>
                  <a:lnTo>
                    <a:pt x="4931" y="81858"/>
                  </a:lnTo>
                  <a:lnTo>
                    <a:pt x="5356" y="78138"/>
                  </a:lnTo>
                  <a:lnTo>
                    <a:pt x="5780" y="74417"/>
                  </a:lnTo>
                  <a:lnTo>
                    <a:pt x="6233" y="70696"/>
                  </a:lnTo>
                  <a:lnTo>
                    <a:pt x="6702" y="66975"/>
                  </a:lnTo>
                  <a:lnTo>
                    <a:pt x="7170" y="63254"/>
                  </a:lnTo>
                  <a:lnTo>
                    <a:pt x="7681" y="59533"/>
                  </a:lnTo>
                  <a:lnTo>
                    <a:pt x="8193" y="55812"/>
                  </a:lnTo>
                  <a:lnTo>
                    <a:pt x="8718" y="52092"/>
                  </a:lnTo>
                  <a:lnTo>
                    <a:pt x="9273" y="48371"/>
                  </a:lnTo>
                  <a:lnTo>
                    <a:pt x="9828" y="44650"/>
                  </a:lnTo>
                  <a:lnTo>
                    <a:pt x="10410" y="40929"/>
                  </a:lnTo>
                  <a:lnTo>
                    <a:pt x="11007" y="37208"/>
                  </a:lnTo>
                  <a:lnTo>
                    <a:pt x="11604" y="33487"/>
                  </a:lnTo>
                  <a:lnTo>
                    <a:pt x="12242" y="29766"/>
                  </a:lnTo>
                  <a:lnTo>
                    <a:pt x="12881" y="26046"/>
                  </a:lnTo>
                  <a:lnTo>
                    <a:pt x="13532" y="22325"/>
                  </a:lnTo>
                  <a:lnTo>
                    <a:pt x="14212" y="18604"/>
                  </a:lnTo>
                  <a:lnTo>
                    <a:pt x="14891" y="14883"/>
                  </a:lnTo>
                  <a:lnTo>
                    <a:pt x="15597" y="11162"/>
                  </a:lnTo>
                  <a:lnTo>
                    <a:pt x="16316" y="7441"/>
                  </a:lnTo>
                  <a:lnTo>
                    <a:pt x="17036" y="3720"/>
                  </a:lnTo>
                  <a:lnTo>
                    <a:pt x="17793" y="0"/>
                  </a:lnTo>
                  <a:lnTo>
                    <a:pt x="488950" y="0"/>
                  </a:lnTo>
                  <a:lnTo>
                    <a:pt x="489707" y="3720"/>
                  </a:lnTo>
                  <a:lnTo>
                    <a:pt x="490427" y="7441"/>
                  </a:lnTo>
                  <a:lnTo>
                    <a:pt x="491147" y="11162"/>
                  </a:lnTo>
                  <a:lnTo>
                    <a:pt x="491852" y="14883"/>
                  </a:lnTo>
                  <a:lnTo>
                    <a:pt x="492531" y="18604"/>
                  </a:lnTo>
                  <a:lnTo>
                    <a:pt x="493211" y="22325"/>
                  </a:lnTo>
                  <a:lnTo>
                    <a:pt x="493862" y="26046"/>
                  </a:lnTo>
                  <a:lnTo>
                    <a:pt x="494501" y="29766"/>
                  </a:lnTo>
                  <a:lnTo>
                    <a:pt x="495139" y="33487"/>
                  </a:lnTo>
                  <a:lnTo>
                    <a:pt x="495736" y="37208"/>
                  </a:lnTo>
                  <a:lnTo>
                    <a:pt x="496333" y="40929"/>
                  </a:lnTo>
                  <a:lnTo>
                    <a:pt x="496915" y="44650"/>
                  </a:lnTo>
                  <a:lnTo>
                    <a:pt x="497470" y="48371"/>
                  </a:lnTo>
                  <a:lnTo>
                    <a:pt x="498025" y="52092"/>
                  </a:lnTo>
                  <a:lnTo>
                    <a:pt x="498550" y="55812"/>
                  </a:lnTo>
                  <a:lnTo>
                    <a:pt x="499062" y="59533"/>
                  </a:lnTo>
                  <a:lnTo>
                    <a:pt x="499573" y="63254"/>
                  </a:lnTo>
                  <a:lnTo>
                    <a:pt x="500042" y="66975"/>
                  </a:lnTo>
                  <a:lnTo>
                    <a:pt x="500510" y="70696"/>
                  </a:lnTo>
                  <a:lnTo>
                    <a:pt x="500963" y="74417"/>
                  </a:lnTo>
                  <a:lnTo>
                    <a:pt x="501388" y="78138"/>
                  </a:lnTo>
                  <a:lnTo>
                    <a:pt x="501812" y="81858"/>
                  </a:lnTo>
                  <a:lnTo>
                    <a:pt x="502206" y="85579"/>
                  </a:lnTo>
                  <a:lnTo>
                    <a:pt x="502586" y="89300"/>
                  </a:lnTo>
                  <a:lnTo>
                    <a:pt x="502965" y="93021"/>
                  </a:lnTo>
                  <a:lnTo>
                    <a:pt x="503301" y="96742"/>
                  </a:lnTo>
                  <a:lnTo>
                    <a:pt x="503637" y="100463"/>
                  </a:lnTo>
                  <a:lnTo>
                    <a:pt x="503956" y="104184"/>
                  </a:lnTo>
                  <a:lnTo>
                    <a:pt x="504247" y="107904"/>
                  </a:lnTo>
                  <a:lnTo>
                    <a:pt x="504538" y="111625"/>
                  </a:lnTo>
                  <a:lnTo>
                    <a:pt x="504796" y="115346"/>
                  </a:lnTo>
                  <a:lnTo>
                    <a:pt x="505042" y="119067"/>
                  </a:lnTo>
                  <a:lnTo>
                    <a:pt x="505286" y="122788"/>
                  </a:lnTo>
                  <a:lnTo>
                    <a:pt x="505487" y="126509"/>
                  </a:lnTo>
                  <a:lnTo>
                    <a:pt x="505688" y="130230"/>
                  </a:lnTo>
                  <a:lnTo>
                    <a:pt x="505871" y="133950"/>
                  </a:lnTo>
                  <a:lnTo>
                    <a:pt x="506027" y="137671"/>
                  </a:lnTo>
                  <a:lnTo>
                    <a:pt x="506182" y="141392"/>
                  </a:lnTo>
                  <a:lnTo>
                    <a:pt x="506305" y="145113"/>
                  </a:lnTo>
                  <a:lnTo>
                    <a:pt x="506416" y="148834"/>
                  </a:lnTo>
                  <a:lnTo>
                    <a:pt x="506524" y="152555"/>
                  </a:lnTo>
                  <a:lnTo>
                    <a:pt x="506589" y="156276"/>
                  </a:lnTo>
                  <a:lnTo>
                    <a:pt x="506654" y="159996"/>
                  </a:lnTo>
                  <a:lnTo>
                    <a:pt x="506702" y="163717"/>
                  </a:lnTo>
                  <a:lnTo>
                    <a:pt x="506723" y="167438"/>
                  </a:lnTo>
                  <a:lnTo>
                    <a:pt x="506744" y="171159"/>
                  </a:lnTo>
                  <a:lnTo>
                    <a:pt x="506732" y="174880"/>
                  </a:lnTo>
                  <a:lnTo>
                    <a:pt x="506708" y="178601"/>
                  </a:lnTo>
                  <a:lnTo>
                    <a:pt x="506682" y="182322"/>
                  </a:lnTo>
                  <a:lnTo>
                    <a:pt x="506614" y="186042"/>
                  </a:lnTo>
                  <a:lnTo>
                    <a:pt x="506546" y="189763"/>
                  </a:lnTo>
                  <a:lnTo>
                    <a:pt x="506461" y="193484"/>
                  </a:lnTo>
                  <a:lnTo>
                    <a:pt x="506349" y="197205"/>
                  </a:lnTo>
                  <a:lnTo>
                    <a:pt x="506237" y="200926"/>
                  </a:lnTo>
                  <a:lnTo>
                    <a:pt x="506094" y="204647"/>
                  </a:lnTo>
                  <a:lnTo>
                    <a:pt x="505939" y="208368"/>
                  </a:lnTo>
                  <a:lnTo>
                    <a:pt x="505782" y="212088"/>
                  </a:lnTo>
                  <a:lnTo>
                    <a:pt x="505584" y="215809"/>
                  </a:lnTo>
                  <a:lnTo>
                    <a:pt x="505387" y="219530"/>
                  </a:lnTo>
                  <a:lnTo>
                    <a:pt x="505173" y="223251"/>
                  </a:lnTo>
                  <a:lnTo>
                    <a:pt x="504933" y="226972"/>
                  </a:lnTo>
                  <a:lnTo>
                    <a:pt x="504694" y="230693"/>
                  </a:lnTo>
                  <a:lnTo>
                    <a:pt x="504424" y="234414"/>
                  </a:lnTo>
                  <a:lnTo>
                    <a:pt x="504143" y="238134"/>
                  </a:lnTo>
                  <a:lnTo>
                    <a:pt x="503860" y="241855"/>
                  </a:lnTo>
                  <a:lnTo>
                    <a:pt x="503539" y="245576"/>
                  </a:lnTo>
                  <a:lnTo>
                    <a:pt x="503218" y="249297"/>
                  </a:lnTo>
                  <a:lnTo>
                    <a:pt x="502881" y="253018"/>
                  </a:lnTo>
                  <a:lnTo>
                    <a:pt x="502521" y="256739"/>
                  </a:lnTo>
                  <a:lnTo>
                    <a:pt x="502160" y="260460"/>
                  </a:lnTo>
                  <a:lnTo>
                    <a:pt x="501771" y="264180"/>
                  </a:lnTo>
                  <a:lnTo>
                    <a:pt x="501372" y="267901"/>
                  </a:lnTo>
                  <a:lnTo>
                    <a:pt x="500970" y="271622"/>
                  </a:lnTo>
                  <a:lnTo>
                    <a:pt x="500533" y="275343"/>
                  </a:lnTo>
                  <a:lnTo>
                    <a:pt x="500096" y="279064"/>
                  </a:lnTo>
                  <a:lnTo>
                    <a:pt x="499645" y="282785"/>
                  </a:lnTo>
                  <a:lnTo>
                    <a:pt x="499171" y="286506"/>
                  </a:lnTo>
                  <a:lnTo>
                    <a:pt x="498698" y="290226"/>
                  </a:lnTo>
                  <a:lnTo>
                    <a:pt x="498198" y="293947"/>
                  </a:lnTo>
                  <a:lnTo>
                    <a:pt x="497689" y="297668"/>
                  </a:lnTo>
                  <a:lnTo>
                    <a:pt x="497178" y="301389"/>
                  </a:lnTo>
                  <a:lnTo>
                    <a:pt x="496635" y="305110"/>
                  </a:lnTo>
                  <a:lnTo>
                    <a:pt x="496091" y="308831"/>
                  </a:lnTo>
                  <a:lnTo>
                    <a:pt x="495534" y="312552"/>
                  </a:lnTo>
                  <a:lnTo>
                    <a:pt x="494958" y="316272"/>
                  </a:lnTo>
                  <a:lnTo>
                    <a:pt x="494382" y="319993"/>
                  </a:lnTo>
                  <a:lnTo>
                    <a:pt x="493781" y="323714"/>
                  </a:lnTo>
                  <a:lnTo>
                    <a:pt x="493173" y="327435"/>
                  </a:lnTo>
                  <a:lnTo>
                    <a:pt x="492562" y="331156"/>
                  </a:lnTo>
                  <a:lnTo>
                    <a:pt x="491923" y="334877"/>
                  </a:lnTo>
                  <a:lnTo>
                    <a:pt x="491284" y="338598"/>
                  </a:lnTo>
                  <a:lnTo>
                    <a:pt x="490633" y="342318"/>
                  </a:lnTo>
                  <a:lnTo>
                    <a:pt x="489965" y="346039"/>
                  </a:lnTo>
                  <a:lnTo>
                    <a:pt x="489297" y="349760"/>
                  </a:lnTo>
                  <a:lnTo>
                    <a:pt x="488607" y="353481"/>
                  </a:lnTo>
                  <a:lnTo>
                    <a:pt x="487911" y="357202"/>
                  </a:lnTo>
                  <a:lnTo>
                    <a:pt x="487213" y="360923"/>
                  </a:lnTo>
                  <a:lnTo>
                    <a:pt x="486490" y="364644"/>
                  </a:lnTo>
                  <a:lnTo>
                    <a:pt x="485767" y="368364"/>
                  </a:lnTo>
                  <a:lnTo>
                    <a:pt x="485034" y="372085"/>
                  </a:lnTo>
                  <a:lnTo>
                    <a:pt x="484286" y="375806"/>
                  </a:lnTo>
                  <a:lnTo>
                    <a:pt x="483538" y="379527"/>
                  </a:lnTo>
                  <a:lnTo>
                    <a:pt x="482772" y="383248"/>
                  </a:lnTo>
                  <a:lnTo>
                    <a:pt x="482000" y="386969"/>
                  </a:lnTo>
                  <a:lnTo>
                    <a:pt x="481226" y="390690"/>
                  </a:lnTo>
                  <a:lnTo>
                    <a:pt x="480432" y="394410"/>
                  </a:lnTo>
                  <a:lnTo>
                    <a:pt x="479638" y="398131"/>
                  </a:lnTo>
                  <a:lnTo>
                    <a:pt x="478836" y="401852"/>
                  </a:lnTo>
                  <a:lnTo>
                    <a:pt x="478021" y="405573"/>
                  </a:lnTo>
                  <a:lnTo>
                    <a:pt x="477206" y="409294"/>
                  </a:lnTo>
                  <a:lnTo>
                    <a:pt x="476377" y="413015"/>
                  </a:lnTo>
                  <a:lnTo>
                    <a:pt x="475543" y="416736"/>
                  </a:lnTo>
                  <a:lnTo>
                    <a:pt x="474707" y="420456"/>
                  </a:lnTo>
                  <a:lnTo>
                    <a:pt x="473855" y="424177"/>
                  </a:lnTo>
                  <a:lnTo>
                    <a:pt x="473004" y="427898"/>
                  </a:lnTo>
                  <a:lnTo>
                    <a:pt x="472145" y="431619"/>
                  </a:lnTo>
                  <a:lnTo>
                    <a:pt x="471277" y="435340"/>
                  </a:lnTo>
                  <a:lnTo>
                    <a:pt x="470408" y="439061"/>
                  </a:lnTo>
                  <a:lnTo>
                    <a:pt x="469529" y="442782"/>
                  </a:lnTo>
                  <a:lnTo>
                    <a:pt x="468646" y="446502"/>
                  </a:lnTo>
                  <a:lnTo>
                    <a:pt x="467762" y="450223"/>
                  </a:lnTo>
                  <a:lnTo>
                    <a:pt x="466866" y="453944"/>
                  </a:lnTo>
                  <a:lnTo>
                    <a:pt x="465969" y="457665"/>
                  </a:lnTo>
                  <a:lnTo>
                    <a:pt x="465068" y="461386"/>
                  </a:lnTo>
                  <a:lnTo>
                    <a:pt x="464160" y="465107"/>
                  </a:lnTo>
                  <a:lnTo>
                    <a:pt x="463252" y="468828"/>
                  </a:lnTo>
                  <a:lnTo>
                    <a:pt x="462336" y="472548"/>
                  </a:lnTo>
                  <a:lnTo>
                    <a:pt x="461418" y="476269"/>
                  </a:lnTo>
                  <a:lnTo>
                    <a:pt x="460498" y="479990"/>
                  </a:lnTo>
                  <a:lnTo>
                    <a:pt x="459571" y="483711"/>
                  </a:lnTo>
                  <a:lnTo>
                    <a:pt x="458644" y="487432"/>
                  </a:lnTo>
                  <a:lnTo>
                    <a:pt x="457714" y="491153"/>
                  </a:lnTo>
                  <a:lnTo>
                    <a:pt x="456779" y="494874"/>
                  </a:lnTo>
                  <a:lnTo>
                    <a:pt x="455844" y="498594"/>
                  </a:lnTo>
                  <a:lnTo>
                    <a:pt x="454905" y="502315"/>
                  </a:lnTo>
                  <a:lnTo>
                    <a:pt x="453964" y="506036"/>
                  </a:lnTo>
                  <a:lnTo>
                    <a:pt x="453023" y="509757"/>
                  </a:lnTo>
                  <a:lnTo>
                    <a:pt x="452078" y="513478"/>
                  </a:lnTo>
                  <a:lnTo>
                    <a:pt x="451133" y="517199"/>
                  </a:lnTo>
                  <a:lnTo>
                    <a:pt x="450186" y="520920"/>
                  </a:lnTo>
                  <a:lnTo>
                    <a:pt x="449238" y="524640"/>
                  </a:lnTo>
                  <a:lnTo>
                    <a:pt x="448290" y="528361"/>
                  </a:lnTo>
                  <a:lnTo>
                    <a:pt x="447340" y="532082"/>
                  </a:lnTo>
                  <a:lnTo>
                    <a:pt x="446390" y="535803"/>
                  </a:lnTo>
                  <a:lnTo>
                    <a:pt x="445439" y="539524"/>
                  </a:lnTo>
                  <a:lnTo>
                    <a:pt x="444489" y="543245"/>
                  </a:lnTo>
                  <a:lnTo>
                    <a:pt x="443538" y="546966"/>
                  </a:lnTo>
                  <a:lnTo>
                    <a:pt x="442587" y="550686"/>
                  </a:lnTo>
                  <a:lnTo>
                    <a:pt x="441637" y="554407"/>
                  </a:lnTo>
                  <a:lnTo>
                    <a:pt x="440687" y="558128"/>
                  </a:lnTo>
                  <a:lnTo>
                    <a:pt x="439739" y="561849"/>
                  </a:lnTo>
                  <a:lnTo>
                    <a:pt x="438791" y="565570"/>
                  </a:lnTo>
                  <a:lnTo>
                    <a:pt x="437843" y="569291"/>
                  </a:lnTo>
                  <a:lnTo>
                    <a:pt x="436898" y="573012"/>
                  </a:lnTo>
                  <a:lnTo>
                    <a:pt x="435954" y="576732"/>
                  </a:lnTo>
                  <a:lnTo>
                    <a:pt x="435011" y="580453"/>
                  </a:lnTo>
                  <a:lnTo>
                    <a:pt x="434070" y="584174"/>
                  </a:lnTo>
                  <a:lnTo>
                    <a:pt x="433130" y="587895"/>
                  </a:lnTo>
                  <a:lnTo>
                    <a:pt x="432194" y="591616"/>
                  </a:lnTo>
                  <a:lnTo>
                    <a:pt x="431259" y="595337"/>
                  </a:lnTo>
                  <a:lnTo>
                    <a:pt x="430324" y="599058"/>
                  </a:lnTo>
                  <a:lnTo>
                    <a:pt x="429396" y="602778"/>
                  </a:lnTo>
                  <a:lnTo>
                    <a:pt x="428467" y="606499"/>
                  </a:lnTo>
                  <a:lnTo>
                    <a:pt x="427542" y="610220"/>
                  </a:lnTo>
                  <a:lnTo>
                    <a:pt x="426621" y="613941"/>
                  </a:lnTo>
                  <a:lnTo>
                    <a:pt x="425700" y="617662"/>
                  </a:lnTo>
                  <a:lnTo>
                    <a:pt x="424786" y="621383"/>
                  </a:lnTo>
                  <a:lnTo>
                    <a:pt x="423874" y="625104"/>
                  </a:lnTo>
                  <a:lnTo>
                    <a:pt x="422962" y="628824"/>
                  </a:lnTo>
                  <a:lnTo>
                    <a:pt x="422059" y="632545"/>
                  </a:lnTo>
                  <a:lnTo>
                    <a:pt x="421156" y="636266"/>
                  </a:lnTo>
                  <a:lnTo>
                    <a:pt x="420258" y="639987"/>
                  </a:lnTo>
                  <a:lnTo>
                    <a:pt x="419365" y="643708"/>
                  </a:lnTo>
                  <a:lnTo>
                    <a:pt x="418472" y="647429"/>
                  </a:lnTo>
                  <a:lnTo>
                    <a:pt x="417588" y="651150"/>
                  </a:lnTo>
                  <a:lnTo>
                    <a:pt x="416707" y="654870"/>
                  </a:lnTo>
                  <a:lnTo>
                    <a:pt x="415827" y="658591"/>
                  </a:lnTo>
                  <a:lnTo>
                    <a:pt x="414957" y="662312"/>
                  </a:lnTo>
                  <a:lnTo>
                    <a:pt x="414087" y="666033"/>
                  </a:lnTo>
                  <a:lnTo>
                    <a:pt x="413223" y="669754"/>
                  </a:lnTo>
                  <a:lnTo>
                    <a:pt x="412366" y="673475"/>
                  </a:lnTo>
                  <a:lnTo>
                    <a:pt x="411508" y="677196"/>
                  </a:lnTo>
                  <a:lnTo>
                    <a:pt x="410661" y="680916"/>
                  </a:lnTo>
                  <a:lnTo>
                    <a:pt x="409817" y="684637"/>
                  </a:lnTo>
                  <a:lnTo>
                    <a:pt x="408975" y="688358"/>
                  </a:lnTo>
                  <a:lnTo>
                    <a:pt x="408145" y="692079"/>
                  </a:lnTo>
                  <a:lnTo>
                    <a:pt x="407314" y="695800"/>
                  </a:lnTo>
                  <a:lnTo>
                    <a:pt x="406491" y="699521"/>
                  </a:lnTo>
                  <a:lnTo>
                    <a:pt x="405675" y="703242"/>
                  </a:lnTo>
                  <a:lnTo>
                    <a:pt x="404859" y="706962"/>
                  </a:lnTo>
                  <a:lnTo>
                    <a:pt x="404054" y="710683"/>
                  </a:lnTo>
                  <a:lnTo>
                    <a:pt x="403253" y="714404"/>
                  </a:lnTo>
                  <a:lnTo>
                    <a:pt x="402454" y="718125"/>
                  </a:lnTo>
                  <a:lnTo>
                    <a:pt x="401668" y="721846"/>
                  </a:lnTo>
                  <a:lnTo>
                    <a:pt x="400882" y="725567"/>
                  </a:lnTo>
                  <a:lnTo>
                    <a:pt x="400103" y="729288"/>
                  </a:lnTo>
                  <a:lnTo>
                    <a:pt x="399333" y="733008"/>
                  </a:lnTo>
                  <a:lnTo>
                    <a:pt x="398562" y="736729"/>
                  </a:lnTo>
                  <a:lnTo>
                    <a:pt x="397804" y="740450"/>
                  </a:lnTo>
                  <a:lnTo>
                    <a:pt x="397050" y="744171"/>
                  </a:lnTo>
                  <a:lnTo>
                    <a:pt x="396297" y="747892"/>
                  </a:lnTo>
                  <a:lnTo>
                    <a:pt x="395559" y="751613"/>
                  </a:lnTo>
                  <a:lnTo>
                    <a:pt x="394820" y="755334"/>
                  </a:lnTo>
                  <a:lnTo>
                    <a:pt x="394090" y="759054"/>
                  </a:lnTo>
                  <a:lnTo>
                    <a:pt x="393368" y="762775"/>
                  </a:lnTo>
                  <a:lnTo>
                    <a:pt x="392645" y="766496"/>
                  </a:lnTo>
                  <a:lnTo>
                    <a:pt x="391937" y="770217"/>
                  </a:lnTo>
                  <a:lnTo>
                    <a:pt x="391231" y="773938"/>
                  </a:lnTo>
                  <a:lnTo>
                    <a:pt x="390528" y="777659"/>
                  </a:lnTo>
                  <a:lnTo>
                    <a:pt x="389839" y="781380"/>
                  </a:lnTo>
                  <a:lnTo>
                    <a:pt x="389150" y="785100"/>
                  </a:lnTo>
                  <a:lnTo>
                    <a:pt x="388469" y="788821"/>
                  </a:lnTo>
                  <a:lnTo>
                    <a:pt x="387797" y="792542"/>
                  </a:lnTo>
                  <a:lnTo>
                    <a:pt x="387125" y="796263"/>
                  </a:lnTo>
                  <a:lnTo>
                    <a:pt x="386466" y="799984"/>
                  </a:lnTo>
                  <a:lnTo>
                    <a:pt x="385810" y="803705"/>
                  </a:lnTo>
                  <a:lnTo>
                    <a:pt x="385157" y="807426"/>
                  </a:lnTo>
                  <a:lnTo>
                    <a:pt x="384518" y="811146"/>
                  </a:lnTo>
                  <a:lnTo>
                    <a:pt x="383880" y="814867"/>
                  </a:lnTo>
                  <a:lnTo>
                    <a:pt x="383249" y="818588"/>
                  </a:lnTo>
                  <a:lnTo>
                    <a:pt x="382627" y="822309"/>
                  </a:lnTo>
                  <a:lnTo>
                    <a:pt x="382005" y="826030"/>
                  </a:lnTo>
                  <a:lnTo>
                    <a:pt x="381396" y="829751"/>
                  </a:lnTo>
                  <a:lnTo>
                    <a:pt x="380790" y="833472"/>
                  </a:lnTo>
                  <a:lnTo>
                    <a:pt x="380187" y="837192"/>
                  </a:lnTo>
                  <a:lnTo>
                    <a:pt x="379598" y="840913"/>
                  </a:lnTo>
                  <a:lnTo>
                    <a:pt x="379009" y="844634"/>
                  </a:lnTo>
                  <a:lnTo>
                    <a:pt x="378428" y="848355"/>
                  </a:lnTo>
                  <a:lnTo>
                    <a:pt x="377855" y="852076"/>
                  </a:lnTo>
                  <a:lnTo>
                    <a:pt x="377282" y="855797"/>
                  </a:lnTo>
                  <a:lnTo>
                    <a:pt x="376722" y="859518"/>
                  </a:lnTo>
                  <a:lnTo>
                    <a:pt x="376165" y="863238"/>
                  </a:lnTo>
                  <a:lnTo>
                    <a:pt x="375611" y="866959"/>
                  </a:lnTo>
                  <a:lnTo>
                    <a:pt x="375070" y="870680"/>
                  </a:lnTo>
                  <a:lnTo>
                    <a:pt x="374529" y="874401"/>
                  </a:lnTo>
                  <a:lnTo>
                    <a:pt x="373995" y="878122"/>
                  </a:lnTo>
                  <a:lnTo>
                    <a:pt x="373470" y="881843"/>
                  </a:lnTo>
                  <a:lnTo>
                    <a:pt x="372944" y="885564"/>
                  </a:lnTo>
                  <a:lnTo>
                    <a:pt x="372431" y="889284"/>
                  </a:lnTo>
                  <a:lnTo>
                    <a:pt x="371921" y="893005"/>
                  </a:lnTo>
                  <a:lnTo>
                    <a:pt x="371413" y="896726"/>
                  </a:lnTo>
                  <a:lnTo>
                    <a:pt x="370918" y="900447"/>
                  </a:lnTo>
                  <a:lnTo>
                    <a:pt x="370423" y="904168"/>
                  </a:lnTo>
                  <a:lnTo>
                    <a:pt x="369935" y="907889"/>
                  </a:lnTo>
                  <a:lnTo>
                    <a:pt x="369454" y="911610"/>
                  </a:lnTo>
                  <a:lnTo>
                    <a:pt x="368973" y="915330"/>
                  </a:lnTo>
                  <a:lnTo>
                    <a:pt x="368505" y="919051"/>
                  </a:lnTo>
                  <a:lnTo>
                    <a:pt x="368038" y="922772"/>
                  </a:lnTo>
                  <a:lnTo>
                    <a:pt x="367574" y="926493"/>
                  </a:lnTo>
                  <a:lnTo>
                    <a:pt x="367122" y="930214"/>
                  </a:lnTo>
                  <a:lnTo>
                    <a:pt x="366670" y="933935"/>
                  </a:lnTo>
                  <a:lnTo>
                    <a:pt x="366224" y="937656"/>
                  </a:lnTo>
                  <a:lnTo>
                    <a:pt x="365785" y="941376"/>
                  </a:lnTo>
                  <a:lnTo>
                    <a:pt x="365346" y="945097"/>
                  </a:lnTo>
                  <a:lnTo>
                    <a:pt x="364919" y="948818"/>
                  </a:lnTo>
                  <a:lnTo>
                    <a:pt x="364493" y="952539"/>
                  </a:lnTo>
                  <a:lnTo>
                    <a:pt x="364070" y="956260"/>
                  </a:lnTo>
                  <a:lnTo>
                    <a:pt x="363657" y="959981"/>
                  </a:lnTo>
                  <a:lnTo>
                    <a:pt x="363244" y="963702"/>
                  </a:lnTo>
                  <a:lnTo>
                    <a:pt x="362838" y="967422"/>
                  </a:lnTo>
                  <a:lnTo>
                    <a:pt x="362437" y="971143"/>
                  </a:lnTo>
                  <a:lnTo>
                    <a:pt x="362037" y="974864"/>
                  </a:lnTo>
                  <a:lnTo>
                    <a:pt x="361647" y="978585"/>
                  </a:lnTo>
                  <a:lnTo>
                    <a:pt x="361259" y="982306"/>
                  </a:lnTo>
                  <a:lnTo>
                    <a:pt x="360872" y="986027"/>
                  </a:lnTo>
                  <a:lnTo>
                    <a:pt x="360496" y="989748"/>
                  </a:lnTo>
                  <a:lnTo>
                    <a:pt x="360119" y="993468"/>
                  </a:lnTo>
                  <a:lnTo>
                    <a:pt x="359748" y="997189"/>
                  </a:lnTo>
                  <a:lnTo>
                    <a:pt x="359383" y="1000910"/>
                  </a:lnTo>
                  <a:lnTo>
                    <a:pt x="359018" y="1004631"/>
                  </a:lnTo>
                  <a:lnTo>
                    <a:pt x="358661" y="1008352"/>
                  </a:lnTo>
                  <a:lnTo>
                    <a:pt x="358307" y="1012073"/>
                  </a:lnTo>
                  <a:lnTo>
                    <a:pt x="357954" y="1015794"/>
                  </a:lnTo>
                  <a:lnTo>
                    <a:pt x="357610" y="1019514"/>
                  </a:lnTo>
                  <a:lnTo>
                    <a:pt x="357266" y="1023235"/>
                  </a:lnTo>
                  <a:lnTo>
                    <a:pt x="356927" y="1026956"/>
                  </a:lnTo>
                  <a:lnTo>
                    <a:pt x="356594" y="1030677"/>
                  </a:lnTo>
                  <a:lnTo>
                    <a:pt x="356260" y="1034398"/>
                  </a:lnTo>
                  <a:lnTo>
                    <a:pt x="355934" y="1038119"/>
                  </a:lnTo>
                  <a:lnTo>
                    <a:pt x="355610" y="1041840"/>
                  </a:lnTo>
                  <a:lnTo>
                    <a:pt x="355287" y="1045560"/>
                  </a:lnTo>
                  <a:lnTo>
                    <a:pt x="354973" y="1049281"/>
                  </a:lnTo>
                  <a:lnTo>
                    <a:pt x="354658" y="1053002"/>
                  </a:lnTo>
                  <a:lnTo>
                    <a:pt x="354348" y="1056723"/>
                  </a:lnTo>
                  <a:lnTo>
                    <a:pt x="354042" y="1060444"/>
                  </a:lnTo>
                  <a:lnTo>
                    <a:pt x="353736" y="1064165"/>
                  </a:lnTo>
                  <a:lnTo>
                    <a:pt x="353438" y="1067886"/>
                  </a:lnTo>
                  <a:lnTo>
                    <a:pt x="353141" y="1071606"/>
                  </a:lnTo>
                  <a:lnTo>
                    <a:pt x="352846" y="1075327"/>
                  </a:lnTo>
                  <a:lnTo>
                    <a:pt x="352557" y="1079048"/>
                  </a:lnTo>
                  <a:lnTo>
                    <a:pt x="352268" y="1082769"/>
                  </a:lnTo>
                  <a:lnTo>
                    <a:pt x="351984" y="1086490"/>
                  </a:lnTo>
                  <a:lnTo>
                    <a:pt x="351703" y="1090211"/>
                  </a:lnTo>
                  <a:lnTo>
                    <a:pt x="351423" y="1093932"/>
                  </a:lnTo>
                  <a:lnTo>
                    <a:pt x="351149" y="1097652"/>
                  </a:lnTo>
                  <a:lnTo>
                    <a:pt x="350876" y="1101373"/>
                  </a:lnTo>
                  <a:lnTo>
                    <a:pt x="350605" y="1105094"/>
                  </a:lnTo>
                  <a:lnTo>
                    <a:pt x="350340" y="1108815"/>
                  </a:lnTo>
                  <a:lnTo>
                    <a:pt x="350074" y="1112536"/>
                  </a:lnTo>
                  <a:lnTo>
                    <a:pt x="349813" y="1116257"/>
                  </a:lnTo>
                  <a:lnTo>
                    <a:pt x="349555" y="1119978"/>
                  </a:lnTo>
                  <a:lnTo>
                    <a:pt x="349297" y="1123698"/>
                  </a:lnTo>
                  <a:lnTo>
                    <a:pt x="349045" y="1127419"/>
                  </a:lnTo>
                  <a:lnTo>
                    <a:pt x="348794" y="1131140"/>
                  </a:lnTo>
                  <a:lnTo>
                    <a:pt x="348545" y="1134861"/>
                  </a:lnTo>
                  <a:lnTo>
                    <a:pt x="348301" y="1138582"/>
                  </a:lnTo>
                  <a:lnTo>
                    <a:pt x="348057" y="1142303"/>
                  </a:lnTo>
                  <a:lnTo>
                    <a:pt x="347816" y="1146024"/>
                  </a:lnTo>
                  <a:lnTo>
                    <a:pt x="347579" y="1149744"/>
                  </a:lnTo>
                  <a:lnTo>
                    <a:pt x="347341" y="1153465"/>
                  </a:lnTo>
                  <a:lnTo>
                    <a:pt x="347109" y="1157186"/>
                  </a:lnTo>
                  <a:lnTo>
                    <a:pt x="346878" y="1160907"/>
                  </a:lnTo>
                  <a:lnTo>
                    <a:pt x="346648" y="1164628"/>
                  </a:lnTo>
                  <a:lnTo>
                    <a:pt x="346424" y="1168349"/>
                  </a:lnTo>
                  <a:lnTo>
                    <a:pt x="346199" y="1172070"/>
                  </a:lnTo>
                  <a:lnTo>
                    <a:pt x="345977" y="1175790"/>
                  </a:lnTo>
                  <a:lnTo>
                    <a:pt x="345759" y="1179511"/>
                  </a:lnTo>
                  <a:lnTo>
                    <a:pt x="345540" y="1183232"/>
                  </a:lnTo>
                  <a:lnTo>
                    <a:pt x="345327" y="1186953"/>
                  </a:lnTo>
                  <a:lnTo>
                    <a:pt x="345114" y="1190674"/>
                  </a:lnTo>
                  <a:lnTo>
                    <a:pt x="344903" y="1194395"/>
                  </a:lnTo>
                  <a:lnTo>
                    <a:pt x="344696" y="1198116"/>
                  </a:lnTo>
                  <a:lnTo>
                    <a:pt x="344489" y="1201836"/>
                  </a:lnTo>
                  <a:lnTo>
                    <a:pt x="344285" y="1205557"/>
                  </a:lnTo>
                  <a:lnTo>
                    <a:pt x="344084" y="1209278"/>
                  </a:lnTo>
                  <a:lnTo>
                    <a:pt x="343883" y="1212999"/>
                  </a:lnTo>
                  <a:lnTo>
                    <a:pt x="343687" y="1216720"/>
                  </a:lnTo>
                  <a:lnTo>
                    <a:pt x="343492" y="1220441"/>
                  </a:lnTo>
                  <a:lnTo>
                    <a:pt x="343298" y="1224162"/>
                  </a:lnTo>
                  <a:lnTo>
                    <a:pt x="343108" y="1227882"/>
                  </a:lnTo>
                  <a:lnTo>
                    <a:pt x="342919" y="1231603"/>
                  </a:lnTo>
                  <a:lnTo>
                    <a:pt x="342732" y="1235324"/>
                  </a:lnTo>
                  <a:lnTo>
                    <a:pt x="342548" y="1239045"/>
                  </a:lnTo>
                  <a:lnTo>
                    <a:pt x="342364" y="1242766"/>
                  </a:lnTo>
                  <a:lnTo>
                    <a:pt x="342184" y="1246487"/>
                  </a:lnTo>
                  <a:lnTo>
                    <a:pt x="342006" y="1250208"/>
                  </a:lnTo>
                  <a:lnTo>
                    <a:pt x="341828" y="1253928"/>
                  </a:lnTo>
                  <a:lnTo>
                    <a:pt x="341655" y="1257649"/>
                  </a:lnTo>
                  <a:lnTo>
                    <a:pt x="341482" y="1261370"/>
                  </a:lnTo>
                  <a:lnTo>
                    <a:pt x="341312" y="1265091"/>
                  </a:lnTo>
                  <a:lnTo>
                    <a:pt x="341144" y="1268812"/>
                  </a:lnTo>
                  <a:lnTo>
                    <a:pt x="340977" y="1272533"/>
                  </a:lnTo>
                  <a:lnTo>
                    <a:pt x="340814" y="1276254"/>
                  </a:lnTo>
                  <a:lnTo>
                    <a:pt x="340652" y="1279974"/>
                  </a:lnTo>
                  <a:lnTo>
                    <a:pt x="340490" y="1283695"/>
                  </a:lnTo>
                  <a:lnTo>
                    <a:pt x="340334" y="1287416"/>
                  </a:lnTo>
                  <a:lnTo>
                    <a:pt x="340177" y="1291137"/>
                  </a:lnTo>
                  <a:lnTo>
                    <a:pt x="340023" y="1294858"/>
                  </a:lnTo>
                  <a:lnTo>
                    <a:pt x="339872" y="1298579"/>
                  </a:lnTo>
                  <a:lnTo>
                    <a:pt x="339720" y="1302300"/>
                  </a:lnTo>
                  <a:lnTo>
                    <a:pt x="339574" y="1306020"/>
                  </a:lnTo>
                  <a:lnTo>
                    <a:pt x="339428" y="1309741"/>
                  </a:lnTo>
                  <a:lnTo>
                    <a:pt x="339283" y="1313462"/>
                  </a:lnTo>
                  <a:lnTo>
                    <a:pt x="339142" y="1317183"/>
                  </a:lnTo>
                  <a:lnTo>
                    <a:pt x="339002" y="1320904"/>
                  </a:lnTo>
                  <a:lnTo>
                    <a:pt x="338864" y="1324625"/>
                  </a:lnTo>
                  <a:lnTo>
                    <a:pt x="338729" y="1328346"/>
                  </a:lnTo>
                  <a:lnTo>
                    <a:pt x="338594" y="1332066"/>
                  </a:lnTo>
                  <a:lnTo>
                    <a:pt x="338464" y="1335787"/>
                  </a:lnTo>
                  <a:lnTo>
                    <a:pt x="338334" y="1339508"/>
                  </a:lnTo>
                  <a:lnTo>
                    <a:pt x="338206" y="1343229"/>
                  </a:lnTo>
                  <a:lnTo>
                    <a:pt x="338081" y="1346950"/>
                  </a:lnTo>
                  <a:lnTo>
                    <a:pt x="337957" y="1350671"/>
                  </a:lnTo>
                  <a:lnTo>
                    <a:pt x="337836" y="1354392"/>
                  </a:lnTo>
                  <a:lnTo>
                    <a:pt x="337717" y="1358112"/>
                  </a:lnTo>
                  <a:lnTo>
                    <a:pt x="337598" y="1361833"/>
                  </a:lnTo>
                  <a:lnTo>
                    <a:pt x="337484" y="1365554"/>
                  </a:lnTo>
                  <a:lnTo>
                    <a:pt x="337371" y="1369275"/>
                  </a:lnTo>
                  <a:lnTo>
                    <a:pt x="337259" y="1372996"/>
                  </a:lnTo>
                  <a:lnTo>
                    <a:pt x="337151" y="1376717"/>
                  </a:lnTo>
                  <a:lnTo>
                    <a:pt x="337043" y="1380438"/>
                  </a:lnTo>
                  <a:lnTo>
                    <a:pt x="336938" y="1384158"/>
                  </a:lnTo>
                  <a:lnTo>
                    <a:pt x="336835" y="1387879"/>
                  </a:lnTo>
                  <a:lnTo>
                    <a:pt x="336732" y="1391600"/>
                  </a:lnTo>
                  <a:lnTo>
                    <a:pt x="336634" y="1395321"/>
                  </a:lnTo>
                  <a:lnTo>
                    <a:pt x="336537" y="1399042"/>
                  </a:lnTo>
                  <a:lnTo>
                    <a:pt x="336441" y="1402763"/>
                  </a:lnTo>
                  <a:lnTo>
                    <a:pt x="336349" y="1406484"/>
                  </a:lnTo>
                  <a:lnTo>
                    <a:pt x="336257" y="1410204"/>
                  </a:lnTo>
                  <a:lnTo>
                    <a:pt x="336168" y="1413925"/>
                  </a:lnTo>
                  <a:lnTo>
                    <a:pt x="336081" y="1417646"/>
                  </a:lnTo>
                  <a:lnTo>
                    <a:pt x="335995" y="1421367"/>
                  </a:lnTo>
                  <a:lnTo>
                    <a:pt x="335913" y="1425088"/>
                  </a:lnTo>
                  <a:lnTo>
                    <a:pt x="335831" y="1428809"/>
                  </a:lnTo>
                  <a:lnTo>
                    <a:pt x="335751" y="1432530"/>
                  </a:lnTo>
                  <a:lnTo>
                    <a:pt x="335674" y="1436250"/>
                  </a:lnTo>
                  <a:lnTo>
                    <a:pt x="335598" y="1439971"/>
                  </a:lnTo>
                  <a:lnTo>
                    <a:pt x="335524" y="1443692"/>
                  </a:lnTo>
                  <a:lnTo>
                    <a:pt x="335453" y="1447413"/>
                  </a:lnTo>
                  <a:lnTo>
                    <a:pt x="335382" y="1451134"/>
                  </a:lnTo>
                  <a:lnTo>
                    <a:pt x="335315" y="1454855"/>
                  </a:lnTo>
                  <a:lnTo>
                    <a:pt x="335248" y="1458576"/>
                  </a:lnTo>
                  <a:lnTo>
                    <a:pt x="335183" y="1462296"/>
                  </a:lnTo>
                  <a:lnTo>
                    <a:pt x="335121" y="1466017"/>
                  </a:lnTo>
                  <a:lnTo>
                    <a:pt x="335060" y="1469738"/>
                  </a:lnTo>
                  <a:lnTo>
                    <a:pt x="335001" y="1473459"/>
                  </a:lnTo>
                  <a:lnTo>
                    <a:pt x="334944" y="1477180"/>
                  </a:lnTo>
                  <a:lnTo>
                    <a:pt x="334887" y="1480901"/>
                  </a:lnTo>
                  <a:lnTo>
                    <a:pt x="334834" y="1484622"/>
                  </a:lnTo>
                  <a:lnTo>
                    <a:pt x="334781" y="1488343"/>
                  </a:lnTo>
                  <a:lnTo>
                    <a:pt x="334730" y="1492063"/>
                  </a:lnTo>
                  <a:lnTo>
                    <a:pt x="334682" y="1495784"/>
                  </a:lnTo>
                  <a:lnTo>
                    <a:pt x="334633" y="1499505"/>
                  </a:lnTo>
                  <a:lnTo>
                    <a:pt x="334588" y="1503226"/>
                  </a:lnTo>
                  <a:lnTo>
                    <a:pt x="334544" y="1506947"/>
                  </a:lnTo>
                  <a:lnTo>
                    <a:pt x="334500" y="1510668"/>
                  </a:lnTo>
                  <a:lnTo>
                    <a:pt x="334459" y="1514389"/>
                  </a:lnTo>
                  <a:lnTo>
                    <a:pt x="334419" y="1518109"/>
                  </a:lnTo>
                  <a:lnTo>
                    <a:pt x="334380" y="1521830"/>
                  </a:lnTo>
                  <a:lnTo>
                    <a:pt x="334344" y="1525551"/>
                  </a:lnTo>
                  <a:lnTo>
                    <a:pt x="334307" y="1529272"/>
                  </a:lnTo>
                  <a:lnTo>
                    <a:pt x="334273" y="1532993"/>
                  </a:lnTo>
                  <a:lnTo>
                    <a:pt x="334240" y="1536714"/>
                  </a:lnTo>
                  <a:lnTo>
                    <a:pt x="334207" y="1540435"/>
                  </a:lnTo>
                  <a:lnTo>
                    <a:pt x="334177" y="1544155"/>
                  </a:lnTo>
                  <a:lnTo>
                    <a:pt x="334148" y="1547876"/>
                  </a:lnTo>
                  <a:lnTo>
                    <a:pt x="334119" y="1551597"/>
                  </a:lnTo>
                  <a:lnTo>
                    <a:pt x="334092" y="1555318"/>
                  </a:lnTo>
                  <a:lnTo>
                    <a:pt x="334065" y="1559039"/>
                  </a:lnTo>
                  <a:lnTo>
                    <a:pt x="334040" y="1562760"/>
                  </a:lnTo>
                  <a:lnTo>
                    <a:pt x="334016" y="1566481"/>
                  </a:lnTo>
                  <a:lnTo>
                    <a:pt x="333992" y="1570201"/>
                  </a:lnTo>
                  <a:lnTo>
                    <a:pt x="333970" y="1573922"/>
                  </a:lnTo>
                  <a:lnTo>
                    <a:pt x="333948" y="1577643"/>
                  </a:lnTo>
                  <a:lnTo>
                    <a:pt x="333927" y="1581364"/>
                  </a:lnTo>
                  <a:lnTo>
                    <a:pt x="333907" y="1585085"/>
                  </a:lnTo>
                  <a:lnTo>
                    <a:pt x="333887" y="1588806"/>
                  </a:lnTo>
                  <a:lnTo>
                    <a:pt x="333868" y="1592527"/>
                  </a:lnTo>
                  <a:lnTo>
                    <a:pt x="333850" y="1596247"/>
                  </a:lnTo>
                  <a:lnTo>
                    <a:pt x="333832" y="1599968"/>
                  </a:lnTo>
                  <a:lnTo>
                    <a:pt x="333815" y="1603689"/>
                  </a:lnTo>
                  <a:lnTo>
                    <a:pt x="333798" y="1607410"/>
                  </a:lnTo>
                  <a:lnTo>
                    <a:pt x="333782" y="1611131"/>
                  </a:lnTo>
                  <a:lnTo>
                    <a:pt x="333766" y="1614852"/>
                  </a:lnTo>
                  <a:lnTo>
                    <a:pt x="333750" y="1618573"/>
                  </a:lnTo>
                  <a:lnTo>
                    <a:pt x="333735" y="1622293"/>
                  </a:lnTo>
                  <a:lnTo>
                    <a:pt x="333719" y="1626014"/>
                  </a:lnTo>
                  <a:lnTo>
                    <a:pt x="333704" y="1629735"/>
                  </a:lnTo>
                  <a:lnTo>
                    <a:pt x="333689" y="1633456"/>
                  </a:lnTo>
                  <a:lnTo>
                    <a:pt x="333674" y="1637177"/>
                  </a:lnTo>
                  <a:lnTo>
                    <a:pt x="333658" y="1640898"/>
                  </a:lnTo>
                  <a:lnTo>
                    <a:pt x="333643" y="1644619"/>
                  </a:lnTo>
                  <a:lnTo>
                    <a:pt x="333628" y="1648339"/>
                  </a:lnTo>
                  <a:lnTo>
                    <a:pt x="333612" y="1652060"/>
                  </a:lnTo>
                  <a:lnTo>
                    <a:pt x="333596" y="1655781"/>
                  </a:lnTo>
                  <a:lnTo>
                    <a:pt x="333580" y="1659502"/>
                  </a:lnTo>
                  <a:lnTo>
                    <a:pt x="333563" y="1663223"/>
                  </a:lnTo>
                  <a:lnTo>
                    <a:pt x="333546" y="1666944"/>
                  </a:lnTo>
                  <a:lnTo>
                    <a:pt x="333528" y="1670665"/>
                  </a:lnTo>
                  <a:lnTo>
                    <a:pt x="333509" y="1674385"/>
                  </a:lnTo>
                  <a:lnTo>
                    <a:pt x="333491" y="1678106"/>
                  </a:lnTo>
                  <a:lnTo>
                    <a:pt x="333471" y="1681827"/>
                  </a:lnTo>
                  <a:lnTo>
                    <a:pt x="333450" y="1685548"/>
                  </a:lnTo>
                  <a:lnTo>
                    <a:pt x="333430" y="1689269"/>
                  </a:lnTo>
                  <a:lnTo>
                    <a:pt x="333407" y="1692990"/>
                  </a:lnTo>
                  <a:lnTo>
                    <a:pt x="333384" y="1696711"/>
                  </a:lnTo>
                  <a:lnTo>
                    <a:pt x="333361" y="1700431"/>
                  </a:lnTo>
                  <a:lnTo>
                    <a:pt x="333335" y="1704152"/>
                  </a:lnTo>
                  <a:lnTo>
                    <a:pt x="333309" y="1707873"/>
                  </a:lnTo>
                  <a:lnTo>
                    <a:pt x="333282" y="1711594"/>
                  </a:lnTo>
                  <a:lnTo>
                    <a:pt x="333253" y="1715315"/>
                  </a:lnTo>
                  <a:lnTo>
                    <a:pt x="333224" y="1719036"/>
                  </a:lnTo>
                  <a:lnTo>
                    <a:pt x="333191" y="1722757"/>
                  </a:lnTo>
                  <a:lnTo>
                    <a:pt x="333159" y="1726477"/>
                  </a:lnTo>
                  <a:lnTo>
                    <a:pt x="333125" y="1730198"/>
                  </a:lnTo>
                  <a:lnTo>
                    <a:pt x="333088" y="1733919"/>
                  </a:lnTo>
                  <a:lnTo>
                    <a:pt x="333052" y="1737640"/>
                  </a:lnTo>
                  <a:lnTo>
                    <a:pt x="333012" y="1741361"/>
                  </a:lnTo>
                  <a:lnTo>
                    <a:pt x="332971" y="1745082"/>
                  </a:lnTo>
                  <a:lnTo>
                    <a:pt x="332930" y="1748803"/>
                  </a:lnTo>
                  <a:lnTo>
                    <a:pt x="332884" y="1752523"/>
                  </a:lnTo>
                  <a:lnTo>
                    <a:pt x="332838" y="1756244"/>
                  </a:lnTo>
                  <a:lnTo>
                    <a:pt x="332790" y="1759965"/>
                  </a:lnTo>
                  <a:lnTo>
                    <a:pt x="332739" y="1763686"/>
                  </a:lnTo>
                  <a:lnTo>
                    <a:pt x="332688" y="1767407"/>
                  </a:lnTo>
                  <a:lnTo>
                    <a:pt x="332633" y="1771128"/>
                  </a:lnTo>
                  <a:lnTo>
                    <a:pt x="332575" y="1774849"/>
                  </a:lnTo>
                  <a:lnTo>
                    <a:pt x="332518" y="1778569"/>
                  </a:lnTo>
                  <a:lnTo>
                    <a:pt x="332455" y="1782290"/>
                  </a:lnTo>
                  <a:lnTo>
                    <a:pt x="332392" y="1786011"/>
                  </a:lnTo>
                  <a:lnTo>
                    <a:pt x="332327" y="1789732"/>
                  </a:lnTo>
                  <a:lnTo>
                    <a:pt x="332257" y="1793453"/>
                  </a:lnTo>
                  <a:lnTo>
                    <a:pt x="332187" y="1797174"/>
                  </a:lnTo>
                  <a:lnTo>
                    <a:pt x="332113" y="1800895"/>
                  </a:lnTo>
                  <a:lnTo>
                    <a:pt x="332036" y="1804615"/>
                  </a:lnTo>
                  <a:lnTo>
                    <a:pt x="331960" y="1808336"/>
                  </a:lnTo>
                  <a:lnTo>
                    <a:pt x="331876" y="1812057"/>
                  </a:lnTo>
                  <a:lnTo>
                    <a:pt x="331792" y="1815778"/>
                  </a:lnTo>
                  <a:lnTo>
                    <a:pt x="331706" y="1819499"/>
                  </a:lnTo>
                  <a:lnTo>
                    <a:pt x="331615" y="1823220"/>
                  </a:lnTo>
                  <a:lnTo>
                    <a:pt x="331523" y="1826941"/>
                  </a:lnTo>
                  <a:lnTo>
                    <a:pt x="331427" y="1830661"/>
                  </a:lnTo>
                  <a:lnTo>
                    <a:pt x="331328" y="1834382"/>
                  </a:lnTo>
                  <a:lnTo>
                    <a:pt x="331229" y="1838103"/>
                  </a:lnTo>
                  <a:lnTo>
                    <a:pt x="331121" y="1841824"/>
                  </a:lnTo>
                  <a:lnTo>
                    <a:pt x="331014" y="1845545"/>
                  </a:lnTo>
                  <a:lnTo>
                    <a:pt x="330904" y="1849266"/>
                  </a:lnTo>
                  <a:lnTo>
                    <a:pt x="330788" y="1852987"/>
                  </a:lnTo>
                  <a:lnTo>
                    <a:pt x="330672" y="1856707"/>
                  </a:lnTo>
                  <a:lnTo>
                    <a:pt x="330551" y="1860428"/>
                  </a:lnTo>
                  <a:lnTo>
                    <a:pt x="330427" y="1864149"/>
                  </a:lnTo>
                  <a:lnTo>
                    <a:pt x="330302" y="1867870"/>
                  </a:lnTo>
                  <a:lnTo>
                    <a:pt x="330169" y="1871591"/>
                  </a:lnTo>
                  <a:lnTo>
                    <a:pt x="330036" y="1875312"/>
                  </a:lnTo>
                  <a:lnTo>
                    <a:pt x="329899" y="1879033"/>
                  </a:lnTo>
                  <a:lnTo>
                    <a:pt x="329757" y="1882753"/>
                  </a:lnTo>
                  <a:lnTo>
                    <a:pt x="329614" y="1886474"/>
                  </a:lnTo>
                  <a:lnTo>
                    <a:pt x="329466" y="1890195"/>
                  </a:lnTo>
                  <a:lnTo>
                    <a:pt x="329314" y="1893916"/>
                  </a:lnTo>
                  <a:lnTo>
                    <a:pt x="329162" y="1897637"/>
                  </a:lnTo>
                  <a:lnTo>
                    <a:pt x="329001" y="190135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980239" y="1027973"/>
              <a:ext cx="362862" cy="0"/>
            </a:xfrm>
            <a:custGeom>
              <a:avLst/>
              <a:pathLst>
                <a:path w="362862" h="0">
                  <a:moveTo>
                    <a:pt x="0" y="0"/>
                  </a:moveTo>
                  <a:lnTo>
                    <a:pt x="362862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2471347" y="752620"/>
              <a:ext cx="506744" cy="478023"/>
            </a:xfrm>
            <a:custGeom>
              <a:avLst/>
              <a:pathLst>
                <a:path w="506744" h="478023">
                  <a:moveTo>
                    <a:pt x="113243" y="478023"/>
                  </a:moveTo>
                  <a:lnTo>
                    <a:pt x="113192" y="477088"/>
                  </a:lnTo>
                  <a:lnTo>
                    <a:pt x="113153" y="476152"/>
                  </a:lnTo>
                  <a:lnTo>
                    <a:pt x="113122" y="475217"/>
                  </a:lnTo>
                  <a:lnTo>
                    <a:pt x="113091" y="474281"/>
                  </a:lnTo>
                  <a:lnTo>
                    <a:pt x="113069" y="473346"/>
                  </a:lnTo>
                  <a:lnTo>
                    <a:pt x="113058" y="472410"/>
                  </a:lnTo>
                  <a:lnTo>
                    <a:pt x="113047" y="471475"/>
                  </a:lnTo>
                  <a:lnTo>
                    <a:pt x="113041" y="470539"/>
                  </a:lnTo>
                  <a:lnTo>
                    <a:pt x="113049" y="469604"/>
                  </a:lnTo>
                  <a:lnTo>
                    <a:pt x="113058" y="468668"/>
                  </a:lnTo>
                  <a:lnTo>
                    <a:pt x="113068" y="467733"/>
                  </a:lnTo>
                  <a:lnTo>
                    <a:pt x="113096" y="466797"/>
                  </a:lnTo>
                  <a:lnTo>
                    <a:pt x="113123" y="465862"/>
                  </a:lnTo>
                  <a:lnTo>
                    <a:pt x="113151" y="464926"/>
                  </a:lnTo>
                  <a:lnTo>
                    <a:pt x="113197" y="463991"/>
                  </a:lnTo>
                  <a:lnTo>
                    <a:pt x="113243" y="463056"/>
                  </a:lnTo>
                  <a:lnTo>
                    <a:pt x="113289" y="462120"/>
                  </a:lnTo>
                  <a:lnTo>
                    <a:pt x="113351" y="461185"/>
                  </a:lnTo>
                  <a:lnTo>
                    <a:pt x="113416" y="460249"/>
                  </a:lnTo>
                  <a:lnTo>
                    <a:pt x="113480" y="459314"/>
                  </a:lnTo>
                  <a:lnTo>
                    <a:pt x="113557" y="458378"/>
                  </a:lnTo>
                  <a:lnTo>
                    <a:pt x="113640" y="457443"/>
                  </a:lnTo>
                  <a:lnTo>
                    <a:pt x="113723" y="456507"/>
                  </a:lnTo>
                  <a:lnTo>
                    <a:pt x="113815" y="455572"/>
                  </a:lnTo>
                  <a:lnTo>
                    <a:pt x="113916" y="454636"/>
                  </a:lnTo>
                  <a:lnTo>
                    <a:pt x="114017" y="453701"/>
                  </a:lnTo>
                  <a:lnTo>
                    <a:pt x="114123" y="452765"/>
                  </a:lnTo>
                  <a:lnTo>
                    <a:pt x="114241" y="451830"/>
                  </a:lnTo>
                  <a:lnTo>
                    <a:pt x="114359" y="450894"/>
                  </a:lnTo>
                  <a:lnTo>
                    <a:pt x="114481" y="449959"/>
                  </a:lnTo>
                  <a:lnTo>
                    <a:pt x="114615" y="449024"/>
                  </a:lnTo>
                  <a:lnTo>
                    <a:pt x="114750" y="448088"/>
                  </a:lnTo>
                  <a:lnTo>
                    <a:pt x="114885" y="447153"/>
                  </a:lnTo>
                  <a:lnTo>
                    <a:pt x="115036" y="446217"/>
                  </a:lnTo>
                  <a:lnTo>
                    <a:pt x="115187" y="445282"/>
                  </a:lnTo>
                  <a:lnTo>
                    <a:pt x="115338" y="444346"/>
                  </a:lnTo>
                  <a:lnTo>
                    <a:pt x="115502" y="443411"/>
                  </a:lnTo>
                  <a:lnTo>
                    <a:pt x="115669" y="442475"/>
                  </a:lnTo>
                  <a:lnTo>
                    <a:pt x="115835" y="441540"/>
                  </a:lnTo>
                  <a:lnTo>
                    <a:pt x="116012" y="440604"/>
                  </a:lnTo>
                  <a:lnTo>
                    <a:pt x="116194" y="439669"/>
                  </a:lnTo>
                  <a:lnTo>
                    <a:pt x="116375" y="438733"/>
                  </a:lnTo>
                  <a:lnTo>
                    <a:pt x="116564" y="437798"/>
                  </a:lnTo>
                  <a:lnTo>
                    <a:pt x="116760" y="436862"/>
                  </a:lnTo>
                  <a:lnTo>
                    <a:pt x="116956" y="435927"/>
                  </a:lnTo>
                  <a:lnTo>
                    <a:pt x="117157" y="434992"/>
                  </a:lnTo>
                  <a:lnTo>
                    <a:pt x="117366" y="434056"/>
                  </a:lnTo>
                  <a:lnTo>
                    <a:pt x="117576" y="433121"/>
                  </a:lnTo>
                  <a:lnTo>
                    <a:pt x="117788" y="432185"/>
                  </a:lnTo>
                  <a:lnTo>
                    <a:pt x="118010" y="431250"/>
                  </a:lnTo>
                  <a:lnTo>
                    <a:pt x="118233" y="430314"/>
                  </a:lnTo>
                  <a:lnTo>
                    <a:pt x="118456" y="429379"/>
                  </a:lnTo>
                  <a:lnTo>
                    <a:pt x="118690" y="428443"/>
                  </a:lnTo>
                  <a:lnTo>
                    <a:pt x="118925" y="427508"/>
                  </a:lnTo>
                  <a:lnTo>
                    <a:pt x="119159" y="426572"/>
                  </a:lnTo>
                  <a:lnTo>
                    <a:pt x="119404" y="425637"/>
                  </a:lnTo>
                  <a:lnTo>
                    <a:pt x="119649" y="424701"/>
                  </a:lnTo>
                  <a:lnTo>
                    <a:pt x="119895" y="423766"/>
                  </a:lnTo>
                  <a:lnTo>
                    <a:pt x="120149" y="422830"/>
                  </a:lnTo>
                  <a:lnTo>
                    <a:pt x="120405" y="421895"/>
                  </a:lnTo>
                  <a:lnTo>
                    <a:pt x="120662" y="420960"/>
                  </a:lnTo>
                  <a:lnTo>
                    <a:pt x="120924" y="420024"/>
                  </a:lnTo>
                  <a:lnTo>
                    <a:pt x="121190" y="419089"/>
                  </a:lnTo>
                  <a:lnTo>
                    <a:pt x="121456" y="418153"/>
                  </a:lnTo>
                  <a:lnTo>
                    <a:pt x="121726" y="417218"/>
                  </a:lnTo>
                  <a:lnTo>
                    <a:pt x="122000" y="416282"/>
                  </a:lnTo>
                  <a:lnTo>
                    <a:pt x="122275" y="415347"/>
                  </a:lnTo>
                  <a:lnTo>
                    <a:pt x="122552" y="414411"/>
                  </a:lnTo>
                  <a:lnTo>
                    <a:pt x="122835" y="413476"/>
                  </a:lnTo>
                  <a:lnTo>
                    <a:pt x="123118" y="412540"/>
                  </a:lnTo>
                  <a:lnTo>
                    <a:pt x="123402" y="411605"/>
                  </a:lnTo>
                  <a:lnTo>
                    <a:pt x="123691" y="410669"/>
                  </a:lnTo>
                  <a:lnTo>
                    <a:pt x="123981" y="409734"/>
                  </a:lnTo>
                  <a:lnTo>
                    <a:pt x="124271" y="408798"/>
                  </a:lnTo>
                  <a:lnTo>
                    <a:pt x="124567" y="407863"/>
                  </a:lnTo>
                  <a:lnTo>
                    <a:pt x="124863" y="406928"/>
                  </a:lnTo>
                  <a:lnTo>
                    <a:pt x="125159" y="405992"/>
                  </a:lnTo>
                  <a:lnTo>
                    <a:pt x="125459" y="405057"/>
                  </a:lnTo>
                  <a:lnTo>
                    <a:pt x="125760" y="404121"/>
                  </a:lnTo>
                  <a:lnTo>
                    <a:pt x="126061" y="403186"/>
                  </a:lnTo>
                  <a:lnTo>
                    <a:pt x="126365" y="402250"/>
                  </a:lnTo>
                  <a:lnTo>
                    <a:pt x="126670" y="401315"/>
                  </a:lnTo>
                  <a:lnTo>
                    <a:pt x="126975" y="400379"/>
                  </a:lnTo>
                  <a:lnTo>
                    <a:pt x="127282" y="399444"/>
                  </a:lnTo>
                  <a:lnTo>
                    <a:pt x="127591" y="398508"/>
                  </a:lnTo>
                  <a:lnTo>
                    <a:pt x="127900" y="397573"/>
                  </a:lnTo>
                  <a:lnTo>
                    <a:pt x="128209" y="396637"/>
                  </a:lnTo>
                  <a:lnTo>
                    <a:pt x="128520" y="395702"/>
                  </a:lnTo>
                  <a:lnTo>
                    <a:pt x="128830" y="394766"/>
                  </a:lnTo>
                  <a:lnTo>
                    <a:pt x="129141" y="393831"/>
                  </a:lnTo>
                  <a:lnTo>
                    <a:pt x="129453" y="392896"/>
                  </a:lnTo>
                  <a:lnTo>
                    <a:pt x="129766" y="391960"/>
                  </a:lnTo>
                  <a:lnTo>
                    <a:pt x="130078" y="391025"/>
                  </a:lnTo>
                  <a:lnTo>
                    <a:pt x="130390" y="390089"/>
                  </a:lnTo>
                  <a:lnTo>
                    <a:pt x="130702" y="389154"/>
                  </a:lnTo>
                  <a:lnTo>
                    <a:pt x="131014" y="388218"/>
                  </a:lnTo>
                  <a:lnTo>
                    <a:pt x="131326" y="387283"/>
                  </a:lnTo>
                  <a:lnTo>
                    <a:pt x="131638" y="386347"/>
                  </a:lnTo>
                  <a:lnTo>
                    <a:pt x="131949" y="385412"/>
                  </a:lnTo>
                  <a:lnTo>
                    <a:pt x="132259" y="384476"/>
                  </a:lnTo>
                  <a:lnTo>
                    <a:pt x="132569" y="383541"/>
                  </a:lnTo>
                  <a:lnTo>
                    <a:pt x="132879" y="382605"/>
                  </a:lnTo>
                  <a:lnTo>
                    <a:pt x="133187" y="381670"/>
                  </a:lnTo>
                  <a:lnTo>
                    <a:pt x="133494" y="380734"/>
                  </a:lnTo>
                  <a:lnTo>
                    <a:pt x="133801" y="379799"/>
                  </a:lnTo>
                  <a:lnTo>
                    <a:pt x="134106" y="378864"/>
                  </a:lnTo>
                  <a:lnTo>
                    <a:pt x="134410" y="377928"/>
                  </a:lnTo>
                  <a:lnTo>
                    <a:pt x="134713" y="376993"/>
                  </a:lnTo>
                  <a:lnTo>
                    <a:pt x="135015" y="376057"/>
                  </a:lnTo>
                  <a:lnTo>
                    <a:pt x="135313" y="375122"/>
                  </a:lnTo>
                  <a:lnTo>
                    <a:pt x="135612" y="374186"/>
                  </a:lnTo>
                  <a:lnTo>
                    <a:pt x="135909" y="373251"/>
                  </a:lnTo>
                  <a:lnTo>
                    <a:pt x="136202" y="372315"/>
                  </a:lnTo>
                  <a:lnTo>
                    <a:pt x="136495" y="371380"/>
                  </a:lnTo>
                  <a:lnTo>
                    <a:pt x="136787" y="370444"/>
                  </a:lnTo>
                  <a:lnTo>
                    <a:pt x="137073" y="369509"/>
                  </a:lnTo>
                  <a:lnTo>
                    <a:pt x="137359" y="368573"/>
                  </a:lnTo>
                  <a:lnTo>
                    <a:pt x="137645" y="367638"/>
                  </a:lnTo>
                  <a:lnTo>
                    <a:pt x="137924" y="366702"/>
                  </a:lnTo>
                  <a:lnTo>
                    <a:pt x="138202" y="365767"/>
                  </a:lnTo>
                  <a:lnTo>
                    <a:pt x="138480" y="364832"/>
                  </a:lnTo>
                  <a:lnTo>
                    <a:pt x="138752" y="363896"/>
                  </a:lnTo>
                  <a:lnTo>
                    <a:pt x="139022" y="362961"/>
                  </a:lnTo>
                  <a:lnTo>
                    <a:pt x="139291" y="362025"/>
                  </a:lnTo>
                  <a:lnTo>
                    <a:pt x="139555" y="361090"/>
                  </a:lnTo>
                  <a:lnTo>
                    <a:pt x="139815" y="360154"/>
                  </a:lnTo>
                  <a:lnTo>
                    <a:pt x="140074" y="359219"/>
                  </a:lnTo>
                  <a:lnTo>
                    <a:pt x="140330" y="358283"/>
                  </a:lnTo>
                  <a:lnTo>
                    <a:pt x="140579" y="357348"/>
                  </a:lnTo>
                  <a:lnTo>
                    <a:pt x="140828" y="356412"/>
                  </a:lnTo>
                  <a:lnTo>
                    <a:pt x="141074" y="355477"/>
                  </a:lnTo>
                  <a:lnTo>
                    <a:pt x="141311" y="354541"/>
                  </a:lnTo>
                  <a:lnTo>
                    <a:pt x="141549" y="353606"/>
                  </a:lnTo>
                  <a:lnTo>
                    <a:pt x="141785" y="352670"/>
                  </a:lnTo>
                  <a:lnTo>
                    <a:pt x="142010" y="351735"/>
                  </a:lnTo>
                  <a:lnTo>
                    <a:pt x="142234" y="350800"/>
                  </a:lnTo>
                  <a:lnTo>
                    <a:pt x="142459" y="349864"/>
                  </a:lnTo>
                  <a:lnTo>
                    <a:pt x="142672" y="348929"/>
                  </a:lnTo>
                  <a:lnTo>
                    <a:pt x="142883" y="347993"/>
                  </a:lnTo>
                  <a:lnTo>
                    <a:pt x="143094" y="347058"/>
                  </a:lnTo>
                  <a:lnTo>
                    <a:pt x="143295" y="346122"/>
                  </a:lnTo>
                  <a:lnTo>
                    <a:pt x="143492" y="345187"/>
                  </a:lnTo>
                  <a:lnTo>
                    <a:pt x="143689" y="344251"/>
                  </a:lnTo>
                  <a:lnTo>
                    <a:pt x="143877" y="343316"/>
                  </a:lnTo>
                  <a:lnTo>
                    <a:pt x="144059" y="342380"/>
                  </a:lnTo>
                  <a:lnTo>
                    <a:pt x="144240" y="341445"/>
                  </a:lnTo>
                  <a:lnTo>
                    <a:pt x="144415" y="340509"/>
                  </a:lnTo>
                  <a:lnTo>
                    <a:pt x="144581" y="339574"/>
                  </a:lnTo>
                  <a:lnTo>
                    <a:pt x="144746" y="338638"/>
                  </a:lnTo>
                  <a:lnTo>
                    <a:pt x="144908" y="337703"/>
                  </a:lnTo>
                  <a:lnTo>
                    <a:pt x="145057" y="336768"/>
                  </a:lnTo>
                  <a:lnTo>
                    <a:pt x="145206" y="335832"/>
                  </a:lnTo>
                  <a:lnTo>
                    <a:pt x="145353" y="334897"/>
                  </a:lnTo>
                  <a:lnTo>
                    <a:pt x="145484" y="333961"/>
                  </a:lnTo>
                  <a:lnTo>
                    <a:pt x="145615" y="333026"/>
                  </a:lnTo>
                  <a:lnTo>
                    <a:pt x="145746" y="332090"/>
                  </a:lnTo>
                  <a:lnTo>
                    <a:pt x="145861" y="331155"/>
                  </a:lnTo>
                  <a:lnTo>
                    <a:pt x="145973" y="330219"/>
                  </a:lnTo>
                  <a:lnTo>
                    <a:pt x="146086" y="329284"/>
                  </a:lnTo>
                  <a:lnTo>
                    <a:pt x="146184" y="328348"/>
                  </a:lnTo>
                  <a:lnTo>
                    <a:pt x="146278" y="327413"/>
                  </a:lnTo>
                  <a:lnTo>
                    <a:pt x="146372" y="326477"/>
                  </a:lnTo>
                  <a:lnTo>
                    <a:pt x="146454" y="325542"/>
                  </a:lnTo>
                  <a:lnTo>
                    <a:pt x="146528" y="324606"/>
                  </a:lnTo>
                  <a:lnTo>
                    <a:pt x="146602" y="323671"/>
                  </a:lnTo>
                  <a:lnTo>
                    <a:pt x="146667" y="322736"/>
                  </a:lnTo>
                  <a:lnTo>
                    <a:pt x="146721" y="321800"/>
                  </a:lnTo>
                  <a:lnTo>
                    <a:pt x="146775" y="320865"/>
                  </a:lnTo>
                  <a:lnTo>
                    <a:pt x="146822" y="319929"/>
                  </a:lnTo>
                  <a:lnTo>
                    <a:pt x="146855" y="318994"/>
                  </a:lnTo>
                  <a:lnTo>
                    <a:pt x="146888" y="318058"/>
                  </a:lnTo>
                  <a:lnTo>
                    <a:pt x="146917" y="317123"/>
                  </a:lnTo>
                  <a:lnTo>
                    <a:pt x="146929" y="316187"/>
                  </a:lnTo>
                  <a:lnTo>
                    <a:pt x="146940" y="315252"/>
                  </a:lnTo>
                  <a:lnTo>
                    <a:pt x="146951" y="314316"/>
                  </a:lnTo>
                  <a:lnTo>
                    <a:pt x="146941" y="313381"/>
                  </a:lnTo>
                  <a:lnTo>
                    <a:pt x="146930" y="312445"/>
                  </a:lnTo>
                  <a:lnTo>
                    <a:pt x="146920" y="311510"/>
                  </a:lnTo>
                  <a:lnTo>
                    <a:pt x="146890" y="310574"/>
                  </a:lnTo>
                  <a:lnTo>
                    <a:pt x="146857" y="309639"/>
                  </a:lnTo>
                  <a:lnTo>
                    <a:pt x="146824" y="308704"/>
                  </a:lnTo>
                  <a:lnTo>
                    <a:pt x="146775" y="307768"/>
                  </a:lnTo>
                  <a:lnTo>
                    <a:pt x="146719" y="306833"/>
                  </a:lnTo>
                  <a:lnTo>
                    <a:pt x="146662" y="305897"/>
                  </a:lnTo>
                  <a:lnTo>
                    <a:pt x="146594" y="304962"/>
                  </a:lnTo>
                  <a:lnTo>
                    <a:pt x="146514" y="304026"/>
                  </a:lnTo>
                  <a:lnTo>
                    <a:pt x="146435" y="303091"/>
                  </a:lnTo>
                  <a:lnTo>
                    <a:pt x="146347" y="302155"/>
                  </a:lnTo>
                  <a:lnTo>
                    <a:pt x="146243" y="301220"/>
                  </a:lnTo>
                  <a:lnTo>
                    <a:pt x="146140" y="300284"/>
                  </a:lnTo>
                  <a:lnTo>
                    <a:pt x="146032" y="299349"/>
                  </a:lnTo>
                  <a:lnTo>
                    <a:pt x="145904" y="298413"/>
                  </a:lnTo>
                  <a:lnTo>
                    <a:pt x="145777" y="297478"/>
                  </a:lnTo>
                  <a:lnTo>
                    <a:pt x="145648" y="296542"/>
                  </a:lnTo>
                  <a:lnTo>
                    <a:pt x="145496" y="295607"/>
                  </a:lnTo>
                  <a:lnTo>
                    <a:pt x="145345" y="294672"/>
                  </a:lnTo>
                  <a:lnTo>
                    <a:pt x="145193" y="293736"/>
                  </a:lnTo>
                  <a:lnTo>
                    <a:pt x="145019" y="292801"/>
                  </a:lnTo>
                  <a:lnTo>
                    <a:pt x="144843" y="291865"/>
                  </a:lnTo>
                  <a:lnTo>
                    <a:pt x="144666" y="290930"/>
                  </a:lnTo>
                  <a:lnTo>
                    <a:pt x="144472" y="289994"/>
                  </a:lnTo>
                  <a:lnTo>
                    <a:pt x="144271" y="289059"/>
                  </a:lnTo>
                  <a:lnTo>
                    <a:pt x="144070" y="288123"/>
                  </a:lnTo>
                  <a:lnTo>
                    <a:pt x="143854" y="287188"/>
                  </a:lnTo>
                  <a:lnTo>
                    <a:pt x="143628" y="286252"/>
                  </a:lnTo>
                  <a:lnTo>
                    <a:pt x="143402" y="285317"/>
                  </a:lnTo>
                  <a:lnTo>
                    <a:pt x="143165" y="284381"/>
                  </a:lnTo>
                  <a:lnTo>
                    <a:pt x="142914" y="283446"/>
                  </a:lnTo>
                  <a:lnTo>
                    <a:pt x="142663" y="282510"/>
                  </a:lnTo>
                  <a:lnTo>
                    <a:pt x="142406" y="281575"/>
                  </a:lnTo>
                  <a:lnTo>
                    <a:pt x="142129" y="280640"/>
                  </a:lnTo>
                  <a:lnTo>
                    <a:pt x="141853" y="279704"/>
                  </a:lnTo>
                  <a:lnTo>
                    <a:pt x="141574" y="278769"/>
                  </a:lnTo>
                  <a:lnTo>
                    <a:pt x="141273" y="277833"/>
                  </a:lnTo>
                  <a:lnTo>
                    <a:pt x="140972" y="276898"/>
                  </a:lnTo>
                  <a:lnTo>
                    <a:pt x="140671" y="275962"/>
                  </a:lnTo>
                  <a:lnTo>
                    <a:pt x="140346" y="275027"/>
                  </a:lnTo>
                  <a:lnTo>
                    <a:pt x="140020" y="274091"/>
                  </a:lnTo>
                  <a:lnTo>
                    <a:pt x="139694" y="273156"/>
                  </a:lnTo>
                  <a:lnTo>
                    <a:pt x="139348" y="272220"/>
                  </a:lnTo>
                  <a:lnTo>
                    <a:pt x="138996" y="271285"/>
                  </a:lnTo>
                  <a:lnTo>
                    <a:pt x="138645" y="270349"/>
                  </a:lnTo>
                  <a:lnTo>
                    <a:pt x="138278" y="269414"/>
                  </a:lnTo>
                  <a:lnTo>
                    <a:pt x="137902" y="268478"/>
                  </a:lnTo>
                  <a:lnTo>
                    <a:pt x="137527" y="267543"/>
                  </a:lnTo>
                  <a:lnTo>
                    <a:pt x="137139" y="266608"/>
                  </a:lnTo>
                  <a:lnTo>
                    <a:pt x="136738" y="265672"/>
                  </a:lnTo>
                  <a:lnTo>
                    <a:pt x="136338" y="264737"/>
                  </a:lnTo>
                  <a:lnTo>
                    <a:pt x="135929" y="263801"/>
                  </a:lnTo>
                  <a:lnTo>
                    <a:pt x="135504" y="262866"/>
                  </a:lnTo>
                  <a:lnTo>
                    <a:pt x="135079" y="261930"/>
                  </a:lnTo>
                  <a:lnTo>
                    <a:pt x="134650" y="260995"/>
                  </a:lnTo>
                  <a:lnTo>
                    <a:pt x="134201" y="260059"/>
                  </a:lnTo>
                  <a:lnTo>
                    <a:pt x="133752" y="259124"/>
                  </a:lnTo>
                  <a:lnTo>
                    <a:pt x="133303" y="258188"/>
                  </a:lnTo>
                  <a:lnTo>
                    <a:pt x="132830" y="257253"/>
                  </a:lnTo>
                  <a:lnTo>
                    <a:pt x="132357" y="256317"/>
                  </a:lnTo>
                  <a:lnTo>
                    <a:pt x="131884" y="255382"/>
                  </a:lnTo>
                  <a:lnTo>
                    <a:pt x="131391" y="254446"/>
                  </a:lnTo>
                  <a:lnTo>
                    <a:pt x="130895" y="253511"/>
                  </a:lnTo>
                  <a:lnTo>
                    <a:pt x="130399" y="252576"/>
                  </a:lnTo>
                  <a:lnTo>
                    <a:pt x="129886" y="251640"/>
                  </a:lnTo>
                  <a:lnTo>
                    <a:pt x="129367" y="250705"/>
                  </a:lnTo>
                  <a:lnTo>
                    <a:pt x="128848" y="249769"/>
                  </a:lnTo>
                  <a:lnTo>
                    <a:pt x="128316" y="248834"/>
                  </a:lnTo>
                  <a:lnTo>
                    <a:pt x="127774" y="247898"/>
                  </a:lnTo>
                  <a:lnTo>
                    <a:pt x="127233" y="246963"/>
                  </a:lnTo>
                  <a:lnTo>
                    <a:pt x="126682" y="246027"/>
                  </a:lnTo>
                  <a:lnTo>
                    <a:pt x="126118" y="245092"/>
                  </a:lnTo>
                  <a:lnTo>
                    <a:pt x="125554" y="244156"/>
                  </a:lnTo>
                  <a:lnTo>
                    <a:pt x="124985" y="243221"/>
                  </a:lnTo>
                  <a:lnTo>
                    <a:pt x="124400" y="242285"/>
                  </a:lnTo>
                  <a:lnTo>
                    <a:pt x="123814" y="241350"/>
                  </a:lnTo>
                  <a:lnTo>
                    <a:pt x="123227" y="240414"/>
                  </a:lnTo>
                  <a:lnTo>
                    <a:pt x="122621" y="239479"/>
                  </a:lnTo>
                  <a:lnTo>
                    <a:pt x="122014" y="238544"/>
                  </a:lnTo>
                  <a:lnTo>
                    <a:pt x="121408" y="237608"/>
                  </a:lnTo>
                  <a:lnTo>
                    <a:pt x="120783" y="236673"/>
                  </a:lnTo>
                  <a:lnTo>
                    <a:pt x="120156" y="235737"/>
                  </a:lnTo>
                  <a:lnTo>
                    <a:pt x="119529" y="234802"/>
                  </a:lnTo>
                  <a:lnTo>
                    <a:pt x="118888" y="233866"/>
                  </a:lnTo>
                  <a:lnTo>
                    <a:pt x="118241" y="232931"/>
                  </a:lnTo>
                  <a:lnTo>
                    <a:pt x="117595" y="231995"/>
                  </a:lnTo>
                  <a:lnTo>
                    <a:pt x="116937" y="231060"/>
                  </a:lnTo>
                  <a:lnTo>
                    <a:pt x="116272" y="230124"/>
                  </a:lnTo>
                  <a:lnTo>
                    <a:pt x="115606" y="229189"/>
                  </a:lnTo>
                  <a:lnTo>
                    <a:pt x="114933" y="228253"/>
                  </a:lnTo>
                  <a:lnTo>
                    <a:pt x="114249" y="227318"/>
                  </a:lnTo>
                  <a:lnTo>
                    <a:pt x="113565" y="226382"/>
                  </a:lnTo>
                  <a:lnTo>
                    <a:pt x="112877" y="225447"/>
                  </a:lnTo>
                  <a:lnTo>
                    <a:pt x="112176" y="224512"/>
                  </a:lnTo>
                  <a:lnTo>
                    <a:pt x="111475" y="223576"/>
                  </a:lnTo>
                  <a:lnTo>
                    <a:pt x="110771" y="222641"/>
                  </a:lnTo>
                  <a:lnTo>
                    <a:pt x="110053" y="221705"/>
                  </a:lnTo>
                  <a:lnTo>
                    <a:pt x="109336" y="220770"/>
                  </a:lnTo>
                  <a:lnTo>
                    <a:pt x="108618" y="219834"/>
                  </a:lnTo>
                  <a:lnTo>
                    <a:pt x="107885" y="218899"/>
                  </a:lnTo>
                  <a:lnTo>
                    <a:pt x="107151" y="217963"/>
                  </a:lnTo>
                  <a:lnTo>
                    <a:pt x="106418" y="217028"/>
                  </a:lnTo>
                  <a:lnTo>
                    <a:pt x="105672" y="216092"/>
                  </a:lnTo>
                  <a:lnTo>
                    <a:pt x="104924" y="215157"/>
                  </a:lnTo>
                  <a:lnTo>
                    <a:pt x="104175" y="214221"/>
                  </a:lnTo>
                  <a:lnTo>
                    <a:pt x="103417" y="213286"/>
                  </a:lnTo>
                  <a:lnTo>
                    <a:pt x="102655" y="212350"/>
                  </a:lnTo>
                  <a:lnTo>
                    <a:pt x="101893" y="211415"/>
                  </a:lnTo>
                  <a:lnTo>
                    <a:pt x="101124" y="210480"/>
                  </a:lnTo>
                  <a:lnTo>
                    <a:pt x="100348" y="209544"/>
                  </a:lnTo>
                  <a:lnTo>
                    <a:pt x="99573" y="208609"/>
                  </a:lnTo>
                  <a:lnTo>
                    <a:pt x="98793" y="207673"/>
                  </a:lnTo>
                  <a:lnTo>
                    <a:pt x="98005" y="206738"/>
                  </a:lnTo>
                  <a:lnTo>
                    <a:pt x="97218" y="205802"/>
                  </a:lnTo>
                  <a:lnTo>
                    <a:pt x="96428" y="204867"/>
                  </a:lnTo>
                  <a:lnTo>
                    <a:pt x="95629" y="203931"/>
                  </a:lnTo>
                  <a:lnTo>
                    <a:pt x="94831" y="202996"/>
                  </a:lnTo>
                  <a:lnTo>
                    <a:pt x="94031" y="202060"/>
                  </a:lnTo>
                  <a:lnTo>
                    <a:pt x="93223" y="201125"/>
                  </a:lnTo>
                  <a:lnTo>
                    <a:pt x="92414" y="200189"/>
                  </a:lnTo>
                  <a:lnTo>
                    <a:pt x="91605" y="199254"/>
                  </a:lnTo>
                  <a:lnTo>
                    <a:pt x="90788" y="198318"/>
                  </a:lnTo>
                  <a:lnTo>
                    <a:pt x="89971" y="197383"/>
                  </a:lnTo>
                  <a:lnTo>
                    <a:pt x="89153" y="196448"/>
                  </a:lnTo>
                  <a:lnTo>
                    <a:pt x="88329" y="195512"/>
                  </a:lnTo>
                  <a:lnTo>
                    <a:pt x="87504" y="194577"/>
                  </a:lnTo>
                  <a:lnTo>
                    <a:pt x="86678" y="193641"/>
                  </a:lnTo>
                  <a:lnTo>
                    <a:pt x="85848" y="192706"/>
                  </a:lnTo>
                  <a:lnTo>
                    <a:pt x="85016" y="191770"/>
                  </a:lnTo>
                  <a:lnTo>
                    <a:pt x="84183" y="190835"/>
                  </a:lnTo>
                  <a:lnTo>
                    <a:pt x="83348" y="189899"/>
                  </a:lnTo>
                  <a:lnTo>
                    <a:pt x="82510" y="188964"/>
                  </a:lnTo>
                  <a:lnTo>
                    <a:pt x="81671" y="188028"/>
                  </a:lnTo>
                  <a:lnTo>
                    <a:pt x="80832" y="187093"/>
                  </a:lnTo>
                  <a:lnTo>
                    <a:pt x="79989" y="186157"/>
                  </a:lnTo>
                  <a:lnTo>
                    <a:pt x="79146" y="185222"/>
                  </a:lnTo>
                  <a:lnTo>
                    <a:pt x="78302" y="184286"/>
                  </a:lnTo>
                  <a:lnTo>
                    <a:pt x="77456" y="183351"/>
                  </a:lnTo>
                  <a:lnTo>
                    <a:pt x="76609" y="182416"/>
                  </a:lnTo>
                  <a:lnTo>
                    <a:pt x="75763" y="181480"/>
                  </a:lnTo>
                  <a:lnTo>
                    <a:pt x="74914" y="180545"/>
                  </a:lnTo>
                  <a:lnTo>
                    <a:pt x="74065" y="179609"/>
                  </a:lnTo>
                  <a:lnTo>
                    <a:pt x="73216" y="178674"/>
                  </a:lnTo>
                  <a:lnTo>
                    <a:pt x="72367" y="177738"/>
                  </a:lnTo>
                  <a:lnTo>
                    <a:pt x="71517" y="176803"/>
                  </a:lnTo>
                  <a:lnTo>
                    <a:pt x="70667" y="175867"/>
                  </a:lnTo>
                  <a:lnTo>
                    <a:pt x="69817" y="174932"/>
                  </a:lnTo>
                  <a:lnTo>
                    <a:pt x="68967" y="173996"/>
                  </a:lnTo>
                  <a:lnTo>
                    <a:pt x="68117" y="173061"/>
                  </a:lnTo>
                  <a:lnTo>
                    <a:pt x="67267" y="172125"/>
                  </a:lnTo>
                  <a:lnTo>
                    <a:pt x="66418" y="171190"/>
                  </a:lnTo>
                  <a:lnTo>
                    <a:pt x="65569" y="170254"/>
                  </a:lnTo>
                  <a:lnTo>
                    <a:pt x="64721" y="169319"/>
                  </a:lnTo>
                  <a:lnTo>
                    <a:pt x="63875" y="168384"/>
                  </a:lnTo>
                  <a:lnTo>
                    <a:pt x="63028" y="167448"/>
                  </a:lnTo>
                  <a:lnTo>
                    <a:pt x="62183" y="166513"/>
                  </a:lnTo>
                  <a:lnTo>
                    <a:pt x="61340" y="165577"/>
                  </a:lnTo>
                  <a:lnTo>
                    <a:pt x="60497" y="164642"/>
                  </a:lnTo>
                  <a:lnTo>
                    <a:pt x="59654" y="163706"/>
                  </a:lnTo>
                  <a:lnTo>
                    <a:pt x="58816" y="162771"/>
                  </a:lnTo>
                  <a:lnTo>
                    <a:pt x="57977" y="161835"/>
                  </a:lnTo>
                  <a:lnTo>
                    <a:pt x="57139" y="160900"/>
                  </a:lnTo>
                  <a:lnTo>
                    <a:pt x="56306" y="159964"/>
                  </a:lnTo>
                  <a:lnTo>
                    <a:pt x="55474" y="159029"/>
                  </a:lnTo>
                  <a:lnTo>
                    <a:pt x="54642" y="158093"/>
                  </a:lnTo>
                  <a:lnTo>
                    <a:pt x="53814" y="157158"/>
                  </a:lnTo>
                  <a:lnTo>
                    <a:pt x="52989" y="156222"/>
                  </a:lnTo>
                  <a:lnTo>
                    <a:pt x="52164" y="155287"/>
                  </a:lnTo>
                  <a:lnTo>
                    <a:pt x="51344" y="154352"/>
                  </a:lnTo>
                  <a:lnTo>
                    <a:pt x="50527" y="153416"/>
                  </a:lnTo>
                  <a:lnTo>
                    <a:pt x="49710" y="152481"/>
                  </a:lnTo>
                  <a:lnTo>
                    <a:pt x="48897" y="151545"/>
                  </a:lnTo>
                  <a:lnTo>
                    <a:pt x="48090" y="150610"/>
                  </a:lnTo>
                  <a:lnTo>
                    <a:pt x="47282" y="149674"/>
                  </a:lnTo>
                  <a:lnTo>
                    <a:pt x="46477" y="148739"/>
                  </a:lnTo>
                  <a:lnTo>
                    <a:pt x="45681" y="147803"/>
                  </a:lnTo>
                  <a:lnTo>
                    <a:pt x="44884" y="146868"/>
                  </a:lnTo>
                  <a:lnTo>
                    <a:pt x="44088" y="145932"/>
                  </a:lnTo>
                  <a:lnTo>
                    <a:pt x="43303" y="144997"/>
                  </a:lnTo>
                  <a:lnTo>
                    <a:pt x="42519" y="144061"/>
                  </a:lnTo>
                  <a:lnTo>
                    <a:pt x="41734" y="143126"/>
                  </a:lnTo>
                  <a:lnTo>
                    <a:pt x="40961" y="142190"/>
                  </a:lnTo>
                  <a:lnTo>
                    <a:pt x="40189" y="141255"/>
                  </a:lnTo>
                  <a:lnTo>
                    <a:pt x="39417" y="140320"/>
                  </a:lnTo>
                  <a:lnTo>
                    <a:pt x="38656" y="139384"/>
                  </a:lnTo>
                  <a:lnTo>
                    <a:pt x="37898" y="138449"/>
                  </a:lnTo>
                  <a:lnTo>
                    <a:pt x="37141" y="137513"/>
                  </a:lnTo>
                  <a:lnTo>
                    <a:pt x="36392" y="136578"/>
                  </a:lnTo>
                  <a:lnTo>
                    <a:pt x="35650" y="135642"/>
                  </a:lnTo>
                  <a:lnTo>
                    <a:pt x="34907" y="134707"/>
                  </a:lnTo>
                  <a:lnTo>
                    <a:pt x="34172" y="133771"/>
                  </a:lnTo>
                  <a:lnTo>
                    <a:pt x="33446" y="132836"/>
                  </a:lnTo>
                  <a:lnTo>
                    <a:pt x="32719" y="131900"/>
                  </a:lnTo>
                  <a:lnTo>
                    <a:pt x="31998" y="130965"/>
                  </a:lnTo>
                  <a:lnTo>
                    <a:pt x="31290" y="130029"/>
                  </a:lnTo>
                  <a:lnTo>
                    <a:pt x="30581" y="129094"/>
                  </a:lnTo>
                  <a:lnTo>
                    <a:pt x="29874" y="128158"/>
                  </a:lnTo>
                  <a:lnTo>
                    <a:pt x="29184" y="127223"/>
                  </a:lnTo>
                  <a:lnTo>
                    <a:pt x="28494" y="126288"/>
                  </a:lnTo>
                  <a:lnTo>
                    <a:pt x="27804" y="125352"/>
                  </a:lnTo>
                  <a:lnTo>
                    <a:pt x="27132" y="124417"/>
                  </a:lnTo>
                  <a:lnTo>
                    <a:pt x="26461" y="123481"/>
                  </a:lnTo>
                  <a:lnTo>
                    <a:pt x="25791" y="122546"/>
                  </a:lnTo>
                  <a:lnTo>
                    <a:pt x="25137" y="121610"/>
                  </a:lnTo>
                  <a:lnTo>
                    <a:pt x="24486" y="120675"/>
                  </a:lnTo>
                  <a:lnTo>
                    <a:pt x="23836" y="119739"/>
                  </a:lnTo>
                  <a:lnTo>
                    <a:pt x="23200" y="118804"/>
                  </a:lnTo>
                  <a:lnTo>
                    <a:pt x="22571" y="117868"/>
                  </a:lnTo>
                  <a:lnTo>
                    <a:pt x="21943" y="116933"/>
                  </a:lnTo>
                  <a:lnTo>
                    <a:pt x="21325" y="115997"/>
                  </a:lnTo>
                  <a:lnTo>
                    <a:pt x="20719" y="115062"/>
                  </a:lnTo>
                  <a:lnTo>
                    <a:pt x="20113" y="114126"/>
                  </a:lnTo>
                  <a:lnTo>
                    <a:pt x="19514" y="113191"/>
                  </a:lnTo>
                  <a:lnTo>
                    <a:pt x="18931" y="112256"/>
                  </a:lnTo>
                  <a:lnTo>
                    <a:pt x="18348" y="111320"/>
                  </a:lnTo>
                  <a:lnTo>
                    <a:pt x="17770" y="110385"/>
                  </a:lnTo>
                  <a:lnTo>
                    <a:pt x="17212" y="109449"/>
                  </a:lnTo>
                  <a:lnTo>
                    <a:pt x="16653" y="108514"/>
                  </a:lnTo>
                  <a:lnTo>
                    <a:pt x="16095" y="107578"/>
                  </a:lnTo>
                  <a:lnTo>
                    <a:pt x="15562" y="106643"/>
                  </a:lnTo>
                  <a:lnTo>
                    <a:pt x="15028" y="105707"/>
                  </a:lnTo>
                  <a:lnTo>
                    <a:pt x="14495" y="104772"/>
                  </a:lnTo>
                  <a:lnTo>
                    <a:pt x="13984" y="103836"/>
                  </a:lnTo>
                  <a:lnTo>
                    <a:pt x="13476" y="102901"/>
                  </a:lnTo>
                  <a:lnTo>
                    <a:pt x="12969" y="101965"/>
                  </a:lnTo>
                  <a:lnTo>
                    <a:pt x="12481" y="101030"/>
                  </a:lnTo>
                  <a:lnTo>
                    <a:pt x="12000" y="100094"/>
                  </a:lnTo>
                  <a:lnTo>
                    <a:pt x="11519" y="99159"/>
                  </a:lnTo>
                  <a:lnTo>
                    <a:pt x="11054" y="98224"/>
                  </a:lnTo>
                  <a:lnTo>
                    <a:pt x="10600" y="97288"/>
                  </a:lnTo>
                  <a:lnTo>
                    <a:pt x="10147" y="96353"/>
                  </a:lnTo>
                  <a:lnTo>
                    <a:pt x="9705" y="95417"/>
                  </a:lnTo>
                  <a:lnTo>
                    <a:pt x="9280" y="94482"/>
                  </a:lnTo>
                  <a:lnTo>
                    <a:pt x="8855" y="93546"/>
                  </a:lnTo>
                  <a:lnTo>
                    <a:pt x="8438" y="92611"/>
                  </a:lnTo>
                  <a:lnTo>
                    <a:pt x="8042" y="91675"/>
                  </a:lnTo>
                  <a:lnTo>
                    <a:pt x="7645" y="90740"/>
                  </a:lnTo>
                  <a:lnTo>
                    <a:pt x="7252" y="89804"/>
                  </a:lnTo>
                  <a:lnTo>
                    <a:pt x="6885" y="88869"/>
                  </a:lnTo>
                  <a:lnTo>
                    <a:pt x="6519" y="87933"/>
                  </a:lnTo>
                  <a:lnTo>
                    <a:pt x="6152" y="86998"/>
                  </a:lnTo>
                  <a:lnTo>
                    <a:pt x="5814" y="86062"/>
                  </a:lnTo>
                  <a:lnTo>
                    <a:pt x="5478" y="85127"/>
                  </a:lnTo>
                  <a:lnTo>
                    <a:pt x="5141" y="84192"/>
                  </a:lnTo>
                  <a:lnTo>
                    <a:pt x="4829" y="83256"/>
                  </a:lnTo>
                  <a:lnTo>
                    <a:pt x="4523" y="82321"/>
                  </a:lnTo>
                  <a:lnTo>
                    <a:pt x="4217" y="81385"/>
                  </a:lnTo>
                  <a:lnTo>
                    <a:pt x="3931" y="80450"/>
                  </a:lnTo>
                  <a:lnTo>
                    <a:pt x="3656" y="79514"/>
                  </a:lnTo>
                  <a:lnTo>
                    <a:pt x="3382" y="78579"/>
                  </a:lnTo>
                  <a:lnTo>
                    <a:pt x="3122" y="77643"/>
                  </a:lnTo>
                  <a:lnTo>
                    <a:pt x="2879" y="76708"/>
                  </a:lnTo>
                  <a:lnTo>
                    <a:pt x="2636" y="75772"/>
                  </a:lnTo>
                  <a:lnTo>
                    <a:pt x="2403" y="74837"/>
                  </a:lnTo>
                  <a:lnTo>
                    <a:pt x="2193" y="73901"/>
                  </a:lnTo>
                  <a:lnTo>
                    <a:pt x="1982" y="72966"/>
                  </a:lnTo>
                  <a:lnTo>
                    <a:pt x="1776" y="72030"/>
                  </a:lnTo>
                  <a:lnTo>
                    <a:pt x="1598" y="71095"/>
                  </a:lnTo>
                  <a:lnTo>
                    <a:pt x="1420" y="70160"/>
                  </a:lnTo>
                  <a:lnTo>
                    <a:pt x="1241" y="69224"/>
                  </a:lnTo>
                  <a:lnTo>
                    <a:pt x="1096" y="68289"/>
                  </a:lnTo>
                  <a:lnTo>
                    <a:pt x="950" y="67353"/>
                  </a:lnTo>
                  <a:lnTo>
                    <a:pt x="805" y="66418"/>
                  </a:lnTo>
                  <a:lnTo>
                    <a:pt x="687" y="65482"/>
                  </a:lnTo>
                  <a:lnTo>
                    <a:pt x="574" y="64547"/>
                  </a:lnTo>
                  <a:lnTo>
                    <a:pt x="462" y="63611"/>
                  </a:lnTo>
                  <a:lnTo>
                    <a:pt x="372" y="62676"/>
                  </a:lnTo>
                  <a:lnTo>
                    <a:pt x="293" y="61740"/>
                  </a:lnTo>
                  <a:lnTo>
                    <a:pt x="214" y="60805"/>
                  </a:lnTo>
                  <a:lnTo>
                    <a:pt x="153" y="59869"/>
                  </a:lnTo>
                  <a:lnTo>
                    <a:pt x="107" y="58934"/>
                  </a:lnTo>
                  <a:lnTo>
                    <a:pt x="61" y="57998"/>
                  </a:lnTo>
                  <a:lnTo>
                    <a:pt x="28" y="57063"/>
                  </a:lnTo>
                  <a:lnTo>
                    <a:pt x="16" y="56128"/>
                  </a:lnTo>
                  <a:lnTo>
                    <a:pt x="4" y="55192"/>
                  </a:lnTo>
                  <a:lnTo>
                    <a:pt x="0" y="54257"/>
                  </a:lnTo>
                  <a:lnTo>
                    <a:pt x="21" y="53321"/>
                  </a:lnTo>
                  <a:lnTo>
                    <a:pt x="43" y="52386"/>
                  </a:lnTo>
                  <a:lnTo>
                    <a:pt x="67" y="51450"/>
                  </a:lnTo>
                  <a:lnTo>
                    <a:pt x="122" y="50515"/>
                  </a:lnTo>
                  <a:lnTo>
                    <a:pt x="178" y="49579"/>
                  </a:lnTo>
                  <a:lnTo>
                    <a:pt x="234" y="48644"/>
                  </a:lnTo>
                  <a:lnTo>
                    <a:pt x="320" y="47708"/>
                  </a:lnTo>
                  <a:lnTo>
                    <a:pt x="409" y="46773"/>
                  </a:lnTo>
                  <a:lnTo>
                    <a:pt x="498" y="45837"/>
                  </a:lnTo>
                  <a:lnTo>
                    <a:pt x="613" y="44902"/>
                  </a:lnTo>
                  <a:lnTo>
                    <a:pt x="736" y="43966"/>
                  </a:lnTo>
                  <a:lnTo>
                    <a:pt x="859" y="43031"/>
                  </a:lnTo>
                  <a:lnTo>
                    <a:pt x="1002" y="42096"/>
                  </a:lnTo>
                  <a:lnTo>
                    <a:pt x="1159" y="41160"/>
                  </a:lnTo>
                  <a:lnTo>
                    <a:pt x="1316" y="40225"/>
                  </a:lnTo>
                  <a:lnTo>
                    <a:pt x="1487" y="39289"/>
                  </a:lnTo>
                  <a:lnTo>
                    <a:pt x="1677" y="38354"/>
                  </a:lnTo>
                  <a:lnTo>
                    <a:pt x="1868" y="37418"/>
                  </a:lnTo>
                  <a:lnTo>
                    <a:pt x="2067" y="36483"/>
                  </a:lnTo>
                  <a:lnTo>
                    <a:pt x="2291" y="35547"/>
                  </a:lnTo>
                  <a:lnTo>
                    <a:pt x="2514" y="34612"/>
                  </a:lnTo>
                  <a:lnTo>
                    <a:pt x="2742" y="33676"/>
                  </a:lnTo>
                  <a:lnTo>
                    <a:pt x="2999" y="32741"/>
                  </a:lnTo>
                  <a:lnTo>
                    <a:pt x="3256" y="31805"/>
                  </a:lnTo>
                  <a:lnTo>
                    <a:pt x="3512" y="30870"/>
                  </a:lnTo>
                  <a:lnTo>
                    <a:pt x="3801" y="29934"/>
                  </a:lnTo>
                  <a:lnTo>
                    <a:pt x="4090" y="28999"/>
                  </a:lnTo>
                  <a:lnTo>
                    <a:pt x="4380" y="28064"/>
                  </a:lnTo>
                  <a:lnTo>
                    <a:pt x="4696" y="27128"/>
                  </a:lnTo>
                  <a:lnTo>
                    <a:pt x="5018" y="26193"/>
                  </a:lnTo>
                  <a:lnTo>
                    <a:pt x="5340" y="25257"/>
                  </a:lnTo>
                  <a:lnTo>
                    <a:pt x="5683" y="24322"/>
                  </a:lnTo>
                  <a:lnTo>
                    <a:pt x="6038" y="23386"/>
                  </a:lnTo>
                  <a:lnTo>
                    <a:pt x="6392" y="22451"/>
                  </a:lnTo>
                  <a:lnTo>
                    <a:pt x="6762" y="21515"/>
                  </a:lnTo>
                  <a:lnTo>
                    <a:pt x="7148" y="20580"/>
                  </a:lnTo>
                  <a:lnTo>
                    <a:pt x="7534" y="19644"/>
                  </a:lnTo>
                  <a:lnTo>
                    <a:pt x="7931" y="18709"/>
                  </a:lnTo>
                  <a:lnTo>
                    <a:pt x="8348" y="17773"/>
                  </a:lnTo>
                  <a:lnTo>
                    <a:pt x="8766" y="16838"/>
                  </a:lnTo>
                  <a:lnTo>
                    <a:pt x="9189" y="15902"/>
                  </a:lnTo>
                  <a:lnTo>
                    <a:pt x="9637" y="14967"/>
                  </a:lnTo>
                  <a:lnTo>
                    <a:pt x="10086" y="14032"/>
                  </a:lnTo>
                  <a:lnTo>
                    <a:pt x="10535" y="13096"/>
                  </a:lnTo>
                  <a:lnTo>
                    <a:pt x="11013" y="12161"/>
                  </a:lnTo>
                  <a:lnTo>
                    <a:pt x="11492" y="11225"/>
                  </a:lnTo>
                  <a:lnTo>
                    <a:pt x="11971" y="10290"/>
                  </a:lnTo>
                  <a:lnTo>
                    <a:pt x="12475" y="9354"/>
                  </a:lnTo>
                  <a:lnTo>
                    <a:pt x="12984" y="8419"/>
                  </a:lnTo>
                  <a:lnTo>
                    <a:pt x="13492" y="7483"/>
                  </a:lnTo>
                  <a:lnTo>
                    <a:pt x="14021" y="6548"/>
                  </a:lnTo>
                  <a:lnTo>
                    <a:pt x="14559" y="5612"/>
                  </a:lnTo>
                  <a:lnTo>
                    <a:pt x="15097" y="4677"/>
                  </a:lnTo>
                  <a:lnTo>
                    <a:pt x="15650" y="3741"/>
                  </a:lnTo>
                  <a:lnTo>
                    <a:pt x="16217" y="2806"/>
                  </a:lnTo>
                  <a:lnTo>
                    <a:pt x="16783" y="1870"/>
                  </a:lnTo>
                  <a:lnTo>
                    <a:pt x="17360" y="935"/>
                  </a:lnTo>
                  <a:lnTo>
                    <a:pt x="17954" y="0"/>
                  </a:lnTo>
                  <a:lnTo>
                    <a:pt x="488789" y="0"/>
                  </a:lnTo>
                  <a:lnTo>
                    <a:pt x="489383" y="935"/>
                  </a:lnTo>
                  <a:lnTo>
                    <a:pt x="489960" y="1870"/>
                  </a:lnTo>
                  <a:lnTo>
                    <a:pt x="490526" y="2806"/>
                  </a:lnTo>
                  <a:lnTo>
                    <a:pt x="491093" y="3741"/>
                  </a:lnTo>
                  <a:lnTo>
                    <a:pt x="491646" y="4677"/>
                  </a:lnTo>
                  <a:lnTo>
                    <a:pt x="492184" y="5612"/>
                  </a:lnTo>
                  <a:lnTo>
                    <a:pt x="492722" y="6548"/>
                  </a:lnTo>
                  <a:lnTo>
                    <a:pt x="493251" y="7483"/>
                  </a:lnTo>
                  <a:lnTo>
                    <a:pt x="493759" y="8419"/>
                  </a:lnTo>
                  <a:lnTo>
                    <a:pt x="494268" y="9354"/>
                  </a:lnTo>
                  <a:lnTo>
                    <a:pt x="494772" y="10290"/>
                  </a:lnTo>
                  <a:lnTo>
                    <a:pt x="495251" y="11225"/>
                  </a:lnTo>
                  <a:lnTo>
                    <a:pt x="495730" y="12161"/>
                  </a:lnTo>
                  <a:lnTo>
                    <a:pt x="496208" y="13096"/>
                  </a:lnTo>
                  <a:lnTo>
                    <a:pt x="496657" y="14032"/>
                  </a:lnTo>
                  <a:lnTo>
                    <a:pt x="497106" y="14967"/>
                  </a:lnTo>
                  <a:lnTo>
                    <a:pt x="497554" y="15902"/>
                  </a:lnTo>
                  <a:lnTo>
                    <a:pt x="497977" y="16838"/>
                  </a:lnTo>
                  <a:lnTo>
                    <a:pt x="498395" y="17773"/>
                  </a:lnTo>
                  <a:lnTo>
                    <a:pt x="498812" y="18709"/>
                  </a:lnTo>
                  <a:lnTo>
                    <a:pt x="499209" y="19644"/>
                  </a:lnTo>
                  <a:lnTo>
                    <a:pt x="499595" y="20580"/>
                  </a:lnTo>
                  <a:lnTo>
                    <a:pt x="499981" y="21515"/>
                  </a:lnTo>
                  <a:lnTo>
                    <a:pt x="500351" y="22451"/>
                  </a:lnTo>
                  <a:lnTo>
                    <a:pt x="500705" y="23386"/>
                  </a:lnTo>
                  <a:lnTo>
                    <a:pt x="501060" y="24322"/>
                  </a:lnTo>
                  <a:lnTo>
                    <a:pt x="501403" y="25257"/>
                  </a:lnTo>
                  <a:lnTo>
                    <a:pt x="501725" y="26193"/>
                  </a:lnTo>
                  <a:lnTo>
                    <a:pt x="502047" y="27128"/>
                  </a:lnTo>
                  <a:lnTo>
                    <a:pt x="502363" y="28064"/>
                  </a:lnTo>
                  <a:lnTo>
                    <a:pt x="502653" y="28999"/>
                  </a:lnTo>
                  <a:lnTo>
                    <a:pt x="502942" y="29934"/>
                  </a:lnTo>
                  <a:lnTo>
                    <a:pt x="503231" y="30870"/>
                  </a:lnTo>
                  <a:lnTo>
                    <a:pt x="503488" y="31805"/>
                  </a:lnTo>
                  <a:lnTo>
                    <a:pt x="503744" y="32741"/>
                  </a:lnTo>
                  <a:lnTo>
                    <a:pt x="504001" y="33676"/>
                  </a:lnTo>
                  <a:lnTo>
                    <a:pt x="504229" y="34612"/>
                  </a:lnTo>
                  <a:lnTo>
                    <a:pt x="504452" y="35547"/>
                  </a:lnTo>
                  <a:lnTo>
                    <a:pt x="504676" y="36483"/>
                  </a:lnTo>
                  <a:lnTo>
                    <a:pt x="504876" y="37418"/>
                  </a:lnTo>
                  <a:lnTo>
                    <a:pt x="505066" y="38354"/>
                  </a:lnTo>
                  <a:lnTo>
                    <a:pt x="505256" y="39289"/>
                  </a:lnTo>
                  <a:lnTo>
                    <a:pt x="505427" y="40225"/>
                  </a:lnTo>
                  <a:lnTo>
                    <a:pt x="505584" y="41160"/>
                  </a:lnTo>
                  <a:lnTo>
                    <a:pt x="505741" y="42096"/>
                  </a:lnTo>
                  <a:lnTo>
                    <a:pt x="505884" y="43031"/>
                  </a:lnTo>
                  <a:lnTo>
                    <a:pt x="506007" y="43966"/>
                  </a:lnTo>
                  <a:lnTo>
                    <a:pt x="506130" y="44902"/>
                  </a:lnTo>
                  <a:lnTo>
                    <a:pt x="506245" y="45837"/>
                  </a:lnTo>
                  <a:lnTo>
                    <a:pt x="506334" y="46773"/>
                  </a:lnTo>
                  <a:lnTo>
                    <a:pt x="506424" y="47708"/>
                  </a:lnTo>
                  <a:lnTo>
                    <a:pt x="506509" y="48644"/>
                  </a:lnTo>
                  <a:lnTo>
                    <a:pt x="506565" y="49579"/>
                  </a:lnTo>
                  <a:lnTo>
                    <a:pt x="506621" y="50515"/>
                  </a:lnTo>
                  <a:lnTo>
                    <a:pt x="506676" y="51450"/>
                  </a:lnTo>
                  <a:lnTo>
                    <a:pt x="506700" y="52386"/>
                  </a:lnTo>
                  <a:lnTo>
                    <a:pt x="506722" y="53321"/>
                  </a:lnTo>
                  <a:lnTo>
                    <a:pt x="506744" y="54257"/>
                  </a:lnTo>
                  <a:lnTo>
                    <a:pt x="506739" y="55192"/>
                  </a:lnTo>
                  <a:lnTo>
                    <a:pt x="506727" y="56128"/>
                  </a:lnTo>
                  <a:lnTo>
                    <a:pt x="506715" y="57063"/>
                  </a:lnTo>
                  <a:lnTo>
                    <a:pt x="506682" y="57998"/>
                  </a:lnTo>
                  <a:lnTo>
                    <a:pt x="506636" y="58934"/>
                  </a:lnTo>
                  <a:lnTo>
                    <a:pt x="506591" y="59869"/>
                  </a:lnTo>
                  <a:lnTo>
                    <a:pt x="506529" y="60805"/>
                  </a:lnTo>
                  <a:lnTo>
                    <a:pt x="506450" y="61740"/>
                  </a:lnTo>
                  <a:lnTo>
                    <a:pt x="506371" y="62676"/>
                  </a:lnTo>
                  <a:lnTo>
                    <a:pt x="506281" y="63611"/>
                  </a:lnTo>
                  <a:lnTo>
                    <a:pt x="506169" y="64547"/>
                  </a:lnTo>
                  <a:lnTo>
                    <a:pt x="506056" y="65482"/>
                  </a:lnTo>
                  <a:lnTo>
                    <a:pt x="505939" y="66418"/>
                  </a:lnTo>
                  <a:lnTo>
                    <a:pt x="505793" y="67353"/>
                  </a:lnTo>
                  <a:lnTo>
                    <a:pt x="505648" y="68289"/>
                  </a:lnTo>
                  <a:lnTo>
                    <a:pt x="505502" y="69224"/>
                  </a:lnTo>
                  <a:lnTo>
                    <a:pt x="505324" y="70160"/>
                  </a:lnTo>
                  <a:lnTo>
                    <a:pt x="505145" y="71095"/>
                  </a:lnTo>
                  <a:lnTo>
                    <a:pt x="504967" y="72030"/>
                  </a:lnTo>
                  <a:lnTo>
                    <a:pt x="504761" y="72966"/>
                  </a:lnTo>
                  <a:lnTo>
                    <a:pt x="504550" y="73901"/>
                  </a:lnTo>
                  <a:lnTo>
                    <a:pt x="504340" y="74837"/>
                  </a:lnTo>
                  <a:lnTo>
                    <a:pt x="504107" y="75772"/>
                  </a:lnTo>
                  <a:lnTo>
                    <a:pt x="503864" y="76708"/>
                  </a:lnTo>
                  <a:lnTo>
                    <a:pt x="503621" y="77643"/>
                  </a:lnTo>
                  <a:lnTo>
                    <a:pt x="503361" y="78579"/>
                  </a:lnTo>
                  <a:lnTo>
                    <a:pt x="503087" y="79514"/>
                  </a:lnTo>
                  <a:lnTo>
                    <a:pt x="502812" y="80450"/>
                  </a:lnTo>
                  <a:lnTo>
                    <a:pt x="502526" y="81385"/>
                  </a:lnTo>
                  <a:lnTo>
                    <a:pt x="502220" y="82321"/>
                  </a:lnTo>
                  <a:lnTo>
                    <a:pt x="501914" y="83256"/>
                  </a:lnTo>
                  <a:lnTo>
                    <a:pt x="501602" y="84192"/>
                  </a:lnTo>
                  <a:lnTo>
                    <a:pt x="501265" y="85127"/>
                  </a:lnTo>
                  <a:lnTo>
                    <a:pt x="500929" y="86062"/>
                  </a:lnTo>
                  <a:lnTo>
                    <a:pt x="500591" y="86998"/>
                  </a:lnTo>
                  <a:lnTo>
                    <a:pt x="500224" y="87933"/>
                  </a:lnTo>
                  <a:lnTo>
                    <a:pt x="499858" y="88869"/>
                  </a:lnTo>
                  <a:lnTo>
                    <a:pt x="499491" y="89804"/>
                  </a:lnTo>
                  <a:lnTo>
                    <a:pt x="499098" y="90740"/>
                  </a:lnTo>
                  <a:lnTo>
                    <a:pt x="498702" y="91675"/>
                  </a:lnTo>
                  <a:lnTo>
                    <a:pt x="498305" y="92611"/>
                  </a:lnTo>
                  <a:lnTo>
                    <a:pt x="497888" y="93546"/>
                  </a:lnTo>
                  <a:lnTo>
                    <a:pt x="497463" y="94482"/>
                  </a:lnTo>
                  <a:lnTo>
                    <a:pt x="497038" y="95417"/>
                  </a:lnTo>
                  <a:lnTo>
                    <a:pt x="496596" y="96353"/>
                  </a:lnTo>
                  <a:lnTo>
                    <a:pt x="496143" y="97288"/>
                  </a:lnTo>
                  <a:lnTo>
                    <a:pt x="495689" y="98224"/>
                  </a:lnTo>
                  <a:lnTo>
                    <a:pt x="495224" y="99159"/>
                  </a:lnTo>
                  <a:lnTo>
                    <a:pt x="494743" y="100094"/>
                  </a:lnTo>
                  <a:lnTo>
                    <a:pt x="494263" y="101030"/>
                  </a:lnTo>
                  <a:lnTo>
                    <a:pt x="493774" y="101965"/>
                  </a:lnTo>
                  <a:lnTo>
                    <a:pt x="493267" y="102901"/>
                  </a:lnTo>
                  <a:lnTo>
                    <a:pt x="492759" y="103836"/>
                  </a:lnTo>
                  <a:lnTo>
                    <a:pt x="492248" y="104772"/>
                  </a:lnTo>
                  <a:lnTo>
                    <a:pt x="491715" y="105707"/>
                  </a:lnTo>
                  <a:lnTo>
                    <a:pt x="491182" y="106643"/>
                  </a:lnTo>
                  <a:lnTo>
                    <a:pt x="490648" y="107578"/>
                  </a:lnTo>
                  <a:lnTo>
                    <a:pt x="490090" y="108514"/>
                  </a:lnTo>
                  <a:lnTo>
                    <a:pt x="489532" y="109449"/>
                  </a:lnTo>
                  <a:lnTo>
                    <a:pt x="488973" y="110385"/>
                  </a:lnTo>
                  <a:lnTo>
                    <a:pt x="488395" y="111320"/>
                  </a:lnTo>
                  <a:lnTo>
                    <a:pt x="487812" y="112256"/>
                  </a:lnTo>
                  <a:lnTo>
                    <a:pt x="487229" y="113191"/>
                  </a:lnTo>
                  <a:lnTo>
                    <a:pt x="486631" y="114126"/>
                  </a:lnTo>
                  <a:lnTo>
                    <a:pt x="486024" y="115062"/>
                  </a:lnTo>
                  <a:lnTo>
                    <a:pt x="485418" y="115997"/>
                  </a:lnTo>
                  <a:lnTo>
                    <a:pt x="484801" y="116933"/>
                  </a:lnTo>
                  <a:lnTo>
                    <a:pt x="484172" y="117868"/>
                  </a:lnTo>
                  <a:lnTo>
                    <a:pt x="483543" y="118804"/>
                  </a:lnTo>
                  <a:lnTo>
                    <a:pt x="482907" y="119739"/>
                  </a:lnTo>
                  <a:lnTo>
                    <a:pt x="482257" y="120675"/>
                  </a:lnTo>
                  <a:lnTo>
                    <a:pt x="481606" y="121610"/>
                  </a:lnTo>
                  <a:lnTo>
                    <a:pt x="480952" y="122546"/>
                  </a:lnTo>
                  <a:lnTo>
                    <a:pt x="480282" y="123481"/>
                  </a:lnTo>
                  <a:lnTo>
                    <a:pt x="479611" y="124417"/>
                  </a:lnTo>
                  <a:lnTo>
                    <a:pt x="478940" y="125352"/>
                  </a:lnTo>
                  <a:lnTo>
                    <a:pt x="478249" y="126288"/>
                  </a:lnTo>
                  <a:lnTo>
                    <a:pt x="477559" y="127223"/>
                  </a:lnTo>
                  <a:lnTo>
                    <a:pt x="476869" y="128158"/>
                  </a:lnTo>
                  <a:lnTo>
                    <a:pt x="476162" y="129094"/>
                  </a:lnTo>
                  <a:lnTo>
                    <a:pt x="475454" y="130029"/>
                  </a:lnTo>
                  <a:lnTo>
                    <a:pt x="474745" y="130965"/>
                  </a:lnTo>
                  <a:lnTo>
                    <a:pt x="474024" y="131900"/>
                  </a:lnTo>
                  <a:lnTo>
                    <a:pt x="473297" y="132836"/>
                  </a:lnTo>
                  <a:lnTo>
                    <a:pt x="472571" y="133771"/>
                  </a:lnTo>
                  <a:lnTo>
                    <a:pt x="471836" y="134707"/>
                  </a:lnTo>
                  <a:lnTo>
                    <a:pt x="471094" y="135642"/>
                  </a:lnTo>
                  <a:lnTo>
                    <a:pt x="470351" y="136578"/>
                  </a:lnTo>
                  <a:lnTo>
                    <a:pt x="469602" y="137513"/>
                  </a:lnTo>
                  <a:lnTo>
                    <a:pt x="468845" y="138449"/>
                  </a:lnTo>
                  <a:lnTo>
                    <a:pt x="468087" y="139384"/>
                  </a:lnTo>
                  <a:lnTo>
                    <a:pt x="467326" y="140320"/>
                  </a:lnTo>
                  <a:lnTo>
                    <a:pt x="466554" y="141255"/>
                  </a:lnTo>
                  <a:lnTo>
                    <a:pt x="465782" y="142190"/>
                  </a:lnTo>
                  <a:lnTo>
                    <a:pt x="465009" y="143126"/>
                  </a:lnTo>
                  <a:lnTo>
                    <a:pt x="464224" y="144061"/>
                  </a:lnTo>
                  <a:lnTo>
                    <a:pt x="463440" y="144997"/>
                  </a:lnTo>
                  <a:lnTo>
                    <a:pt x="462655" y="145932"/>
                  </a:lnTo>
                  <a:lnTo>
                    <a:pt x="461859" y="146868"/>
                  </a:lnTo>
                  <a:lnTo>
                    <a:pt x="461062" y="147803"/>
                  </a:lnTo>
                  <a:lnTo>
                    <a:pt x="460266" y="148739"/>
                  </a:lnTo>
                  <a:lnTo>
                    <a:pt x="459461" y="149674"/>
                  </a:lnTo>
                  <a:lnTo>
                    <a:pt x="458654" y="150610"/>
                  </a:lnTo>
                  <a:lnTo>
                    <a:pt x="457846" y="151545"/>
                  </a:lnTo>
                  <a:lnTo>
                    <a:pt x="457033" y="152481"/>
                  </a:lnTo>
                  <a:lnTo>
                    <a:pt x="456216" y="153416"/>
                  </a:lnTo>
                  <a:lnTo>
                    <a:pt x="455400" y="154352"/>
                  </a:lnTo>
                  <a:lnTo>
                    <a:pt x="454579" y="155287"/>
                  </a:lnTo>
                  <a:lnTo>
                    <a:pt x="453754" y="156222"/>
                  </a:lnTo>
                  <a:lnTo>
                    <a:pt x="452929" y="157158"/>
                  </a:lnTo>
                  <a:lnTo>
                    <a:pt x="452101" y="158093"/>
                  </a:lnTo>
                  <a:lnTo>
                    <a:pt x="451269" y="159029"/>
                  </a:lnTo>
                  <a:lnTo>
                    <a:pt x="450437" y="159964"/>
                  </a:lnTo>
                  <a:lnTo>
                    <a:pt x="449604" y="160900"/>
                  </a:lnTo>
                  <a:lnTo>
                    <a:pt x="448766" y="161835"/>
                  </a:lnTo>
                  <a:lnTo>
                    <a:pt x="447927" y="162771"/>
                  </a:lnTo>
                  <a:lnTo>
                    <a:pt x="447089" y="163706"/>
                  </a:lnTo>
                  <a:lnTo>
                    <a:pt x="446246" y="164642"/>
                  </a:lnTo>
                  <a:lnTo>
                    <a:pt x="445403" y="165577"/>
                  </a:lnTo>
                  <a:lnTo>
                    <a:pt x="444561" y="166513"/>
                  </a:lnTo>
                  <a:lnTo>
                    <a:pt x="443715" y="167448"/>
                  </a:lnTo>
                  <a:lnTo>
                    <a:pt x="442868" y="168384"/>
                  </a:lnTo>
                  <a:lnTo>
                    <a:pt x="442022" y="169319"/>
                  </a:lnTo>
                  <a:lnTo>
                    <a:pt x="441174" y="170254"/>
                  </a:lnTo>
                  <a:lnTo>
                    <a:pt x="440325" y="171190"/>
                  </a:lnTo>
                  <a:lnTo>
                    <a:pt x="439476" y="172125"/>
                  </a:lnTo>
                  <a:lnTo>
                    <a:pt x="438626" y="173061"/>
                  </a:lnTo>
                  <a:lnTo>
                    <a:pt x="437776" y="173996"/>
                  </a:lnTo>
                  <a:lnTo>
                    <a:pt x="436926" y="174932"/>
                  </a:lnTo>
                  <a:lnTo>
                    <a:pt x="436076" y="175867"/>
                  </a:lnTo>
                  <a:lnTo>
                    <a:pt x="435226" y="176803"/>
                  </a:lnTo>
                  <a:lnTo>
                    <a:pt x="434376" y="177738"/>
                  </a:lnTo>
                  <a:lnTo>
                    <a:pt x="433527" y="178674"/>
                  </a:lnTo>
                  <a:lnTo>
                    <a:pt x="432678" y="179609"/>
                  </a:lnTo>
                  <a:lnTo>
                    <a:pt x="431829" y="180545"/>
                  </a:lnTo>
                  <a:lnTo>
                    <a:pt x="430980" y="181480"/>
                  </a:lnTo>
                  <a:lnTo>
                    <a:pt x="430134" y="182416"/>
                  </a:lnTo>
                  <a:lnTo>
                    <a:pt x="429287" y="183351"/>
                  </a:lnTo>
                  <a:lnTo>
                    <a:pt x="428441" y="184286"/>
                  </a:lnTo>
                  <a:lnTo>
                    <a:pt x="427597" y="185222"/>
                  </a:lnTo>
                  <a:lnTo>
                    <a:pt x="426754" y="186157"/>
                  </a:lnTo>
                  <a:lnTo>
                    <a:pt x="425911" y="187093"/>
                  </a:lnTo>
                  <a:lnTo>
                    <a:pt x="425072" y="188028"/>
                  </a:lnTo>
                  <a:lnTo>
                    <a:pt x="424233" y="188964"/>
                  </a:lnTo>
                  <a:lnTo>
                    <a:pt x="423395" y="189899"/>
                  </a:lnTo>
                  <a:lnTo>
                    <a:pt x="422560" y="190835"/>
                  </a:lnTo>
                  <a:lnTo>
                    <a:pt x="421727" y="191770"/>
                  </a:lnTo>
                  <a:lnTo>
                    <a:pt x="420895" y="192706"/>
                  </a:lnTo>
                  <a:lnTo>
                    <a:pt x="420065" y="193641"/>
                  </a:lnTo>
                  <a:lnTo>
                    <a:pt x="419239" y="194577"/>
                  </a:lnTo>
                  <a:lnTo>
                    <a:pt x="418414" y="195512"/>
                  </a:lnTo>
                  <a:lnTo>
                    <a:pt x="417590" y="196448"/>
                  </a:lnTo>
                  <a:lnTo>
                    <a:pt x="416772" y="197383"/>
                  </a:lnTo>
                  <a:lnTo>
                    <a:pt x="415955" y="198318"/>
                  </a:lnTo>
                  <a:lnTo>
                    <a:pt x="415138" y="199254"/>
                  </a:lnTo>
                  <a:lnTo>
                    <a:pt x="414329" y="200189"/>
                  </a:lnTo>
                  <a:lnTo>
                    <a:pt x="413520" y="201125"/>
                  </a:lnTo>
                  <a:lnTo>
                    <a:pt x="412712" y="202060"/>
                  </a:lnTo>
                  <a:lnTo>
                    <a:pt x="411913" y="202996"/>
                  </a:lnTo>
                  <a:lnTo>
                    <a:pt x="411114" y="203931"/>
                  </a:lnTo>
                  <a:lnTo>
                    <a:pt x="410315" y="204867"/>
                  </a:lnTo>
                  <a:lnTo>
                    <a:pt x="409525" y="205802"/>
                  </a:lnTo>
                  <a:lnTo>
                    <a:pt x="408738" y="206738"/>
                  </a:lnTo>
                  <a:lnTo>
                    <a:pt x="407950" y="207673"/>
                  </a:lnTo>
                  <a:lnTo>
                    <a:pt x="407170" y="208609"/>
                  </a:lnTo>
                  <a:lnTo>
                    <a:pt x="406395" y="209544"/>
                  </a:lnTo>
                  <a:lnTo>
                    <a:pt x="405620" y="210480"/>
                  </a:lnTo>
                  <a:lnTo>
                    <a:pt x="404850" y="211415"/>
                  </a:lnTo>
                  <a:lnTo>
                    <a:pt x="404088" y="212350"/>
                  </a:lnTo>
                  <a:lnTo>
                    <a:pt x="403326" y="213286"/>
                  </a:lnTo>
                  <a:lnTo>
                    <a:pt x="402568" y="214221"/>
                  </a:lnTo>
                  <a:lnTo>
                    <a:pt x="401819" y="215157"/>
                  </a:lnTo>
                  <a:lnTo>
                    <a:pt x="401071" y="216092"/>
                  </a:lnTo>
                  <a:lnTo>
                    <a:pt x="400325" y="217028"/>
                  </a:lnTo>
                  <a:lnTo>
                    <a:pt x="399592" y="217963"/>
                  </a:lnTo>
                  <a:lnTo>
                    <a:pt x="398858" y="218899"/>
                  </a:lnTo>
                  <a:lnTo>
                    <a:pt x="398125" y="219834"/>
                  </a:lnTo>
                  <a:lnTo>
                    <a:pt x="397407" y="220770"/>
                  </a:lnTo>
                  <a:lnTo>
                    <a:pt x="396690" y="221705"/>
                  </a:lnTo>
                  <a:lnTo>
                    <a:pt x="395972" y="222641"/>
                  </a:lnTo>
                  <a:lnTo>
                    <a:pt x="395269" y="223576"/>
                  </a:lnTo>
                  <a:lnTo>
                    <a:pt x="394568" y="224512"/>
                  </a:lnTo>
                  <a:lnTo>
                    <a:pt x="393866" y="225447"/>
                  </a:lnTo>
                  <a:lnTo>
                    <a:pt x="393178" y="226382"/>
                  </a:lnTo>
                  <a:lnTo>
                    <a:pt x="392494" y="227318"/>
                  </a:lnTo>
                  <a:lnTo>
                    <a:pt x="391810" y="228253"/>
                  </a:lnTo>
                  <a:lnTo>
                    <a:pt x="391137" y="229189"/>
                  </a:lnTo>
                  <a:lnTo>
                    <a:pt x="390472" y="230124"/>
                  </a:lnTo>
                  <a:lnTo>
                    <a:pt x="389806" y="231060"/>
                  </a:lnTo>
                  <a:lnTo>
                    <a:pt x="389148" y="231995"/>
                  </a:lnTo>
                  <a:lnTo>
                    <a:pt x="388502" y="232931"/>
                  </a:lnTo>
                  <a:lnTo>
                    <a:pt x="387855" y="233866"/>
                  </a:lnTo>
                  <a:lnTo>
                    <a:pt x="387214" y="234802"/>
                  </a:lnTo>
                  <a:lnTo>
                    <a:pt x="386587" y="235737"/>
                  </a:lnTo>
                  <a:lnTo>
                    <a:pt x="385960" y="236673"/>
                  </a:lnTo>
                  <a:lnTo>
                    <a:pt x="385335" y="237608"/>
                  </a:lnTo>
                  <a:lnTo>
                    <a:pt x="384729" y="238544"/>
                  </a:lnTo>
                  <a:lnTo>
                    <a:pt x="384122" y="239479"/>
                  </a:lnTo>
                  <a:lnTo>
                    <a:pt x="383516" y="240414"/>
                  </a:lnTo>
                  <a:lnTo>
                    <a:pt x="382929" y="241350"/>
                  </a:lnTo>
                  <a:lnTo>
                    <a:pt x="382343" y="242285"/>
                  </a:lnTo>
                  <a:lnTo>
                    <a:pt x="381758" y="243221"/>
                  </a:lnTo>
                  <a:lnTo>
                    <a:pt x="381189" y="244156"/>
                  </a:lnTo>
                  <a:lnTo>
                    <a:pt x="380625" y="245092"/>
                  </a:lnTo>
                  <a:lnTo>
                    <a:pt x="380061" y="246027"/>
                  </a:lnTo>
                  <a:lnTo>
                    <a:pt x="379511" y="246963"/>
                  </a:lnTo>
                  <a:lnTo>
                    <a:pt x="378969" y="247898"/>
                  </a:lnTo>
                  <a:lnTo>
                    <a:pt x="378427" y="248834"/>
                  </a:lnTo>
                  <a:lnTo>
                    <a:pt x="377895" y="249769"/>
                  </a:lnTo>
                  <a:lnTo>
                    <a:pt x="377376" y="250705"/>
                  </a:lnTo>
                  <a:lnTo>
                    <a:pt x="376857" y="251640"/>
                  </a:lnTo>
                  <a:lnTo>
                    <a:pt x="376344" y="252576"/>
                  </a:lnTo>
                  <a:lnTo>
                    <a:pt x="375848" y="253511"/>
                  </a:lnTo>
                  <a:lnTo>
                    <a:pt x="375352" y="254446"/>
                  </a:lnTo>
                  <a:lnTo>
                    <a:pt x="374859" y="255382"/>
                  </a:lnTo>
                  <a:lnTo>
                    <a:pt x="374386" y="256317"/>
                  </a:lnTo>
                  <a:lnTo>
                    <a:pt x="373913" y="257253"/>
                  </a:lnTo>
                  <a:lnTo>
                    <a:pt x="373440" y="258188"/>
                  </a:lnTo>
                  <a:lnTo>
                    <a:pt x="372991" y="259124"/>
                  </a:lnTo>
                  <a:lnTo>
                    <a:pt x="372542" y="260059"/>
                  </a:lnTo>
                  <a:lnTo>
                    <a:pt x="372093" y="260995"/>
                  </a:lnTo>
                  <a:lnTo>
                    <a:pt x="371664" y="261930"/>
                  </a:lnTo>
                  <a:lnTo>
                    <a:pt x="371239" y="262866"/>
                  </a:lnTo>
                  <a:lnTo>
                    <a:pt x="370814" y="263801"/>
                  </a:lnTo>
                  <a:lnTo>
                    <a:pt x="370405" y="264737"/>
                  </a:lnTo>
                  <a:lnTo>
                    <a:pt x="370005" y="265672"/>
                  </a:lnTo>
                  <a:lnTo>
                    <a:pt x="369604" y="266608"/>
                  </a:lnTo>
                  <a:lnTo>
                    <a:pt x="369217" y="267543"/>
                  </a:lnTo>
                  <a:lnTo>
                    <a:pt x="368841" y="268478"/>
                  </a:lnTo>
                  <a:lnTo>
                    <a:pt x="368465" y="269414"/>
                  </a:lnTo>
                  <a:lnTo>
                    <a:pt x="368098" y="270349"/>
                  </a:lnTo>
                  <a:lnTo>
                    <a:pt x="367747" y="271285"/>
                  </a:lnTo>
                  <a:lnTo>
                    <a:pt x="367396" y="272220"/>
                  </a:lnTo>
                  <a:lnTo>
                    <a:pt x="367049" y="273156"/>
                  </a:lnTo>
                  <a:lnTo>
                    <a:pt x="366723" y="274091"/>
                  </a:lnTo>
                  <a:lnTo>
                    <a:pt x="366397" y="275027"/>
                  </a:lnTo>
                  <a:lnTo>
                    <a:pt x="366072" y="275962"/>
                  </a:lnTo>
                  <a:lnTo>
                    <a:pt x="365771" y="276898"/>
                  </a:lnTo>
                  <a:lnTo>
                    <a:pt x="365470" y="277833"/>
                  </a:lnTo>
                  <a:lnTo>
                    <a:pt x="365169" y="278769"/>
                  </a:lnTo>
                  <a:lnTo>
                    <a:pt x="364890" y="279704"/>
                  </a:lnTo>
                  <a:lnTo>
                    <a:pt x="364614" y="280640"/>
                  </a:lnTo>
                  <a:lnTo>
                    <a:pt x="364338" y="281575"/>
                  </a:lnTo>
                  <a:lnTo>
                    <a:pt x="364080" y="282510"/>
                  </a:lnTo>
                  <a:lnTo>
                    <a:pt x="363829" y="283446"/>
                  </a:lnTo>
                  <a:lnTo>
                    <a:pt x="363578" y="284381"/>
                  </a:lnTo>
                  <a:lnTo>
                    <a:pt x="363341" y="285317"/>
                  </a:lnTo>
                  <a:lnTo>
                    <a:pt x="363115" y="286252"/>
                  </a:lnTo>
                  <a:lnTo>
                    <a:pt x="362889" y="287188"/>
                  </a:lnTo>
                  <a:lnTo>
                    <a:pt x="362673" y="288123"/>
                  </a:lnTo>
                  <a:lnTo>
                    <a:pt x="362472" y="289059"/>
                  </a:lnTo>
                  <a:lnTo>
                    <a:pt x="362271" y="289994"/>
                  </a:lnTo>
                  <a:lnTo>
                    <a:pt x="362077" y="290930"/>
                  </a:lnTo>
                  <a:lnTo>
                    <a:pt x="361900" y="291865"/>
                  </a:lnTo>
                  <a:lnTo>
                    <a:pt x="361724" y="292801"/>
                  </a:lnTo>
                  <a:lnTo>
                    <a:pt x="361550" y="293736"/>
                  </a:lnTo>
                  <a:lnTo>
                    <a:pt x="361398" y="294672"/>
                  </a:lnTo>
                  <a:lnTo>
                    <a:pt x="361247" y="295607"/>
                  </a:lnTo>
                  <a:lnTo>
                    <a:pt x="361095" y="296542"/>
                  </a:lnTo>
                  <a:lnTo>
                    <a:pt x="360966" y="297478"/>
                  </a:lnTo>
                  <a:lnTo>
                    <a:pt x="360839" y="298413"/>
                  </a:lnTo>
                  <a:lnTo>
                    <a:pt x="360712" y="299349"/>
                  </a:lnTo>
                  <a:lnTo>
                    <a:pt x="360603" y="300284"/>
                  </a:lnTo>
                  <a:lnTo>
                    <a:pt x="360500" y="301220"/>
                  </a:lnTo>
                  <a:lnTo>
                    <a:pt x="360397" y="302155"/>
                  </a:lnTo>
                  <a:lnTo>
                    <a:pt x="360308" y="303091"/>
                  </a:lnTo>
                  <a:lnTo>
                    <a:pt x="360229" y="304026"/>
                  </a:lnTo>
                  <a:lnTo>
                    <a:pt x="360149" y="304962"/>
                  </a:lnTo>
                  <a:lnTo>
                    <a:pt x="360081" y="305897"/>
                  </a:lnTo>
                  <a:lnTo>
                    <a:pt x="360024" y="306833"/>
                  </a:lnTo>
                  <a:lnTo>
                    <a:pt x="359968" y="307768"/>
                  </a:lnTo>
                  <a:lnTo>
                    <a:pt x="359919" y="308704"/>
                  </a:lnTo>
                  <a:lnTo>
                    <a:pt x="359886" y="309639"/>
                  </a:lnTo>
                  <a:lnTo>
                    <a:pt x="359853" y="310574"/>
                  </a:lnTo>
                  <a:lnTo>
                    <a:pt x="359824" y="311510"/>
                  </a:lnTo>
                  <a:lnTo>
                    <a:pt x="359813" y="312445"/>
                  </a:lnTo>
                  <a:lnTo>
                    <a:pt x="359802" y="313381"/>
                  </a:lnTo>
                  <a:lnTo>
                    <a:pt x="359792" y="314316"/>
                  </a:lnTo>
                  <a:lnTo>
                    <a:pt x="359803" y="315252"/>
                  </a:lnTo>
                  <a:lnTo>
                    <a:pt x="359814" y="316187"/>
                  </a:lnTo>
                  <a:lnTo>
                    <a:pt x="359826" y="317123"/>
                  </a:lnTo>
                  <a:lnTo>
                    <a:pt x="359855" y="318058"/>
                  </a:lnTo>
                  <a:lnTo>
                    <a:pt x="359888" y="318994"/>
                  </a:lnTo>
                  <a:lnTo>
                    <a:pt x="359921" y="319929"/>
                  </a:lnTo>
                  <a:lnTo>
                    <a:pt x="359969" y="320865"/>
                  </a:lnTo>
                  <a:lnTo>
                    <a:pt x="360022" y="321800"/>
                  </a:lnTo>
                  <a:lnTo>
                    <a:pt x="360076" y="322736"/>
                  </a:lnTo>
                  <a:lnTo>
                    <a:pt x="360141" y="323671"/>
                  </a:lnTo>
                  <a:lnTo>
                    <a:pt x="360215" y="324606"/>
                  </a:lnTo>
                  <a:lnTo>
                    <a:pt x="360289" y="325542"/>
                  </a:lnTo>
                  <a:lnTo>
                    <a:pt x="360371" y="326477"/>
                  </a:lnTo>
                  <a:lnTo>
                    <a:pt x="360465" y="327413"/>
                  </a:lnTo>
                  <a:lnTo>
                    <a:pt x="360559" y="328348"/>
                  </a:lnTo>
                  <a:lnTo>
                    <a:pt x="360657" y="329284"/>
                  </a:lnTo>
                  <a:lnTo>
                    <a:pt x="360770" y="330219"/>
                  </a:lnTo>
                  <a:lnTo>
                    <a:pt x="360883" y="331155"/>
                  </a:lnTo>
                  <a:lnTo>
                    <a:pt x="360997" y="332090"/>
                  </a:lnTo>
                  <a:lnTo>
                    <a:pt x="361128" y="333026"/>
                  </a:lnTo>
                  <a:lnTo>
                    <a:pt x="361259" y="333961"/>
                  </a:lnTo>
                  <a:lnTo>
                    <a:pt x="361390" y="334897"/>
                  </a:lnTo>
                  <a:lnTo>
                    <a:pt x="361538" y="335832"/>
                  </a:lnTo>
                  <a:lnTo>
                    <a:pt x="361686" y="336768"/>
                  </a:lnTo>
                  <a:lnTo>
                    <a:pt x="361835" y="337703"/>
                  </a:lnTo>
                  <a:lnTo>
                    <a:pt x="361997" y="338638"/>
                  </a:lnTo>
                  <a:lnTo>
                    <a:pt x="362162" y="339574"/>
                  </a:lnTo>
                  <a:lnTo>
                    <a:pt x="362328" y="340509"/>
                  </a:lnTo>
                  <a:lnTo>
                    <a:pt x="362503" y="341445"/>
                  </a:lnTo>
                  <a:lnTo>
                    <a:pt x="362685" y="342380"/>
                  </a:lnTo>
                  <a:lnTo>
                    <a:pt x="362866" y="343316"/>
                  </a:lnTo>
                  <a:lnTo>
                    <a:pt x="363054" y="344251"/>
                  </a:lnTo>
                  <a:lnTo>
                    <a:pt x="363251" y="345187"/>
                  </a:lnTo>
                  <a:lnTo>
                    <a:pt x="363448" y="346122"/>
                  </a:lnTo>
                  <a:lnTo>
                    <a:pt x="363649" y="347058"/>
                  </a:lnTo>
                  <a:lnTo>
                    <a:pt x="363860" y="347993"/>
                  </a:lnTo>
                  <a:lnTo>
                    <a:pt x="364071" y="348929"/>
                  </a:lnTo>
                  <a:lnTo>
                    <a:pt x="364284" y="349864"/>
                  </a:lnTo>
                  <a:lnTo>
                    <a:pt x="364509" y="350800"/>
                  </a:lnTo>
                  <a:lnTo>
                    <a:pt x="364733" y="351735"/>
                  </a:lnTo>
                  <a:lnTo>
                    <a:pt x="364958" y="352670"/>
                  </a:lnTo>
                  <a:lnTo>
                    <a:pt x="365195" y="353606"/>
                  </a:lnTo>
                  <a:lnTo>
                    <a:pt x="365432" y="354541"/>
                  </a:lnTo>
                  <a:lnTo>
                    <a:pt x="365669" y="355477"/>
                  </a:lnTo>
                  <a:lnTo>
                    <a:pt x="365915" y="356412"/>
                  </a:lnTo>
                  <a:lnTo>
                    <a:pt x="366164" y="357348"/>
                  </a:lnTo>
                  <a:lnTo>
                    <a:pt x="366413" y="358283"/>
                  </a:lnTo>
                  <a:lnTo>
                    <a:pt x="366669" y="359219"/>
                  </a:lnTo>
                  <a:lnTo>
                    <a:pt x="366928" y="360154"/>
                  </a:lnTo>
                  <a:lnTo>
                    <a:pt x="367188" y="361090"/>
                  </a:lnTo>
                  <a:lnTo>
                    <a:pt x="367452" y="362025"/>
                  </a:lnTo>
                  <a:lnTo>
                    <a:pt x="367721" y="362961"/>
                  </a:lnTo>
                  <a:lnTo>
                    <a:pt x="367991" y="363896"/>
                  </a:lnTo>
                  <a:lnTo>
                    <a:pt x="368263" y="364832"/>
                  </a:lnTo>
                  <a:lnTo>
                    <a:pt x="368541" y="365767"/>
                  </a:lnTo>
                  <a:lnTo>
                    <a:pt x="368819" y="366702"/>
                  </a:lnTo>
                  <a:lnTo>
                    <a:pt x="369098" y="367638"/>
                  </a:lnTo>
                  <a:lnTo>
                    <a:pt x="369384" y="368573"/>
                  </a:lnTo>
                  <a:lnTo>
                    <a:pt x="369670" y="369509"/>
                  </a:lnTo>
                  <a:lnTo>
                    <a:pt x="369956" y="370444"/>
                  </a:lnTo>
                  <a:lnTo>
                    <a:pt x="370249" y="371380"/>
                  </a:lnTo>
                  <a:lnTo>
                    <a:pt x="370541" y="372315"/>
                  </a:lnTo>
                  <a:lnTo>
                    <a:pt x="370834" y="373251"/>
                  </a:lnTo>
                  <a:lnTo>
                    <a:pt x="371132" y="374186"/>
                  </a:lnTo>
                  <a:lnTo>
                    <a:pt x="371430" y="375122"/>
                  </a:lnTo>
                  <a:lnTo>
                    <a:pt x="371728" y="376057"/>
                  </a:lnTo>
                  <a:lnTo>
                    <a:pt x="372030" y="376993"/>
                  </a:lnTo>
                  <a:lnTo>
                    <a:pt x="372333" y="377928"/>
                  </a:lnTo>
                  <a:lnTo>
                    <a:pt x="372637" y="378864"/>
                  </a:lnTo>
                  <a:lnTo>
                    <a:pt x="372942" y="379799"/>
                  </a:lnTo>
                  <a:lnTo>
                    <a:pt x="373249" y="380734"/>
                  </a:lnTo>
                  <a:lnTo>
                    <a:pt x="373556" y="381670"/>
                  </a:lnTo>
                  <a:lnTo>
                    <a:pt x="373864" y="382605"/>
                  </a:lnTo>
                  <a:lnTo>
                    <a:pt x="374174" y="383541"/>
                  </a:lnTo>
                  <a:lnTo>
                    <a:pt x="374484" y="384476"/>
                  </a:lnTo>
                  <a:lnTo>
                    <a:pt x="374794" y="385412"/>
                  </a:lnTo>
                  <a:lnTo>
                    <a:pt x="375105" y="386347"/>
                  </a:lnTo>
                  <a:lnTo>
                    <a:pt x="375417" y="387283"/>
                  </a:lnTo>
                  <a:lnTo>
                    <a:pt x="375729" y="388218"/>
                  </a:lnTo>
                  <a:lnTo>
                    <a:pt x="376041" y="389154"/>
                  </a:lnTo>
                  <a:lnTo>
                    <a:pt x="376353" y="390089"/>
                  </a:lnTo>
                  <a:lnTo>
                    <a:pt x="376666" y="391025"/>
                  </a:lnTo>
                  <a:lnTo>
                    <a:pt x="376978" y="391960"/>
                  </a:lnTo>
                  <a:lnTo>
                    <a:pt x="377290" y="392896"/>
                  </a:lnTo>
                  <a:lnTo>
                    <a:pt x="377602" y="393831"/>
                  </a:lnTo>
                  <a:lnTo>
                    <a:pt x="377913" y="394766"/>
                  </a:lnTo>
                  <a:lnTo>
                    <a:pt x="378223" y="395702"/>
                  </a:lnTo>
                  <a:lnTo>
                    <a:pt x="378534" y="396637"/>
                  </a:lnTo>
                  <a:lnTo>
                    <a:pt x="378844" y="397573"/>
                  </a:lnTo>
                  <a:lnTo>
                    <a:pt x="379152" y="398508"/>
                  </a:lnTo>
                  <a:lnTo>
                    <a:pt x="379461" y="399444"/>
                  </a:lnTo>
                  <a:lnTo>
                    <a:pt x="379768" y="400379"/>
                  </a:lnTo>
                  <a:lnTo>
                    <a:pt x="380073" y="401315"/>
                  </a:lnTo>
                  <a:lnTo>
                    <a:pt x="380378" y="402250"/>
                  </a:lnTo>
                  <a:lnTo>
                    <a:pt x="380682" y="403186"/>
                  </a:lnTo>
                  <a:lnTo>
                    <a:pt x="380983" y="404121"/>
                  </a:lnTo>
                  <a:lnTo>
                    <a:pt x="381284" y="405057"/>
                  </a:lnTo>
                  <a:lnTo>
                    <a:pt x="381584" y="405992"/>
                  </a:lnTo>
                  <a:lnTo>
                    <a:pt x="381880" y="406928"/>
                  </a:lnTo>
                  <a:lnTo>
                    <a:pt x="382176" y="407863"/>
                  </a:lnTo>
                  <a:lnTo>
                    <a:pt x="382472" y="408798"/>
                  </a:lnTo>
                  <a:lnTo>
                    <a:pt x="382762" y="409734"/>
                  </a:lnTo>
                  <a:lnTo>
                    <a:pt x="383052" y="410669"/>
                  </a:lnTo>
                  <a:lnTo>
                    <a:pt x="383341" y="411605"/>
                  </a:lnTo>
                  <a:lnTo>
                    <a:pt x="383625" y="412540"/>
                  </a:lnTo>
                  <a:lnTo>
                    <a:pt x="383908" y="413476"/>
                  </a:lnTo>
                  <a:lnTo>
                    <a:pt x="384191" y="414411"/>
                  </a:lnTo>
                  <a:lnTo>
                    <a:pt x="384468" y="415347"/>
                  </a:lnTo>
                  <a:lnTo>
                    <a:pt x="384743" y="416282"/>
                  </a:lnTo>
                  <a:lnTo>
                    <a:pt x="385017" y="417218"/>
                  </a:lnTo>
                  <a:lnTo>
                    <a:pt x="385287" y="418153"/>
                  </a:lnTo>
                  <a:lnTo>
                    <a:pt x="385553" y="419089"/>
                  </a:lnTo>
                  <a:lnTo>
                    <a:pt x="385819" y="420024"/>
                  </a:lnTo>
                  <a:lnTo>
                    <a:pt x="386082" y="420960"/>
                  </a:lnTo>
                  <a:lnTo>
                    <a:pt x="386338" y="421895"/>
                  </a:lnTo>
                  <a:lnTo>
                    <a:pt x="386594" y="422830"/>
                  </a:lnTo>
                  <a:lnTo>
                    <a:pt x="386848" y="423766"/>
                  </a:lnTo>
                  <a:lnTo>
                    <a:pt x="387094" y="424701"/>
                  </a:lnTo>
                  <a:lnTo>
                    <a:pt x="387339" y="425637"/>
                  </a:lnTo>
                  <a:lnTo>
                    <a:pt x="387584" y="426572"/>
                  </a:lnTo>
                  <a:lnTo>
                    <a:pt x="387819" y="427508"/>
                  </a:lnTo>
                  <a:lnTo>
                    <a:pt x="388053" y="428443"/>
                  </a:lnTo>
                  <a:lnTo>
                    <a:pt x="388287" y="429379"/>
                  </a:lnTo>
                  <a:lnTo>
                    <a:pt x="388511" y="430314"/>
                  </a:lnTo>
                  <a:lnTo>
                    <a:pt x="388733" y="431250"/>
                  </a:lnTo>
                  <a:lnTo>
                    <a:pt x="388955" y="432185"/>
                  </a:lnTo>
                  <a:lnTo>
                    <a:pt x="389168" y="433121"/>
                  </a:lnTo>
                  <a:lnTo>
                    <a:pt x="389377" y="434056"/>
                  </a:lnTo>
                  <a:lnTo>
                    <a:pt x="389586" y="434992"/>
                  </a:lnTo>
                  <a:lnTo>
                    <a:pt x="389787" y="435927"/>
                  </a:lnTo>
                  <a:lnTo>
                    <a:pt x="389983" y="436862"/>
                  </a:lnTo>
                  <a:lnTo>
                    <a:pt x="390179" y="437798"/>
                  </a:lnTo>
                  <a:lnTo>
                    <a:pt x="390368" y="438733"/>
                  </a:lnTo>
                  <a:lnTo>
                    <a:pt x="390550" y="439669"/>
                  </a:lnTo>
                  <a:lnTo>
                    <a:pt x="390731" y="440604"/>
                  </a:lnTo>
                  <a:lnTo>
                    <a:pt x="390908" y="441540"/>
                  </a:lnTo>
                  <a:lnTo>
                    <a:pt x="391075" y="442475"/>
                  </a:lnTo>
                  <a:lnTo>
                    <a:pt x="391241" y="443411"/>
                  </a:lnTo>
                  <a:lnTo>
                    <a:pt x="391406" y="444346"/>
                  </a:lnTo>
                  <a:lnTo>
                    <a:pt x="391556" y="445282"/>
                  </a:lnTo>
                  <a:lnTo>
                    <a:pt x="391707" y="446217"/>
                  </a:lnTo>
                  <a:lnTo>
                    <a:pt x="391858" y="447153"/>
                  </a:lnTo>
                  <a:lnTo>
                    <a:pt x="391993" y="448088"/>
                  </a:lnTo>
                  <a:lnTo>
                    <a:pt x="392128" y="449024"/>
                  </a:lnTo>
                  <a:lnTo>
                    <a:pt x="392263" y="449959"/>
                  </a:lnTo>
                  <a:lnTo>
                    <a:pt x="392384" y="450894"/>
                  </a:lnTo>
                  <a:lnTo>
                    <a:pt x="392502" y="451830"/>
                  </a:lnTo>
                  <a:lnTo>
                    <a:pt x="392620" y="452765"/>
                  </a:lnTo>
                  <a:lnTo>
                    <a:pt x="392726" y="453701"/>
                  </a:lnTo>
                  <a:lnTo>
                    <a:pt x="392827" y="454636"/>
                  </a:lnTo>
                  <a:lnTo>
                    <a:pt x="392928" y="455572"/>
                  </a:lnTo>
                  <a:lnTo>
                    <a:pt x="393020" y="456507"/>
                  </a:lnTo>
                  <a:lnTo>
                    <a:pt x="393103" y="457443"/>
                  </a:lnTo>
                  <a:lnTo>
                    <a:pt x="393186" y="458378"/>
                  </a:lnTo>
                  <a:lnTo>
                    <a:pt x="393263" y="459314"/>
                  </a:lnTo>
                  <a:lnTo>
                    <a:pt x="393327" y="460249"/>
                  </a:lnTo>
                  <a:lnTo>
                    <a:pt x="393392" y="461185"/>
                  </a:lnTo>
                  <a:lnTo>
                    <a:pt x="393454" y="462120"/>
                  </a:lnTo>
                  <a:lnTo>
                    <a:pt x="393500" y="463056"/>
                  </a:lnTo>
                  <a:lnTo>
                    <a:pt x="393547" y="463991"/>
                  </a:lnTo>
                  <a:lnTo>
                    <a:pt x="393592" y="464926"/>
                  </a:lnTo>
                  <a:lnTo>
                    <a:pt x="393620" y="465862"/>
                  </a:lnTo>
                  <a:lnTo>
                    <a:pt x="393647" y="466797"/>
                  </a:lnTo>
                  <a:lnTo>
                    <a:pt x="393675" y="467733"/>
                  </a:lnTo>
                  <a:lnTo>
                    <a:pt x="393686" y="468668"/>
                  </a:lnTo>
                  <a:lnTo>
                    <a:pt x="393694" y="469604"/>
                  </a:lnTo>
                  <a:lnTo>
                    <a:pt x="393702" y="470539"/>
                  </a:lnTo>
                  <a:lnTo>
                    <a:pt x="393696" y="471475"/>
                  </a:lnTo>
                  <a:lnTo>
                    <a:pt x="393685" y="472410"/>
                  </a:lnTo>
                  <a:lnTo>
                    <a:pt x="393674" y="473346"/>
                  </a:lnTo>
                  <a:lnTo>
                    <a:pt x="393652" y="474281"/>
                  </a:lnTo>
                  <a:lnTo>
                    <a:pt x="393621" y="475217"/>
                  </a:lnTo>
                  <a:lnTo>
                    <a:pt x="393590" y="476152"/>
                  </a:lnTo>
                  <a:lnTo>
                    <a:pt x="393551" y="477088"/>
                  </a:lnTo>
                  <a:lnTo>
                    <a:pt x="393500" y="478023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536699" y="922634"/>
              <a:ext cx="376041" cy="0"/>
            </a:xfrm>
            <a:custGeom>
              <a:avLst/>
              <a:pathLst>
                <a:path w="376041" h="0">
                  <a:moveTo>
                    <a:pt x="0" y="0"/>
                  </a:moveTo>
                  <a:lnTo>
                    <a:pt x="376041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706668" y="12125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706668" y="8417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706668" y="7345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143619" y="23300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143619" y="7926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143619" y="4309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143619" y="4286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143619" y="6794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143619" y="15175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2129589" y="1024512"/>
              <a:ext cx="64162" cy="170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17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692638" y="1002175"/>
              <a:ext cx="64162" cy="170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17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</a:p>
          </p:txBody>
        </p:sp>
        <p:sp>
          <p:nvSpPr>
            <p:cNvPr id="120" name="rc120"/>
            <p:cNvSpPr/>
            <p:nvPr/>
          </p:nvSpPr>
          <p:spPr>
            <a:xfrm>
              <a:off x="515544" y="69589"/>
              <a:ext cx="123870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78225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122" name="rc122"/>
            <p:cNvSpPr/>
            <p:nvPr/>
          </p:nvSpPr>
          <p:spPr>
            <a:xfrm>
              <a:off x="1823841" y="69589"/>
              <a:ext cx="123870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2090546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124" name="pl124"/>
            <p:cNvSpPr/>
            <p:nvPr/>
          </p:nvSpPr>
          <p:spPr>
            <a:xfrm>
              <a:off x="515544" y="2727259"/>
              <a:ext cx="1238707" cy="0"/>
            </a:xfrm>
            <a:custGeom>
              <a:avLst/>
              <a:pathLst>
                <a:path w="1238707" h="0">
                  <a:moveTo>
                    <a:pt x="0" y="0"/>
                  </a:moveTo>
                  <a:lnTo>
                    <a:pt x="12387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853373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41642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658681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1218878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29" name="pl129"/>
            <p:cNvSpPr/>
            <p:nvPr/>
          </p:nvSpPr>
          <p:spPr>
            <a:xfrm>
              <a:off x="1823841" y="2727259"/>
              <a:ext cx="1238707" cy="0"/>
            </a:xfrm>
            <a:custGeom>
              <a:avLst/>
              <a:pathLst>
                <a:path w="1238707" h="0">
                  <a:moveTo>
                    <a:pt x="0" y="0"/>
                  </a:moveTo>
                  <a:lnTo>
                    <a:pt x="12387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161670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72471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1966978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527175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34" name="pl134"/>
            <p:cNvSpPr/>
            <p:nvPr/>
          </p:nvSpPr>
          <p:spPr>
            <a:xfrm>
              <a:off x="515544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317480" y="257762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66680" y="201918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266680" y="146074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66680" y="9023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15880" y="34386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40" name="pl140"/>
            <p:cNvSpPr/>
            <p:nvPr/>
          </p:nvSpPr>
          <p:spPr>
            <a:xfrm>
              <a:off x="480749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80749" y="205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80749" y="1498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80749" y="940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80749" y="381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5"/>
            <p:cNvSpPr/>
            <p:nvPr/>
          </p:nvSpPr>
          <p:spPr>
            <a:xfrm rot="-5400000">
              <a:off x="-958534" y="1440899"/>
              <a:ext cx="2108832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 per female)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1</cp:revision>
  <dcterms:created xsi:type="dcterms:W3CDTF">2022-06-23T18:22:42Z</dcterms:created>
  <dcterms:modified xsi:type="dcterms:W3CDTF">2024-08-28T10:18:37Z</dcterms:modified>
</cp:coreProperties>
</file>