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095274" y="381816"/>
              <a:ext cx="453702" cy="192565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2307467"/>
              <a:ext cx="453702" cy="3081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273913" y="381816"/>
              <a:ext cx="453702" cy="6382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1020032"/>
              <a:ext cx="453702" cy="15955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52552" y="381816"/>
              <a:ext cx="453702" cy="104241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1424235"/>
              <a:ext cx="453702" cy="119133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127077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31191" y="381816"/>
              <a:ext cx="453702" cy="77695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1158774"/>
              <a:ext cx="453702" cy="145679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9359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2317737"/>
              <a:ext cx="453702" cy="2978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144089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191464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296463"/>
              <a:ext cx="453702" cy="31910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20550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436871"/>
              <a:ext cx="453702" cy="1787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273913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381816"/>
              <a:ext cx="453702" cy="210965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948438" y="2491473"/>
              <a:ext cx="453702" cy="12409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381816"/>
              <a:ext cx="453702" cy="20210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452552" y="2402832"/>
              <a:ext cx="453702" cy="2127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7077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11168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631191" y="1498694"/>
              <a:ext cx="453702" cy="111687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120279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809829" y="1584607"/>
              <a:ext cx="453702" cy="103096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65876" y="1440899"/>
              <a:ext cx="2323517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91161" y="381816"/>
              <a:ext cx="453702" cy="20306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91161" y="2412502"/>
              <a:ext cx="453702" cy="20306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95274" y="381816"/>
              <a:ext cx="453702" cy="199442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95274" y="2376240"/>
              <a:ext cx="453702" cy="2393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69800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73913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948438" y="381816"/>
              <a:ext cx="453702" cy="18486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948438" y="2230441"/>
              <a:ext cx="453702" cy="38513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452552" y="381816"/>
              <a:ext cx="453702" cy="20026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452552" y="2384493"/>
              <a:ext cx="453702" cy="2310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27077" y="381816"/>
              <a:ext cx="453702" cy="139609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27077" y="1777913"/>
              <a:ext cx="453702" cy="8376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631191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05716" y="381816"/>
              <a:ext cx="453702" cy="167531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05716" y="2057132"/>
              <a:ext cx="453702" cy="5584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9829" y="381816"/>
              <a:ext cx="453702" cy="223375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144089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07681" y="1728936"/>
              <a:ext cx="460626" cy="886634"/>
            </a:xfrm>
            <a:custGeom>
              <a:avLst/>
              <a:pathLst>
                <a:path w="460626" h="886634">
                  <a:moveTo>
                    <a:pt x="91129" y="886634"/>
                  </a:moveTo>
                  <a:lnTo>
                    <a:pt x="90243" y="884899"/>
                  </a:lnTo>
                  <a:lnTo>
                    <a:pt x="89358" y="883164"/>
                  </a:lnTo>
                  <a:lnTo>
                    <a:pt x="88473" y="881429"/>
                  </a:lnTo>
                  <a:lnTo>
                    <a:pt x="87589" y="879694"/>
                  </a:lnTo>
                  <a:lnTo>
                    <a:pt x="86707" y="877959"/>
                  </a:lnTo>
                  <a:lnTo>
                    <a:pt x="85824" y="876224"/>
                  </a:lnTo>
                  <a:lnTo>
                    <a:pt x="84944" y="874489"/>
                  </a:lnTo>
                  <a:lnTo>
                    <a:pt x="84064" y="872754"/>
                  </a:lnTo>
                  <a:lnTo>
                    <a:pt x="83184" y="871019"/>
                  </a:lnTo>
                  <a:lnTo>
                    <a:pt x="82307" y="869283"/>
                  </a:lnTo>
                  <a:lnTo>
                    <a:pt x="81430" y="867548"/>
                  </a:lnTo>
                  <a:lnTo>
                    <a:pt x="80555" y="865813"/>
                  </a:lnTo>
                  <a:lnTo>
                    <a:pt x="79681" y="864078"/>
                  </a:lnTo>
                  <a:lnTo>
                    <a:pt x="78808" y="862343"/>
                  </a:lnTo>
                  <a:lnTo>
                    <a:pt x="77938" y="860608"/>
                  </a:lnTo>
                  <a:lnTo>
                    <a:pt x="77067" y="858873"/>
                  </a:lnTo>
                  <a:lnTo>
                    <a:pt x="76199" y="857138"/>
                  </a:lnTo>
                  <a:lnTo>
                    <a:pt x="75333" y="855403"/>
                  </a:lnTo>
                  <a:lnTo>
                    <a:pt x="74467" y="853668"/>
                  </a:lnTo>
                  <a:lnTo>
                    <a:pt x="73605" y="851932"/>
                  </a:lnTo>
                  <a:lnTo>
                    <a:pt x="72743" y="850197"/>
                  </a:lnTo>
                  <a:lnTo>
                    <a:pt x="71882" y="848462"/>
                  </a:lnTo>
                  <a:lnTo>
                    <a:pt x="71026" y="846727"/>
                  </a:lnTo>
                  <a:lnTo>
                    <a:pt x="70169" y="844992"/>
                  </a:lnTo>
                  <a:lnTo>
                    <a:pt x="69315" y="843257"/>
                  </a:lnTo>
                  <a:lnTo>
                    <a:pt x="68464" y="841522"/>
                  </a:lnTo>
                  <a:lnTo>
                    <a:pt x="67612" y="839787"/>
                  </a:lnTo>
                  <a:lnTo>
                    <a:pt x="66766" y="838052"/>
                  </a:lnTo>
                  <a:lnTo>
                    <a:pt x="65920" y="836317"/>
                  </a:lnTo>
                  <a:lnTo>
                    <a:pt x="65076" y="834582"/>
                  </a:lnTo>
                  <a:lnTo>
                    <a:pt x="64237" y="832846"/>
                  </a:lnTo>
                  <a:lnTo>
                    <a:pt x="63397" y="831111"/>
                  </a:lnTo>
                  <a:lnTo>
                    <a:pt x="62561" y="829376"/>
                  </a:lnTo>
                  <a:lnTo>
                    <a:pt x="61728" y="827641"/>
                  </a:lnTo>
                  <a:lnTo>
                    <a:pt x="60895" y="825906"/>
                  </a:lnTo>
                  <a:lnTo>
                    <a:pt x="60069" y="824171"/>
                  </a:lnTo>
                  <a:lnTo>
                    <a:pt x="59243" y="822436"/>
                  </a:lnTo>
                  <a:lnTo>
                    <a:pt x="58419" y="820701"/>
                  </a:lnTo>
                  <a:lnTo>
                    <a:pt x="57600" y="818966"/>
                  </a:lnTo>
                  <a:lnTo>
                    <a:pt x="56781" y="817231"/>
                  </a:lnTo>
                  <a:lnTo>
                    <a:pt x="55968" y="815495"/>
                  </a:lnTo>
                  <a:lnTo>
                    <a:pt x="55157" y="813760"/>
                  </a:lnTo>
                  <a:lnTo>
                    <a:pt x="54346" y="812025"/>
                  </a:lnTo>
                  <a:lnTo>
                    <a:pt x="53544" y="810290"/>
                  </a:lnTo>
                  <a:lnTo>
                    <a:pt x="52741" y="808555"/>
                  </a:lnTo>
                  <a:lnTo>
                    <a:pt x="51942" y="806820"/>
                  </a:lnTo>
                  <a:lnTo>
                    <a:pt x="51147" y="805085"/>
                  </a:lnTo>
                  <a:lnTo>
                    <a:pt x="50353" y="803350"/>
                  </a:lnTo>
                  <a:lnTo>
                    <a:pt x="49566" y="801615"/>
                  </a:lnTo>
                  <a:lnTo>
                    <a:pt x="48781" y="799880"/>
                  </a:lnTo>
                  <a:lnTo>
                    <a:pt x="47997" y="798144"/>
                  </a:lnTo>
                  <a:lnTo>
                    <a:pt x="47221" y="796409"/>
                  </a:lnTo>
                  <a:lnTo>
                    <a:pt x="46446" y="794674"/>
                  </a:lnTo>
                  <a:lnTo>
                    <a:pt x="45675" y="792939"/>
                  </a:lnTo>
                  <a:lnTo>
                    <a:pt x="44910" y="791204"/>
                  </a:lnTo>
                  <a:lnTo>
                    <a:pt x="44144" y="789469"/>
                  </a:lnTo>
                  <a:lnTo>
                    <a:pt x="43388" y="787734"/>
                  </a:lnTo>
                  <a:lnTo>
                    <a:pt x="42632" y="785999"/>
                  </a:lnTo>
                  <a:lnTo>
                    <a:pt x="41880" y="784264"/>
                  </a:lnTo>
                  <a:lnTo>
                    <a:pt x="41135" y="782529"/>
                  </a:lnTo>
                  <a:lnTo>
                    <a:pt x="40391" y="780793"/>
                  </a:lnTo>
                  <a:lnTo>
                    <a:pt x="39654" y="779058"/>
                  </a:lnTo>
                  <a:lnTo>
                    <a:pt x="38921" y="777323"/>
                  </a:lnTo>
                  <a:lnTo>
                    <a:pt x="38188" y="775588"/>
                  </a:lnTo>
                  <a:lnTo>
                    <a:pt x="37467" y="773853"/>
                  </a:lnTo>
                  <a:lnTo>
                    <a:pt x="36746" y="772118"/>
                  </a:lnTo>
                  <a:lnTo>
                    <a:pt x="36029" y="770383"/>
                  </a:lnTo>
                  <a:lnTo>
                    <a:pt x="35320" y="768648"/>
                  </a:lnTo>
                  <a:lnTo>
                    <a:pt x="34612" y="766913"/>
                  </a:lnTo>
                  <a:lnTo>
                    <a:pt x="33912" y="765178"/>
                  </a:lnTo>
                  <a:lnTo>
                    <a:pt x="33216" y="763442"/>
                  </a:lnTo>
                  <a:lnTo>
                    <a:pt x="32521" y="761707"/>
                  </a:lnTo>
                  <a:lnTo>
                    <a:pt x="31839" y="759972"/>
                  </a:lnTo>
                  <a:lnTo>
                    <a:pt x="31157" y="758237"/>
                  </a:lnTo>
                  <a:lnTo>
                    <a:pt x="30480" y="756502"/>
                  </a:lnTo>
                  <a:lnTo>
                    <a:pt x="29812" y="754767"/>
                  </a:lnTo>
                  <a:lnTo>
                    <a:pt x="29144" y="753032"/>
                  </a:lnTo>
                  <a:lnTo>
                    <a:pt x="28486" y="751297"/>
                  </a:lnTo>
                  <a:lnTo>
                    <a:pt x="27833" y="749562"/>
                  </a:lnTo>
                  <a:lnTo>
                    <a:pt x="27180" y="747827"/>
                  </a:lnTo>
                  <a:lnTo>
                    <a:pt x="26542" y="746092"/>
                  </a:lnTo>
                  <a:lnTo>
                    <a:pt x="25903" y="744356"/>
                  </a:lnTo>
                  <a:lnTo>
                    <a:pt x="25272" y="742621"/>
                  </a:lnTo>
                  <a:lnTo>
                    <a:pt x="24648" y="740886"/>
                  </a:lnTo>
                  <a:lnTo>
                    <a:pt x="24025" y="739151"/>
                  </a:lnTo>
                  <a:lnTo>
                    <a:pt x="23415" y="737416"/>
                  </a:lnTo>
                  <a:lnTo>
                    <a:pt x="22808" y="735681"/>
                  </a:lnTo>
                  <a:lnTo>
                    <a:pt x="22204" y="733946"/>
                  </a:lnTo>
                  <a:lnTo>
                    <a:pt x="21614" y="732211"/>
                  </a:lnTo>
                  <a:lnTo>
                    <a:pt x="21023" y="730476"/>
                  </a:lnTo>
                  <a:lnTo>
                    <a:pt x="20442" y="728741"/>
                  </a:lnTo>
                  <a:lnTo>
                    <a:pt x="19868" y="727005"/>
                  </a:lnTo>
                  <a:lnTo>
                    <a:pt x="19295" y="725270"/>
                  </a:lnTo>
                  <a:lnTo>
                    <a:pt x="18738" y="723535"/>
                  </a:lnTo>
                  <a:lnTo>
                    <a:pt x="18182" y="721800"/>
                  </a:lnTo>
                  <a:lnTo>
                    <a:pt x="17631" y="720065"/>
                  </a:lnTo>
                  <a:lnTo>
                    <a:pt x="17094" y="718330"/>
                  </a:lnTo>
                  <a:lnTo>
                    <a:pt x="16556" y="716595"/>
                  </a:lnTo>
                  <a:lnTo>
                    <a:pt x="16030" y="714860"/>
                  </a:lnTo>
                  <a:lnTo>
                    <a:pt x="15512" y="713125"/>
                  </a:lnTo>
                  <a:lnTo>
                    <a:pt x="14993" y="711390"/>
                  </a:lnTo>
                  <a:lnTo>
                    <a:pt x="14494" y="709654"/>
                  </a:lnTo>
                  <a:lnTo>
                    <a:pt x="13994" y="707919"/>
                  </a:lnTo>
                  <a:lnTo>
                    <a:pt x="13502" y="706184"/>
                  </a:lnTo>
                  <a:lnTo>
                    <a:pt x="13022" y="704449"/>
                  </a:lnTo>
                  <a:lnTo>
                    <a:pt x="12543" y="702714"/>
                  </a:lnTo>
                  <a:lnTo>
                    <a:pt x="12078" y="700979"/>
                  </a:lnTo>
                  <a:lnTo>
                    <a:pt x="11619" y="699244"/>
                  </a:lnTo>
                  <a:lnTo>
                    <a:pt x="11161" y="697509"/>
                  </a:lnTo>
                  <a:lnTo>
                    <a:pt x="10723" y="695774"/>
                  </a:lnTo>
                  <a:lnTo>
                    <a:pt x="10285" y="694039"/>
                  </a:lnTo>
                  <a:lnTo>
                    <a:pt x="9855" y="692303"/>
                  </a:lnTo>
                  <a:lnTo>
                    <a:pt x="9439" y="690568"/>
                  </a:lnTo>
                  <a:lnTo>
                    <a:pt x="9022" y="688833"/>
                  </a:lnTo>
                  <a:lnTo>
                    <a:pt x="8622" y="687098"/>
                  </a:lnTo>
                  <a:lnTo>
                    <a:pt x="8228" y="685363"/>
                  </a:lnTo>
                  <a:lnTo>
                    <a:pt x="7836" y="683628"/>
                  </a:lnTo>
                  <a:lnTo>
                    <a:pt x="7464" y="681893"/>
                  </a:lnTo>
                  <a:lnTo>
                    <a:pt x="7091" y="680158"/>
                  </a:lnTo>
                  <a:lnTo>
                    <a:pt x="6730" y="678423"/>
                  </a:lnTo>
                  <a:lnTo>
                    <a:pt x="6381" y="676688"/>
                  </a:lnTo>
                  <a:lnTo>
                    <a:pt x="6032" y="674953"/>
                  </a:lnTo>
                  <a:lnTo>
                    <a:pt x="5702" y="673217"/>
                  </a:lnTo>
                  <a:lnTo>
                    <a:pt x="5376" y="671482"/>
                  </a:lnTo>
                  <a:lnTo>
                    <a:pt x="5055" y="669747"/>
                  </a:lnTo>
                  <a:lnTo>
                    <a:pt x="4754" y="668012"/>
                  </a:lnTo>
                  <a:lnTo>
                    <a:pt x="4452" y="666277"/>
                  </a:lnTo>
                  <a:lnTo>
                    <a:pt x="4163" y="664542"/>
                  </a:lnTo>
                  <a:lnTo>
                    <a:pt x="3886" y="662807"/>
                  </a:lnTo>
                  <a:lnTo>
                    <a:pt x="3608" y="661072"/>
                  </a:lnTo>
                  <a:lnTo>
                    <a:pt x="3353" y="659337"/>
                  </a:lnTo>
                  <a:lnTo>
                    <a:pt x="3100" y="657602"/>
                  </a:lnTo>
                  <a:lnTo>
                    <a:pt x="2854" y="655866"/>
                  </a:lnTo>
                  <a:lnTo>
                    <a:pt x="2626" y="654131"/>
                  </a:lnTo>
                  <a:lnTo>
                    <a:pt x="2398" y="652396"/>
                  </a:lnTo>
                  <a:lnTo>
                    <a:pt x="2187" y="650661"/>
                  </a:lnTo>
                  <a:lnTo>
                    <a:pt x="1985" y="648926"/>
                  </a:lnTo>
                  <a:lnTo>
                    <a:pt x="1782" y="647191"/>
                  </a:lnTo>
                  <a:lnTo>
                    <a:pt x="1606" y="645456"/>
                  </a:lnTo>
                  <a:lnTo>
                    <a:pt x="1429" y="643721"/>
                  </a:lnTo>
                  <a:lnTo>
                    <a:pt x="1262" y="641986"/>
                  </a:lnTo>
                  <a:lnTo>
                    <a:pt x="1112" y="640251"/>
                  </a:lnTo>
                  <a:lnTo>
                    <a:pt x="961" y="638515"/>
                  </a:lnTo>
                  <a:lnTo>
                    <a:pt x="830" y="636780"/>
                  </a:lnTo>
                  <a:lnTo>
                    <a:pt x="706" y="635045"/>
                  </a:lnTo>
                  <a:lnTo>
                    <a:pt x="584" y="633310"/>
                  </a:lnTo>
                  <a:lnTo>
                    <a:pt x="487" y="631575"/>
                  </a:lnTo>
                  <a:lnTo>
                    <a:pt x="390" y="629840"/>
                  </a:lnTo>
                  <a:lnTo>
                    <a:pt x="304" y="628105"/>
                  </a:lnTo>
                  <a:lnTo>
                    <a:pt x="234" y="626370"/>
                  </a:lnTo>
                  <a:lnTo>
                    <a:pt x="164" y="624635"/>
                  </a:lnTo>
                  <a:lnTo>
                    <a:pt x="115" y="622900"/>
                  </a:lnTo>
                  <a:lnTo>
                    <a:pt x="72" y="621164"/>
                  </a:lnTo>
                  <a:lnTo>
                    <a:pt x="33" y="619429"/>
                  </a:lnTo>
                  <a:lnTo>
                    <a:pt x="17" y="617694"/>
                  </a:lnTo>
                  <a:lnTo>
                    <a:pt x="1" y="615959"/>
                  </a:lnTo>
                  <a:lnTo>
                    <a:pt x="0" y="614224"/>
                  </a:lnTo>
                  <a:lnTo>
                    <a:pt x="11" y="612489"/>
                  </a:lnTo>
                  <a:lnTo>
                    <a:pt x="23" y="610754"/>
                  </a:lnTo>
                  <a:lnTo>
                    <a:pt x="58" y="609019"/>
                  </a:lnTo>
                  <a:lnTo>
                    <a:pt x="97" y="607284"/>
                  </a:lnTo>
                  <a:lnTo>
                    <a:pt x="143" y="605549"/>
                  </a:lnTo>
                  <a:lnTo>
                    <a:pt x="209" y="603814"/>
                  </a:lnTo>
                  <a:lnTo>
                    <a:pt x="276" y="602078"/>
                  </a:lnTo>
                  <a:lnTo>
                    <a:pt x="359" y="600343"/>
                  </a:lnTo>
                  <a:lnTo>
                    <a:pt x="453" y="598608"/>
                  </a:lnTo>
                  <a:lnTo>
                    <a:pt x="547" y="596873"/>
                  </a:lnTo>
                  <a:lnTo>
                    <a:pt x="667" y="595138"/>
                  </a:lnTo>
                  <a:lnTo>
                    <a:pt x="789" y="593403"/>
                  </a:lnTo>
                  <a:lnTo>
                    <a:pt x="919" y="591668"/>
                  </a:lnTo>
                  <a:lnTo>
                    <a:pt x="1068" y="589933"/>
                  </a:lnTo>
                  <a:lnTo>
                    <a:pt x="1217" y="588198"/>
                  </a:lnTo>
                  <a:lnTo>
                    <a:pt x="1385" y="586463"/>
                  </a:lnTo>
                  <a:lnTo>
                    <a:pt x="1561" y="584727"/>
                  </a:lnTo>
                  <a:lnTo>
                    <a:pt x="1738" y="582992"/>
                  </a:lnTo>
                  <a:lnTo>
                    <a:pt x="1942" y="581257"/>
                  </a:lnTo>
                  <a:lnTo>
                    <a:pt x="2145" y="579522"/>
                  </a:lnTo>
                  <a:lnTo>
                    <a:pt x="2360" y="577787"/>
                  </a:lnTo>
                  <a:lnTo>
                    <a:pt x="2590" y="576052"/>
                  </a:lnTo>
                  <a:lnTo>
                    <a:pt x="2820" y="574317"/>
                  </a:lnTo>
                  <a:lnTo>
                    <a:pt x="3071" y="572582"/>
                  </a:lnTo>
                  <a:lnTo>
                    <a:pt x="3328" y="570847"/>
                  </a:lnTo>
                  <a:lnTo>
                    <a:pt x="3588" y="569112"/>
                  </a:lnTo>
                  <a:lnTo>
                    <a:pt x="3872" y="567376"/>
                  </a:lnTo>
                  <a:lnTo>
                    <a:pt x="4155" y="565641"/>
                  </a:lnTo>
                  <a:lnTo>
                    <a:pt x="4451" y="563906"/>
                  </a:lnTo>
                  <a:lnTo>
                    <a:pt x="4760" y="562171"/>
                  </a:lnTo>
                  <a:lnTo>
                    <a:pt x="5070" y="560436"/>
                  </a:lnTo>
                  <a:lnTo>
                    <a:pt x="5401" y="558701"/>
                  </a:lnTo>
                  <a:lnTo>
                    <a:pt x="5736" y="556966"/>
                  </a:lnTo>
                  <a:lnTo>
                    <a:pt x="6076" y="555231"/>
                  </a:lnTo>
                  <a:lnTo>
                    <a:pt x="6436" y="553496"/>
                  </a:lnTo>
                  <a:lnTo>
                    <a:pt x="6796" y="551761"/>
                  </a:lnTo>
                  <a:lnTo>
                    <a:pt x="7170" y="550025"/>
                  </a:lnTo>
                  <a:lnTo>
                    <a:pt x="7555" y="548290"/>
                  </a:lnTo>
                  <a:lnTo>
                    <a:pt x="7940" y="546555"/>
                  </a:lnTo>
                  <a:lnTo>
                    <a:pt x="8347" y="544820"/>
                  </a:lnTo>
                  <a:lnTo>
                    <a:pt x="8756" y="543085"/>
                  </a:lnTo>
                  <a:lnTo>
                    <a:pt x="9172" y="541350"/>
                  </a:lnTo>
                  <a:lnTo>
                    <a:pt x="9604" y="539615"/>
                  </a:lnTo>
                  <a:lnTo>
                    <a:pt x="10037" y="537880"/>
                  </a:lnTo>
                  <a:lnTo>
                    <a:pt x="10484" y="536145"/>
                  </a:lnTo>
                  <a:lnTo>
                    <a:pt x="10940" y="534410"/>
                  </a:lnTo>
                  <a:lnTo>
                    <a:pt x="11396" y="532675"/>
                  </a:lnTo>
                  <a:lnTo>
                    <a:pt x="11873" y="530939"/>
                  </a:lnTo>
                  <a:lnTo>
                    <a:pt x="12351" y="529204"/>
                  </a:lnTo>
                  <a:lnTo>
                    <a:pt x="12837" y="527469"/>
                  </a:lnTo>
                  <a:lnTo>
                    <a:pt x="13336" y="525734"/>
                  </a:lnTo>
                  <a:lnTo>
                    <a:pt x="13835" y="523999"/>
                  </a:lnTo>
                  <a:lnTo>
                    <a:pt x="14350" y="522264"/>
                  </a:lnTo>
                  <a:lnTo>
                    <a:pt x="14870" y="520529"/>
                  </a:lnTo>
                  <a:lnTo>
                    <a:pt x="15391" y="518794"/>
                  </a:lnTo>
                  <a:lnTo>
                    <a:pt x="15932" y="517059"/>
                  </a:lnTo>
                  <a:lnTo>
                    <a:pt x="16472" y="515324"/>
                  </a:lnTo>
                  <a:lnTo>
                    <a:pt x="17020" y="513588"/>
                  </a:lnTo>
                  <a:lnTo>
                    <a:pt x="17580" y="511853"/>
                  </a:lnTo>
                  <a:lnTo>
                    <a:pt x="18139" y="510118"/>
                  </a:lnTo>
                  <a:lnTo>
                    <a:pt x="18713" y="508383"/>
                  </a:lnTo>
                  <a:lnTo>
                    <a:pt x="19291" y="506648"/>
                  </a:lnTo>
                  <a:lnTo>
                    <a:pt x="19871" y="504913"/>
                  </a:lnTo>
                  <a:lnTo>
                    <a:pt x="20466" y="503178"/>
                  </a:lnTo>
                  <a:lnTo>
                    <a:pt x="21061" y="501443"/>
                  </a:lnTo>
                  <a:lnTo>
                    <a:pt x="21664" y="499708"/>
                  </a:lnTo>
                  <a:lnTo>
                    <a:pt x="22276" y="497973"/>
                  </a:lnTo>
                  <a:lnTo>
                    <a:pt x="22887" y="496237"/>
                  </a:lnTo>
                  <a:lnTo>
                    <a:pt x="23512" y="494502"/>
                  </a:lnTo>
                  <a:lnTo>
                    <a:pt x="24139" y="492767"/>
                  </a:lnTo>
                  <a:lnTo>
                    <a:pt x="24769" y="491032"/>
                  </a:lnTo>
                  <a:lnTo>
                    <a:pt x="25410" y="489297"/>
                  </a:lnTo>
                  <a:lnTo>
                    <a:pt x="26051" y="487562"/>
                  </a:lnTo>
                  <a:lnTo>
                    <a:pt x="26700" y="485827"/>
                  </a:lnTo>
                  <a:lnTo>
                    <a:pt x="27355" y="484092"/>
                  </a:lnTo>
                  <a:lnTo>
                    <a:pt x="28010" y="482357"/>
                  </a:lnTo>
                  <a:lnTo>
                    <a:pt x="28676" y="480622"/>
                  </a:lnTo>
                  <a:lnTo>
                    <a:pt x="29343" y="478886"/>
                  </a:lnTo>
                  <a:lnTo>
                    <a:pt x="30013" y="477151"/>
                  </a:lnTo>
                  <a:lnTo>
                    <a:pt x="30691" y="475416"/>
                  </a:lnTo>
                  <a:lnTo>
                    <a:pt x="31369" y="473681"/>
                  </a:lnTo>
                  <a:lnTo>
                    <a:pt x="32054" y="471946"/>
                  </a:lnTo>
                  <a:lnTo>
                    <a:pt x="32742" y="470211"/>
                  </a:lnTo>
                  <a:lnTo>
                    <a:pt x="33430" y="468476"/>
                  </a:lnTo>
                  <a:lnTo>
                    <a:pt x="34127" y="466741"/>
                  </a:lnTo>
                  <a:lnTo>
                    <a:pt x="34824" y="465006"/>
                  </a:lnTo>
                  <a:lnTo>
                    <a:pt x="35524" y="463271"/>
                  </a:lnTo>
                  <a:lnTo>
                    <a:pt x="36229" y="461535"/>
                  </a:lnTo>
                  <a:lnTo>
                    <a:pt x="36934" y="459800"/>
                  </a:lnTo>
                  <a:lnTo>
                    <a:pt x="37643" y="458065"/>
                  </a:lnTo>
                  <a:lnTo>
                    <a:pt x="38355" y="456330"/>
                  </a:lnTo>
                  <a:lnTo>
                    <a:pt x="39066" y="454595"/>
                  </a:lnTo>
                  <a:lnTo>
                    <a:pt x="39783" y="452860"/>
                  </a:lnTo>
                  <a:lnTo>
                    <a:pt x="40500" y="451125"/>
                  </a:lnTo>
                  <a:lnTo>
                    <a:pt x="41218" y="449390"/>
                  </a:lnTo>
                  <a:lnTo>
                    <a:pt x="41939" y="447655"/>
                  </a:lnTo>
                  <a:lnTo>
                    <a:pt x="42660" y="445920"/>
                  </a:lnTo>
                  <a:lnTo>
                    <a:pt x="43383" y="444185"/>
                  </a:lnTo>
                  <a:lnTo>
                    <a:pt x="44107" y="442449"/>
                  </a:lnTo>
                  <a:lnTo>
                    <a:pt x="44831" y="440714"/>
                  </a:lnTo>
                  <a:lnTo>
                    <a:pt x="45557" y="438979"/>
                  </a:lnTo>
                  <a:lnTo>
                    <a:pt x="46282" y="437244"/>
                  </a:lnTo>
                  <a:lnTo>
                    <a:pt x="47008" y="435509"/>
                  </a:lnTo>
                  <a:lnTo>
                    <a:pt x="47734" y="433774"/>
                  </a:lnTo>
                  <a:lnTo>
                    <a:pt x="48460" y="432039"/>
                  </a:lnTo>
                  <a:lnTo>
                    <a:pt x="49186" y="430304"/>
                  </a:lnTo>
                  <a:lnTo>
                    <a:pt x="49911" y="428569"/>
                  </a:lnTo>
                  <a:lnTo>
                    <a:pt x="50636" y="426834"/>
                  </a:lnTo>
                  <a:lnTo>
                    <a:pt x="51360" y="425098"/>
                  </a:lnTo>
                  <a:lnTo>
                    <a:pt x="52083" y="423363"/>
                  </a:lnTo>
                  <a:lnTo>
                    <a:pt x="52805" y="421628"/>
                  </a:lnTo>
                  <a:lnTo>
                    <a:pt x="53526" y="419893"/>
                  </a:lnTo>
                  <a:lnTo>
                    <a:pt x="54246" y="418158"/>
                  </a:lnTo>
                  <a:lnTo>
                    <a:pt x="54962" y="416423"/>
                  </a:lnTo>
                  <a:lnTo>
                    <a:pt x="55678" y="414688"/>
                  </a:lnTo>
                  <a:lnTo>
                    <a:pt x="56393" y="412953"/>
                  </a:lnTo>
                  <a:lnTo>
                    <a:pt x="57103" y="411218"/>
                  </a:lnTo>
                  <a:lnTo>
                    <a:pt x="57814" y="409483"/>
                  </a:lnTo>
                  <a:lnTo>
                    <a:pt x="58520" y="407747"/>
                  </a:lnTo>
                  <a:lnTo>
                    <a:pt x="59224" y="406012"/>
                  </a:lnTo>
                  <a:lnTo>
                    <a:pt x="59928" y="404277"/>
                  </a:lnTo>
                  <a:lnTo>
                    <a:pt x="60624" y="402542"/>
                  </a:lnTo>
                  <a:lnTo>
                    <a:pt x="61321" y="400807"/>
                  </a:lnTo>
                  <a:lnTo>
                    <a:pt x="62013" y="399072"/>
                  </a:lnTo>
                  <a:lnTo>
                    <a:pt x="62701" y="397337"/>
                  </a:lnTo>
                  <a:lnTo>
                    <a:pt x="63388" y="395602"/>
                  </a:lnTo>
                  <a:lnTo>
                    <a:pt x="64068" y="393867"/>
                  </a:lnTo>
                  <a:lnTo>
                    <a:pt x="64746" y="392132"/>
                  </a:lnTo>
                  <a:lnTo>
                    <a:pt x="65422" y="390396"/>
                  </a:lnTo>
                  <a:lnTo>
                    <a:pt x="66088" y="388661"/>
                  </a:lnTo>
                  <a:lnTo>
                    <a:pt x="66755" y="386926"/>
                  </a:lnTo>
                  <a:lnTo>
                    <a:pt x="67415" y="385191"/>
                  </a:lnTo>
                  <a:lnTo>
                    <a:pt x="68070" y="383456"/>
                  </a:lnTo>
                  <a:lnTo>
                    <a:pt x="68724" y="381721"/>
                  </a:lnTo>
                  <a:lnTo>
                    <a:pt x="69367" y="379986"/>
                  </a:lnTo>
                  <a:lnTo>
                    <a:pt x="70008" y="378251"/>
                  </a:lnTo>
                  <a:lnTo>
                    <a:pt x="70647" y="376516"/>
                  </a:lnTo>
                  <a:lnTo>
                    <a:pt x="71274" y="374781"/>
                  </a:lnTo>
                  <a:lnTo>
                    <a:pt x="71901" y="373046"/>
                  </a:lnTo>
                  <a:lnTo>
                    <a:pt x="72520" y="371310"/>
                  </a:lnTo>
                  <a:lnTo>
                    <a:pt x="73132" y="369575"/>
                  </a:lnTo>
                  <a:lnTo>
                    <a:pt x="73745" y="367840"/>
                  </a:lnTo>
                  <a:lnTo>
                    <a:pt x="74342" y="366105"/>
                  </a:lnTo>
                  <a:lnTo>
                    <a:pt x="74939" y="364370"/>
                  </a:lnTo>
                  <a:lnTo>
                    <a:pt x="75530" y="362635"/>
                  </a:lnTo>
                  <a:lnTo>
                    <a:pt x="76110" y="360900"/>
                  </a:lnTo>
                  <a:lnTo>
                    <a:pt x="76690" y="359165"/>
                  </a:lnTo>
                  <a:lnTo>
                    <a:pt x="77258" y="357430"/>
                  </a:lnTo>
                  <a:lnTo>
                    <a:pt x="77820" y="355695"/>
                  </a:lnTo>
                  <a:lnTo>
                    <a:pt x="78382" y="353959"/>
                  </a:lnTo>
                  <a:lnTo>
                    <a:pt x="78926" y="352224"/>
                  </a:lnTo>
                  <a:lnTo>
                    <a:pt x="79471" y="350489"/>
                  </a:lnTo>
                  <a:lnTo>
                    <a:pt x="80007" y="348754"/>
                  </a:lnTo>
                  <a:lnTo>
                    <a:pt x="80533" y="347019"/>
                  </a:lnTo>
                  <a:lnTo>
                    <a:pt x="81058" y="345284"/>
                  </a:lnTo>
                  <a:lnTo>
                    <a:pt x="81568" y="343549"/>
                  </a:lnTo>
                  <a:lnTo>
                    <a:pt x="82074" y="341814"/>
                  </a:lnTo>
                  <a:lnTo>
                    <a:pt x="82578" y="340079"/>
                  </a:lnTo>
                  <a:lnTo>
                    <a:pt x="83063" y="338344"/>
                  </a:lnTo>
                  <a:lnTo>
                    <a:pt x="83548" y="336608"/>
                  </a:lnTo>
                  <a:lnTo>
                    <a:pt x="84024" y="334873"/>
                  </a:lnTo>
                  <a:lnTo>
                    <a:pt x="84489" y="333138"/>
                  </a:lnTo>
                  <a:lnTo>
                    <a:pt x="84953" y="331403"/>
                  </a:lnTo>
                  <a:lnTo>
                    <a:pt x="85401" y="329668"/>
                  </a:lnTo>
                  <a:lnTo>
                    <a:pt x="85844" y="327933"/>
                  </a:lnTo>
                  <a:lnTo>
                    <a:pt x="86284" y="326198"/>
                  </a:lnTo>
                  <a:lnTo>
                    <a:pt x="86706" y="324463"/>
                  </a:lnTo>
                  <a:lnTo>
                    <a:pt x="87127" y="322728"/>
                  </a:lnTo>
                  <a:lnTo>
                    <a:pt x="87537" y="320993"/>
                  </a:lnTo>
                  <a:lnTo>
                    <a:pt x="87937" y="319257"/>
                  </a:lnTo>
                  <a:lnTo>
                    <a:pt x="88337" y="317522"/>
                  </a:lnTo>
                  <a:lnTo>
                    <a:pt x="88717" y="315787"/>
                  </a:lnTo>
                  <a:lnTo>
                    <a:pt x="89094" y="314052"/>
                  </a:lnTo>
                  <a:lnTo>
                    <a:pt x="89466" y="312317"/>
                  </a:lnTo>
                  <a:lnTo>
                    <a:pt x="89821" y="310582"/>
                  </a:lnTo>
                  <a:lnTo>
                    <a:pt x="90176" y="308847"/>
                  </a:lnTo>
                  <a:lnTo>
                    <a:pt x="90517" y="307112"/>
                  </a:lnTo>
                  <a:lnTo>
                    <a:pt x="90849" y="305377"/>
                  </a:lnTo>
                  <a:lnTo>
                    <a:pt x="91181" y="303642"/>
                  </a:lnTo>
                  <a:lnTo>
                    <a:pt x="91492" y="301907"/>
                  </a:lnTo>
                  <a:lnTo>
                    <a:pt x="91801" y="300171"/>
                  </a:lnTo>
                  <a:lnTo>
                    <a:pt x="92103" y="298436"/>
                  </a:lnTo>
                  <a:lnTo>
                    <a:pt x="92389" y="296701"/>
                  </a:lnTo>
                  <a:lnTo>
                    <a:pt x="92676" y="294966"/>
                  </a:lnTo>
                  <a:lnTo>
                    <a:pt x="92946" y="293231"/>
                  </a:lnTo>
                  <a:lnTo>
                    <a:pt x="93210" y="291496"/>
                  </a:lnTo>
                  <a:lnTo>
                    <a:pt x="93473" y="289761"/>
                  </a:lnTo>
                  <a:lnTo>
                    <a:pt x="93713" y="288026"/>
                  </a:lnTo>
                  <a:lnTo>
                    <a:pt x="93954" y="286291"/>
                  </a:lnTo>
                  <a:lnTo>
                    <a:pt x="94186" y="284556"/>
                  </a:lnTo>
                  <a:lnTo>
                    <a:pt x="94404" y="282820"/>
                  </a:lnTo>
                  <a:lnTo>
                    <a:pt x="94622" y="281085"/>
                  </a:lnTo>
                  <a:lnTo>
                    <a:pt x="94823" y="279350"/>
                  </a:lnTo>
                  <a:lnTo>
                    <a:pt x="95019" y="277615"/>
                  </a:lnTo>
                  <a:lnTo>
                    <a:pt x="95212" y="275880"/>
                  </a:lnTo>
                  <a:lnTo>
                    <a:pt x="95385" y="274145"/>
                  </a:lnTo>
                  <a:lnTo>
                    <a:pt x="95558" y="272410"/>
                  </a:lnTo>
                  <a:lnTo>
                    <a:pt x="95721" y="270675"/>
                  </a:lnTo>
                  <a:lnTo>
                    <a:pt x="95873" y="268940"/>
                  </a:lnTo>
                  <a:lnTo>
                    <a:pt x="96024" y="267205"/>
                  </a:lnTo>
                  <a:lnTo>
                    <a:pt x="96158" y="265469"/>
                  </a:lnTo>
                  <a:lnTo>
                    <a:pt x="96288" y="263734"/>
                  </a:lnTo>
                  <a:lnTo>
                    <a:pt x="96414" y="261999"/>
                  </a:lnTo>
                  <a:lnTo>
                    <a:pt x="96523" y="260264"/>
                  </a:lnTo>
                  <a:lnTo>
                    <a:pt x="96632" y="258529"/>
                  </a:lnTo>
                  <a:lnTo>
                    <a:pt x="96729" y="256794"/>
                  </a:lnTo>
                  <a:lnTo>
                    <a:pt x="96818" y="255059"/>
                  </a:lnTo>
                  <a:lnTo>
                    <a:pt x="96906" y="253324"/>
                  </a:lnTo>
                  <a:lnTo>
                    <a:pt x="96976" y="251589"/>
                  </a:lnTo>
                  <a:lnTo>
                    <a:pt x="97045" y="249854"/>
                  </a:lnTo>
                  <a:lnTo>
                    <a:pt x="97108" y="248118"/>
                  </a:lnTo>
                  <a:lnTo>
                    <a:pt x="97157" y="246383"/>
                  </a:lnTo>
                  <a:lnTo>
                    <a:pt x="97206" y="244648"/>
                  </a:lnTo>
                  <a:lnTo>
                    <a:pt x="97243" y="242913"/>
                  </a:lnTo>
                  <a:lnTo>
                    <a:pt x="97274" y="241178"/>
                  </a:lnTo>
                  <a:lnTo>
                    <a:pt x="97304" y="239443"/>
                  </a:lnTo>
                  <a:lnTo>
                    <a:pt x="97317" y="237708"/>
                  </a:lnTo>
                  <a:lnTo>
                    <a:pt x="97329" y="235973"/>
                  </a:lnTo>
                  <a:lnTo>
                    <a:pt x="97336" y="234238"/>
                  </a:lnTo>
                  <a:lnTo>
                    <a:pt x="97331" y="232503"/>
                  </a:lnTo>
                  <a:lnTo>
                    <a:pt x="97326" y="230767"/>
                  </a:lnTo>
                  <a:lnTo>
                    <a:pt x="97310" y="229032"/>
                  </a:lnTo>
                  <a:lnTo>
                    <a:pt x="97289" y="227297"/>
                  </a:lnTo>
                  <a:lnTo>
                    <a:pt x="97267" y="225562"/>
                  </a:lnTo>
                  <a:lnTo>
                    <a:pt x="97230" y="223827"/>
                  </a:lnTo>
                  <a:lnTo>
                    <a:pt x="97194" y="222092"/>
                  </a:lnTo>
                  <a:lnTo>
                    <a:pt x="97151" y="220357"/>
                  </a:lnTo>
                  <a:lnTo>
                    <a:pt x="97100" y="218622"/>
                  </a:lnTo>
                  <a:lnTo>
                    <a:pt x="97049" y="216887"/>
                  </a:lnTo>
                  <a:lnTo>
                    <a:pt x="96987" y="215152"/>
                  </a:lnTo>
                  <a:lnTo>
                    <a:pt x="96922" y="213417"/>
                  </a:lnTo>
                  <a:lnTo>
                    <a:pt x="96855" y="211681"/>
                  </a:lnTo>
                  <a:lnTo>
                    <a:pt x="96778" y="209946"/>
                  </a:lnTo>
                  <a:lnTo>
                    <a:pt x="96701" y="208211"/>
                  </a:lnTo>
                  <a:lnTo>
                    <a:pt x="96617" y="206476"/>
                  </a:lnTo>
                  <a:lnTo>
                    <a:pt x="96528" y="204741"/>
                  </a:lnTo>
                  <a:lnTo>
                    <a:pt x="96439" y="203006"/>
                  </a:lnTo>
                  <a:lnTo>
                    <a:pt x="96341" y="201271"/>
                  </a:lnTo>
                  <a:lnTo>
                    <a:pt x="96242" y="199536"/>
                  </a:lnTo>
                  <a:lnTo>
                    <a:pt x="96140" y="197801"/>
                  </a:lnTo>
                  <a:lnTo>
                    <a:pt x="96031" y="196066"/>
                  </a:lnTo>
                  <a:lnTo>
                    <a:pt x="95922" y="194330"/>
                  </a:lnTo>
                  <a:lnTo>
                    <a:pt x="95808" y="192595"/>
                  </a:lnTo>
                  <a:lnTo>
                    <a:pt x="95691" y="190860"/>
                  </a:lnTo>
                  <a:lnTo>
                    <a:pt x="95574" y="189125"/>
                  </a:lnTo>
                  <a:lnTo>
                    <a:pt x="95450" y="187390"/>
                  </a:lnTo>
                  <a:lnTo>
                    <a:pt x="95326" y="185655"/>
                  </a:lnTo>
                  <a:lnTo>
                    <a:pt x="95199" y="183920"/>
                  </a:lnTo>
                  <a:lnTo>
                    <a:pt x="95069" y="182185"/>
                  </a:lnTo>
                  <a:lnTo>
                    <a:pt x="94938" y="180450"/>
                  </a:lnTo>
                  <a:lnTo>
                    <a:pt x="94805" y="178715"/>
                  </a:lnTo>
                  <a:lnTo>
                    <a:pt x="94670" y="176979"/>
                  </a:lnTo>
                  <a:lnTo>
                    <a:pt x="94534" y="175244"/>
                  </a:lnTo>
                  <a:lnTo>
                    <a:pt x="94395" y="173509"/>
                  </a:lnTo>
                  <a:lnTo>
                    <a:pt x="94256" y="171774"/>
                  </a:lnTo>
                  <a:lnTo>
                    <a:pt x="94116" y="170039"/>
                  </a:lnTo>
                  <a:lnTo>
                    <a:pt x="93975" y="168304"/>
                  </a:lnTo>
                  <a:lnTo>
                    <a:pt x="93834" y="166569"/>
                  </a:lnTo>
                  <a:lnTo>
                    <a:pt x="93691" y="164834"/>
                  </a:lnTo>
                  <a:lnTo>
                    <a:pt x="93549" y="163099"/>
                  </a:lnTo>
                  <a:lnTo>
                    <a:pt x="93406" y="161364"/>
                  </a:lnTo>
                  <a:lnTo>
                    <a:pt x="93264" y="159628"/>
                  </a:lnTo>
                  <a:lnTo>
                    <a:pt x="93121" y="157893"/>
                  </a:lnTo>
                  <a:lnTo>
                    <a:pt x="92979" y="156158"/>
                  </a:lnTo>
                  <a:lnTo>
                    <a:pt x="92837" y="154423"/>
                  </a:lnTo>
                  <a:lnTo>
                    <a:pt x="92696" y="152688"/>
                  </a:lnTo>
                  <a:lnTo>
                    <a:pt x="92556" y="150953"/>
                  </a:lnTo>
                  <a:lnTo>
                    <a:pt x="92417" y="149218"/>
                  </a:lnTo>
                  <a:lnTo>
                    <a:pt x="92279" y="147483"/>
                  </a:lnTo>
                  <a:lnTo>
                    <a:pt x="92143" y="145748"/>
                  </a:lnTo>
                  <a:lnTo>
                    <a:pt x="92008" y="144013"/>
                  </a:lnTo>
                  <a:lnTo>
                    <a:pt x="91875" y="142278"/>
                  </a:lnTo>
                  <a:lnTo>
                    <a:pt x="91744" y="140542"/>
                  </a:lnTo>
                  <a:lnTo>
                    <a:pt x="91614" y="138807"/>
                  </a:lnTo>
                  <a:lnTo>
                    <a:pt x="91488" y="137072"/>
                  </a:lnTo>
                  <a:lnTo>
                    <a:pt x="91363" y="135337"/>
                  </a:lnTo>
                  <a:lnTo>
                    <a:pt x="91240" y="133602"/>
                  </a:lnTo>
                  <a:lnTo>
                    <a:pt x="91123" y="131867"/>
                  </a:lnTo>
                  <a:lnTo>
                    <a:pt x="91005" y="130132"/>
                  </a:lnTo>
                  <a:lnTo>
                    <a:pt x="90892" y="128397"/>
                  </a:lnTo>
                  <a:lnTo>
                    <a:pt x="90783" y="126662"/>
                  </a:lnTo>
                  <a:lnTo>
                    <a:pt x="90673" y="124927"/>
                  </a:lnTo>
                  <a:lnTo>
                    <a:pt x="90573" y="123191"/>
                  </a:lnTo>
                  <a:lnTo>
                    <a:pt x="90473" y="121456"/>
                  </a:lnTo>
                  <a:lnTo>
                    <a:pt x="90376" y="119721"/>
                  </a:lnTo>
                  <a:lnTo>
                    <a:pt x="90286" y="117986"/>
                  </a:lnTo>
                  <a:lnTo>
                    <a:pt x="90196" y="116251"/>
                  </a:lnTo>
                  <a:lnTo>
                    <a:pt x="90114" y="114516"/>
                  </a:lnTo>
                  <a:lnTo>
                    <a:pt x="90036" y="112781"/>
                  </a:lnTo>
                  <a:lnTo>
                    <a:pt x="89958" y="111046"/>
                  </a:lnTo>
                  <a:lnTo>
                    <a:pt x="89893" y="109311"/>
                  </a:lnTo>
                  <a:lnTo>
                    <a:pt x="89827" y="107576"/>
                  </a:lnTo>
                  <a:lnTo>
                    <a:pt x="89766" y="105840"/>
                  </a:lnTo>
                  <a:lnTo>
                    <a:pt x="89714" y="104105"/>
                  </a:lnTo>
                  <a:lnTo>
                    <a:pt x="89661" y="102370"/>
                  </a:lnTo>
                  <a:lnTo>
                    <a:pt x="89620" y="100635"/>
                  </a:lnTo>
                  <a:lnTo>
                    <a:pt x="89582" y="98900"/>
                  </a:lnTo>
                  <a:lnTo>
                    <a:pt x="89546" y="97165"/>
                  </a:lnTo>
                  <a:lnTo>
                    <a:pt x="89523" y="95430"/>
                  </a:lnTo>
                  <a:lnTo>
                    <a:pt x="89500" y="93695"/>
                  </a:lnTo>
                  <a:lnTo>
                    <a:pt x="89485" y="91960"/>
                  </a:lnTo>
                  <a:lnTo>
                    <a:pt x="89479" y="90225"/>
                  </a:lnTo>
                  <a:lnTo>
                    <a:pt x="89472" y="88489"/>
                  </a:lnTo>
                  <a:lnTo>
                    <a:pt x="89480" y="86754"/>
                  </a:lnTo>
                  <a:lnTo>
                    <a:pt x="89490" y="85019"/>
                  </a:lnTo>
                  <a:lnTo>
                    <a:pt x="89504" y="83284"/>
                  </a:lnTo>
                  <a:lnTo>
                    <a:pt x="89532" y="81549"/>
                  </a:lnTo>
                  <a:lnTo>
                    <a:pt x="89560" y="79814"/>
                  </a:lnTo>
                  <a:lnTo>
                    <a:pt x="89598" y="78079"/>
                  </a:lnTo>
                  <a:lnTo>
                    <a:pt x="89644" y="76344"/>
                  </a:lnTo>
                  <a:lnTo>
                    <a:pt x="89691" y="74609"/>
                  </a:lnTo>
                  <a:lnTo>
                    <a:pt x="89755" y="72874"/>
                  </a:lnTo>
                  <a:lnTo>
                    <a:pt x="89820" y="71139"/>
                  </a:lnTo>
                  <a:lnTo>
                    <a:pt x="89891" y="69403"/>
                  </a:lnTo>
                  <a:lnTo>
                    <a:pt x="89976" y="67668"/>
                  </a:lnTo>
                  <a:lnTo>
                    <a:pt x="90061" y="65933"/>
                  </a:lnTo>
                  <a:lnTo>
                    <a:pt x="90160" y="64198"/>
                  </a:lnTo>
                  <a:lnTo>
                    <a:pt x="90265" y="62463"/>
                  </a:lnTo>
                  <a:lnTo>
                    <a:pt x="90370" y="60728"/>
                  </a:lnTo>
                  <a:lnTo>
                    <a:pt x="90496" y="58993"/>
                  </a:lnTo>
                  <a:lnTo>
                    <a:pt x="90622" y="57258"/>
                  </a:lnTo>
                  <a:lnTo>
                    <a:pt x="90756" y="55523"/>
                  </a:lnTo>
                  <a:lnTo>
                    <a:pt x="90903" y="53788"/>
                  </a:lnTo>
                  <a:lnTo>
                    <a:pt x="91049" y="52052"/>
                  </a:lnTo>
                  <a:lnTo>
                    <a:pt x="91212" y="50317"/>
                  </a:lnTo>
                  <a:lnTo>
                    <a:pt x="91381" y="48582"/>
                  </a:lnTo>
                  <a:lnTo>
                    <a:pt x="91551" y="46847"/>
                  </a:lnTo>
                  <a:lnTo>
                    <a:pt x="91742" y="45112"/>
                  </a:lnTo>
                  <a:lnTo>
                    <a:pt x="91932" y="43377"/>
                  </a:lnTo>
                  <a:lnTo>
                    <a:pt x="92132" y="41642"/>
                  </a:lnTo>
                  <a:lnTo>
                    <a:pt x="92344" y="39907"/>
                  </a:lnTo>
                  <a:lnTo>
                    <a:pt x="92557" y="38172"/>
                  </a:lnTo>
                  <a:lnTo>
                    <a:pt x="92787" y="36437"/>
                  </a:lnTo>
                  <a:lnTo>
                    <a:pt x="93022" y="34701"/>
                  </a:lnTo>
                  <a:lnTo>
                    <a:pt x="93260" y="32966"/>
                  </a:lnTo>
                  <a:lnTo>
                    <a:pt x="93517" y="31231"/>
                  </a:lnTo>
                  <a:lnTo>
                    <a:pt x="93774" y="29496"/>
                  </a:lnTo>
                  <a:lnTo>
                    <a:pt x="94043" y="27761"/>
                  </a:lnTo>
                  <a:lnTo>
                    <a:pt x="94323" y="26026"/>
                  </a:lnTo>
                  <a:lnTo>
                    <a:pt x="94602" y="24291"/>
                  </a:lnTo>
                  <a:lnTo>
                    <a:pt x="94902" y="22556"/>
                  </a:lnTo>
                  <a:lnTo>
                    <a:pt x="95204" y="20821"/>
                  </a:lnTo>
                  <a:lnTo>
                    <a:pt x="95512" y="19086"/>
                  </a:lnTo>
                  <a:lnTo>
                    <a:pt x="95836" y="17350"/>
                  </a:lnTo>
                  <a:lnTo>
                    <a:pt x="96160" y="15615"/>
                  </a:lnTo>
                  <a:lnTo>
                    <a:pt x="96499" y="13880"/>
                  </a:lnTo>
                  <a:lnTo>
                    <a:pt x="96845" y="12145"/>
                  </a:lnTo>
                  <a:lnTo>
                    <a:pt x="97192" y="10410"/>
                  </a:lnTo>
                  <a:lnTo>
                    <a:pt x="97561" y="8675"/>
                  </a:lnTo>
                  <a:lnTo>
                    <a:pt x="97930" y="6940"/>
                  </a:lnTo>
                  <a:lnTo>
                    <a:pt x="98306" y="5205"/>
                  </a:lnTo>
                  <a:lnTo>
                    <a:pt x="98697" y="3470"/>
                  </a:lnTo>
                  <a:lnTo>
                    <a:pt x="99088" y="1735"/>
                  </a:lnTo>
                  <a:lnTo>
                    <a:pt x="99494" y="0"/>
                  </a:lnTo>
                  <a:lnTo>
                    <a:pt x="361131" y="0"/>
                  </a:lnTo>
                  <a:lnTo>
                    <a:pt x="361537" y="1735"/>
                  </a:lnTo>
                  <a:lnTo>
                    <a:pt x="361928" y="3470"/>
                  </a:lnTo>
                  <a:lnTo>
                    <a:pt x="362320" y="5205"/>
                  </a:lnTo>
                  <a:lnTo>
                    <a:pt x="362696" y="6940"/>
                  </a:lnTo>
                  <a:lnTo>
                    <a:pt x="363065" y="8675"/>
                  </a:lnTo>
                  <a:lnTo>
                    <a:pt x="363433" y="10410"/>
                  </a:lnTo>
                  <a:lnTo>
                    <a:pt x="363780" y="12145"/>
                  </a:lnTo>
                  <a:lnTo>
                    <a:pt x="364127" y="13880"/>
                  </a:lnTo>
                  <a:lnTo>
                    <a:pt x="364465" y="15615"/>
                  </a:lnTo>
                  <a:lnTo>
                    <a:pt x="364790" y="17350"/>
                  </a:lnTo>
                  <a:lnTo>
                    <a:pt x="365114" y="19086"/>
                  </a:lnTo>
                  <a:lnTo>
                    <a:pt x="365422" y="20821"/>
                  </a:lnTo>
                  <a:lnTo>
                    <a:pt x="365724" y="22556"/>
                  </a:lnTo>
                  <a:lnTo>
                    <a:pt x="366023" y="24291"/>
                  </a:lnTo>
                  <a:lnTo>
                    <a:pt x="366303" y="26026"/>
                  </a:lnTo>
                  <a:lnTo>
                    <a:pt x="366582" y="27761"/>
                  </a:lnTo>
                  <a:lnTo>
                    <a:pt x="366851" y="29496"/>
                  </a:lnTo>
                  <a:lnTo>
                    <a:pt x="367108" y="31231"/>
                  </a:lnTo>
                  <a:lnTo>
                    <a:pt x="367365" y="32966"/>
                  </a:lnTo>
                  <a:lnTo>
                    <a:pt x="367604" y="34701"/>
                  </a:lnTo>
                  <a:lnTo>
                    <a:pt x="367838" y="36437"/>
                  </a:lnTo>
                  <a:lnTo>
                    <a:pt x="368069" y="38172"/>
                  </a:lnTo>
                  <a:lnTo>
                    <a:pt x="368281" y="39907"/>
                  </a:lnTo>
                  <a:lnTo>
                    <a:pt x="368494" y="41642"/>
                  </a:lnTo>
                  <a:lnTo>
                    <a:pt x="368694" y="43377"/>
                  </a:lnTo>
                  <a:lnTo>
                    <a:pt x="368884" y="45112"/>
                  </a:lnTo>
                  <a:lnTo>
                    <a:pt x="369074" y="46847"/>
                  </a:lnTo>
                  <a:lnTo>
                    <a:pt x="369245" y="48582"/>
                  </a:lnTo>
                  <a:lnTo>
                    <a:pt x="369413" y="50317"/>
                  </a:lnTo>
                  <a:lnTo>
                    <a:pt x="369576" y="52052"/>
                  </a:lnTo>
                  <a:lnTo>
                    <a:pt x="369723" y="53788"/>
                  </a:lnTo>
                  <a:lnTo>
                    <a:pt x="369870" y="55523"/>
                  </a:lnTo>
                  <a:lnTo>
                    <a:pt x="370004" y="57258"/>
                  </a:lnTo>
                  <a:lnTo>
                    <a:pt x="370130" y="58993"/>
                  </a:lnTo>
                  <a:lnTo>
                    <a:pt x="370256" y="60728"/>
                  </a:lnTo>
                  <a:lnTo>
                    <a:pt x="370361" y="62463"/>
                  </a:lnTo>
                  <a:lnTo>
                    <a:pt x="370466" y="64198"/>
                  </a:lnTo>
                  <a:lnTo>
                    <a:pt x="370565" y="65933"/>
                  </a:lnTo>
                  <a:lnTo>
                    <a:pt x="370649" y="67668"/>
                  </a:lnTo>
                  <a:lnTo>
                    <a:pt x="370734" y="69403"/>
                  </a:lnTo>
                  <a:lnTo>
                    <a:pt x="370806" y="71139"/>
                  </a:lnTo>
                  <a:lnTo>
                    <a:pt x="370871" y="72874"/>
                  </a:lnTo>
                  <a:lnTo>
                    <a:pt x="370935" y="74609"/>
                  </a:lnTo>
                  <a:lnTo>
                    <a:pt x="370981" y="76344"/>
                  </a:lnTo>
                  <a:lnTo>
                    <a:pt x="371027" y="78079"/>
                  </a:lnTo>
                  <a:lnTo>
                    <a:pt x="371066" y="79814"/>
                  </a:lnTo>
                  <a:lnTo>
                    <a:pt x="371094" y="81549"/>
                  </a:lnTo>
                  <a:lnTo>
                    <a:pt x="371122" y="83284"/>
                  </a:lnTo>
                  <a:lnTo>
                    <a:pt x="371136" y="85019"/>
                  </a:lnTo>
                  <a:lnTo>
                    <a:pt x="371146" y="86754"/>
                  </a:lnTo>
                  <a:lnTo>
                    <a:pt x="371154" y="88489"/>
                  </a:lnTo>
                  <a:lnTo>
                    <a:pt x="371147" y="90225"/>
                  </a:lnTo>
                  <a:lnTo>
                    <a:pt x="371140" y="91960"/>
                  </a:lnTo>
                  <a:lnTo>
                    <a:pt x="371126" y="93695"/>
                  </a:lnTo>
                  <a:lnTo>
                    <a:pt x="371103" y="95430"/>
                  </a:lnTo>
                  <a:lnTo>
                    <a:pt x="371080" y="97165"/>
                  </a:lnTo>
                  <a:lnTo>
                    <a:pt x="371044" y="98900"/>
                  </a:lnTo>
                  <a:lnTo>
                    <a:pt x="371006" y="100635"/>
                  </a:lnTo>
                  <a:lnTo>
                    <a:pt x="370964" y="102370"/>
                  </a:lnTo>
                  <a:lnTo>
                    <a:pt x="370912" y="104105"/>
                  </a:lnTo>
                  <a:lnTo>
                    <a:pt x="370859" y="105840"/>
                  </a:lnTo>
                  <a:lnTo>
                    <a:pt x="370799" y="107576"/>
                  </a:lnTo>
                  <a:lnTo>
                    <a:pt x="370733" y="109311"/>
                  </a:lnTo>
                  <a:lnTo>
                    <a:pt x="370667" y="111046"/>
                  </a:lnTo>
                  <a:lnTo>
                    <a:pt x="370590" y="112781"/>
                  </a:lnTo>
                  <a:lnTo>
                    <a:pt x="370511" y="114516"/>
                  </a:lnTo>
                  <a:lnTo>
                    <a:pt x="370429" y="116251"/>
                  </a:lnTo>
                  <a:lnTo>
                    <a:pt x="370340" y="117986"/>
                  </a:lnTo>
                  <a:lnTo>
                    <a:pt x="370250" y="119721"/>
                  </a:lnTo>
                  <a:lnTo>
                    <a:pt x="370153" y="121456"/>
                  </a:lnTo>
                  <a:lnTo>
                    <a:pt x="370053" y="123191"/>
                  </a:lnTo>
                  <a:lnTo>
                    <a:pt x="369953" y="124927"/>
                  </a:lnTo>
                  <a:lnTo>
                    <a:pt x="369843" y="126662"/>
                  </a:lnTo>
                  <a:lnTo>
                    <a:pt x="369733" y="128397"/>
                  </a:lnTo>
                  <a:lnTo>
                    <a:pt x="369621" y="130132"/>
                  </a:lnTo>
                  <a:lnTo>
                    <a:pt x="369503" y="131867"/>
                  </a:lnTo>
                  <a:lnTo>
                    <a:pt x="369385" y="133602"/>
                  </a:lnTo>
                  <a:lnTo>
                    <a:pt x="369262" y="135337"/>
                  </a:lnTo>
                  <a:lnTo>
                    <a:pt x="369138" y="137072"/>
                  </a:lnTo>
                  <a:lnTo>
                    <a:pt x="369012" y="138807"/>
                  </a:lnTo>
                  <a:lnTo>
                    <a:pt x="368881" y="140542"/>
                  </a:lnTo>
                  <a:lnTo>
                    <a:pt x="368751" y="142278"/>
                  </a:lnTo>
                  <a:lnTo>
                    <a:pt x="368618" y="144013"/>
                  </a:lnTo>
                  <a:lnTo>
                    <a:pt x="368482" y="145748"/>
                  </a:lnTo>
                  <a:lnTo>
                    <a:pt x="368347" y="147483"/>
                  </a:lnTo>
                  <a:lnTo>
                    <a:pt x="368208" y="149218"/>
                  </a:lnTo>
                  <a:lnTo>
                    <a:pt x="368069" y="150953"/>
                  </a:lnTo>
                  <a:lnTo>
                    <a:pt x="367930" y="152688"/>
                  </a:lnTo>
                  <a:lnTo>
                    <a:pt x="367788" y="154423"/>
                  </a:lnTo>
                  <a:lnTo>
                    <a:pt x="367647" y="156158"/>
                  </a:lnTo>
                  <a:lnTo>
                    <a:pt x="367505" y="157893"/>
                  </a:lnTo>
                  <a:lnTo>
                    <a:pt x="367362" y="159628"/>
                  </a:lnTo>
                  <a:lnTo>
                    <a:pt x="367219" y="161364"/>
                  </a:lnTo>
                  <a:lnTo>
                    <a:pt x="367077" y="163099"/>
                  </a:lnTo>
                  <a:lnTo>
                    <a:pt x="366934" y="164834"/>
                  </a:lnTo>
                  <a:lnTo>
                    <a:pt x="366792" y="166569"/>
                  </a:lnTo>
                  <a:lnTo>
                    <a:pt x="366651" y="168304"/>
                  </a:lnTo>
                  <a:lnTo>
                    <a:pt x="366509" y="170039"/>
                  </a:lnTo>
                  <a:lnTo>
                    <a:pt x="366369" y="171774"/>
                  </a:lnTo>
                  <a:lnTo>
                    <a:pt x="366230" y="173509"/>
                  </a:lnTo>
                  <a:lnTo>
                    <a:pt x="366092" y="175244"/>
                  </a:lnTo>
                  <a:lnTo>
                    <a:pt x="365956" y="176979"/>
                  </a:lnTo>
                  <a:lnTo>
                    <a:pt x="365821" y="178715"/>
                  </a:lnTo>
                  <a:lnTo>
                    <a:pt x="365687" y="180450"/>
                  </a:lnTo>
                  <a:lnTo>
                    <a:pt x="365557" y="182185"/>
                  </a:lnTo>
                  <a:lnTo>
                    <a:pt x="365426" y="183920"/>
                  </a:lnTo>
                  <a:lnTo>
                    <a:pt x="365300" y="185655"/>
                  </a:lnTo>
                  <a:lnTo>
                    <a:pt x="365176" y="187390"/>
                  </a:lnTo>
                  <a:lnTo>
                    <a:pt x="365052" y="189125"/>
                  </a:lnTo>
                  <a:lnTo>
                    <a:pt x="364934" y="190860"/>
                  </a:lnTo>
                  <a:lnTo>
                    <a:pt x="364817" y="192595"/>
                  </a:lnTo>
                  <a:lnTo>
                    <a:pt x="364703" y="194330"/>
                  </a:lnTo>
                  <a:lnTo>
                    <a:pt x="364595" y="196066"/>
                  </a:lnTo>
                  <a:lnTo>
                    <a:pt x="364486" y="197801"/>
                  </a:lnTo>
                  <a:lnTo>
                    <a:pt x="364384" y="199536"/>
                  </a:lnTo>
                  <a:lnTo>
                    <a:pt x="364285" y="201271"/>
                  </a:lnTo>
                  <a:lnTo>
                    <a:pt x="364186" y="203006"/>
                  </a:lnTo>
                  <a:lnTo>
                    <a:pt x="364097" y="204741"/>
                  </a:lnTo>
                  <a:lnTo>
                    <a:pt x="364009" y="206476"/>
                  </a:lnTo>
                  <a:lnTo>
                    <a:pt x="363925" y="208211"/>
                  </a:lnTo>
                  <a:lnTo>
                    <a:pt x="363848" y="209946"/>
                  </a:lnTo>
                  <a:lnTo>
                    <a:pt x="363771" y="211681"/>
                  </a:lnTo>
                  <a:lnTo>
                    <a:pt x="363704" y="213417"/>
                  </a:lnTo>
                  <a:lnTo>
                    <a:pt x="363639" y="215152"/>
                  </a:lnTo>
                  <a:lnTo>
                    <a:pt x="363577" y="216887"/>
                  </a:lnTo>
                  <a:lnTo>
                    <a:pt x="363526" y="218622"/>
                  </a:lnTo>
                  <a:lnTo>
                    <a:pt x="363475" y="220357"/>
                  </a:lnTo>
                  <a:lnTo>
                    <a:pt x="363432" y="222092"/>
                  </a:lnTo>
                  <a:lnTo>
                    <a:pt x="363396" y="223827"/>
                  </a:lnTo>
                  <a:lnTo>
                    <a:pt x="363359" y="225562"/>
                  </a:lnTo>
                  <a:lnTo>
                    <a:pt x="363337" y="227297"/>
                  </a:lnTo>
                  <a:lnTo>
                    <a:pt x="363316" y="229032"/>
                  </a:lnTo>
                  <a:lnTo>
                    <a:pt x="363299" y="230767"/>
                  </a:lnTo>
                  <a:lnTo>
                    <a:pt x="363295" y="232503"/>
                  </a:lnTo>
                  <a:lnTo>
                    <a:pt x="363290" y="234238"/>
                  </a:lnTo>
                  <a:lnTo>
                    <a:pt x="363296" y="235973"/>
                  </a:lnTo>
                  <a:lnTo>
                    <a:pt x="363309" y="237708"/>
                  </a:lnTo>
                  <a:lnTo>
                    <a:pt x="363321" y="239443"/>
                  </a:lnTo>
                  <a:lnTo>
                    <a:pt x="363352" y="241178"/>
                  </a:lnTo>
                  <a:lnTo>
                    <a:pt x="363382" y="242913"/>
                  </a:lnTo>
                  <a:lnTo>
                    <a:pt x="363419" y="244648"/>
                  </a:lnTo>
                  <a:lnTo>
                    <a:pt x="363469" y="246383"/>
                  </a:lnTo>
                  <a:lnTo>
                    <a:pt x="363518" y="248118"/>
                  </a:lnTo>
                  <a:lnTo>
                    <a:pt x="363581" y="249854"/>
                  </a:lnTo>
                  <a:lnTo>
                    <a:pt x="363649" y="251589"/>
                  </a:lnTo>
                  <a:lnTo>
                    <a:pt x="363719" y="253324"/>
                  </a:lnTo>
                  <a:lnTo>
                    <a:pt x="363808" y="255059"/>
                  </a:lnTo>
                  <a:lnTo>
                    <a:pt x="363896" y="256794"/>
                  </a:lnTo>
                  <a:lnTo>
                    <a:pt x="363994" y="258529"/>
                  </a:lnTo>
                  <a:lnTo>
                    <a:pt x="364103" y="260264"/>
                  </a:lnTo>
                  <a:lnTo>
                    <a:pt x="364212" y="261999"/>
                  </a:lnTo>
                  <a:lnTo>
                    <a:pt x="364338" y="263734"/>
                  </a:lnTo>
                  <a:lnTo>
                    <a:pt x="364468" y="265469"/>
                  </a:lnTo>
                  <a:lnTo>
                    <a:pt x="364601" y="267205"/>
                  </a:lnTo>
                  <a:lnTo>
                    <a:pt x="364753" y="268940"/>
                  </a:lnTo>
                  <a:lnTo>
                    <a:pt x="364904" y="270675"/>
                  </a:lnTo>
                  <a:lnTo>
                    <a:pt x="365067" y="272410"/>
                  </a:lnTo>
                  <a:lnTo>
                    <a:pt x="365241" y="274145"/>
                  </a:lnTo>
                  <a:lnTo>
                    <a:pt x="365414" y="275880"/>
                  </a:lnTo>
                  <a:lnTo>
                    <a:pt x="365607" y="277615"/>
                  </a:lnTo>
                  <a:lnTo>
                    <a:pt x="365803" y="279350"/>
                  </a:lnTo>
                  <a:lnTo>
                    <a:pt x="366004" y="281085"/>
                  </a:lnTo>
                  <a:lnTo>
                    <a:pt x="366222" y="282820"/>
                  </a:lnTo>
                  <a:lnTo>
                    <a:pt x="366440" y="284556"/>
                  </a:lnTo>
                  <a:lnTo>
                    <a:pt x="366671" y="286291"/>
                  </a:lnTo>
                  <a:lnTo>
                    <a:pt x="366912" y="288026"/>
                  </a:lnTo>
                  <a:lnTo>
                    <a:pt x="367153" y="289761"/>
                  </a:lnTo>
                  <a:lnTo>
                    <a:pt x="367416" y="291496"/>
                  </a:lnTo>
                  <a:lnTo>
                    <a:pt x="367679" y="293231"/>
                  </a:lnTo>
                  <a:lnTo>
                    <a:pt x="367950" y="294966"/>
                  </a:lnTo>
                  <a:lnTo>
                    <a:pt x="368236" y="296701"/>
                  </a:lnTo>
                  <a:lnTo>
                    <a:pt x="368523" y="298436"/>
                  </a:lnTo>
                  <a:lnTo>
                    <a:pt x="368825" y="300171"/>
                  </a:lnTo>
                  <a:lnTo>
                    <a:pt x="369134" y="301907"/>
                  </a:lnTo>
                  <a:lnTo>
                    <a:pt x="369444" y="303642"/>
                  </a:lnTo>
                  <a:lnTo>
                    <a:pt x="369776" y="305377"/>
                  </a:lnTo>
                  <a:lnTo>
                    <a:pt x="370109" y="307112"/>
                  </a:lnTo>
                  <a:lnTo>
                    <a:pt x="370450" y="308847"/>
                  </a:lnTo>
                  <a:lnTo>
                    <a:pt x="370805" y="310582"/>
                  </a:lnTo>
                  <a:lnTo>
                    <a:pt x="371160" y="312317"/>
                  </a:lnTo>
                  <a:lnTo>
                    <a:pt x="371531" y="314052"/>
                  </a:lnTo>
                  <a:lnTo>
                    <a:pt x="371909" y="315787"/>
                  </a:lnTo>
                  <a:lnTo>
                    <a:pt x="372289" y="317522"/>
                  </a:lnTo>
                  <a:lnTo>
                    <a:pt x="372689" y="319257"/>
                  </a:lnTo>
                  <a:lnTo>
                    <a:pt x="373088" y="320993"/>
                  </a:lnTo>
                  <a:lnTo>
                    <a:pt x="373498" y="322728"/>
                  </a:lnTo>
                  <a:lnTo>
                    <a:pt x="373920" y="324463"/>
                  </a:lnTo>
                  <a:lnTo>
                    <a:pt x="374342" y="326198"/>
                  </a:lnTo>
                  <a:lnTo>
                    <a:pt x="374782" y="327933"/>
                  </a:lnTo>
                  <a:lnTo>
                    <a:pt x="375225" y="329668"/>
                  </a:lnTo>
                  <a:lnTo>
                    <a:pt x="375672" y="331403"/>
                  </a:lnTo>
                  <a:lnTo>
                    <a:pt x="376137" y="333138"/>
                  </a:lnTo>
                  <a:lnTo>
                    <a:pt x="376602" y="334873"/>
                  </a:lnTo>
                  <a:lnTo>
                    <a:pt x="377078" y="336608"/>
                  </a:lnTo>
                  <a:lnTo>
                    <a:pt x="377563" y="338344"/>
                  </a:lnTo>
                  <a:lnTo>
                    <a:pt x="378048" y="340079"/>
                  </a:lnTo>
                  <a:lnTo>
                    <a:pt x="378552" y="341814"/>
                  </a:lnTo>
                  <a:lnTo>
                    <a:pt x="379057" y="343549"/>
                  </a:lnTo>
                  <a:lnTo>
                    <a:pt x="379568" y="345284"/>
                  </a:lnTo>
                  <a:lnTo>
                    <a:pt x="380093" y="347019"/>
                  </a:lnTo>
                  <a:lnTo>
                    <a:pt x="380618" y="348754"/>
                  </a:lnTo>
                  <a:lnTo>
                    <a:pt x="381155" y="350489"/>
                  </a:lnTo>
                  <a:lnTo>
                    <a:pt x="381699" y="352224"/>
                  </a:lnTo>
                  <a:lnTo>
                    <a:pt x="382243" y="353959"/>
                  </a:lnTo>
                  <a:lnTo>
                    <a:pt x="382805" y="355695"/>
                  </a:lnTo>
                  <a:lnTo>
                    <a:pt x="383368" y="357430"/>
                  </a:lnTo>
                  <a:lnTo>
                    <a:pt x="383936" y="359165"/>
                  </a:lnTo>
                  <a:lnTo>
                    <a:pt x="384516" y="360900"/>
                  </a:lnTo>
                  <a:lnTo>
                    <a:pt x="385095" y="362635"/>
                  </a:lnTo>
                  <a:lnTo>
                    <a:pt x="385687" y="364370"/>
                  </a:lnTo>
                  <a:lnTo>
                    <a:pt x="386283" y="366105"/>
                  </a:lnTo>
                  <a:lnTo>
                    <a:pt x="386881" y="367840"/>
                  </a:lnTo>
                  <a:lnTo>
                    <a:pt x="387493" y="369575"/>
                  </a:lnTo>
                  <a:lnTo>
                    <a:pt x="388106" y="371310"/>
                  </a:lnTo>
                  <a:lnTo>
                    <a:pt x="388724" y="373046"/>
                  </a:lnTo>
                  <a:lnTo>
                    <a:pt x="389352" y="374781"/>
                  </a:lnTo>
                  <a:lnTo>
                    <a:pt x="389979" y="376516"/>
                  </a:lnTo>
                  <a:lnTo>
                    <a:pt x="390617" y="378251"/>
                  </a:lnTo>
                  <a:lnTo>
                    <a:pt x="391259" y="379986"/>
                  </a:lnTo>
                  <a:lnTo>
                    <a:pt x="391902" y="381721"/>
                  </a:lnTo>
                  <a:lnTo>
                    <a:pt x="392556" y="383456"/>
                  </a:lnTo>
                  <a:lnTo>
                    <a:pt x="393211" y="385191"/>
                  </a:lnTo>
                  <a:lnTo>
                    <a:pt x="393871" y="386926"/>
                  </a:lnTo>
                  <a:lnTo>
                    <a:pt x="394538" y="388661"/>
                  </a:lnTo>
                  <a:lnTo>
                    <a:pt x="395204" y="390396"/>
                  </a:lnTo>
                  <a:lnTo>
                    <a:pt x="395880" y="392132"/>
                  </a:lnTo>
                  <a:lnTo>
                    <a:pt x="396558" y="393867"/>
                  </a:lnTo>
                  <a:lnTo>
                    <a:pt x="397237" y="395602"/>
                  </a:lnTo>
                  <a:lnTo>
                    <a:pt x="397925" y="397337"/>
                  </a:lnTo>
                  <a:lnTo>
                    <a:pt x="398612" y="399072"/>
                  </a:lnTo>
                  <a:lnTo>
                    <a:pt x="399305" y="400807"/>
                  </a:lnTo>
                  <a:lnTo>
                    <a:pt x="400001" y="402542"/>
                  </a:lnTo>
                  <a:lnTo>
                    <a:pt x="400698" y="404277"/>
                  </a:lnTo>
                  <a:lnTo>
                    <a:pt x="401401" y="406012"/>
                  </a:lnTo>
                  <a:lnTo>
                    <a:pt x="402105" y="407747"/>
                  </a:lnTo>
                  <a:lnTo>
                    <a:pt x="402812" y="409483"/>
                  </a:lnTo>
                  <a:lnTo>
                    <a:pt x="403522" y="411218"/>
                  </a:lnTo>
                  <a:lnTo>
                    <a:pt x="404233" y="412953"/>
                  </a:lnTo>
                  <a:lnTo>
                    <a:pt x="404947" y="414688"/>
                  </a:lnTo>
                  <a:lnTo>
                    <a:pt x="405663" y="416423"/>
                  </a:lnTo>
                  <a:lnTo>
                    <a:pt x="406380" y="418158"/>
                  </a:lnTo>
                  <a:lnTo>
                    <a:pt x="407100" y="419893"/>
                  </a:lnTo>
                  <a:lnTo>
                    <a:pt x="407821" y="421628"/>
                  </a:lnTo>
                  <a:lnTo>
                    <a:pt x="408542" y="423363"/>
                  </a:lnTo>
                  <a:lnTo>
                    <a:pt x="409266" y="425098"/>
                  </a:lnTo>
                  <a:lnTo>
                    <a:pt x="409989" y="426834"/>
                  </a:lnTo>
                  <a:lnTo>
                    <a:pt x="410714" y="428569"/>
                  </a:lnTo>
                  <a:lnTo>
                    <a:pt x="411440" y="430304"/>
                  </a:lnTo>
                  <a:lnTo>
                    <a:pt x="412165" y="432039"/>
                  </a:lnTo>
                  <a:lnTo>
                    <a:pt x="412891" y="433774"/>
                  </a:lnTo>
                  <a:lnTo>
                    <a:pt x="413617" y="435509"/>
                  </a:lnTo>
                  <a:lnTo>
                    <a:pt x="414343" y="437244"/>
                  </a:lnTo>
                  <a:lnTo>
                    <a:pt x="415069" y="438979"/>
                  </a:lnTo>
                  <a:lnTo>
                    <a:pt x="415794" y="440714"/>
                  </a:lnTo>
                  <a:lnTo>
                    <a:pt x="416519" y="442449"/>
                  </a:lnTo>
                  <a:lnTo>
                    <a:pt x="417242" y="444185"/>
                  </a:lnTo>
                  <a:lnTo>
                    <a:pt x="417966" y="445920"/>
                  </a:lnTo>
                  <a:lnTo>
                    <a:pt x="418687" y="447655"/>
                  </a:lnTo>
                  <a:lnTo>
                    <a:pt x="419407" y="449390"/>
                  </a:lnTo>
                  <a:lnTo>
                    <a:pt x="420126" y="451125"/>
                  </a:lnTo>
                  <a:lnTo>
                    <a:pt x="420843" y="452860"/>
                  </a:lnTo>
                  <a:lnTo>
                    <a:pt x="421559" y="454595"/>
                  </a:lnTo>
                  <a:lnTo>
                    <a:pt x="422271" y="456330"/>
                  </a:lnTo>
                  <a:lnTo>
                    <a:pt x="422982" y="458065"/>
                  </a:lnTo>
                  <a:lnTo>
                    <a:pt x="423692" y="459800"/>
                  </a:lnTo>
                  <a:lnTo>
                    <a:pt x="424397" y="461535"/>
                  </a:lnTo>
                  <a:lnTo>
                    <a:pt x="425102" y="463271"/>
                  </a:lnTo>
                  <a:lnTo>
                    <a:pt x="425802" y="465006"/>
                  </a:lnTo>
                  <a:lnTo>
                    <a:pt x="426499" y="466741"/>
                  </a:lnTo>
                  <a:lnTo>
                    <a:pt x="427196" y="468476"/>
                  </a:lnTo>
                  <a:lnTo>
                    <a:pt x="427884" y="470211"/>
                  </a:lnTo>
                  <a:lnTo>
                    <a:pt x="428572" y="471946"/>
                  </a:lnTo>
                  <a:lnTo>
                    <a:pt x="429257" y="473681"/>
                  </a:lnTo>
                  <a:lnTo>
                    <a:pt x="429935" y="475416"/>
                  </a:lnTo>
                  <a:lnTo>
                    <a:pt x="430613" y="477151"/>
                  </a:lnTo>
                  <a:lnTo>
                    <a:pt x="431283" y="478886"/>
                  </a:lnTo>
                  <a:lnTo>
                    <a:pt x="431950" y="480622"/>
                  </a:lnTo>
                  <a:lnTo>
                    <a:pt x="432616" y="482357"/>
                  </a:lnTo>
                  <a:lnTo>
                    <a:pt x="433271" y="484092"/>
                  </a:lnTo>
                  <a:lnTo>
                    <a:pt x="433925" y="485827"/>
                  </a:lnTo>
                  <a:lnTo>
                    <a:pt x="434574" y="487562"/>
                  </a:lnTo>
                  <a:lnTo>
                    <a:pt x="435216" y="489297"/>
                  </a:lnTo>
                  <a:lnTo>
                    <a:pt x="435857" y="491032"/>
                  </a:lnTo>
                  <a:lnTo>
                    <a:pt x="436487" y="492767"/>
                  </a:lnTo>
                  <a:lnTo>
                    <a:pt x="437114" y="494502"/>
                  </a:lnTo>
                  <a:lnTo>
                    <a:pt x="437739" y="496237"/>
                  </a:lnTo>
                  <a:lnTo>
                    <a:pt x="438350" y="497973"/>
                  </a:lnTo>
                  <a:lnTo>
                    <a:pt x="438961" y="499708"/>
                  </a:lnTo>
                  <a:lnTo>
                    <a:pt x="439565" y="501443"/>
                  </a:lnTo>
                  <a:lnTo>
                    <a:pt x="440160" y="503178"/>
                  </a:lnTo>
                  <a:lnTo>
                    <a:pt x="440755" y="504913"/>
                  </a:lnTo>
                  <a:lnTo>
                    <a:pt x="441335" y="506648"/>
                  </a:lnTo>
                  <a:lnTo>
                    <a:pt x="441913" y="508383"/>
                  </a:lnTo>
                  <a:lnTo>
                    <a:pt x="442486" y="510118"/>
                  </a:lnTo>
                  <a:lnTo>
                    <a:pt x="443046" y="511853"/>
                  </a:lnTo>
                  <a:lnTo>
                    <a:pt x="443605" y="513588"/>
                  </a:lnTo>
                  <a:lnTo>
                    <a:pt x="444154" y="515324"/>
                  </a:lnTo>
                  <a:lnTo>
                    <a:pt x="444694" y="517059"/>
                  </a:lnTo>
                  <a:lnTo>
                    <a:pt x="445234" y="518794"/>
                  </a:lnTo>
                  <a:lnTo>
                    <a:pt x="445756" y="520529"/>
                  </a:lnTo>
                  <a:lnTo>
                    <a:pt x="446276" y="522264"/>
                  </a:lnTo>
                  <a:lnTo>
                    <a:pt x="446790" y="523999"/>
                  </a:lnTo>
                  <a:lnTo>
                    <a:pt x="447290" y="525734"/>
                  </a:lnTo>
                  <a:lnTo>
                    <a:pt x="447789" y="527469"/>
                  </a:lnTo>
                  <a:lnTo>
                    <a:pt x="448275" y="529204"/>
                  </a:lnTo>
                  <a:lnTo>
                    <a:pt x="448752" y="530939"/>
                  </a:lnTo>
                  <a:lnTo>
                    <a:pt x="449230" y="532675"/>
                  </a:lnTo>
                  <a:lnTo>
                    <a:pt x="449686" y="534410"/>
                  </a:lnTo>
                  <a:lnTo>
                    <a:pt x="450141" y="536145"/>
                  </a:lnTo>
                  <a:lnTo>
                    <a:pt x="450589" y="537880"/>
                  </a:lnTo>
                  <a:lnTo>
                    <a:pt x="451021" y="539615"/>
                  </a:lnTo>
                  <a:lnTo>
                    <a:pt x="451454" y="541350"/>
                  </a:lnTo>
                  <a:lnTo>
                    <a:pt x="451869" y="543085"/>
                  </a:lnTo>
                  <a:lnTo>
                    <a:pt x="452279" y="544820"/>
                  </a:lnTo>
                  <a:lnTo>
                    <a:pt x="452686" y="546555"/>
                  </a:lnTo>
                  <a:lnTo>
                    <a:pt x="453071" y="548290"/>
                  </a:lnTo>
                  <a:lnTo>
                    <a:pt x="453456" y="550025"/>
                  </a:lnTo>
                  <a:lnTo>
                    <a:pt x="453829" y="551761"/>
                  </a:lnTo>
                  <a:lnTo>
                    <a:pt x="454190" y="553496"/>
                  </a:lnTo>
                  <a:lnTo>
                    <a:pt x="454550" y="555231"/>
                  </a:lnTo>
                  <a:lnTo>
                    <a:pt x="454890" y="556966"/>
                  </a:lnTo>
                  <a:lnTo>
                    <a:pt x="455225" y="558701"/>
                  </a:lnTo>
                  <a:lnTo>
                    <a:pt x="455556" y="560436"/>
                  </a:lnTo>
                  <a:lnTo>
                    <a:pt x="455865" y="562171"/>
                  </a:lnTo>
                  <a:lnTo>
                    <a:pt x="456175" y="563906"/>
                  </a:lnTo>
                  <a:lnTo>
                    <a:pt x="456471" y="565641"/>
                  </a:lnTo>
                  <a:lnTo>
                    <a:pt x="456754" y="567376"/>
                  </a:lnTo>
                  <a:lnTo>
                    <a:pt x="457038" y="569112"/>
                  </a:lnTo>
                  <a:lnTo>
                    <a:pt x="457298" y="570847"/>
                  </a:lnTo>
                  <a:lnTo>
                    <a:pt x="457555" y="572582"/>
                  </a:lnTo>
                  <a:lnTo>
                    <a:pt x="457805" y="574317"/>
                  </a:lnTo>
                  <a:lnTo>
                    <a:pt x="458036" y="576052"/>
                  </a:lnTo>
                  <a:lnTo>
                    <a:pt x="458266" y="577787"/>
                  </a:lnTo>
                  <a:lnTo>
                    <a:pt x="458480" y="579522"/>
                  </a:lnTo>
                  <a:lnTo>
                    <a:pt x="458684" y="581257"/>
                  </a:lnTo>
                  <a:lnTo>
                    <a:pt x="458887" y="582992"/>
                  </a:lnTo>
                  <a:lnTo>
                    <a:pt x="459065" y="584727"/>
                  </a:lnTo>
                  <a:lnTo>
                    <a:pt x="459241" y="586463"/>
                  </a:lnTo>
                  <a:lnTo>
                    <a:pt x="459408" y="588198"/>
                  </a:lnTo>
                  <a:lnTo>
                    <a:pt x="459557" y="589933"/>
                  </a:lnTo>
                  <a:lnTo>
                    <a:pt x="459706" y="591668"/>
                  </a:lnTo>
                  <a:lnTo>
                    <a:pt x="459837" y="593403"/>
                  </a:lnTo>
                  <a:lnTo>
                    <a:pt x="459958" y="595138"/>
                  </a:lnTo>
                  <a:lnTo>
                    <a:pt x="460079" y="596873"/>
                  </a:lnTo>
                  <a:lnTo>
                    <a:pt x="460173" y="598608"/>
                  </a:lnTo>
                  <a:lnTo>
                    <a:pt x="460267" y="600343"/>
                  </a:lnTo>
                  <a:lnTo>
                    <a:pt x="460350" y="602078"/>
                  </a:lnTo>
                  <a:lnTo>
                    <a:pt x="460416" y="603814"/>
                  </a:lnTo>
                  <a:lnTo>
                    <a:pt x="460483" y="605549"/>
                  </a:lnTo>
                  <a:lnTo>
                    <a:pt x="460529" y="607284"/>
                  </a:lnTo>
                  <a:lnTo>
                    <a:pt x="460568" y="609019"/>
                  </a:lnTo>
                  <a:lnTo>
                    <a:pt x="460603" y="610754"/>
                  </a:lnTo>
                  <a:lnTo>
                    <a:pt x="460615" y="612489"/>
                  </a:lnTo>
                  <a:lnTo>
                    <a:pt x="460626" y="614224"/>
                  </a:lnTo>
                  <a:lnTo>
                    <a:pt x="460624" y="615959"/>
                  </a:lnTo>
                  <a:lnTo>
                    <a:pt x="460609" y="617694"/>
                  </a:lnTo>
                  <a:lnTo>
                    <a:pt x="460593" y="619429"/>
                  </a:lnTo>
                  <a:lnTo>
                    <a:pt x="460554" y="621164"/>
                  </a:lnTo>
                  <a:lnTo>
                    <a:pt x="460511" y="622900"/>
                  </a:lnTo>
                  <a:lnTo>
                    <a:pt x="460462" y="624635"/>
                  </a:lnTo>
                  <a:lnTo>
                    <a:pt x="460392" y="626370"/>
                  </a:lnTo>
                  <a:lnTo>
                    <a:pt x="460321" y="628105"/>
                  </a:lnTo>
                  <a:lnTo>
                    <a:pt x="460236" y="629840"/>
                  </a:lnTo>
                  <a:lnTo>
                    <a:pt x="460139" y="631575"/>
                  </a:lnTo>
                  <a:lnTo>
                    <a:pt x="460041" y="633310"/>
                  </a:lnTo>
                  <a:lnTo>
                    <a:pt x="459920" y="635045"/>
                  </a:lnTo>
                  <a:lnTo>
                    <a:pt x="459796" y="636780"/>
                  </a:lnTo>
                  <a:lnTo>
                    <a:pt x="459664" y="638515"/>
                  </a:lnTo>
                  <a:lnTo>
                    <a:pt x="459514" y="640251"/>
                  </a:lnTo>
                  <a:lnTo>
                    <a:pt x="459364" y="641986"/>
                  </a:lnTo>
                  <a:lnTo>
                    <a:pt x="459196" y="643721"/>
                  </a:lnTo>
                  <a:lnTo>
                    <a:pt x="459020" y="645456"/>
                  </a:lnTo>
                  <a:lnTo>
                    <a:pt x="458843" y="647191"/>
                  </a:lnTo>
                  <a:lnTo>
                    <a:pt x="458641" y="648926"/>
                  </a:lnTo>
                  <a:lnTo>
                    <a:pt x="458439" y="650661"/>
                  </a:lnTo>
                  <a:lnTo>
                    <a:pt x="458227" y="652396"/>
                  </a:lnTo>
                  <a:lnTo>
                    <a:pt x="457999" y="654131"/>
                  </a:lnTo>
                  <a:lnTo>
                    <a:pt x="457772" y="655866"/>
                  </a:lnTo>
                  <a:lnTo>
                    <a:pt x="457526" y="657602"/>
                  </a:lnTo>
                  <a:lnTo>
                    <a:pt x="457273" y="659337"/>
                  </a:lnTo>
                  <a:lnTo>
                    <a:pt x="457018" y="661072"/>
                  </a:lnTo>
                  <a:lnTo>
                    <a:pt x="456740" y="662807"/>
                  </a:lnTo>
                  <a:lnTo>
                    <a:pt x="456462" y="664542"/>
                  </a:lnTo>
                  <a:lnTo>
                    <a:pt x="456174" y="666277"/>
                  </a:lnTo>
                  <a:lnTo>
                    <a:pt x="455872" y="668012"/>
                  </a:lnTo>
                  <a:lnTo>
                    <a:pt x="455570" y="669747"/>
                  </a:lnTo>
                  <a:lnTo>
                    <a:pt x="455249" y="671482"/>
                  </a:lnTo>
                  <a:lnTo>
                    <a:pt x="454923" y="673217"/>
                  </a:lnTo>
                  <a:lnTo>
                    <a:pt x="454594" y="674953"/>
                  </a:lnTo>
                  <a:lnTo>
                    <a:pt x="454245" y="676688"/>
                  </a:lnTo>
                  <a:lnTo>
                    <a:pt x="453895" y="678423"/>
                  </a:lnTo>
                  <a:lnTo>
                    <a:pt x="453534" y="680158"/>
                  </a:lnTo>
                  <a:lnTo>
                    <a:pt x="453162" y="681893"/>
                  </a:lnTo>
                  <a:lnTo>
                    <a:pt x="452790" y="683628"/>
                  </a:lnTo>
                  <a:lnTo>
                    <a:pt x="452398" y="685363"/>
                  </a:lnTo>
                  <a:lnTo>
                    <a:pt x="452004" y="687098"/>
                  </a:lnTo>
                  <a:lnTo>
                    <a:pt x="451604" y="688833"/>
                  </a:lnTo>
                  <a:lnTo>
                    <a:pt x="451187" y="690568"/>
                  </a:lnTo>
                  <a:lnTo>
                    <a:pt x="450771" y="692303"/>
                  </a:lnTo>
                  <a:lnTo>
                    <a:pt x="450341" y="694039"/>
                  </a:lnTo>
                  <a:lnTo>
                    <a:pt x="449903" y="695774"/>
                  </a:lnTo>
                  <a:lnTo>
                    <a:pt x="449465" y="697509"/>
                  </a:lnTo>
                  <a:lnTo>
                    <a:pt x="449007" y="699244"/>
                  </a:lnTo>
                  <a:lnTo>
                    <a:pt x="448548" y="700979"/>
                  </a:lnTo>
                  <a:lnTo>
                    <a:pt x="448083" y="702714"/>
                  </a:lnTo>
                  <a:lnTo>
                    <a:pt x="447604" y="704449"/>
                  </a:lnTo>
                  <a:lnTo>
                    <a:pt x="447124" y="706184"/>
                  </a:lnTo>
                  <a:lnTo>
                    <a:pt x="446631" y="707919"/>
                  </a:lnTo>
                  <a:lnTo>
                    <a:pt x="446132" y="709654"/>
                  </a:lnTo>
                  <a:lnTo>
                    <a:pt x="445632" y="711390"/>
                  </a:lnTo>
                  <a:lnTo>
                    <a:pt x="445114" y="713125"/>
                  </a:lnTo>
                  <a:lnTo>
                    <a:pt x="444595" y="714860"/>
                  </a:lnTo>
                  <a:lnTo>
                    <a:pt x="444069" y="716595"/>
                  </a:lnTo>
                  <a:lnTo>
                    <a:pt x="443532" y="718330"/>
                  </a:lnTo>
                  <a:lnTo>
                    <a:pt x="442995" y="720065"/>
                  </a:lnTo>
                  <a:lnTo>
                    <a:pt x="442444" y="721800"/>
                  </a:lnTo>
                  <a:lnTo>
                    <a:pt x="441888" y="723535"/>
                  </a:lnTo>
                  <a:lnTo>
                    <a:pt x="441331" y="725270"/>
                  </a:lnTo>
                  <a:lnTo>
                    <a:pt x="440757" y="727005"/>
                  </a:lnTo>
                  <a:lnTo>
                    <a:pt x="440184" y="728741"/>
                  </a:lnTo>
                  <a:lnTo>
                    <a:pt x="439603" y="730476"/>
                  </a:lnTo>
                  <a:lnTo>
                    <a:pt x="439012" y="732211"/>
                  </a:lnTo>
                  <a:lnTo>
                    <a:pt x="438422" y="733946"/>
                  </a:lnTo>
                  <a:lnTo>
                    <a:pt x="437818" y="735681"/>
                  </a:lnTo>
                  <a:lnTo>
                    <a:pt x="437210" y="737416"/>
                  </a:lnTo>
                  <a:lnTo>
                    <a:pt x="436600" y="739151"/>
                  </a:lnTo>
                  <a:lnTo>
                    <a:pt x="435977" y="740886"/>
                  </a:lnTo>
                  <a:lnTo>
                    <a:pt x="435354" y="742621"/>
                  </a:lnTo>
                  <a:lnTo>
                    <a:pt x="434723" y="744356"/>
                  </a:lnTo>
                  <a:lnTo>
                    <a:pt x="434084" y="746092"/>
                  </a:lnTo>
                  <a:lnTo>
                    <a:pt x="433445" y="747827"/>
                  </a:lnTo>
                  <a:lnTo>
                    <a:pt x="432793" y="749562"/>
                  </a:lnTo>
                  <a:lnTo>
                    <a:pt x="432139" y="751297"/>
                  </a:lnTo>
                  <a:lnTo>
                    <a:pt x="431482" y="753032"/>
                  </a:lnTo>
                  <a:lnTo>
                    <a:pt x="430814" y="754767"/>
                  </a:lnTo>
                  <a:lnTo>
                    <a:pt x="430146" y="756502"/>
                  </a:lnTo>
                  <a:lnTo>
                    <a:pt x="429469" y="758237"/>
                  </a:lnTo>
                  <a:lnTo>
                    <a:pt x="428787" y="759972"/>
                  </a:lnTo>
                  <a:lnTo>
                    <a:pt x="428105" y="761707"/>
                  </a:lnTo>
                  <a:lnTo>
                    <a:pt x="427409" y="763442"/>
                  </a:lnTo>
                  <a:lnTo>
                    <a:pt x="426714" y="765178"/>
                  </a:lnTo>
                  <a:lnTo>
                    <a:pt x="426014" y="766913"/>
                  </a:lnTo>
                  <a:lnTo>
                    <a:pt x="425305" y="768648"/>
                  </a:lnTo>
                  <a:lnTo>
                    <a:pt x="424597" y="770383"/>
                  </a:lnTo>
                  <a:lnTo>
                    <a:pt x="423880" y="772118"/>
                  </a:lnTo>
                  <a:lnTo>
                    <a:pt x="423159" y="773853"/>
                  </a:lnTo>
                  <a:lnTo>
                    <a:pt x="422437" y="775588"/>
                  </a:lnTo>
                  <a:lnTo>
                    <a:pt x="421705" y="777323"/>
                  </a:lnTo>
                  <a:lnTo>
                    <a:pt x="420972" y="779058"/>
                  </a:lnTo>
                  <a:lnTo>
                    <a:pt x="420234" y="780793"/>
                  </a:lnTo>
                  <a:lnTo>
                    <a:pt x="419490" y="782529"/>
                  </a:lnTo>
                  <a:lnTo>
                    <a:pt x="418746" y="784264"/>
                  </a:lnTo>
                  <a:lnTo>
                    <a:pt x="417993" y="785999"/>
                  </a:lnTo>
                  <a:lnTo>
                    <a:pt x="417238" y="787734"/>
                  </a:lnTo>
                  <a:lnTo>
                    <a:pt x="416482" y="789469"/>
                  </a:lnTo>
                  <a:lnTo>
                    <a:pt x="415716" y="791204"/>
                  </a:lnTo>
                  <a:lnTo>
                    <a:pt x="414950" y="792939"/>
                  </a:lnTo>
                  <a:lnTo>
                    <a:pt x="414180" y="794674"/>
                  </a:lnTo>
                  <a:lnTo>
                    <a:pt x="413404" y="796409"/>
                  </a:lnTo>
                  <a:lnTo>
                    <a:pt x="412629" y="798144"/>
                  </a:lnTo>
                  <a:lnTo>
                    <a:pt x="411845" y="799880"/>
                  </a:lnTo>
                  <a:lnTo>
                    <a:pt x="411060" y="801615"/>
                  </a:lnTo>
                  <a:lnTo>
                    <a:pt x="410273" y="803350"/>
                  </a:lnTo>
                  <a:lnTo>
                    <a:pt x="409478" y="805085"/>
                  </a:lnTo>
                  <a:lnTo>
                    <a:pt x="408684" y="806820"/>
                  </a:lnTo>
                  <a:lnTo>
                    <a:pt x="407885" y="808555"/>
                  </a:lnTo>
                  <a:lnTo>
                    <a:pt x="407082" y="810290"/>
                  </a:lnTo>
                  <a:lnTo>
                    <a:pt x="406279" y="812025"/>
                  </a:lnTo>
                  <a:lnTo>
                    <a:pt x="405469" y="813760"/>
                  </a:lnTo>
                  <a:lnTo>
                    <a:pt x="404658" y="815495"/>
                  </a:lnTo>
                  <a:lnTo>
                    <a:pt x="403844" y="817231"/>
                  </a:lnTo>
                  <a:lnTo>
                    <a:pt x="403025" y="818966"/>
                  </a:lnTo>
                  <a:lnTo>
                    <a:pt x="402207" y="820701"/>
                  </a:lnTo>
                  <a:lnTo>
                    <a:pt x="401383" y="822436"/>
                  </a:lnTo>
                  <a:lnTo>
                    <a:pt x="400557" y="824171"/>
                  </a:lnTo>
                  <a:lnTo>
                    <a:pt x="399730" y="825906"/>
                  </a:lnTo>
                  <a:lnTo>
                    <a:pt x="398897" y="827641"/>
                  </a:lnTo>
                  <a:lnTo>
                    <a:pt x="398064" y="829376"/>
                  </a:lnTo>
                  <a:lnTo>
                    <a:pt x="397229" y="831111"/>
                  </a:lnTo>
                  <a:lnTo>
                    <a:pt x="396389" y="832846"/>
                  </a:lnTo>
                  <a:lnTo>
                    <a:pt x="395550" y="834582"/>
                  </a:lnTo>
                  <a:lnTo>
                    <a:pt x="394705" y="836317"/>
                  </a:lnTo>
                  <a:lnTo>
                    <a:pt x="393860" y="838052"/>
                  </a:lnTo>
                  <a:lnTo>
                    <a:pt x="393013" y="839787"/>
                  </a:lnTo>
                  <a:lnTo>
                    <a:pt x="392162" y="841522"/>
                  </a:lnTo>
                  <a:lnTo>
                    <a:pt x="391311" y="843257"/>
                  </a:lnTo>
                  <a:lnTo>
                    <a:pt x="390457" y="844992"/>
                  </a:lnTo>
                  <a:lnTo>
                    <a:pt x="389600" y="846727"/>
                  </a:lnTo>
                  <a:lnTo>
                    <a:pt x="388743" y="848462"/>
                  </a:lnTo>
                  <a:lnTo>
                    <a:pt x="387883" y="850197"/>
                  </a:lnTo>
                  <a:lnTo>
                    <a:pt x="387021" y="851932"/>
                  </a:lnTo>
                  <a:lnTo>
                    <a:pt x="386159" y="853668"/>
                  </a:lnTo>
                  <a:lnTo>
                    <a:pt x="385293" y="855403"/>
                  </a:lnTo>
                  <a:lnTo>
                    <a:pt x="384427" y="857138"/>
                  </a:lnTo>
                  <a:lnTo>
                    <a:pt x="383558" y="858873"/>
                  </a:lnTo>
                  <a:lnTo>
                    <a:pt x="382688" y="860608"/>
                  </a:lnTo>
                  <a:lnTo>
                    <a:pt x="381818" y="862343"/>
                  </a:lnTo>
                  <a:lnTo>
                    <a:pt x="380944" y="864078"/>
                  </a:lnTo>
                  <a:lnTo>
                    <a:pt x="380071" y="865813"/>
                  </a:lnTo>
                  <a:lnTo>
                    <a:pt x="379196" y="867548"/>
                  </a:lnTo>
                  <a:lnTo>
                    <a:pt x="378318" y="869283"/>
                  </a:lnTo>
                  <a:lnTo>
                    <a:pt x="377441" y="871019"/>
                  </a:lnTo>
                  <a:lnTo>
                    <a:pt x="376562" y="872754"/>
                  </a:lnTo>
                  <a:lnTo>
                    <a:pt x="375682" y="874489"/>
                  </a:lnTo>
                  <a:lnTo>
                    <a:pt x="374802" y="876224"/>
                  </a:lnTo>
                  <a:lnTo>
                    <a:pt x="373919" y="877959"/>
                  </a:lnTo>
                  <a:lnTo>
                    <a:pt x="373036" y="879694"/>
                  </a:lnTo>
                  <a:lnTo>
                    <a:pt x="372153" y="881429"/>
                  </a:lnTo>
                  <a:lnTo>
                    <a:pt x="371268" y="883164"/>
                  </a:lnTo>
                  <a:lnTo>
                    <a:pt x="370383" y="884899"/>
                  </a:lnTo>
                  <a:lnTo>
                    <a:pt x="369497" y="886634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5822" y="2239052"/>
              <a:ext cx="424345" cy="0"/>
            </a:xfrm>
            <a:custGeom>
              <a:avLst/>
              <a:pathLst>
                <a:path w="424345" h="0">
                  <a:moveTo>
                    <a:pt x="0" y="0"/>
                  </a:moveTo>
                  <a:lnTo>
                    <a:pt x="424345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19489" y="381816"/>
              <a:ext cx="460626" cy="2229715"/>
            </a:xfrm>
            <a:custGeom>
              <a:avLst/>
              <a:pathLst>
                <a:path w="460626" h="2229715">
                  <a:moveTo>
                    <a:pt x="8557" y="2229715"/>
                  </a:moveTo>
                  <a:lnTo>
                    <a:pt x="7793" y="2225351"/>
                  </a:lnTo>
                  <a:lnTo>
                    <a:pt x="7064" y="2220988"/>
                  </a:lnTo>
                  <a:lnTo>
                    <a:pt x="6374" y="2216624"/>
                  </a:lnTo>
                  <a:lnTo>
                    <a:pt x="5710" y="2212261"/>
                  </a:lnTo>
                  <a:lnTo>
                    <a:pt x="5094" y="2207898"/>
                  </a:lnTo>
                  <a:lnTo>
                    <a:pt x="4496" y="2203534"/>
                  </a:lnTo>
                  <a:lnTo>
                    <a:pt x="3956" y="2199171"/>
                  </a:lnTo>
                  <a:lnTo>
                    <a:pt x="3424" y="2194807"/>
                  </a:lnTo>
                  <a:lnTo>
                    <a:pt x="2960" y="2190444"/>
                  </a:lnTo>
                  <a:lnTo>
                    <a:pt x="2496" y="2186080"/>
                  </a:lnTo>
                  <a:lnTo>
                    <a:pt x="2108" y="2181717"/>
                  </a:lnTo>
                  <a:lnTo>
                    <a:pt x="1721" y="2177353"/>
                  </a:lnTo>
                  <a:lnTo>
                    <a:pt x="1400" y="2172990"/>
                  </a:lnTo>
                  <a:lnTo>
                    <a:pt x="1089" y="2168627"/>
                  </a:lnTo>
                  <a:lnTo>
                    <a:pt x="836" y="2164263"/>
                  </a:lnTo>
                  <a:lnTo>
                    <a:pt x="602" y="2159900"/>
                  </a:lnTo>
                  <a:lnTo>
                    <a:pt x="415" y="2155536"/>
                  </a:lnTo>
                  <a:lnTo>
                    <a:pt x="259" y="2151173"/>
                  </a:lnTo>
                  <a:lnTo>
                    <a:pt x="139" y="2146809"/>
                  </a:lnTo>
                  <a:lnTo>
                    <a:pt x="58" y="2142446"/>
                  </a:lnTo>
                  <a:lnTo>
                    <a:pt x="4" y="2138083"/>
                  </a:lnTo>
                  <a:lnTo>
                    <a:pt x="0" y="2133719"/>
                  </a:lnTo>
                  <a:lnTo>
                    <a:pt x="12" y="2129356"/>
                  </a:lnTo>
                  <a:lnTo>
                    <a:pt x="82" y="2124992"/>
                  </a:lnTo>
                  <a:lnTo>
                    <a:pt x="159" y="2120629"/>
                  </a:lnTo>
                  <a:lnTo>
                    <a:pt x="303" y="2116265"/>
                  </a:lnTo>
                  <a:lnTo>
                    <a:pt x="446" y="2111902"/>
                  </a:lnTo>
                  <a:lnTo>
                    <a:pt x="660" y="2107539"/>
                  </a:lnTo>
                  <a:lnTo>
                    <a:pt x="876" y="2103175"/>
                  </a:lnTo>
                  <a:lnTo>
                    <a:pt x="1153" y="2098812"/>
                  </a:lnTo>
                  <a:lnTo>
                    <a:pt x="1440" y="2094448"/>
                  </a:lnTo>
                  <a:lnTo>
                    <a:pt x="1777" y="2090085"/>
                  </a:lnTo>
                  <a:lnTo>
                    <a:pt x="2133" y="2085721"/>
                  </a:lnTo>
                  <a:lnTo>
                    <a:pt x="2530" y="2081358"/>
                  </a:lnTo>
                  <a:lnTo>
                    <a:pt x="2954" y="2076994"/>
                  </a:lnTo>
                  <a:lnTo>
                    <a:pt x="3409" y="2072631"/>
                  </a:lnTo>
                  <a:lnTo>
                    <a:pt x="3898" y="2068268"/>
                  </a:lnTo>
                  <a:lnTo>
                    <a:pt x="4409" y="2063904"/>
                  </a:lnTo>
                  <a:lnTo>
                    <a:pt x="4962" y="2059541"/>
                  </a:lnTo>
                  <a:lnTo>
                    <a:pt x="5528" y="2055177"/>
                  </a:lnTo>
                  <a:lnTo>
                    <a:pt x="6141" y="2050814"/>
                  </a:lnTo>
                  <a:lnTo>
                    <a:pt x="6761" y="2046450"/>
                  </a:lnTo>
                  <a:lnTo>
                    <a:pt x="7433" y="2042087"/>
                  </a:lnTo>
                  <a:lnTo>
                    <a:pt x="8105" y="2037724"/>
                  </a:lnTo>
                  <a:lnTo>
                    <a:pt x="8832" y="2033360"/>
                  </a:lnTo>
                  <a:lnTo>
                    <a:pt x="9559" y="2028997"/>
                  </a:lnTo>
                  <a:lnTo>
                    <a:pt x="10333" y="2024633"/>
                  </a:lnTo>
                  <a:lnTo>
                    <a:pt x="11114" y="2020270"/>
                  </a:lnTo>
                  <a:lnTo>
                    <a:pt x="11931" y="2015906"/>
                  </a:lnTo>
                  <a:lnTo>
                    <a:pt x="12762" y="2011543"/>
                  </a:lnTo>
                  <a:lnTo>
                    <a:pt x="13622" y="2007180"/>
                  </a:lnTo>
                  <a:lnTo>
                    <a:pt x="14501" y="2002816"/>
                  </a:lnTo>
                  <a:lnTo>
                    <a:pt x="15400" y="1998453"/>
                  </a:lnTo>
                  <a:lnTo>
                    <a:pt x="16323" y="1994089"/>
                  </a:lnTo>
                  <a:lnTo>
                    <a:pt x="17260" y="1989726"/>
                  </a:lnTo>
                  <a:lnTo>
                    <a:pt x="18224" y="1985362"/>
                  </a:lnTo>
                  <a:lnTo>
                    <a:pt x="19196" y="1980999"/>
                  </a:lnTo>
                  <a:lnTo>
                    <a:pt x="20197" y="1976635"/>
                  </a:lnTo>
                  <a:lnTo>
                    <a:pt x="21202" y="1972272"/>
                  </a:lnTo>
                  <a:lnTo>
                    <a:pt x="22238" y="1967909"/>
                  </a:lnTo>
                  <a:lnTo>
                    <a:pt x="23274" y="1963545"/>
                  </a:lnTo>
                  <a:lnTo>
                    <a:pt x="24340" y="1959182"/>
                  </a:lnTo>
                  <a:lnTo>
                    <a:pt x="25407" y="1954818"/>
                  </a:lnTo>
                  <a:lnTo>
                    <a:pt x="26497" y="1950455"/>
                  </a:lnTo>
                  <a:lnTo>
                    <a:pt x="27591" y="1946091"/>
                  </a:lnTo>
                  <a:lnTo>
                    <a:pt x="28703" y="1941728"/>
                  </a:lnTo>
                  <a:lnTo>
                    <a:pt x="29821" y="1937365"/>
                  </a:lnTo>
                  <a:lnTo>
                    <a:pt x="30952" y="1933001"/>
                  </a:lnTo>
                  <a:lnTo>
                    <a:pt x="32091" y="1928638"/>
                  </a:lnTo>
                  <a:lnTo>
                    <a:pt x="33238" y="1924274"/>
                  </a:lnTo>
                  <a:lnTo>
                    <a:pt x="34394" y="1919911"/>
                  </a:lnTo>
                  <a:lnTo>
                    <a:pt x="35555" y="1915547"/>
                  </a:lnTo>
                  <a:lnTo>
                    <a:pt x="36724" y="1911184"/>
                  </a:lnTo>
                  <a:lnTo>
                    <a:pt x="37896" y="1906821"/>
                  </a:lnTo>
                  <a:lnTo>
                    <a:pt x="39076" y="1902457"/>
                  </a:lnTo>
                  <a:lnTo>
                    <a:pt x="40256" y="1898094"/>
                  </a:lnTo>
                  <a:lnTo>
                    <a:pt x="41442" y="1893730"/>
                  </a:lnTo>
                  <a:lnTo>
                    <a:pt x="42629" y="1889367"/>
                  </a:lnTo>
                  <a:lnTo>
                    <a:pt x="43818" y="1885003"/>
                  </a:lnTo>
                  <a:lnTo>
                    <a:pt x="45007" y="1880640"/>
                  </a:lnTo>
                  <a:lnTo>
                    <a:pt x="46196" y="1876276"/>
                  </a:lnTo>
                  <a:lnTo>
                    <a:pt x="47385" y="1871913"/>
                  </a:lnTo>
                  <a:lnTo>
                    <a:pt x="48572" y="1867550"/>
                  </a:lnTo>
                  <a:lnTo>
                    <a:pt x="49757" y="1863186"/>
                  </a:lnTo>
                  <a:lnTo>
                    <a:pt x="50939" y="1858823"/>
                  </a:lnTo>
                  <a:lnTo>
                    <a:pt x="52117" y="1854459"/>
                  </a:lnTo>
                  <a:lnTo>
                    <a:pt x="53291" y="1850096"/>
                  </a:lnTo>
                  <a:lnTo>
                    <a:pt x="54459" y="1845732"/>
                  </a:lnTo>
                  <a:lnTo>
                    <a:pt x="55623" y="1841369"/>
                  </a:lnTo>
                  <a:lnTo>
                    <a:pt x="56778" y="1837006"/>
                  </a:lnTo>
                  <a:lnTo>
                    <a:pt x="57930" y="1832642"/>
                  </a:lnTo>
                  <a:lnTo>
                    <a:pt x="59069" y="1828279"/>
                  </a:lnTo>
                  <a:lnTo>
                    <a:pt x="60205" y="1823915"/>
                  </a:lnTo>
                  <a:lnTo>
                    <a:pt x="61325" y="1819552"/>
                  </a:lnTo>
                  <a:lnTo>
                    <a:pt x="62444" y="1815188"/>
                  </a:lnTo>
                  <a:lnTo>
                    <a:pt x="63542" y="1810825"/>
                  </a:lnTo>
                  <a:lnTo>
                    <a:pt x="64640" y="1806462"/>
                  </a:lnTo>
                  <a:lnTo>
                    <a:pt x="65716" y="1802098"/>
                  </a:lnTo>
                  <a:lnTo>
                    <a:pt x="66788" y="1797735"/>
                  </a:lnTo>
                  <a:lnTo>
                    <a:pt x="67840" y="1793371"/>
                  </a:lnTo>
                  <a:lnTo>
                    <a:pt x="68885" y="1789008"/>
                  </a:lnTo>
                  <a:lnTo>
                    <a:pt x="69912" y="1784644"/>
                  </a:lnTo>
                  <a:lnTo>
                    <a:pt x="70926" y="1780281"/>
                  </a:lnTo>
                  <a:lnTo>
                    <a:pt x="71926" y="1775917"/>
                  </a:lnTo>
                  <a:lnTo>
                    <a:pt x="72908" y="1771554"/>
                  </a:lnTo>
                  <a:lnTo>
                    <a:pt x="73878" y="1767191"/>
                  </a:lnTo>
                  <a:lnTo>
                    <a:pt x="74825" y="1762827"/>
                  </a:lnTo>
                  <a:lnTo>
                    <a:pt x="75764" y="1758464"/>
                  </a:lnTo>
                  <a:lnTo>
                    <a:pt x="76674" y="1754100"/>
                  </a:lnTo>
                  <a:lnTo>
                    <a:pt x="77580" y="1749737"/>
                  </a:lnTo>
                  <a:lnTo>
                    <a:pt x="78451" y="1745373"/>
                  </a:lnTo>
                  <a:lnTo>
                    <a:pt x="79322" y="1741010"/>
                  </a:lnTo>
                  <a:lnTo>
                    <a:pt x="80153" y="1736647"/>
                  </a:lnTo>
                  <a:lnTo>
                    <a:pt x="80983" y="1732283"/>
                  </a:lnTo>
                  <a:lnTo>
                    <a:pt x="81777" y="1727920"/>
                  </a:lnTo>
                  <a:lnTo>
                    <a:pt x="82564" y="1723556"/>
                  </a:lnTo>
                  <a:lnTo>
                    <a:pt x="83320" y="1719193"/>
                  </a:lnTo>
                  <a:lnTo>
                    <a:pt x="84063" y="1714829"/>
                  </a:lnTo>
                  <a:lnTo>
                    <a:pt x="84779" y="1710466"/>
                  </a:lnTo>
                  <a:lnTo>
                    <a:pt x="85476" y="1706103"/>
                  </a:lnTo>
                  <a:lnTo>
                    <a:pt x="86151" y="1701739"/>
                  </a:lnTo>
                  <a:lnTo>
                    <a:pt x="86800" y="1697376"/>
                  </a:lnTo>
                  <a:lnTo>
                    <a:pt x="87434" y="1693012"/>
                  </a:lnTo>
                  <a:lnTo>
                    <a:pt x="88035" y="1688649"/>
                  </a:lnTo>
                  <a:lnTo>
                    <a:pt x="88626" y="1684285"/>
                  </a:lnTo>
                  <a:lnTo>
                    <a:pt x="89178" y="1679922"/>
                  </a:lnTo>
                  <a:lnTo>
                    <a:pt x="89725" y="1675558"/>
                  </a:lnTo>
                  <a:lnTo>
                    <a:pt x="90227" y="1671195"/>
                  </a:lnTo>
                  <a:lnTo>
                    <a:pt x="90728" y="1666832"/>
                  </a:lnTo>
                  <a:lnTo>
                    <a:pt x="91181" y="1662468"/>
                  </a:lnTo>
                  <a:lnTo>
                    <a:pt x="91631" y="1658105"/>
                  </a:lnTo>
                  <a:lnTo>
                    <a:pt x="92038" y="1653741"/>
                  </a:lnTo>
                  <a:lnTo>
                    <a:pt x="92436" y="1649378"/>
                  </a:lnTo>
                  <a:lnTo>
                    <a:pt x="92798" y="1645014"/>
                  </a:lnTo>
                  <a:lnTo>
                    <a:pt x="93144" y="1640651"/>
                  </a:lnTo>
                  <a:lnTo>
                    <a:pt x="93459" y="1636288"/>
                  </a:lnTo>
                  <a:lnTo>
                    <a:pt x="93752" y="1631924"/>
                  </a:lnTo>
                  <a:lnTo>
                    <a:pt x="94021" y="1627561"/>
                  </a:lnTo>
                  <a:lnTo>
                    <a:pt x="94262" y="1623197"/>
                  </a:lnTo>
                  <a:lnTo>
                    <a:pt x="94484" y="1618834"/>
                  </a:lnTo>
                  <a:lnTo>
                    <a:pt x="94672" y="1614470"/>
                  </a:lnTo>
                  <a:lnTo>
                    <a:pt x="94848" y="1610107"/>
                  </a:lnTo>
                  <a:lnTo>
                    <a:pt x="94982" y="1605744"/>
                  </a:lnTo>
                  <a:lnTo>
                    <a:pt x="95112" y="1601380"/>
                  </a:lnTo>
                  <a:lnTo>
                    <a:pt x="95193" y="1597017"/>
                  </a:lnTo>
                  <a:lnTo>
                    <a:pt x="95275" y="1592653"/>
                  </a:lnTo>
                  <a:lnTo>
                    <a:pt x="95305" y="1588290"/>
                  </a:lnTo>
                  <a:lnTo>
                    <a:pt x="95334" y="1583926"/>
                  </a:lnTo>
                  <a:lnTo>
                    <a:pt x="95319" y="1579563"/>
                  </a:lnTo>
                  <a:lnTo>
                    <a:pt x="95295" y="1575199"/>
                  </a:lnTo>
                  <a:lnTo>
                    <a:pt x="95235" y="1570836"/>
                  </a:lnTo>
                  <a:lnTo>
                    <a:pt x="95159" y="1566473"/>
                  </a:lnTo>
                  <a:lnTo>
                    <a:pt x="95054" y="1562109"/>
                  </a:lnTo>
                  <a:lnTo>
                    <a:pt x="94927" y="1557746"/>
                  </a:lnTo>
                  <a:lnTo>
                    <a:pt x="94778" y="1553382"/>
                  </a:lnTo>
                  <a:lnTo>
                    <a:pt x="94601" y="1549019"/>
                  </a:lnTo>
                  <a:lnTo>
                    <a:pt x="94407" y="1544655"/>
                  </a:lnTo>
                  <a:lnTo>
                    <a:pt x="94180" y="1540292"/>
                  </a:lnTo>
                  <a:lnTo>
                    <a:pt x="93944" y="1535929"/>
                  </a:lnTo>
                  <a:lnTo>
                    <a:pt x="93668" y="1531565"/>
                  </a:lnTo>
                  <a:lnTo>
                    <a:pt x="93389" y="1527202"/>
                  </a:lnTo>
                  <a:lnTo>
                    <a:pt x="93066" y="1522838"/>
                  </a:lnTo>
                  <a:lnTo>
                    <a:pt x="92743" y="1518475"/>
                  </a:lnTo>
                  <a:lnTo>
                    <a:pt x="92375" y="1514111"/>
                  </a:lnTo>
                  <a:lnTo>
                    <a:pt x="92006" y="1509748"/>
                  </a:lnTo>
                  <a:lnTo>
                    <a:pt x="91599" y="1505385"/>
                  </a:lnTo>
                  <a:lnTo>
                    <a:pt x="91184" y="1501021"/>
                  </a:lnTo>
                  <a:lnTo>
                    <a:pt x="90738" y="1496658"/>
                  </a:lnTo>
                  <a:lnTo>
                    <a:pt x="90279" y="1492294"/>
                  </a:lnTo>
                  <a:lnTo>
                    <a:pt x="89796" y="1487931"/>
                  </a:lnTo>
                  <a:lnTo>
                    <a:pt x="89294" y="1483567"/>
                  </a:lnTo>
                  <a:lnTo>
                    <a:pt x="88774" y="1479204"/>
                  </a:lnTo>
                  <a:lnTo>
                    <a:pt x="88232" y="1474840"/>
                  </a:lnTo>
                  <a:lnTo>
                    <a:pt x="87677" y="1470477"/>
                  </a:lnTo>
                  <a:lnTo>
                    <a:pt x="87095" y="1466114"/>
                  </a:lnTo>
                  <a:lnTo>
                    <a:pt x="86506" y="1461750"/>
                  </a:lnTo>
                  <a:lnTo>
                    <a:pt x="85886" y="1457387"/>
                  </a:lnTo>
                  <a:lnTo>
                    <a:pt x="85263" y="1453023"/>
                  </a:lnTo>
                  <a:lnTo>
                    <a:pt x="84608" y="1448660"/>
                  </a:lnTo>
                  <a:lnTo>
                    <a:pt x="83952" y="1444296"/>
                  </a:lnTo>
                  <a:lnTo>
                    <a:pt x="83264" y="1439933"/>
                  </a:lnTo>
                  <a:lnTo>
                    <a:pt x="82574" y="1435570"/>
                  </a:lnTo>
                  <a:lnTo>
                    <a:pt x="81857" y="1431206"/>
                  </a:lnTo>
                  <a:lnTo>
                    <a:pt x="81134" y="1426843"/>
                  </a:lnTo>
                  <a:lnTo>
                    <a:pt x="80391" y="1422479"/>
                  </a:lnTo>
                  <a:lnTo>
                    <a:pt x="79638" y="1418116"/>
                  </a:lnTo>
                  <a:lnTo>
                    <a:pt x="78868" y="1413752"/>
                  </a:lnTo>
                  <a:lnTo>
                    <a:pt x="78087" y="1409389"/>
                  </a:lnTo>
                  <a:lnTo>
                    <a:pt x="77293" y="1405026"/>
                  </a:lnTo>
                  <a:lnTo>
                    <a:pt x="76485" y="1400662"/>
                  </a:lnTo>
                  <a:lnTo>
                    <a:pt x="75669" y="1396299"/>
                  </a:lnTo>
                  <a:lnTo>
                    <a:pt x="74837" y="1391935"/>
                  </a:lnTo>
                  <a:lnTo>
                    <a:pt x="74000" y="1387572"/>
                  </a:lnTo>
                  <a:lnTo>
                    <a:pt x="73146" y="1383208"/>
                  </a:lnTo>
                  <a:lnTo>
                    <a:pt x="72290" y="1378845"/>
                  </a:lnTo>
                  <a:lnTo>
                    <a:pt x="71415" y="1374481"/>
                  </a:lnTo>
                  <a:lnTo>
                    <a:pt x="70540" y="1370118"/>
                  </a:lnTo>
                  <a:lnTo>
                    <a:pt x="69648" y="1365755"/>
                  </a:lnTo>
                  <a:lnTo>
                    <a:pt x="68756" y="1361391"/>
                  </a:lnTo>
                  <a:lnTo>
                    <a:pt x="67850" y="1357028"/>
                  </a:lnTo>
                  <a:lnTo>
                    <a:pt x="66942" y="1352664"/>
                  </a:lnTo>
                  <a:lnTo>
                    <a:pt x="66025" y="1348301"/>
                  </a:lnTo>
                  <a:lnTo>
                    <a:pt x="65103" y="1343937"/>
                  </a:lnTo>
                  <a:lnTo>
                    <a:pt x="64175" y="1339574"/>
                  </a:lnTo>
                  <a:lnTo>
                    <a:pt x="63243" y="1335211"/>
                  </a:lnTo>
                  <a:lnTo>
                    <a:pt x="62306" y="1330847"/>
                  </a:lnTo>
                  <a:lnTo>
                    <a:pt x="61365" y="1326484"/>
                  </a:lnTo>
                  <a:lnTo>
                    <a:pt x="60421" y="1322120"/>
                  </a:lnTo>
                  <a:lnTo>
                    <a:pt x="59474" y="1317757"/>
                  </a:lnTo>
                  <a:lnTo>
                    <a:pt x="58525" y="1313393"/>
                  </a:lnTo>
                  <a:lnTo>
                    <a:pt x="57574" y="1309030"/>
                  </a:lnTo>
                  <a:lnTo>
                    <a:pt x="56622" y="1304667"/>
                  </a:lnTo>
                  <a:lnTo>
                    <a:pt x="55669" y="1300303"/>
                  </a:lnTo>
                  <a:lnTo>
                    <a:pt x="54715" y="1295940"/>
                  </a:lnTo>
                  <a:lnTo>
                    <a:pt x="53763" y="1291576"/>
                  </a:lnTo>
                  <a:lnTo>
                    <a:pt x="52810" y="1287213"/>
                  </a:lnTo>
                  <a:lnTo>
                    <a:pt x="51860" y="1282849"/>
                  </a:lnTo>
                  <a:lnTo>
                    <a:pt x="50911" y="1278486"/>
                  </a:lnTo>
                  <a:lnTo>
                    <a:pt x="49966" y="1274122"/>
                  </a:lnTo>
                  <a:lnTo>
                    <a:pt x="49022" y="1269759"/>
                  </a:lnTo>
                  <a:lnTo>
                    <a:pt x="48082" y="1265396"/>
                  </a:lnTo>
                  <a:lnTo>
                    <a:pt x="47146" y="1261032"/>
                  </a:lnTo>
                  <a:lnTo>
                    <a:pt x="46215" y="1256669"/>
                  </a:lnTo>
                  <a:lnTo>
                    <a:pt x="45289" y="1252305"/>
                  </a:lnTo>
                  <a:lnTo>
                    <a:pt x="44367" y="1247942"/>
                  </a:lnTo>
                  <a:lnTo>
                    <a:pt x="43454" y="1243578"/>
                  </a:lnTo>
                  <a:lnTo>
                    <a:pt x="42544" y="1239215"/>
                  </a:lnTo>
                  <a:lnTo>
                    <a:pt x="41646" y="1234852"/>
                  </a:lnTo>
                  <a:lnTo>
                    <a:pt x="40748" y="1230488"/>
                  </a:lnTo>
                  <a:lnTo>
                    <a:pt x="39867" y="1226125"/>
                  </a:lnTo>
                  <a:lnTo>
                    <a:pt x="38986" y="1221761"/>
                  </a:lnTo>
                  <a:lnTo>
                    <a:pt x="38123" y="1217398"/>
                  </a:lnTo>
                  <a:lnTo>
                    <a:pt x="37261" y="1213034"/>
                  </a:lnTo>
                  <a:lnTo>
                    <a:pt x="36417" y="1208671"/>
                  </a:lnTo>
                  <a:lnTo>
                    <a:pt x="35577" y="1204308"/>
                  </a:lnTo>
                  <a:lnTo>
                    <a:pt x="34753" y="1199944"/>
                  </a:lnTo>
                  <a:lnTo>
                    <a:pt x="33937" y="1195581"/>
                  </a:lnTo>
                  <a:lnTo>
                    <a:pt x="33135" y="1191217"/>
                  </a:lnTo>
                  <a:lnTo>
                    <a:pt x="32345" y="1186854"/>
                  </a:lnTo>
                  <a:lnTo>
                    <a:pt x="31566" y="1182490"/>
                  </a:lnTo>
                  <a:lnTo>
                    <a:pt x="30804" y="1178127"/>
                  </a:lnTo>
                  <a:lnTo>
                    <a:pt x="30051" y="1173763"/>
                  </a:lnTo>
                  <a:lnTo>
                    <a:pt x="29318" y="1169400"/>
                  </a:lnTo>
                  <a:lnTo>
                    <a:pt x="28592" y="1165037"/>
                  </a:lnTo>
                  <a:lnTo>
                    <a:pt x="27891" y="1160673"/>
                  </a:lnTo>
                  <a:lnTo>
                    <a:pt x="27192" y="1156310"/>
                  </a:lnTo>
                  <a:lnTo>
                    <a:pt x="26526" y="1151946"/>
                  </a:lnTo>
                  <a:lnTo>
                    <a:pt x="25859" y="1147583"/>
                  </a:lnTo>
                  <a:lnTo>
                    <a:pt x="25225" y="1143219"/>
                  </a:lnTo>
                  <a:lnTo>
                    <a:pt x="24594" y="1138856"/>
                  </a:lnTo>
                  <a:lnTo>
                    <a:pt x="23993" y="1134493"/>
                  </a:lnTo>
                  <a:lnTo>
                    <a:pt x="23399" y="1130129"/>
                  </a:lnTo>
                  <a:lnTo>
                    <a:pt x="22832" y="1125766"/>
                  </a:lnTo>
                  <a:lnTo>
                    <a:pt x="22277" y="1121402"/>
                  </a:lnTo>
                  <a:lnTo>
                    <a:pt x="21745" y="1117039"/>
                  </a:lnTo>
                  <a:lnTo>
                    <a:pt x="21231" y="1112675"/>
                  </a:lnTo>
                  <a:lnTo>
                    <a:pt x="20735" y="1108312"/>
                  </a:lnTo>
                  <a:lnTo>
                    <a:pt x="20263" y="1103949"/>
                  </a:lnTo>
                  <a:lnTo>
                    <a:pt x="19804" y="1099585"/>
                  </a:lnTo>
                  <a:lnTo>
                    <a:pt x="19375" y="1095222"/>
                  </a:lnTo>
                  <a:lnTo>
                    <a:pt x="18955" y="1090858"/>
                  </a:lnTo>
                  <a:lnTo>
                    <a:pt x="18571" y="1086495"/>
                  </a:lnTo>
                  <a:lnTo>
                    <a:pt x="18190" y="1082131"/>
                  </a:lnTo>
                  <a:lnTo>
                    <a:pt x="17852" y="1077768"/>
                  </a:lnTo>
                  <a:lnTo>
                    <a:pt x="17514" y="1073404"/>
                  </a:lnTo>
                  <a:lnTo>
                    <a:pt x="17220" y="1069041"/>
                  </a:lnTo>
                  <a:lnTo>
                    <a:pt x="16929" y="1064678"/>
                  </a:lnTo>
                  <a:lnTo>
                    <a:pt x="16677" y="1060314"/>
                  </a:lnTo>
                  <a:lnTo>
                    <a:pt x="16435" y="1055951"/>
                  </a:lnTo>
                  <a:lnTo>
                    <a:pt x="16226" y="1051587"/>
                  </a:lnTo>
                  <a:lnTo>
                    <a:pt x="16032" y="1047224"/>
                  </a:lnTo>
                  <a:lnTo>
                    <a:pt x="15866" y="1042860"/>
                  </a:lnTo>
                  <a:lnTo>
                    <a:pt x="15723" y="1038497"/>
                  </a:lnTo>
                  <a:lnTo>
                    <a:pt x="15601" y="1034134"/>
                  </a:lnTo>
                  <a:lnTo>
                    <a:pt x="15508" y="1029770"/>
                  </a:lnTo>
                  <a:lnTo>
                    <a:pt x="15430" y="1025407"/>
                  </a:lnTo>
                  <a:lnTo>
                    <a:pt x="15388" y="1021043"/>
                  </a:lnTo>
                  <a:lnTo>
                    <a:pt x="15356" y="1016680"/>
                  </a:lnTo>
                  <a:lnTo>
                    <a:pt x="15365" y="1012316"/>
                  </a:lnTo>
                  <a:lnTo>
                    <a:pt x="15378" y="1007953"/>
                  </a:lnTo>
                  <a:lnTo>
                    <a:pt x="15440" y="1003590"/>
                  </a:lnTo>
                  <a:lnTo>
                    <a:pt x="15501" y="999226"/>
                  </a:lnTo>
                  <a:lnTo>
                    <a:pt x="15612" y="994863"/>
                  </a:lnTo>
                  <a:lnTo>
                    <a:pt x="15726" y="990499"/>
                  </a:lnTo>
                  <a:lnTo>
                    <a:pt x="15882" y="986136"/>
                  </a:lnTo>
                  <a:lnTo>
                    <a:pt x="16048" y="981772"/>
                  </a:lnTo>
                  <a:lnTo>
                    <a:pt x="16250" y="977409"/>
                  </a:lnTo>
                  <a:lnTo>
                    <a:pt x="16469" y="973045"/>
                  </a:lnTo>
                  <a:lnTo>
                    <a:pt x="16717" y="968682"/>
                  </a:lnTo>
                  <a:lnTo>
                    <a:pt x="16988" y="964319"/>
                  </a:lnTo>
                  <a:lnTo>
                    <a:pt x="17282" y="959955"/>
                  </a:lnTo>
                  <a:lnTo>
                    <a:pt x="17605" y="955592"/>
                  </a:lnTo>
                  <a:lnTo>
                    <a:pt x="17945" y="951228"/>
                  </a:lnTo>
                  <a:lnTo>
                    <a:pt x="18320" y="946865"/>
                  </a:lnTo>
                  <a:lnTo>
                    <a:pt x="18705" y="942501"/>
                  </a:lnTo>
                  <a:lnTo>
                    <a:pt x="19131" y="938138"/>
                  </a:lnTo>
                  <a:lnTo>
                    <a:pt x="19561" y="933775"/>
                  </a:lnTo>
                  <a:lnTo>
                    <a:pt x="20039" y="929411"/>
                  </a:lnTo>
                  <a:lnTo>
                    <a:pt x="20517" y="925048"/>
                  </a:lnTo>
                  <a:lnTo>
                    <a:pt x="21041" y="920684"/>
                  </a:lnTo>
                  <a:lnTo>
                    <a:pt x="21570" y="916321"/>
                  </a:lnTo>
                  <a:lnTo>
                    <a:pt x="22138" y="911957"/>
                  </a:lnTo>
                  <a:lnTo>
                    <a:pt x="22716" y="907594"/>
                  </a:lnTo>
                  <a:lnTo>
                    <a:pt x="23327" y="903231"/>
                  </a:lnTo>
                  <a:lnTo>
                    <a:pt x="23954" y="898867"/>
                  </a:lnTo>
                  <a:lnTo>
                    <a:pt x="24607" y="894504"/>
                  </a:lnTo>
                  <a:lnTo>
                    <a:pt x="25282" y="890140"/>
                  </a:lnTo>
                  <a:lnTo>
                    <a:pt x="25977" y="885777"/>
                  </a:lnTo>
                  <a:lnTo>
                    <a:pt x="26699" y="881413"/>
                  </a:lnTo>
                  <a:lnTo>
                    <a:pt x="27435" y="877050"/>
                  </a:lnTo>
                  <a:lnTo>
                    <a:pt x="28202" y="872686"/>
                  </a:lnTo>
                  <a:lnTo>
                    <a:pt x="28978" y="868323"/>
                  </a:lnTo>
                  <a:lnTo>
                    <a:pt x="29790" y="863960"/>
                  </a:lnTo>
                  <a:lnTo>
                    <a:pt x="30605" y="859596"/>
                  </a:lnTo>
                  <a:lnTo>
                    <a:pt x="31461" y="855233"/>
                  </a:lnTo>
                  <a:lnTo>
                    <a:pt x="32317" y="850869"/>
                  </a:lnTo>
                  <a:lnTo>
                    <a:pt x="33212" y="846506"/>
                  </a:lnTo>
                  <a:lnTo>
                    <a:pt x="34110" y="842142"/>
                  </a:lnTo>
                  <a:lnTo>
                    <a:pt x="35041" y="837779"/>
                  </a:lnTo>
                  <a:lnTo>
                    <a:pt x="35980" y="833416"/>
                  </a:lnTo>
                  <a:lnTo>
                    <a:pt x="36945" y="829052"/>
                  </a:lnTo>
                  <a:lnTo>
                    <a:pt x="37924" y="824689"/>
                  </a:lnTo>
                  <a:lnTo>
                    <a:pt x="38923" y="820325"/>
                  </a:lnTo>
                  <a:lnTo>
                    <a:pt x="39939" y="815962"/>
                  </a:lnTo>
                  <a:lnTo>
                    <a:pt x="40970" y="811598"/>
                  </a:lnTo>
                  <a:lnTo>
                    <a:pt x="42022" y="807235"/>
                  </a:lnTo>
                  <a:lnTo>
                    <a:pt x="43084" y="802872"/>
                  </a:lnTo>
                  <a:lnTo>
                    <a:pt x="44171" y="798508"/>
                  </a:lnTo>
                  <a:lnTo>
                    <a:pt x="45263" y="794145"/>
                  </a:lnTo>
                  <a:lnTo>
                    <a:pt x="46383" y="789781"/>
                  </a:lnTo>
                  <a:lnTo>
                    <a:pt x="47503" y="785418"/>
                  </a:lnTo>
                  <a:lnTo>
                    <a:pt x="48654" y="781054"/>
                  </a:lnTo>
                  <a:lnTo>
                    <a:pt x="49804" y="776691"/>
                  </a:lnTo>
                  <a:lnTo>
                    <a:pt x="50982" y="772327"/>
                  </a:lnTo>
                  <a:lnTo>
                    <a:pt x="52161" y="767964"/>
                  </a:lnTo>
                  <a:lnTo>
                    <a:pt x="53363" y="763601"/>
                  </a:lnTo>
                  <a:lnTo>
                    <a:pt x="54570" y="759237"/>
                  </a:lnTo>
                  <a:lnTo>
                    <a:pt x="55794" y="754874"/>
                  </a:lnTo>
                  <a:lnTo>
                    <a:pt x="57027" y="750510"/>
                  </a:lnTo>
                  <a:lnTo>
                    <a:pt x="58272" y="746147"/>
                  </a:lnTo>
                  <a:lnTo>
                    <a:pt x="59528" y="741783"/>
                  </a:lnTo>
                  <a:lnTo>
                    <a:pt x="60794" y="737420"/>
                  </a:lnTo>
                  <a:lnTo>
                    <a:pt x="62072" y="733057"/>
                  </a:lnTo>
                  <a:lnTo>
                    <a:pt x="63355" y="728693"/>
                  </a:lnTo>
                  <a:lnTo>
                    <a:pt x="64653" y="724330"/>
                  </a:lnTo>
                  <a:lnTo>
                    <a:pt x="65954" y="719966"/>
                  </a:lnTo>
                  <a:lnTo>
                    <a:pt x="67270" y="715603"/>
                  </a:lnTo>
                  <a:lnTo>
                    <a:pt x="68586" y="711239"/>
                  </a:lnTo>
                  <a:lnTo>
                    <a:pt x="69918" y="706876"/>
                  </a:lnTo>
                  <a:lnTo>
                    <a:pt x="71249" y="702513"/>
                  </a:lnTo>
                  <a:lnTo>
                    <a:pt x="72594" y="698149"/>
                  </a:lnTo>
                  <a:lnTo>
                    <a:pt x="73940" y="693786"/>
                  </a:lnTo>
                  <a:lnTo>
                    <a:pt x="75295" y="689422"/>
                  </a:lnTo>
                  <a:lnTo>
                    <a:pt x="76652" y="685059"/>
                  </a:lnTo>
                  <a:lnTo>
                    <a:pt x="78017" y="680695"/>
                  </a:lnTo>
                  <a:lnTo>
                    <a:pt x="79384" y="676332"/>
                  </a:lnTo>
                  <a:lnTo>
                    <a:pt x="80757" y="671968"/>
                  </a:lnTo>
                  <a:lnTo>
                    <a:pt x="82133" y="667605"/>
                  </a:lnTo>
                  <a:lnTo>
                    <a:pt x="83511" y="663242"/>
                  </a:lnTo>
                  <a:lnTo>
                    <a:pt x="84893" y="658878"/>
                  </a:lnTo>
                  <a:lnTo>
                    <a:pt x="86277" y="654515"/>
                  </a:lnTo>
                  <a:lnTo>
                    <a:pt x="87664" y="650151"/>
                  </a:lnTo>
                  <a:lnTo>
                    <a:pt x="89051" y="645788"/>
                  </a:lnTo>
                  <a:lnTo>
                    <a:pt x="90440" y="641424"/>
                  </a:lnTo>
                  <a:lnTo>
                    <a:pt x="91829" y="637061"/>
                  </a:lnTo>
                  <a:lnTo>
                    <a:pt x="93219" y="632698"/>
                  </a:lnTo>
                  <a:lnTo>
                    <a:pt x="94609" y="628334"/>
                  </a:lnTo>
                  <a:lnTo>
                    <a:pt x="95997" y="623971"/>
                  </a:lnTo>
                  <a:lnTo>
                    <a:pt x="97386" y="619607"/>
                  </a:lnTo>
                  <a:lnTo>
                    <a:pt x="98773" y="615244"/>
                  </a:lnTo>
                  <a:lnTo>
                    <a:pt x="100158" y="610880"/>
                  </a:lnTo>
                  <a:lnTo>
                    <a:pt x="101541" y="606517"/>
                  </a:lnTo>
                  <a:lnTo>
                    <a:pt x="102923" y="602154"/>
                  </a:lnTo>
                  <a:lnTo>
                    <a:pt x="104301" y="597790"/>
                  </a:lnTo>
                  <a:lnTo>
                    <a:pt x="105676" y="593427"/>
                  </a:lnTo>
                  <a:lnTo>
                    <a:pt x="107047" y="589063"/>
                  </a:lnTo>
                  <a:lnTo>
                    <a:pt x="108415" y="584700"/>
                  </a:lnTo>
                  <a:lnTo>
                    <a:pt x="109779" y="580336"/>
                  </a:lnTo>
                  <a:lnTo>
                    <a:pt x="111137" y="575973"/>
                  </a:lnTo>
                  <a:lnTo>
                    <a:pt x="112493" y="571609"/>
                  </a:lnTo>
                  <a:lnTo>
                    <a:pt x="113839" y="567246"/>
                  </a:lnTo>
                  <a:lnTo>
                    <a:pt x="115186" y="562883"/>
                  </a:lnTo>
                  <a:lnTo>
                    <a:pt x="116520" y="558519"/>
                  </a:lnTo>
                  <a:lnTo>
                    <a:pt x="117854" y="554156"/>
                  </a:lnTo>
                  <a:lnTo>
                    <a:pt x="119176" y="549792"/>
                  </a:lnTo>
                  <a:lnTo>
                    <a:pt x="120496" y="545429"/>
                  </a:lnTo>
                  <a:lnTo>
                    <a:pt x="121805" y="541065"/>
                  </a:lnTo>
                  <a:lnTo>
                    <a:pt x="123110" y="536702"/>
                  </a:lnTo>
                  <a:lnTo>
                    <a:pt x="124404" y="532339"/>
                  </a:lnTo>
                  <a:lnTo>
                    <a:pt x="125693" y="527975"/>
                  </a:lnTo>
                  <a:lnTo>
                    <a:pt x="126972" y="523612"/>
                  </a:lnTo>
                  <a:lnTo>
                    <a:pt x="128243" y="519248"/>
                  </a:lnTo>
                  <a:lnTo>
                    <a:pt x="129506" y="514885"/>
                  </a:lnTo>
                  <a:lnTo>
                    <a:pt x="130758" y="510521"/>
                  </a:lnTo>
                  <a:lnTo>
                    <a:pt x="132005" y="506158"/>
                  </a:lnTo>
                  <a:lnTo>
                    <a:pt x="133237" y="501795"/>
                  </a:lnTo>
                  <a:lnTo>
                    <a:pt x="134466" y="497431"/>
                  </a:lnTo>
                  <a:lnTo>
                    <a:pt x="135677" y="493068"/>
                  </a:lnTo>
                  <a:lnTo>
                    <a:pt x="136888" y="488704"/>
                  </a:lnTo>
                  <a:lnTo>
                    <a:pt x="138077" y="484341"/>
                  </a:lnTo>
                  <a:lnTo>
                    <a:pt x="139266" y="479977"/>
                  </a:lnTo>
                  <a:lnTo>
                    <a:pt x="140435" y="475614"/>
                  </a:lnTo>
                  <a:lnTo>
                    <a:pt x="141601" y="471250"/>
                  </a:lnTo>
                  <a:lnTo>
                    <a:pt x="142749" y="466887"/>
                  </a:lnTo>
                  <a:lnTo>
                    <a:pt x="143892" y="462524"/>
                  </a:lnTo>
                  <a:lnTo>
                    <a:pt x="145019" y="458160"/>
                  </a:lnTo>
                  <a:lnTo>
                    <a:pt x="146138" y="453797"/>
                  </a:lnTo>
                  <a:lnTo>
                    <a:pt x="147243" y="449433"/>
                  </a:lnTo>
                  <a:lnTo>
                    <a:pt x="148337" y="445070"/>
                  </a:lnTo>
                  <a:lnTo>
                    <a:pt x="149420" y="440706"/>
                  </a:lnTo>
                  <a:lnTo>
                    <a:pt x="150489" y="436343"/>
                  </a:lnTo>
                  <a:lnTo>
                    <a:pt x="151549" y="431980"/>
                  </a:lnTo>
                  <a:lnTo>
                    <a:pt x="152592" y="427616"/>
                  </a:lnTo>
                  <a:lnTo>
                    <a:pt x="153630" y="423253"/>
                  </a:lnTo>
                  <a:lnTo>
                    <a:pt x="154645" y="418889"/>
                  </a:lnTo>
                  <a:lnTo>
                    <a:pt x="155660" y="414526"/>
                  </a:lnTo>
                  <a:lnTo>
                    <a:pt x="156649" y="410162"/>
                  </a:lnTo>
                  <a:lnTo>
                    <a:pt x="157638" y="405799"/>
                  </a:lnTo>
                  <a:lnTo>
                    <a:pt x="158602" y="401436"/>
                  </a:lnTo>
                  <a:lnTo>
                    <a:pt x="159564" y="397072"/>
                  </a:lnTo>
                  <a:lnTo>
                    <a:pt x="160504" y="392709"/>
                  </a:lnTo>
                  <a:lnTo>
                    <a:pt x="161439" y="388345"/>
                  </a:lnTo>
                  <a:lnTo>
                    <a:pt x="162355" y="383982"/>
                  </a:lnTo>
                  <a:lnTo>
                    <a:pt x="163262" y="379618"/>
                  </a:lnTo>
                  <a:lnTo>
                    <a:pt x="164154" y="375255"/>
                  </a:lnTo>
                  <a:lnTo>
                    <a:pt x="165034" y="370891"/>
                  </a:lnTo>
                  <a:lnTo>
                    <a:pt x="165902" y="366528"/>
                  </a:lnTo>
                  <a:lnTo>
                    <a:pt x="166753" y="362165"/>
                  </a:lnTo>
                  <a:lnTo>
                    <a:pt x="167598" y="357801"/>
                  </a:lnTo>
                  <a:lnTo>
                    <a:pt x="168422" y="353438"/>
                  </a:lnTo>
                  <a:lnTo>
                    <a:pt x="169242" y="349074"/>
                  </a:lnTo>
                  <a:lnTo>
                    <a:pt x="170039" y="344711"/>
                  </a:lnTo>
                  <a:lnTo>
                    <a:pt x="170835" y="340347"/>
                  </a:lnTo>
                  <a:lnTo>
                    <a:pt x="171604" y="335984"/>
                  </a:lnTo>
                  <a:lnTo>
                    <a:pt x="172374" y="331621"/>
                  </a:lnTo>
                  <a:lnTo>
                    <a:pt x="173119" y="327257"/>
                  </a:lnTo>
                  <a:lnTo>
                    <a:pt x="173862" y="322894"/>
                  </a:lnTo>
                  <a:lnTo>
                    <a:pt x="174584" y="318530"/>
                  </a:lnTo>
                  <a:lnTo>
                    <a:pt x="175300" y="314167"/>
                  </a:lnTo>
                  <a:lnTo>
                    <a:pt x="175998" y="309803"/>
                  </a:lnTo>
                  <a:lnTo>
                    <a:pt x="176688" y="305440"/>
                  </a:lnTo>
                  <a:lnTo>
                    <a:pt x="177364" y="301077"/>
                  </a:lnTo>
                  <a:lnTo>
                    <a:pt x="178027" y="296713"/>
                  </a:lnTo>
                  <a:lnTo>
                    <a:pt x="178681" y="292350"/>
                  </a:lnTo>
                  <a:lnTo>
                    <a:pt x="179319" y="287986"/>
                  </a:lnTo>
                  <a:lnTo>
                    <a:pt x="179950" y="283623"/>
                  </a:lnTo>
                  <a:lnTo>
                    <a:pt x="180563" y="279259"/>
                  </a:lnTo>
                  <a:lnTo>
                    <a:pt x="181173" y="274896"/>
                  </a:lnTo>
                  <a:lnTo>
                    <a:pt x="181761" y="270532"/>
                  </a:lnTo>
                  <a:lnTo>
                    <a:pt x="182349" y="266169"/>
                  </a:lnTo>
                  <a:lnTo>
                    <a:pt x="182914" y="261806"/>
                  </a:lnTo>
                  <a:lnTo>
                    <a:pt x="183479" y="257442"/>
                  </a:lnTo>
                  <a:lnTo>
                    <a:pt x="184023" y="253079"/>
                  </a:lnTo>
                  <a:lnTo>
                    <a:pt x="184564" y="248715"/>
                  </a:lnTo>
                  <a:lnTo>
                    <a:pt x="185088" y="244352"/>
                  </a:lnTo>
                  <a:lnTo>
                    <a:pt x="185607" y="239988"/>
                  </a:lnTo>
                  <a:lnTo>
                    <a:pt x="186112" y="235625"/>
                  </a:lnTo>
                  <a:lnTo>
                    <a:pt x="186609" y="231262"/>
                  </a:lnTo>
                  <a:lnTo>
                    <a:pt x="187095" y="226898"/>
                  </a:lnTo>
                  <a:lnTo>
                    <a:pt x="187571" y="222535"/>
                  </a:lnTo>
                  <a:lnTo>
                    <a:pt x="188039" y="218171"/>
                  </a:lnTo>
                  <a:lnTo>
                    <a:pt x="188494" y="213808"/>
                  </a:lnTo>
                  <a:lnTo>
                    <a:pt x="188944" y="209444"/>
                  </a:lnTo>
                  <a:lnTo>
                    <a:pt x="189380" y="205081"/>
                  </a:lnTo>
                  <a:lnTo>
                    <a:pt x="189813" y="200718"/>
                  </a:lnTo>
                  <a:lnTo>
                    <a:pt x="190229" y="196354"/>
                  </a:lnTo>
                  <a:lnTo>
                    <a:pt x="190646" y="191991"/>
                  </a:lnTo>
                  <a:lnTo>
                    <a:pt x="191044" y="187627"/>
                  </a:lnTo>
                  <a:lnTo>
                    <a:pt x="191443" y="183264"/>
                  </a:lnTo>
                  <a:lnTo>
                    <a:pt x="191826" y="178900"/>
                  </a:lnTo>
                  <a:lnTo>
                    <a:pt x="192207" y="174537"/>
                  </a:lnTo>
                  <a:lnTo>
                    <a:pt x="192576" y="170173"/>
                  </a:lnTo>
                  <a:lnTo>
                    <a:pt x="192941" y="165810"/>
                  </a:lnTo>
                  <a:lnTo>
                    <a:pt x="193296" y="161447"/>
                  </a:lnTo>
                  <a:lnTo>
                    <a:pt x="193645" y="157083"/>
                  </a:lnTo>
                  <a:lnTo>
                    <a:pt x="193986" y="152720"/>
                  </a:lnTo>
                  <a:lnTo>
                    <a:pt x="194321" y="148356"/>
                  </a:lnTo>
                  <a:lnTo>
                    <a:pt x="194650" y="143993"/>
                  </a:lnTo>
                  <a:lnTo>
                    <a:pt x="194970" y="139629"/>
                  </a:lnTo>
                  <a:lnTo>
                    <a:pt x="195287" y="135266"/>
                  </a:lnTo>
                  <a:lnTo>
                    <a:pt x="195594" y="130903"/>
                  </a:lnTo>
                  <a:lnTo>
                    <a:pt x="195900" y="126539"/>
                  </a:lnTo>
                  <a:lnTo>
                    <a:pt x="196195" y="122176"/>
                  </a:lnTo>
                  <a:lnTo>
                    <a:pt x="196489" y="117812"/>
                  </a:lnTo>
                  <a:lnTo>
                    <a:pt x="196773" y="113449"/>
                  </a:lnTo>
                  <a:lnTo>
                    <a:pt x="197056" y="109085"/>
                  </a:lnTo>
                  <a:lnTo>
                    <a:pt x="197330" y="104722"/>
                  </a:lnTo>
                  <a:lnTo>
                    <a:pt x="197602" y="100359"/>
                  </a:lnTo>
                  <a:lnTo>
                    <a:pt x="197867" y="95995"/>
                  </a:lnTo>
                  <a:lnTo>
                    <a:pt x="198130" y="91632"/>
                  </a:lnTo>
                  <a:lnTo>
                    <a:pt x="198387" y="87268"/>
                  </a:lnTo>
                  <a:lnTo>
                    <a:pt x="198640" y="82905"/>
                  </a:lnTo>
                  <a:lnTo>
                    <a:pt x="198890" y="78541"/>
                  </a:lnTo>
                  <a:lnTo>
                    <a:pt x="199135" y="74178"/>
                  </a:lnTo>
                  <a:lnTo>
                    <a:pt x="199377" y="69814"/>
                  </a:lnTo>
                  <a:lnTo>
                    <a:pt x="199614" y="65451"/>
                  </a:lnTo>
                  <a:lnTo>
                    <a:pt x="199850" y="61088"/>
                  </a:lnTo>
                  <a:lnTo>
                    <a:pt x="200080" y="56724"/>
                  </a:lnTo>
                  <a:lnTo>
                    <a:pt x="200310" y="52361"/>
                  </a:lnTo>
                  <a:lnTo>
                    <a:pt x="200534" y="47997"/>
                  </a:lnTo>
                  <a:lnTo>
                    <a:pt x="200758" y="43634"/>
                  </a:lnTo>
                  <a:lnTo>
                    <a:pt x="200977" y="39270"/>
                  </a:lnTo>
                  <a:lnTo>
                    <a:pt x="201195" y="34907"/>
                  </a:lnTo>
                  <a:lnTo>
                    <a:pt x="201409" y="30544"/>
                  </a:lnTo>
                  <a:lnTo>
                    <a:pt x="201623" y="26180"/>
                  </a:lnTo>
                  <a:lnTo>
                    <a:pt x="201833" y="21817"/>
                  </a:lnTo>
                  <a:lnTo>
                    <a:pt x="202042" y="17453"/>
                  </a:lnTo>
                  <a:lnTo>
                    <a:pt x="202249" y="13090"/>
                  </a:lnTo>
                  <a:lnTo>
                    <a:pt x="202454" y="8726"/>
                  </a:lnTo>
                  <a:lnTo>
                    <a:pt x="202658" y="4363"/>
                  </a:lnTo>
                  <a:lnTo>
                    <a:pt x="202860" y="0"/>
                  </a:lnTo>
                  <a:lnTo>
                    <a:pt x="257766" y="0"/>
                  </a:lnTo>
                  <a:lnTo>
                    <a:pt x="257968" y="4363"/>
                  </a:lnTo>
                  <a:lnTo>
                    <a:pt x="258172" y="8726"/>
                  </a:lnTo>
                  <a:lnTo>
                    <a:pt x="258377" y="13090"/>
                  </a:lnTo>
                  <a:lnTo>
                    <a:pt x="258584" y="17453"/>
                  </a:lnTo>
                  <a:lnTo>
                    <a:pt x="258793" y="21817"/>
                  </a:lnTo>
                  <a:lnTo>
                    <a:pt x="259003" y="26180"/>
                  </a:lnTo>
                  <a:lnTo>
                    <a:pt x="259216" y="30544"/>
                  </a:lnTo>
                  <a:lnTo>
                    <a:pt x="259431" y="34907"/>
                  </a:lnTo>
                  <a:lnTo>
                    <a:pt x="259649" y="39270"/>
                  </a:lnTo>
                  <a:lnTo>
                    <a:pt x="259868" y="43634"/>
                  </a:lnTo>
                  <a:lnTo>
                    <a:pt x="260092" y="47997"/>
                  </a:lnTo>
                  <a:lnTo>
                    <a:pt x="260316" y="52361"/>
                  </a:lnTo>
                  <a:lnTo>
                    <a:pt x="260545" y="56724"/>
                  </a:lnTo>
                  <a:lnTo>
                    <a:pt x="260776" y="61088"/>
                  </a:lnTo>
                  <a:lnTo>
                    <a:pt x="261011" y="65451"/>
                  </a:lnTo>
                  <a:lnTo>
                    <a:pt x="261249" y="69814"/>
                  </a:lnTo>
                  <a:lnTo>
                    <a:pt x="261491" y="74178"/>
                  </a:lnTo>
                  <a:lnTo>
                    <a:pt x="261736" y="78541"/>
                  </a:lnTo>
                  <a:lnTo>
                    <a:pt x="261985" y="82905"/>
                  </a:lnTo>
                  <a:lnTo>
                    <a:pt x="262239" y="87268"/>
                  </a:lnTo>
                  <a:lnTo>
                    <a:pt x="262496" y="91632"/>
                  </a:lnTo>
                  <a:lnTo>
                    <a:pt x="262758" y="95995"/>
                  </a:lnTo>
                  <a:lnTo>
                    <a:pt x="263023" y="100359"/>
                  </a:lnTo>
                  <a:lnTo>
                    <a:pt x="263296" y="104722"/>
                  </a:lnTo>
                  <a:lnTo>
                    <a:pt x="263570" y="109085"/>
                  </a:lnTo>
                  <a:lnTo>
                    <a:pt x="263853" y="113449"/>
                  </a:lnTo>
                  <a:lnTo>
                    <a:pt x="264136" y="117812"/>
                  </a:lnTo>
                  <a:lnTo>
                    <a:pt x="264431" y="122176"/>
                  </a:lnTo>
                  <a:lnTo>
                    <a:pt x="264726" y="126539"/>
                  </a:lnTo>
                  <a:lnTo>
                    <a:pt x="265031" y="130903"/>
                  </a:lnTo>
                  <a:lnTo>
                    <a:pt x="265339" y="135266"/>
                  </a:lnTo>
                  <a:lnTo>
                    <a:pt x="265656" y="139629"/>
                  </a:lnTo>
                  <a:lnTo>
                    <a:pt x="265976" y="143993"/>
                  </a:lnTo>
                  <a:lnTo>
                    <a:pt x="266305" y="148356"/>
                  </a:lnTo>
                  <a:lnTo>
                    <a:pt x="266639" y="152720"/>
                  </a:lnTo>
                  <a:lnTo>
                    <a:pt x="266981" y="157083"/>
                  </a:lnTo>
                  <a:lnTo>
                    <a:pt x="267330" y="161447"/>
                  </a:lnTo>
                  <a:lnTo>
                    <a:pt x="267685" y="165810"/>
                  </a:lnTo>
                  <a:lnTo>
                    <a:pt x="268050" y="170173"/>
                  </a:lnTo>
                  <a:lnTo>
                    <a:pt x="268418" y="174537"/>
                  </a:lnTo>
                  <a:lnTo>
                    <a:pt x="268800" y="178900"/>
                  </a:lnTo>
                  <a:lnTo>
                    <a:pt x="269183" y="183264"/>
                  </a:lnTo>
                  <a:lnTo>
                    <a:pt x="269581" y="187627"/>
                  </a:lnTo>
                  <a:lnTo>
                    <a:pt x="269980" y="191991"/>
                  </a:lnTo>
                  <a:lnTo>
                    <a:pt x="270396" y="196354"/>
                  </a:lnTo>
                  <a:lnTo>
                    <a:pt x="270813" y="200718"/>
                  </a:lnTo>
                  <a:lnTo>
                    <a:pt x="271246" y="205081"/>
                  </a:lnTo>
                  <a:lnTo>
                    <a:pt x="271682" y="209444"/>
                  </a:lnTo>
                  <a:lnTo>
                    <a:pt x="272132" y="213808"/>
                  </a:lnTo>
                  <a:lnTo>
                    <a:pt x="272587" y="218171"/>
                  </a:lnTo>
                  <a:lnTo>
                    <a:pt x="273055" y="222535"/>
                  </a:lnTo>
                  <a:lnTo>
                    <a:pt x="273531" y="226898"/>
                  </a:lnTo>
                  <a:lnTo>
                    <a:pt x="274017" y="231262"/>
                  </a:lnTo>
                  <a:lnTo>
                    <a:pt x="274514" y="235625"/>
                  </a:lnTo>
                  <a:lnTo>
                    <a:pt x="275018" y="239988"/>
                  </a:lnTo>
                  <a:lnTo>
                    <a:pt x="275537" y="244352"/>
                  </a:lnTo>
                  <a:lnTo>
                    <a:pt x="276061" y="248715"/>
                  </a:lnTo>
                  <a:lnTo>
                    <a:pt x="276603" y="253079"/>
                  </a:lnTo>
                  <a:lnTo>
                    <a:pt x="277147" y="257442"/>
                  </a:lnTo>
                  <a:lnTo>
                    <a:pt x="277711" y="261806"/>
                  </a:lnTo>
                  <a:lnTo>
                    <a:pt x="278276" y="266169"/>
                  </a:lnTo>
                  <a:lnTo>
                    <a:pt x="278864" y="270532"/>
                  </a:lnTo>
                  <a:lnTo>
                    <a:pt x="279453" y="274896"/>
                  </a:lnTo>
                  <a:lnTo>
                    <a:pt x="280062" y="279259"/>
                  </a:lnTo>
                  <a:lnTo>
                    <a:pt x="280676" y="283623"/>
                  </a:lnTo>
                  <a:lnTo>
                    <a:pt x="281307" y="287986"/>
                  </a:lnTo>
                  <a:lnTo>
                    <a:pt x="281945" y="292350"/>
                  </a:lnTo>
                  <a:lnTo>
                    <a:pt x="282598" y="296713"/>
                  </a:lnTo>
                  <a:lnTo>
                    <a:pt x="283262" y="301077"/>
                  </a:lnTo>
                  <a:lnTo>
                    <a:pt x="283938" y="305440"/>
                  </a:lnTo>
                  <a:lnTo>
                    <a:pt x="284627" y="309803"/>
                  </a:lnTo>
                  <a:lnTo>
                    <a:pt x="285326" y="314167"/>
                  </a:lnTo>
                  <a:lnTo>
                    <a:pt x="286042" y="318530"/>
                  </a:lnTo>
                  <a:lnTo>
                    <a:pt x="286764" y="322894"/>
                  </a:lnTo>
                  <a:lnTo>
                    <a:pt x="287506" y="327257"/>
                  </a:lnTo>
                  <a:lnTo>
                    <a:pt x="288252" y="331621"/>
                  </a:lnTo>
                  <a:lnTo>
                    <a:pt x="289021" y="335984"/>
                  </a:lnTo>
                  <a:lnTo>
                    <a:pt x="289791" y="340347"/>
                  </a:lnTo>
                  <a:lnTo>
                    <a:pt x="290587" y="344711"/>
                  </a:lnTo>
                  <a:lnTo>
                    <a:pt x="291384" y="349074"/>
                  </a:lnTo>
                  <a:lnTo>
                    <a:pt x="292204" y="353438"/>
                  </a:lnTo>
                  <a:lnTo>
                    <a:pt x="293028" y="357801"/>
                  </a:lnTo>
                  <a:lnTo>
                    <a:pt x="293872" y="362165"/>
                  </a:lnTo>
                  <a:lnTo>
                    <a:pt x="294724" y="366528"/>
                  </a:lnTo>
                  <a:lnTo>
                    <a:pt x="295592" y="370891"/>
                  </a:lnTo>
                  <a:lnTo>
                    <a:pt x="296472" y="375255"/>
                  </a:lnTo>
                  <a:lnTo>
                    <a:pt x="297364" y="379618"/>
                  </a:lnTo>
                  <a:lnTo>
                    <a:pt x="298271" y="383982"/>
                  </a:lnTo>
                  <a:lnTo>
                    <a:pt x="299187" y="388345"/>
                  </a:lnTo>
                  <a:lnTo>
                    <a:pt x="300122" y="392709"/>
                  </a:lnTo>
                  <a:lnTo>
                    <a:pt x="301062" y="397072"/>
                  </a:lnTo>
                  <a:lnTo>
                    <a:pt x="302024" y="401436"/>
                  </a:lnTo>
                  <a:lnTo>
                    <a:pt x="302988" y="405799"/>
                  </a:lnTo>
                  <a:lnTo>
                    <a:pt x="303977" y="410162"/>
                  </a:lnTo>
                  <a:lnTo>
                    <a:pt x="304966" y="414526"/>
                  </a:lnTo>
                  <a:lnTo>
                    <a:pt x="305980" y="418889"/>
                  </a:lnTo>
                  <a:lnTo>
                    <a:pt x="306996" y="423253"/>
                  </a:lnTo>
                  <a:lnTo>
                    <a:pt x="308034" y="427616"/>
                  </a:lnTo>
                  <a:lnTo>
                    <a:pt x="309076" y="431980"/>
                  </a:lnTo>
                  <a:lnTo>
                    <a:pt x="310137" y="436343"/>
                  </a:lnTo>
                  <a:lnTo>
                    <a:pt x="311205" y="440706"/>
                  </a:lnTo>
                  <a:lnTo>
                    <a:pt x="312289" y="445070"/>
                  </a:lnTo>
                  <a:lnTo>
                    <a:pt x="313382" y="449433"/>
                  </a:lnTo>
                  <a:lnTo>
                    <a:pt x="314488" y="453797"/>
                  </a:lnTo>
                  <a:lnTo>
                    <a:pt x="315606" y="458160"/>
                  </a:lnTo>
                  <a:lnTo>
                    <a:pt x="316733" y="462524"/>
                  </a:lnTo>
                  <a:lnTo>
                    <a:pt x="317876" y="466887"/>
                  </a:lnTo>
                  <a:lnTo>
                    <a:pt x="319024" y="471250"/>
                  </a:lnTo>
                  <a:lnTo>
                    <a:pt x="320191" y="475614"/>
                  </a:lnTo>
                  <a:lnTo>
                    <a:pt x="321360" y="479977"/>
                  </a:lnTo>
                  <a:lnTo>
                    <a:pt x="322549" y="484341"/>
                  </a:lnTo>
                  <a:lnTo>
                    <a:pt x="323738" y="488704"/>
                  </a:lnTo>
                  <a:lnTo>
                    <a:pt x="324949" y="493068"/>
                  </a:lnTo>
                  <a:lnTo>
                    <a:pt x="326160" y="497431"/>
                  </a:lnTo>
                  <a:lnTo>
                    <a:pt x="327389" y="501795"/>
                  </a:lnTo>
                  <a:lnTo>
                    <a:pt x="328621" y="506158"/>
                  </a:lnTo>
                  <a:lnTo>
                    <a:pt x="329867" y="510521"/>
                  </a:lnTo>
                  <a:lnTo>
                    <a:pt x="331119" y="514885"/>
                  </a:lnTo>
                  <a:lnTo>
                    <a:pt x="332383" y="519248"/>
                  </a:lnTo>
                  <a:lnTo>
                    <a:pt x="333654" y="523612"/>
                  </a:lnTo>
                  <a:lnTo>
                    <a:pt x="334933" y="527975"/>
                  </a:lnTo>
                  <a:lnTo>
                    <a:pt x="336222" y="532339"/>
                  </a:lnTo>
                  <a:lnTo>
                    <a:pt x="337516" y="536702"/>
                  </a:lnTo>
                  <a:lnTo>
                    <a:pt x="338821" y="541065"/>
                  </a:lnTo>
                  <a:lnTo>
                    <a:pt x="340130" y="545429"/>
                  </a:lnTo>
                  <a:lnTo>
                    <a:pt x="341450" y="549792"/>
                  </a:lnTo>
                  <a:lnTo>
                    <a:pt x="342772" y="554156"/>
                  </a:lnTo>
                  <a:lnTo>
                    <a:pt x="344106" y="558519"/>
                  </a:lnTo>
                  <a:lnTo>
                    <a:pt x="345440" y="562883"/>
                  </a:lnTo>
                  <a:lnTo>
                    <a:pt x="346786" y="567246"/>
                  </a:lnTo>
                  <a:lnTo>
                    <a:pt x="348133" y="571609"/>
                  </a:lnTo>
                  <a:lnTo>
                    <a:pt x="349489" y="575973"/>
                  </a:lnTo>
                  <a:lnTo>
                    <a:pt x="350847" y="580336"/>
                  </a:lnTo>
                  <a:lnTo>
                    <a:pt x="352211" y="584700"/>
                  </a:lnTo>
                  <a:lnTo>
                    <a:pt x="353578" y="589063"/>
                  </a:lnTo>
                  <a:lnTo>
                    <a:pt x="354950" y="593427"/>
                  </a:lnTo>
                  <a:lnTo>
                    <a:pt x="356325" y="597790"/>
                  </a:lnTo>
                  <a:lnTo>
                    <a:pt x="357703" y="602154"/>
                  </a:lnTo>
                  <a:lnTo>
                    <a:pt x="359084" y="606517"/>
                  </a:lnTo>
                  <a:lnTo>
                    <a:pt x="360467" y="610880"/>
                  </a:lnTo>
                  <a:lnTo>
                    <a:pt x="361853" y="615244"/>
                  </a:lnTo>
                  <a:lnTo>
                    <a:pt x="363240" y="619607"/>
                  </a:lnTo>
                  <a:lnTo>
                    <a:pt x="364628" y="623971"/>
                  </a:lnTo>
                  <a:lnTo>
                    <a:pt x="366017" y="628334"/>
                  </a:lnTo>
                  <a:lnTo>
                    <a:pt x="367407" y="632698"/>
                  </a:lnTo>
                  <a:lnTo>
                    <a:pt x="368797" y="637061"/>
                  </a:lnTo>
                  <a:lnTo>
                    <a:pt x="370186" y="641424"/>
                  </a:lnTo>
                  <a:lnTo>
                    <a:pt x="371575" y="645788"/>
                  </a:lnTo>
                  <a:lnTo>
                    <a:pt x="372962" y="650151"/>
                  </a:lnTo>
                  <a:lnTo>
                    <a:pt x="374349" y="654515"/>
                  </a:lnTo>
                  <a:lnTo>
                    <a:pt x="375732" y="658878"/>
                  </a:lnTo>
                  <a:lnTo>
                    <a:pt x="377115" y="663242"/>
                  </a:lnTo>
                  <a:lnTo>
                    <a:pt x="378493" y="667605"/>
                  </a:lnTo>
                  <a:lnTo>
                    <a:pt x="379869" y="671968"/>
                  </a:lnTo>
                  <a:lnTo>
                    <a:pt x="381241" y="676332"/>
                  </a:lnTo>
                  <a:lnTo>
                    <a:pt x="382609" y="680695"/>
                  </a:lnTo>
                  <a:lnTo>
                    <a:pt x="383973" y="685059"/>
                  </a:lnTo>
                  <a:lnTo>
                    <a:pt x="385331" y="689422"/>
                  </a:lnTo>
                  <a:lnTo>
                    <a:pt x="386686" y="693786"/>
                  </a:lnTo>
                  <a:lnTo>
                    <a:pt x="388032" y="698149"/>
                  </a:lnTo>
                  <a:lnTo>
                    <a:pt x="389376" y="702513"/>
                  </a:lnTo>
                  <a:lnTo>
                    <a:pt x="390708" y="706876"/>
                  </a:lnTo>
                  <a:lnTo>
                    <a:pt x="392040" y="711239"/>
                  </a:lnTo>
                  <a:lnTo>
                    <a:pt x="393356" y="715603"/>
                  </a:lnTo>
                  <a:lnTo>
                    <a:pt x="394672" y="719966"/>
                  </a:lnTo>
                  <a:lnTo>
                    <a:pt x="395972" y="724330"/>
                  </a:lnTo>
                  <a:lnTo>
                    <a:pt x="397270" y="728693"/>
                  </a:lnTo>
                  <a:lnTo>
                    <a:pt x="398554" y="733057"/>
                  </a:lnTo>
                  <a:lnTo>
                    <a:pt x="399832" y="737420"/>
                  </a:lnTo>
                  <a:lnTo>
                    <a:pt x="401097" y="741783"/>
                  </a:lnTo>
                  <a:lnTo>
                    <a:pt x="402354" y="746147"/>
                  </a:lnTo>
                  <a:lnTo>
                    <a:pt x="403599" y="750510"/>
                  </a:lnTo>
                  <a:lnTo>
                    <a:pt x="404832" y="754874"/>
                  </a:lnTo>
                  <a:lnTo>
                    <a:pt x="406056" y="759237"/>
                  </a:lnTo>
                  <a:lnTo>
                    <a:pt x="407263" y="763601"/>
                  </a:lnTo>
                  <a:lnTo>
                    <a:pt x="408465" y="767964"/>
                  </a:lnTo>
                  <a:lnTo>
                    <a:pt x="409644" y="772327"/>
                  </a:lnTo>
                  <a:lnTo>
                    <a:pt x="410822" y="776691"/>
                  </a:lnTo>
                  <a:lnTo>
                    <a:pt x="411972" y="781054"/>
                  </a:lnTo>
                  <a:lnTo>
                    <a:pt x="413122" y="785418"/>
                  </a:lnTo>
                  <a:lnTo>
                    <a:pt x="414243" y="789781"/>
                  </a:lnTo>
                  <a:lnTo>
                    <a:pt x="415363" y="794145"/>
                  </a:lnTo>
                  <a:lnTo>
                    <a:pt x="416455" y="798508"/>
                  </a:lnTo>
                  <a:lnTo>
                    <a:pt x="417541" y="802872"/>
                  </a:lnTo>
                  <a:lnTo>
                    <a:pt x="418604" y="807235"/>
                  </a:lnTo>
                  <a:lnTo>
                    <a:pt x="419656" y="811598"/>
                  </a:lnTo>
                  <a:lnTo>
                    <a:pt x="420687" y="815962"/>
                  </a:lnTo>
                  <a:lnTo>
                    <a:pt x="421703" y="820325"/>
                  </a:lnTo>
                  <a:lnTo>
                    <a:pt x="422702" y="824689"/>
                  </a:lnTo>
                  <a:lnTo>
                    <a:pt x="423680" y="829052"/>
                  </a:lnTo>
                  <a:lnTo>
                    <a:pt x="424646" y="833416"/>
                  </a:lnTo>
                  <a:lnTo>
                    <a:pt x="425585" y="837779"/>
                  </a:lnTo>
                  <a:lnTo>
                    <a:pt x="426515" y="842142"/>
                  </a:lnTo>
                  <a:lnTo>
                    <a:pt x="427414" y="846506"/>
                  </a:lnTo>
                  <a:lnTo>
                    <a:pt x="428309" y="850869"/>
                  </a:lnTo>
                  <a:lnTo>
                    <a:pt x="429165" y="855233"/>
                  </a:lnTo>
                  <a:lnTo>
                    <a:pt x="430021" y="859596"/>
                  </a:lnTo>
                  <a:lnTo>
                    <a:pt x="430835" y="863960"/>
                  </a:lnTo>
                  <a:lnTo>
                    <a:pt x="431648" y="868323"/>
                  </a:lnTo>
                  <a:lnTo>
                    <a:pt x="432423" y="872686"/>
                  </a:lnTo>
                  <a:lnTo>
                    <a:pt x="433191" y="877050"/>
                  </a:lnTo>
                  <a:lnTo>
                    <a:pt x="433927" y="881413"/>
                  </a:lnTo>
                  <a:lnTo>
                    <a:pt x="434649" y="885777"/>
                  </a:lnTo>
                  <a:lnTo>
                    <a:pt x="435344" y="890140"/>
                  </a:lnTo>
                  <a:lnTo>
                    <a:pt x="436019" y="894504"/>
                  </a:lnTo>
                  <a:lnTo>
                    <a:pt x="436672" y="898867"/>
                  </a:lnTo>
                  <a:lnTo>
                    <a:pt x="437299" y="903231"/>
                  </a:lnTo>
                  <a:lnTo>
                    <a:pt x="437910" y="907594"/>
                  </a:lnTo>
                  <a:lnTo>
                    <a:pt x="438488" y="911957"/>
                  </a:lnTo>
                  <a:lnTo>
                    <a:pt x="439056" y="916321"/>
                  </a:lnTo>
                  <a:lnTo>
                    <a:pt x="439584" y="920684"/>
                  </a:lnTo>
                  <a:lnTo>
                    <a:pt x="440109" y="925048"/>
                  </a:lnTo>
                  <a:lnTo>
                    <a:pt x="440587" y="929411"/>
                  </a:lnTo>
                  <a:lnTo>
                    <a:pt x="441065" y="933775"/>
                  </a:lnTo>
                  <a:lnTo>
                    <a:pt x="441494" y="938138"/>
                  </a:lnTo>
                  <a:lnTo>
                    <a:pt x="441921" y="942501"/>
                  </a:lnTo>
                  <a:lnTo>
                    <a:pt x="442306" y="946865"/>
                  </a:lnTo>
                  <a:lnTo>
                    <a:pt x="442681" y="951228"/>
                  </a:lnTo>
                  <a:lnTo>
                    <a:pt x="443020" y="955592"/>
                  </a:lnTo>
                  <a:lnTo>
                    <a:pt x="443344" y="959955"/>
                  </a:lnTo>
                  <a:lnTo>
                    <a:pt x="443637" y="964319"/>
                  </a:lnTo>
                  <a:lnTo>
                    <a:pt x="443909" y="968682"/>
                  </a:lnTo>
                  <a:lnTo>
                    <a:pt x="444156" y="973045"/>
                  </a:lnTo>
                  <a:lnTo>
                    <a:pt x="444375" y="977409"/>
                  </a:lnTo>
                  <a:lnTo>
                    <a:pt x="444577" y="981772"/>
                  </a:lnTo>
                  <a:lnTo>
                    <a:pt x="444744" y="986136"/>
                  </a:lnTo>
                  <a:lnTo>
                    <a:pt x="444900" y="990499"/>
                  </a:lnTo>
                  <a:lnTo>
                    <a:pt x="445014" y="994863"/>
                  </a:lnTo>
                  <a:lnTo>
                    <a:pt x="445124" y="999226"/>
                  </a:lnTo>
                  <a:lnTo>
                    <a:pt x="445186" y="1003590"/>
                  </a:lnTo>
                  <a:lnTo>
                    <a:pt x="445248" y="1007953"/>
                  </a:lnTo>
                  <a:lnTo>
                    <a:pt x="445260" y="1012316"/>
                  </a:lnTo>
                  <a:lnTo>
                    <a:pt x="445270" y="1016680"/>
                  </a:lnTo>
                  <a:lnTo>
                    <a:pt x="445237" y="1021043"/>
                  </a:lnTo>
                  <a:lnTo>
                    <a:pt x="445195" y="1025407"/>
                  </a:lnTo>
                  <a:lnTo>
                    <a:pt x="445118" y="1029770"/>
                  </a:lnTo>
                  <a:lnTo>
                    <a:pt x="445025" y="1034134"/>
                  </a:lnTo>
                  <a:lnTo>
                    <a:pt x="444903" y="1038497"/>
                  </a:lnTo>
                  <a:lnTo>
                    <a:pt x="444759" y="1042860"/>
                  </a:lnTo>
                  <a:lnTo>
                    <a:pt x="444594" y="1047224"/>
                  </a:lnTo>
                  <a:lnTo>
                    <a:pt x="444400" y="1051587"/>
                  </a:lnTo>
                  <a:lnTo>
                    <a:pt x="444191" y="1055951"/>
                  </a:lnTo>
                  <a:lnTo>
                    <a:pt x="443948" y="1060314"/>
                  </a:lnTo>
                  <a:lnTo>
                    <a:pt x="443697" y="1064678"/>
                  </a:lnTo>
                  <a:lnTo>
                    <a:pt x="443406" y="1069041"/>
                  </a:lnTo>
                  <a:lnTo>
                    <a:pt x="443112" y="1073404"/>
                  </a:lnTo>
                  <a:lnTo>
                    <a:pt x="442774" y="1077768"/>
                  </a:lnTo>
                  <a:lnTo>
                    <a:pt x="442436" y="1082131"/>
                  </a:lnTo>
                  <a:lnTo>
                    <a:pt x="442055" y="1086495"/>
                  </a:lnTo>
                  <a:lnTo>
                    <a:pt x="441671" y="1090858"/>
                  </a:lnTo>
                  <a:lnTo>
                    <a:pt x="441251" y="1095222"/>
                  </a:lnTo>
                  <a:lnTo>
                    <a:pt x="440822" y="1099585"/>
                  </a:lnTo>
                  <a:lnTo>
                    <a:pt x="440363" y="1103949"/>
                  </a:lnTo>
                  <a:lnTo>
                    <a:pt x="439891" y="1108312"/>
                  </a:lnTo>
                  <a:lnTo>
                    <a:pt x="439395" y="1112675"/>
                  </a:lnTo>
                  <a:lnTo>
                    <a:pt x="438881" y="1117039"/>
                  </a:lnTo>
                  <a:lnTo>
                    <a:pt x="438349" y="1121402"/>
                  </a:lnTo>
                  <a:lnTo>
                    <a:pt x="437794" y="1125766"/>
                  </a:lnTo>
                  <a:lnTo>
                    <a:pt x="437227" y="1130129"/>
                  </a:lnTo>
                  <a:lnTo>
                    <a:pt x="436633" y="1134493"/>
                  </a:lnTo>
                  <a:lnTo>
                    <a:pt x="436032" y="1138856"/>
                  </a:lnTo>
                  <a:lnTo>
                    <a:pt x="435401" y="1143219"/>
                  </a:lnTo>
                  <a:lnTo>
                    <a:pt x="434767" y="1147583"/>
                  </a:lnTo>
                  <a:lnTo>
                    <a:pt x="434100" y="1151946"/>
                  </a:lnTo>
                  <a:lnTo>
                    <a:pt x="433433" y="1156310"/>
                  </a:lnTo>
                  <a:lnTo>
                    <a:pt x="432735" y="1160673"/>
                  </a:lnTo>
                  <a:lnTo>
                    <a:pt x="432034" y="1165037"/>
                  </a:lnTo>
                  <a:lnTo>
                    <a:pt x="431308" y="1169400"/>
                  </a:lnTo>
                  <a:lnTo>
                    <a:pt x="430575" y="1173763"/>
                  </a:lnTo>
                  <a:lnTo>
                    <a:pt x="429822" y="1178127"/>
                  </a:lnTo>
                  <a:lnTo>
                    <a:pt x="429059" y="1182490"/>
                  </a:lnTo>
                  <a:lnTo>
                    <a:pt x="428281" y="1186854"/>
                  </a:lnTo>
                  <a:lnTo>
                    <a:pt x="427491" y="1191217"/>
                  </a:lnTo>
                  <a:lnTo>
                    <a:pt x="426689" y="1195581"/>
                  </a:lnTo>
                  <a:lnTo>
                    <a:pt x="425872" y="1199944"/>
                  </a:lnTo>
                  <a:lnTo>
                    <a:pt x="425049" y="1204308"/>
                  </a:lnTo>
                  <a:lnTo>
                    <a:pt x="424208" y="1208671"/>
                  </a:lnTo>
                  <a:lnTo>
                    <a:pt x="423364" y="1213034"/>
                  </a:lnTo>
                  <a:lnTo>
                    <a:pt x="422503" y="1217398"/>
                  </a:lnTo>
                  <a:lnTo>
                    <a:pt x="421640" y="1221761"/>
                  </a:lnTo>
                  <a:lnTo>
                    <a:pt x="420758" y="1226125"/>
                  </a:lnTo>
                  <a:lnTo>
                    <a:pt x="419877" y="1230488"/>
                  </a:lnTo>
                  <a:lnTo>
                    <a:pt x="418980" y="1234852"/>
                  </a:lnTo>
                  <a:lnTo>
                    <a:pt x="418082" y="1239215"/>
                  </a:lnTo>
                  <a:lnTo>
                    <a:pt x="417171" y="1243578"/>
                  </a:lnTo>
                  <a:lnTo>
                    <a:pt x="416258" y="1247942"/>
                  </a:lnTo>
                  <a:lnTo>
                    <a:pt x="415337" y="1252305"/>
                  </a:lnTo>
                  <a:lnTo>
                    <a:pt x="414411" y="1256669"/>
                  </a:lnTo>
                  <a:lnTo>
                    <a:pt x="413479" y="1261032"/>
                  </a:lnTo>
                  <a:lnTo>
                    <a:pt x="412543" y="1265396"/>
                  </a:lnTo>
                  <a:lnTo>
                    <a:pt x="411604" y="1269759"/>
                  </a:lnTo>
                  <a:lnTo>
                    <a:pt x="410660" y="1274122"/>
                  </a:lnTo>
                  <a:lnTo>
                    <a:pt x="409715" y="1278486"/>
                  </a:lnTo>
                  <a:lnTo>
                    <a:pt x="408765" y="1282849"/>
                  </a:lnTo>
                  <a:lnTo>
                    <a:pt x="407815" y="1287213"/>
                  </a:lnTo>
                  <a:lnTo>
                    <a:pt x="406863" y="1291576"/>
                  </a:lnTo>
                  <a:lnTo>
                    <a:pt x="405910" y="1295940"/>
                  </a:lnTo>
                  <a:lnTo>
                    <a:pt x="404957" y="1300303"/>
                  </a:lnTo>
                  <a:lnTo>
                    <a:pt x="404004" y="1304667"/>
                  </a:lnTo>
                  <a:lnTo>
                    <a:pt x="403052" y="1309030"/>
                  </a:lnTo>
                  <a:lnTo>
                    <a:pt x="402100" y="1313393"/>
                  </a:lnTo>
                  <a:lnTo>
                    <a:pt x="401152" y="1317757"/>
                  </a:lnTo>
                  <a:lnTo>
                    <a:pt x="400204" y="1322120"/>
                  </a:lnTo>
                  <a:lnTo>
                    <a:pt x="399261" y="1326484"/>
                  </a:lnTo>
                  <a:lnTo>
                    <a:pt x="398320" y="1330847"/>
                  </a:lnTo>
                  <a:lnTo>
                    <a:pt x="397383" y="1335211"/>
                  </a:lnTo>
                  <a:lnTo>
                    <a:pt x="396451" y="1339574"/>
                  </a:lnTo>
                  <a:lnTo>
                    <a:pt x="395523" y="1343937"/>
                  </a:lnTo>
                  <a:lnTo>
                    <a:pt x="394601" y="1348301"/>
                  </a:lnTo>
                  <a:lnTo>
                    <a:pt x="393684" y="1352664"/>
                  </a:lnTo>
                  <a:lnTo>
                    <a:pt x="392775" y="1357028"/>
                  </a:lnTo>
                  <a:lnTo>
                    <a:pt x="391870" y="1361391"/>
                  </a:lnTo>
                  <a:lnTo>
                    <a:pt x="390977" y="1365755"/>
                  </a:lnTo>
                  <a:lnTo>
                    <a:pt x="390086" y="1370118"/>
                  </a:lnTo>
                  <a:lnTo>
                    <a:pt x="389211" y="1374481"/>
                  </a:lnTo>
                  <a:lnTo>
                    <a:pt x="388336" y="1378845"/>
                  </a:lnTo>
                  <a:lnTo>
                    <a:pt x="387480" y="1383208"/>
                  </a:lnTo>
                  <a:lnTo>
                    <a:pt x="386625" y="1387572"/>
                  </a:lnTo>
                  <a:lnTo>
                    <a:pt x="385789" y="1391935"/>
                  </a:lnTo>
                  <a:lnTo>
                    <a:pt x="384956" y="1396299"/>
                  </a:lnTo>
                  <a:lnTo>
                    <a:pt x="384140" y="1400662"/>
                  </a:lnTo>
                  <a:lnTo>
                    <a:pt x="383332" y="1405026"/>
                  </a:lnTo>
                  <a:lnTo>
                    <a:pt x="382539" y="1409389"/>
                  </a:lnTo>
                  <a:lnTo>
                    <a:pt x="381758" y="1413752"/>
                  </a:lnTo>
                  <a:lnTo>
                    <a:pt x="380988" y="1418116"/>
                  </a:lnTo>
                  <a:lnTo>
                    <a:pt x="380235" y="1422479"/>
                  </a:lnTo>
                  <a:lnTo>
                    <a:pt x="379491" y="1426843"/>
                  </a:lnTo>
                  <a:lnTo>
                    <a:pt x="378769" y="1431206"/>
                  </a:lnTo>
                  <a:lnTo>
                    <a:pt x="378052" y="1435570"/>
                  </a:lnTo>
                  <a:lnTo>
                    <a:pt x="377362" y="1439933"/>
                  </a:lnTo>
                  <a:lnTo>
                    <a:pt x="376674" y="1444296"/>
                  </a:lnTo>
                  <a:lnTo>
                    <a:pt x="376018" y="1448660"/>
                  </a:lnTo>
                  <a:lnTo>
                    <a:pt x="375362" y="1453023"/>
                  </a:lnTo>
                  <a:lnTo>
                    <a:pt x="374740" y="1457387"/>
                  </a:lnTo>
                  <a:lnTo>
                    <a:pt x="374120" y="1461750"/>
                  </a:lnTo>
                  <a:lnTo>
                    <a:pt x="373531" y="1466114"/>
                  </a:lnTo>
                  <a:lnTo>
                    <a:pt x="372949" y="1470477"/>
                  </a:lnTo>
                  <a:lnTo>
                    <a:pt x="372394" y="1474840"/>
                  </a:lnTo>
                  <a:lnTo>
                    <a:pt x="371851" y="1479204"/>
                  </a:lnTo>
                  <a:lnTo>
                    <a:pt x="371331" y="1483567"/>
                  </a:lnTo>
                  <a:lnTo>
                    <a:pt x="370830" y="1487931"/>
                  </a:lnTo>
                  <a:lnTo>
                    <a:pt x="370347" y="1492294"/>
                  </a:lnTo>
                  <a:lnTo>
                    <a:pt x="369888" y="1496658"/>
                  </a:lnTo>
                  <a:lnTo>
                    <a:pt x="369442" y="1501021"/>
                  </a:lnTo>
                  <a:lnTo>
                    <a:pt x="369027" y="1505385"/>
                  </a:lnTo>
                  <a:lnTo>
                    <a:pt x="368620" y="1509748"/>
                  </a:lnTo>
                  <a:lnTo>
                    <a:pt x="368250" y="1514111"/>
                  </a:lnTo>
                  <a:lnTo>
                    <a:pt x="367883" y="1518475"/>
                  </a:lnTo>
                  <a:lnTo>
                    <a:pt x="367560" y="1522838"/>
                  </a:lnTo>
                  <a:lnTo>
                    <a:pt x="367237" y="1527202"/>
                  </a:lnTo>
                  <a:lnTo>
                    <a:pt x="366958" y="1531565"/>
                  </a:lnTo>
                  <a:lnTo>
                    <a:pt x="366682" y="1535929"/>
                  </a:lnTo>
                  <a:lnTo>
                    <a:pt x="366445" y="1540292"/>
                  </a:lnTo>
                  <a:lnTo>
                    <a:pt x="366219" y="1544655"/>
                  </a:lnTo>
                  <a:lnTo>
                    <a:pt x="366025" y="1549019"/>
                  </a:lnTo>
                  <a:lnTo>
                    <a:pt x="365848" y="1553382"/>
                  </a:lnTo>
                  <a:lnTo>
                    <a:pt x="365698" y="1557746"/>
                  </a:lnTo>
                  <a:lnTo>
                    <a:pt x="365572" y="1562109"/>
                  </a:lnTo>
                  <a:lnTo>
                    <a:pt x="365466" y="1566473"/>
                  </a:lnTo>
                  <a:lnTo>
                    <a:pt x="365391" y="1570836"/>
                  </a:lnTo>
                  <a:lnTo>
                    <a:pt x="365330" y="1575199"/>
                  </a:lnTo>
                  <a:lnTo>
                    <a:pt x="365307" y="1579563"/>
                  </a:lnTo>
                  <a:lnTo>
                    <a:pt x="365292" y="1583926"/>
                  </a:lnTo>
                  <a:lnTo>
                    <a:pt x="365320" y="1588290"/>
                  </a:lnTo>
                  <a:lnTo>
                    <a:pt x="365351" y="1592653"/>
                  </a:lnTo>
                  <a:lnTo>
                    <a:pt x="365432" y="1597017"/>
                  </a:lnTo>
                  <a:lnTo>
                    <a:pt x="365514" y="1601380"/>
                  </a:lnTo>
                  <a:lnTo>
                    <a:pt x="365644" y="1605744"/>
                  </a:lnTo>
                  <a:lnTo>
                    <a:pt x="365778" y="1610107"/>
                  </a:lnTo>
                  <a:lnTo>
                    <a:pt x="365954" y="1614470"/>
                  </a:lnTo>
                  <a:lnTo>
                    <a:pt x="366141" y="1618834"/>
                  </a:lnTo>
                  <a:lnTo>
                    <a:pt x="366364" y="1623197"/>
                  </a:lnTo>
                  <a:lnTo>
                    <a:pt x="366604" y="1627561"/>
                  </a:lnTo>
                  <a:lnTo>
                    <a:pt x="366873" y="1631924"/>
                  </a:lnTo>
                  <a:lnTo>
                    <a:pt x="367167" y="1636288"/>
                  </a:lnTo>
                  <a:lnTo>
                    <a:pt x="367482" y="1640651"/>
                  </a:lnTo>
                  <a:lnTo>
                    <a:pt x="367828" y="1645014"/>
                  </a:lnTo>
                  <a:lnTo>
                    <a:pt x="368189" y="1649378"/>
                  </a:lnTo>
                  <a:lnTo>
                    <a:pt x="368588" y="1653741"/>
                  </a:lnTo>
                  <a:lnTo>
                    <a:pt x="368995" y="1658105"/>
                  </a:lnTo>
                  <a:lnTo>
                    <a:pt x="369445" y="1662468"/>
                  </a:lnTo>
                  <a:lnTo>
                    <a:pt x="369897" y="1666832"/>
                  </a:lnTo>
                  <a:lnTo>
                    <a:pt x="370399" y="1671195"/>
                  </a:lnTo>
                  <a:lnTo>
                    <a:pt x="370900" y="1675558"/>
                  </a:lnTo>
                  <a:lnTo>
                    <a:pt x="371448" y="1679922"/>
                  </a:lnTo>
                  <a:lnTo>
                    <a:pt x="372000" y="1684285"/>
                  </a:lnTo>
                  <a:lnTo>
                    <a:pt x="372590" y="1688649"/>
                  </a:lnTo>
                  <a:lnTo>
                    <a:pt x="373192" y="1693012"/>
                  </a:lnTo>
                  <a:lnTo>
                    <a:pt x="373825" y="1697376"/>
                  </a:lnTo>
                  <a:lnTo>
                    <a:pt x="374475" y="1701739"/>
                  </a:lnTo>
                  <a:lnTo>
                    <a:pt x="375150" y="1706103"/>
                  </a:lnTo>
                  <a:lnTo>
                    <a:pt x="375847" y="1710466"/>
                  </a:lnTo>
                  <a:lnTo>
                    <a:pt x="376563" y="1714829"/>
                  </a:lnTo>
                  <a:lnTo>
                    <a:pt x="377306" y="1719193"/>
                  </a:lnTo>
                  <a:lnTo>
                    <a:pt x="378061" y="1723556"/>
                  </a:lnTo>
                  <a:lnTo>
                    <a:pt x="378848" y="1727920"/>
                  </a:lnTo>
                  <a:lnTo>
                    <a:pt x="379643" y="1732283"/>
                  </a:lnTo>
                  <a:lnTo>
                    <a:pt x="380472" y="1736647"/>
                  </a:lnTo>
                  <a:lnTo>
                    <a:pt x="381304" y="1741010"/>
                  </a:lnTo>
                  <a:lnTo>
                    <a:pt x="382175" y="1745373"/>
                  </a:lnTo>
                  <a:lnTo>
                    <a:pt x="383046" y="1749737"/>
                  </a:lnTo>
                  <a:lnTo>
                    <a:pt x="383952" y="1754100"/>
                  </a:lnTo>
                  <a:lnTo>
                    <a:pt x="384862" y="1758464"/>
                  </a:lnTo>
                  <a:lnTo>
                    <a:pt x="385801" y="1762827"/>
                  </a:lnTo>
                  <a:lnTo>
                    <a:pt x="386748" y="1767191"/>
                  </a:lnTo>
                  <a:lnTo>
                    <a:pt x="387718" y="1771554"/>
                  </a:lnTo>
                  <a:lnTo>
                    <a:pt x="388700" y="1775917"/>
                  </a:lnTo>
                  <a:lnTo>
                    <a:pt x="389699" y="1780281"/>
                  </a:lnTo>
                  <a:lnTo>
                    <a:pt x="390714" y="1784644"/>
                  </a:lnTo>
                  <a:lnTo>
                    <a:pt x="391741" y="1789008"/>
                  </a:lnTo>
                  <a:lnTo>
                    <a:pt x="392785" y="1793371"/>
                  </a:lnTo>
                  <a:lnTo>
                    <a:pt x="393838" y="1797735"/>
                  </a:lnTo>
                  <a:lnTo>
                    <a:pt x="394910" y="1802098"/>
                  </a:lnTo>
                  <a:lnTo>
                    <a:pt x="395986" y="1806462"/>
                  </a:lnTo>
                  <a:lnTo>
                    <a:pt x="397083" y="1810825"/>
                  </a:lnTo>
                  <a:lnTo>
                    <a:pt x="398181" y="1815188"/>
                  </a:lnTo>
                  <a:lnTo>
                    <a:pt x="399301" y="1819552"/>
                  </a:lnTo>
                  <a:lnTo>
                    <a:pt x="400420" y="1823915"/>
                  </a:lnTo>
                  <a:lnTo>
                    <a:pt x="401557" y="1828279"/>
                  </a:lnTo>
                  <a:lnTo>
                    <a:pt x="402696" y="1832642"/>
                  </a:lnTo>
                  <a:lnTo>
                    <a:pt x="403847" y="1837006"/>
                  </a:lnTo>
                  <a:lnTo>
                    <a:pt x="405003" y="1841369"/>
                  </a:lnTo>
                  <a:lnTo>
                    <a:pt x="406166" y="1845732"/>
                  </a:lnTo>
                  <a:lnTo>
                    <a:pt x="407335" y="1850096"/>
                  </a:lnTo>
                  <a:lnTo>
                    <a:pt x="408509" y="1854459"/>
                  </a:lnTo>
                  <a:lnTo>
                    <a:pt x="409687" y="1858823"/>
                  </a:lnTo>
                  <a:lnTo>
                    <a:pt x="410868" y="1863186"/>
                  </a:lnTo>
                  <a:lnTo>
                    <a:pt x="412054" y="1867550"/>
                  </a:lnTo>
                  <a:lnTo>
                    <a:pt x="413240" y="1871913"/>
                  </a:lnTo>
                  <a:lnTo>
                    <a:pt x="414429" y="1876276"/>
                  </a:lnTo>
                  <a:lnTo>
                    <a:pt x="415619" y="1880640"/>
                  </a:lnTo>
                  <a:lnTo>
                    <a:pt x="416808" y="1885003"/>
                  </a:lnTo>
                  <a:lnTo>
                    <a:pt x="417997" y="1889367"/>
                  </a:lnTo>
                  <a:lnTo>
                    <a:pt x="419183" y="1893730"/>
                  </a:lnTo>
                  <a:lnTo>
                    <a:pt x="420370" y="1898094"/>
                  </a:lnTo>
                  <a:lnTo>
                    <a:pt x="421550" y="1902457"/>
                  </a:lnTo>
                  <a:lnTo>
                    <a:pt x="422730" y="1906821"/>
                  </a:lnTo>
                  <a:lnTo>
                    <a:pt x="423901" y="1911184"/>
                  </a:lnTo>
                  <a:lnTo>
                    <a:pt x="425071" y="1915547"/>
                  </a:lnTo>
                  <a:lnTo>
                    <a:pt x="426232" y="1919911"/>
                  </a:lnTo>
                  <a:lnTo>
                    <a:pt x="427388" y="1924274"/>
                  </a:lnTo>
                  <a:lnTo>
                    <a:pt x="428535" y="1928638"/>
                  </a:lnTo>
                  <a:lnTo>
                    <a:pt x="429674" y="1933001"/>
                  </a:lnTo>
                  <a:lnTo>
                    <a:pt x="430804" y="1937365"/>
                  </a:lnTo>
                  <a:lnTo>
                    <a:pt x="431923" y="1941728"/>
                  </a:lnTo>
                  <a:lnTo>
                    <a:pt x="433035" y="1946091"/>
                  </a:lnTo>
                  <a:lnTo>
                    <a:pt x="434129" y="1950455"/>
                  </a:lnTo>
                  <a:lnTo>
                    <a:pt x="435219" y="1954818"/>
                  </a:lnTo>
                  <a:lnTo>
                    <a:pt x="436286" y="1959182"/>
                  </a:lnTo>
                  <a:lnTo>
                    <a:pt x="437352" y="1963545"/>
                  </a:lnTo>
                  <a:lnTo>
                    <a:pt x="438388" y="1967909"/>
                  </a:lnTo>
                  <a:lnTo>
                    <a:pt x="439423" y="1972272"/>
                  </a:lnTo>
                  <a:lnTo>
                    <a:pt x="440428" y="1976635"/>
                  </a:lnTo>
                  <a:lnTo>
                    <a:pt x="441430" y="1980999"/>
                  </a:lnTo>
                  <a:lnTo>
                    <a:pt x="442402" y="1985362"/>
                  </a:lnTo>
                  <a:lnTo>
                    <a:pt x="443366" y="1989726"/>
                  </a:lnTo>
                  <a:lnTo>
                    <a:pt x="444303" y="1994089"/>
                  </a:lnTo>
                  <a:lnTo>
                    <a:pt x="445225" y="1998453"/>
                  </a:lnTo>
                  <a:lnTo>
                    <a:pt x="446125" y="2002816"/>
                  </a:lnTo>
                  <a:lnTo>
                    <a:pt x="447004" y="2007180"/>
                  </a:lnTo>
                  <a:lnTo>
                    <a:pt x="447863" y="2011543"/>
                  </a:lnTo>
                  <a:lnTo>
                    <a:pt x="448695" y="2015906"/>
                  </a:lnTo>
                  <a:lnTo>
                    <a:pt x="449512" y="2020270"/>
                  </a:lnTo>
                  <a:lnTo>
                    <a:pt x="450293" y="2024633"/>
                  </a:lnTo>
                  <a:lnTo>
                    <a:pt x="451066" y="2028997"/>
                  </a:lnTo>
                  <a:lnTo>
                    <a:pt x="451794" y="2033360"/>
                  </a:lnTo>
                  <a:lnTo>
                    <a:pt x="452521" y="2037724"/>
                  </a:lnTo>
                  <a:lnTo>
                    <a:pt x="453193" y="2042087"/>
                  </a:lnTo>
                  <a:lnTo>
                    <a:pt x="453865" y="2046450"/>
                  </a:lnTo>
                  <a:lnTo>
                    <a:pt x="454484" y="2050814"/>
                  </a:lnTo>
                  <a:lnTo>
                    <a:pt x="455098" y="2055177"/>
                  </a:lnTo>
                  <a:lnTo>
                    <a:pt x="455664" y="2059541"/>
                  </a:lnTo>
                  <a:lnTo>
                    <a:pt x="456217" y="2063904"/>
                  </a:lnTo>
                  <a:lnTo>
                    <a:pt x="456728" y="2068268"/>
                  </a:lnTo>
                  <a:lnTo>
                    <a:pt x="457217" y="2072631"/>
                  </a:lnTo>
                  <a:lnTo>
                    <a:pt x="457672" y="2076994"/>
                  </a:lnTo>
                  <a:lnTo>
                    <a:pt x="458096" y="2081358"/>
                  </a:lnTo>
                  <a:lnTo>
                    <a:pt x="458493" y="2085721"/>
                  </a:lnTo>
                  <a:lnTo>
                    <a:pt x="458849" y="2090085"/>
                  </a:lnTo>
                  <a:lnTo>
                    <a:pt x="459186" y="2094448"/>
                  </a:lnTo>
                  <a:lnTo>
                    <a:pt x="459473" y="2098812"/>
                  </a:lnTo>
                  <a:lnTo>
                    <a:pt x="459750" y="2103175"/>
                  </a:lnTo>
                  <a:lnTo>
                    <a:pt x="459965" y="2107539"/>
                  </a:lnTo>
                  <a:lnTo>
                    <a:pt x="460180" y="2111902"/>
                  </a:lnTo>
                  <a:lnTo>
                    <a:pt x="460323" y="2116265"/>
                  </a:lnTo>
                  <a:lnTo>
                    <a:pt x="460467" y="2120629"/>
                  </a:lnTo>
                  <a:lnTo>
                    <a:pt x="460544" y="2124992"/>
                  </a:lnTo>
                  <a:lnTo>
                    <a:pt x="460614" y="2129356"/>
                  </a:lnTo>
                  <a:lnTo>
                    <a:pt x="460626" y="2133719"/>
                  </a:lnTo>
                  <a:lnTo>
                    <a:pt x="460621" y="2138083"/>
                  </a:lnTo>
                  <a:lnTo>
                    <a:pt x="460568" y="2142446"/>
                  </a:lnTo>
                  <a:lnTo>
                    <a:pt x="460487" y="2146809"/>
                  </a:lnTo>
                  <a:lnTo>
                    <a:pt x="460367" y="2151173"/>
                  </a:lnTo>
                  <a:lnTo>
                    <a:pt x="460210" y="2155536"/>
                  </a:lnTo>
                  <a:lnTo>
                    <a:pt x="460024" y="2159900"/>
                  </a:lnTo>
                  <a:lnTo>
                    <a:pt x="459790" y="2164263"/>
                  </a:lnTo>
                  <a:lnTo>
                    <a:pt x="459536" y="2168627"/>
                  </a:lnTo>
                  <a:lnTo>
                    <a:pt x="459226" y="2172990"/>
                  </a:lnTo>
                  <a:lnTo>
                    <a:pt x="458905" y="2177353"/>
                  </a:lnTo>
                  <a:lnTo>
                    <a:pt x="458518" y="2181717"/>
                  </a:lnTo>
                  <a:lnTo>
                    <a:pt x="458129" y="2186080"/>
                  </a:lnTo>
                  <a:lnTo>
                    <a:pt x="457665" y="2190444"/>
                  </a:lnTo>
                  <a:lnTo>
                    <a:pt x="457202" y="2194807"/>
                  </a:lnTo>
                  <a:lnTo>
                    <a:pt x="456670" y="2199171"/>
                  </a:lnTo>
                  <a:lnTo>
                    <a:pt x="456130" y="2203534"/>
                  </a:lnTo>
                  <a:lnTo>
                    <a:pt x="455532" y="2207898"/>
                  </a:lnTo>
                  <a:lnTo>
                    <a:pt x="454916" y="2212261"/>
                  </a:lnTo>
                  <a:lnTo>
                    <a:pt x="454252" y="2216624"/>
                  </a:lnTo>
                  <a:lnTo>
                    <a:pt x="453561" y="2220988"/>
                  </a:lnTo>
                  <a:lnTo>
                    <a:pt x="452833" y="2225351"/>
                  </a:lnTo>
                  <a:lnTo>
                    <a:pt x="452068" y="222971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72219" y="1668658"/>
              <a:ext cx="355166" cy="0"/>
            </a:xfrm>
            <a:custGeom>
              <a:avLst/>
              <a:pathLst>
                <a:path w="355166" h="0">
                  <a:moveTo>
                    <a:pt x="0" y="0"/>
                  </a:moveTo>
                  <a:lnTo>
                    <a:pt x="355166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231752" y="10029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31752" y="13635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231752" y="1353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231752" y="1341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231752" y="16139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31752" y="25238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231752" y="1321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231752" y="25490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231752" y="2365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231752" y="1519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231752" y="1080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231752" y="1381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231752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231752" y="1941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31752" y="11191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31752" y="17755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1752" y="2587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31752" y="1446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31752" y="2593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31752" y="2498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31752" y="2290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231752" y="25692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31752" y="2555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231752" y="25389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231752" y="2571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9944" y="23753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9944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9944" y="2248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9944" y="21188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9944" y="25450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9944" y="2290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9944" y="17896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9944" y="2310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9944" y="17714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9944" y="17108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26476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27317" y="2365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15510" y="15371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22041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98812" y="2035926"/>
              <a:ext cx="460626" cy="577625"/>
            </a:xfrm>
            <a:custGeom>
              <a:avLst/>
              <a:pathLst>
                <a:path w="460626" h="577625">
                  <a:moveTo>
                    <a:pt x="52149" y="577625"/>
                  </a:moveTo>
                  <a:lnTo>
                    <a:pt x="44936" y="576495"/>
                  </a:lnTo>
                  <a:lnTo>
                    <a:pt x="38165" y="575364"/>
                  </a:lnTo>
                  <a:lnTo>
                    <a:pt x="31933" y="574234"/>
                  </a:lnTo>
                  <a:lnTo>
                    <a:pt x="26197" y="573103"/>
                  </a:lnTo>
                  <a:lnTo>
                    <a:pt x="20980" y="571973"/>
                  </a:lnTo>
                  <a:lnTo>
                    <a:pt x="16301" y="570843"/>
                  </a:lnTo>
                  <a:lnTo>
                    <a:pt x="12173" y="569712"/>
                  </a:lnTo>
                  <a:lnTo>
                    <a:pt x="8668" y="568582"/>
                  </a:lnTo>
                  <a:lnTo>
                    <a:pt x="5818" y="567452"/>
                  </a:lnTo>
                  <a:lnTo>
                    <a:pt x="3533" y="566321"/>
                  </a:lnTo>
                  <a:lnTo>
                    <a:pt x="1811" y="565191"/>
                  </a:lnTo>
                  <a:lnTo>
                    <a:pt x="643" y="564060"/>
                  </a:lnTo>
                  <a:lnTo>
                    <a:pt x="20" y="562930"/>
                  </a:lnTo>
                  <a:lnTo>
                    <a:pt x="0" y="561800"/>
                  </a:lnTo>
                  <a:lnTo>
                    <a:pt x="558" y="560669"/>
                  </a:lnTo>
                  <a:lnTo>
                    <a:pt x="1615" y="559539"/>
                  </a:lnTo>
                  <a:lnTo>
                    <a:pt x="3154" y="558408"/>
                  </a:lnTo>
                  <a:lnTo>
                    <a:pt x="5159" y="557278"/>
                  </a:lnTo>
                  <a:lnTo>
                    <a:pt x="7615" y="556148"/>
                  </a:lnTo>
                  <a:lnTo>
                    <a:pt x="10566" y="555017"/>
                  </a:lnTo>
                  <a:lnTo>
                    <a:pt x="13964" y="553887"/>
                  </a:lnTo>
                  <a:lnTo>
                    <a:pt x="17744" y="552757"/>
                  </a:lnTo>
                  <a:lnTo>
                    <a:pt x="21888" y="551626"/>
                  </a:lnTo>
                  <a:lnTo>
                    <a:pt x="26374" y="550496"/>
                  </a:lnTo>
                  <a:lnTo>
                    <a:pt x="31179" y="549365"/>
                  </a:lnTo>
                  <a:lnTo>
                    <a:pt x="36327" y="548235"/>
                  </a:lnTo>
                  <a:lnTo>
                    <a:pt x="41751" y="547105"/>
                  </a:lnTo>
                  <a:lnTo>
                    <a:pt x="47401" y="545974"/>
                  </a:lnTo>
                  <a:lnTo>
                    <a:pt x="53250" y="544844"/>
                  </a:lnTo>
                  <a:lnTo>
                    <a:pt x="59268" y="543714"/>
                  </a:lnTo>
                  <a:lnTo>
                    <a:pt x="65426" y="542583"/>
                  </a:lnTo>
                  <a:lnTo>
                    <a:pt x="71704" y="541453"/>
                  </a:lnTo>
                  <a:lnTo>
                    <a:pt x="78043" y="540322"/>
                  </a:lnTo>
                  <a:lnTo>
                    <a:pt x="84406" y="539192"/>
                  </a:lnTo>
                  <a:lnTo>
                    <a:pt x="90761" y="538062"/>
                  </a:lnTo>
                  <a:lnTo>
                    <a:pt x="97079" y="536931"/>
                  </a:lnTo>
                  <a:lnTo>
                    <a:pt x="103328" y="535801"/>
                  </a:lnTo>
                  <a:lnTo>
                    <a:pt x="109448" y="534670"/>
                  </a:lnTo>
                  <a:lnTo>
                    <a:pt x="115421" y="533540"/>
                  </a:lnTo>
                  <a:lnTo>
                    <a:pt x="121227" y="532410"/>
                  </a:lnTo>
                  <a:lnTo>
                    <a:pt x="126842" y="531279"/>
                  </a:lnTo>
                  <a:lnTo>
                    <a:pt x="132246" y="530149"/>
                  </a:lnTo>
                  <a:lnTo>
                    <a:pt x="137419" y="529019"/>
                  </a:lnTo>
                  <a:lnTo>
                    <a:pt x="142276" y="527888"/>
                  </a:lnTo>
                  <a:lnTo>
                    <a:pt x="146864" y="526758"/>
                  </a:lnTo>
                  <a:lnTo>
                    <a:pt x="151172" y="525627"/>
                  </a:lnTo>
                  <a:lnTo>
                    <a:pt x="155195" y="524497"/>
                  </a:lnTo>
                  <a:lnTo>
                    <a:pt x="158927" y="523367"/>
                  </a:lnTo>
                  <a:lnTo>
                    <a:pt x="162358" y="522236"/>
                  </a:lnTo>
                  <a:lnTo>
                    <a:pt x="165427" y="521106"/>
                  </a:lnTo>
                  <a:lnTo>
                    <a:pt x="168207" y="519975"/>
                  </a:lnTo>
                  <a:lnTo>
                    <a:pt x="170705" y="518845"/>
                  </a:lnTo>
                  <a:lnTo>
                    <a:pt x="172928" y="517715"/>
                  </a:lnTo>
                  <a:lnTo>
                    <a:pt x="174887" y="516584"/>
                  </a:lnTo>
                  <a:lnTo>
                    <a:pt x="176582" y="515454"/>
                  </a:lnTo>
                  <a:lnTo>
                    <a:pt x="177995" y="514324"/>
                  </a:lnTo>
                  <a:lnTo>
                    <a:pt x="179197" y="513193"/>
                  </a:lnTo>
                  <a:lnTo>
                    <a:pt x="180205" y="512063"/>
                  </a:lnTo>
                  <a:lnTo>
                    <a:pt x="181037" y="510932"/>
                  </a:lnTo>
                  <a:lnTo>
                    <a:pt x="181716" y="509802"/>
                  </a:lnTo>
                  <a:lnTo>
                    <a:pt x="182253" y="508672"/>
                  </a:lnTo>
                  <a:lnTo>
                    <a:pt x="182670" y="507541"/>
                  </a:lnTo>
                  <a:lnTo>
                    <a:pt x="183012" y="506411"/>
                  </a:lnTo>
                  <a:lnTo>
                    <a:pt x="183303" y="505281"/>
                  </a:lnTo>
                  <a:lnTo>
                    <a:pt x="183563" y="504150"/>
                  </a:lnTo>
                  <a:lnTo>
                    <a:pt x="183816" y="503020"/>
                  </a:lnTo>
                  <a:lnTo>
                    <a:pt x="184086" y="501889"/>
                  </a:lnTo>
                  <a:lnTo>
                    <a:pt x="184404" y="500759"/>
                  </a:lnTo>
                  <a:lnTo>
                    <a:pt x="184785" y="499629"/>
                  </a:lnTo>
                  <a:lnTo>
                    <a:pt x="185243" y="498498"/>
                  </a:lnTo>
                  <a:lnTo>
                    <a:pt x="185792" y="497368"/>
                  </a:lnTo>
                  <a:lnTo>
                    <a:pt x="186443" y="496237"/>
                  </a:lnTo>
                  <a:lnTo>
                    <a:pt x="187220" y="495107"/>
                  </a:lnTo>
                  <a:lnTo>
                    <a:pt x="188134" y="493977"/>
                  </a:lnTo>
                  <a:lnTo>
                    <a:pt x="189169" y="492846"/>
                  </a:lnTo>
                  <a:lnTo>
                    <a:pt x="190325" y="491716"/>
                  </a:lnTo>
                  <a:lnTo>
                    <a:pt x="191599" y="490586"/>
                  </a:lnTo>
                  <a:lnTo>
                    <a:pt x="192985" y="489455"/>
                  </a:lnTo>
                  <a:lnTo>
                    <a:pt x="194491" y="488325"/>
                  </a:lnTo>
                  <a:lnTo>
                    <a:pt x="196096" y="487194"/>
                  </a:lnTo>
                  <a:lnTo>
                    <a:pt x="197777" y="486064"/>
                  </a:lnTo>
                  <a:lnTo>
                    <a:pt x="199520" y="484934"/>
                  </a:lnTo>
                  <a:lnTo>
                    <a:pt x="201312" y="483803"/>
                  </a:lnTo>
                  <a:lnTo>
                    <a:pt x="203136" y="482673"/>
                  </a:lnTo>
                  <a:lnTo>
                    <a:pt x="204979" y="481542"/>
                  </a:lnTo>
                  <a:lnTo>
                    <a:pt x="206815" y="480412"/>
                  </a:lnTo>
                  <a:lnTo>
                    <a:pt x="208631" y="479282"/>
                  </a:lnTo>
                  <a:lnTo>
                    <a:pt x="210413" y="478151"/>
                  </a:lnTo>
                  <a:lnTo>
                    <a:pt x="212149" y="477021"/>
                  </a:lnTo>
                  <a:lnTo>
                    <a:pt x="213828" y="475891"/>
                  </a:lnTo>
                  <a:lnTo>
                    <a:pt x="215423" y="474760"/>
                  </a:lnTo>
                  <a:lnTo>
                    <a:pt x="216934" y="473630"/>
                  </a:lnTo>
                  <a:lnTo>
                    <a:pt x="218360" y="472499"/>
                  </a:lnTo>
                  <a:lnTo>
                    <a:pt x="219696" y="471369"/>
                  </a:lnTo>
                  <a:lnTo>
                    <a:pt x="220939" y="470239"/>
                  </a:lnTo>
                  <a:lnTo>
                    <a:pt x="222087" y="469108"/>
                  </a:lnTo>
                  <a:lnTo>
                    <a:pt x="223121" y="467978"/>
                  </a:lnTo>
                  <a:lnTo>
                    <a:pt x="224059" y="466848"/>
                  </a:lnTo>
                  <a:lnTo>
                    <a:pt x="224907" y="465717"/>
                  </a:lnTo>
                  <a:lnTo>
                    <a:pt x="225668" y="464587"/>
                  </a:lnTo>
                  <a:lnTo>
                    <a:pt x="226348" y="463456"/>
                  </a:lnTo>
                  <a:lnTo>
                    <a:pt x="226949" y="462326"/>
                  </a:lnTo>
                  <a:lnTo>
                    <a:pt x="227460" y="461196"/>
                  </a:lnTo>
                  <a:lnTo>
                    <a:pt x="227906" y="460065"/>
                  </a:lnTo>
                  <a:lnTo>
                    <a:pt x="228292" y="458935"/>
                  </a:lnTo>
                  <a:lnTo>
                    <a:pt x="228623" y="457804"/>
                  </a:lnTo>
                  <a:lnTo>
                    <a:pt x="228903" y="456674"/>
                  </a:lnTo>
                  <a:lnTo>
                    <a:pt x="229136" y="455544"/>
                  </a:lnTo>
                  <a:lnTo>
                    <a:pt x="229319" y="454413"/>
                  </a:lnTo>
                  <a:lnTo>
                    <a:pt x="229465" y="453283"/>
                  </a:lnTo>
                  <a:lnTo>
                    <a:pt x="229579" y="452153"/>
                  </a:lnTo>
                  <a:lnTo>
                    <a:pt x="229662" y="451022"/>
                  </a:lnTo>
                  <a:lnTo>
                    <a:pt x="229716" y="449892"/>
                  </a:lnTo>
                  <a:lnTo>
                    <a:pt x="229742" y="448761"/>
                  </a:lnTo>
                  <a:lnTo>
                    <a:pt x="229737" y="447631"/>
                  </a:lnTo>
                  <a:lnTo>
                    <a:pt x="229706" y="446501"/>
                  </a:lnTo>
                  <a:lnTo>
                    <a:pt x="229650" y="445370"/>
                  </a:lnTo>
                  <a:lnTo>
                    <a:pt x="229568" y="444240"/>
                  </a:lnTo>
                  <a:lnTo>
                    <a:pt x="229459" y="443109"/>
                  </a:lnTo>
                  <a:lnTo>
                    <a:pt x="229320" y="441979"/>
                  </a:lnTo>
                  <a:lnTo>
                    <a:pt x="229144" y="440849"/>
                  </a:lnTo>
                  <a:lnTo>
                    <a:pt x="228936" y="439718"/>
                  </a:lnTo>
                  <a:lnTo>
                    <a:pt x="228692" y="438588"/>
                  </a:lnTo>
                  <a:lnTo>
                    <a:pt x="228411" y="437458"/>
                  </a:lnTo>
                  <a:lnTo>
                    <a:pt x="228089" y="436327"/>
                  </a:lnTo>
                  <a:lnTo>
                    <a:pt x="227722" y="435197"/>
                  </a:lnTo>
                  <a:lnTo>
                    <a:pt x="227303" y="434066"/>
                  </a:lnTo>
                  <a:lnTo>
                    <a:pt x="226836" y="432936"/>
                  </a:lnTo>
                  <a:lnTo>
                    <a:pt x="226321" y="431806"/>
                  </a:lnTo>
                  <a:lnTo>
                    <a:pt x="225756" y="430675"/>
                  </a:lnTo>
                  <a:lnTo>
                    <a:pt x="225141" y="429545"/>
                  </a:lnTo>
                  <a:lnTo>
                    <a:pt x="224471" y="428414"/>
                  </a:lnTo>
                  <a:lnTo>
                    <a:pt x="223745" y="427284"/>
                  </a:lnTo>
                  <a:lnTo>
                    <a:pt x="222973" y="426154"/>
                  </a:lnTo>
                  <a:lnTo>
                    <a:pt x="222157" y="425023"/>
                  </a:lnTo>
                  <a:lnTo>
                    <a:pt x="221300" y="423893"/>
                  </a:lnTo>
                  <a:lnTo>
                    <a:pt x="220407" y="422763"/>
                  </a:lnTo>
                  <a:lnTo>
                    <a:pt x="219478" y="421632"/>
                  </a:lnTo>
                  <a:lnTo>
                    <a:pt x="218524" y="420502"/>
                  </a:lnTo>
                  <a:lnTo>
                    <a:pt x="217553" y="419371"/>
                  </a:lnTo>
                  <a:lnTo>
                    <a:pt x="216572" y="418241"/>
                  </a:lnTo>
                  <a:lnTo>
                    <a:pt x="215589" y="417111"/>
                  </a:lnTo>
                  <a:lnTo>
                    <a:pt x="214609" y="415980"/>
                  </a:lnTo>
                  <a:lnTo>
                    <a:pt x="213645" y="414850"/>
                  </a:lnTo>
                  <a:lnTo>
                    <a:pt x="212705" y="413720"/>
                  </a:lnTo>
                  <a:lnTo>
                    <a:pt x="211794" y="412589"/>
                  </a:lnTo>
                  <a:lnTo>
                    <a:pt x="210918" y="411459"/>
                  </a:lnTo>
                  <a:lnTo>
                    <a:pt x="210083" y="410328"/>
                  </a:lnTo>
                  <a:lnTo>
                    <a:pt x="209294" y="409198"/>
                  </a:lnTo>
                  <a:lnTo>
                    <a:pt x="208564" y="408068"/>
                  </a:lnTo>
                  <a:lnTo>
                    <a:pt x="207892" y="406937"/>
                  </a:lnTo>
                  <a:lnTo>
                    <a:pt x="207276" y="405807"/>
                  </a:lnTo>
                  <a:lnTo>
                    <a:pt x="206718" y="404676"/>
                  </a:lnTo>
                  <a:lnTo>
                    <a:pt x="206218" y="403546"/>
                  </a:lnTo>
                  <a:lnTo>
                    <a:pt x="205775" y="402416"/>
                  </a:lnTo>
                  <a:lnTo>
                    <a:pt x="205401" y="401285"/>
                  </a:lnTo>
                  <a:lnTo>
                    <a:pt x="205085" y="400155"/>
                  </a:lnTo>
                  <a:lnTo>
                    <a:pt x="204822" y="399025"/>
                  </a:lnTo>
                  <a:lnTo>
                    <a:pt x="204612" y="397894"/>
                  </a:lnTo>
                  <a:lnTo>
                    <a:pt x="204452" y="396764"/>
                  </a:lnTo>
                  <a:lnTo>
                    <a:pt x="204342" y="395633"/>
                  </a:lnTo>
                  <a:lnTo>
                    <a:pt x="204291" y="394503"/>
                  </a:lnTo>
                  <a:lnTo>
                    <a:pt x="204290" y="393373"/>
                  </a:lnTo>
                  <a:lnTo>
                    <a:pt x="204335" y="392242"/>
                  </a:lnTo>
                  <a:lnTo>
                    <a:pt x="204429" y="391112"/>
                  </a:lnTo>
                  <a:lnTo>
                    <a:pt x="204573" y="389981"/>
                  </a:lnTo>
                  <a:lnTo>
                    <a:pt x="204766" y="388851"/>
                  </a:lnTo>
                  <a:lnTo>
                    <a:pt x="205025" y="387721"/>
                  </a:lnTo>
                  <a:lnTo>
                    <a:pt x="205337" y="386590"/>
                  </a:lnTo>
                  <a:lnTo>
                    <a:pt x="205705" y="385460"/>
                  </a:lnTo>
                  <a:lnTo>
                    <a:pt x="206129" y="384330"/>
                  </a:lnTo>
                  <a:lnTo>
                    <a:pt x="206611" y="383199"/>
                  </a:lnTo>
                  <a:lnTo>
                    <a:pt x="207154" y="382069"/>
                  </a:lnTo>
                  <a:lnTo>
                    <a:pt x="207766" y="380938"/>
                  </a:lnTo>
                  <a:lnTo>
                    <a:pt x="208435" y="379808"/>
                  </a:lnTo>
                  <a:lnTo>
                    <a:pt x="209158" y="378678"/>
                  </a:lnTo>
                  <a:lnTo>
                    <a:pt x="209932" y="377547"/>
                  </a:lnTo>
                  <a:lnTo>
                    <a:pt x="210754" y="376417"/>
                  </a:lnTo>
                  <a:lnTo>
                    <a:pt x="211621" y="375287"/>
                  </a:lnTo>
                  <a:lnTo>
                    <a:pt x="212532" y="374156"/>
                  </a:lnTo>
                  <a:lnTo>
                    <a:pt x="213470" y="373026"/>
                  </a:lnTo>
                  <a:lnTo>
                    <a:pt x="214431" y="371895"/>
                  </a:lnTo>
                  <a:lnTo>
                    <a:pt x="215407" y="370765"/>
                  </a:lnTo>
                  <a:lnTo>
                    <a:pt x="216391" y="369635"/>
                  </a:lnTo>
                  <a:lnTo>
                    <a:pt x="217375" y="368504"/>
                  </a:lnTo>
                  <a:lnTo>
                    <a:pt x="218348" y="367374"/>
                  </a:lnTo>
                  <a:lnTo>
                    <a:pt x="219304" y="366243"/>
                  </a:lnTo>
                  <a:lnTo>
                    <a:pt x="220237" y="365113"/>
                  </a:lnTo>
                  <a:lnTo>
                    <a:pt x="221140" y="363983"/>
                  </a:lnTo>
                  <a:lnTo>
                    <a:pt x="222010" y="362852"/>
                  </a:lnTo>
                  <a:lnTo>
                    <a:pt x="222836" y="361722"/>
                  </a:lnTo>
                  <a:lnTo>
                    <a:pt x="223611" y="360592"/>
                  </a:lnTo>
                  <a:lnTo>
                    <a:pt x="224340" y="359461"/>
                  </a:lnTo>
                  <a:lnTo>
                    <a:pt x="225021" y="358331"/>
                  </a:lnTo>
                  <a:lnTo>
                    <a:pt x="225653" y="357200"/>
                  </a:lnTo>
                  <a:lnTo>
                    <a:pt x="226234" y="356070"/>
                  </a:lnTo>
                  <a:lnTo>
                    <a:pt x="226760" y="354940"/>
                  </a:lnTo>
                  <a:lnTo>
                    <a:pt x="227231" y="353809"/>
                  </a:lnTo>
                  <a:lnTo>
                    <a:pt x="227657" y="352679"/>
                  </a:lnTo>
                  <a:lnTo>
                    <a:pt x="228038" y="351548"/>
                  </a:lnTo>
                  <a:lnTo>
                    <a:pt x="228378" y="350418"/>
                  </a:lnTo>
                  <a:lnTo>
                    <a:pt x="228678" y="349288"/>
                  </a:lnTo>
                  <a:lnTo>
                    <a:pt x="228936" y="348157"/>
                  </a:lnTo>
                  <a:lnTo>
                    <a:pt x="229158" y="347027"/>
                  </a:lnTo>
                  <a:lnTo>
                    <a:pt x="229351" y="345897"/>
                  </a:lnTo>
                  <a:lnTo>
                    <a:pt x="229517" y="344766"/>
                  </a:lnTo>
                  <a:lnTo>
                    <a:pt x="229660" y="343636"/>
                  </a:lnTo>
                  <a:lnTo>
                    <a:pt x="229780" y="342505"/>
                  </a:lnTo>
                  <a:lnTo>
                    <a:pt x="229879" y="341375"/>
                  </a:lnTo>
                  <a:lnTo>
                    <a:pt x="229961" y="340245"/>
                  </a:lnTo>
                  <a:lnTo>
                    <a:pt x="230030" y="339114"/>
                  </a:lnTo>
                  <a:lnTo>
                    <a:pt x="230087" y="337984"/>
                  </a:lnTo>
                  <a:lnTo>
                    <a:pt x="230134" y="336854"/>
                  </a:lnTo>
                  <a:lnTo>
                    <a:pt x="230172" y="335723"/>
                  </a:lnTo>
                  <a:lnTo>
                    <a:pt x="230202" y="334593"/>
                  </a:lnTo>
                  <a:lnTo>
                    <a:pt x="230226" y="333462"/>
                  </a:lnTo>
                  <a:lnTo>
                    <a:pt x="230245" y="332332"/>
                  </a:lnTo>
                  <a:lnTo>
                    <a:pt x="230261" y="331202"/>
                  </a:lnTo>
                  <a:lnTo>
                    <a:pt x="230273" y="330071"/>
                  </a:lnTo>
                  <a:lnTo>
                    <a:pt x="230283" y="328941"/>
                  </a:lnTo>
                  <a:lnTo>
                    <a:pt x="230290" y="327810"/>
                  </a:lnTo>
                  <a:lnTo>
                    <a:pt x="230296" y="326680"/>
                  </a:lnTo>
                  <a:lnTo>
                    <a:pt x="230300" y="325550"/>
                  </a:lnTo>
                  <a:lnTo>
                    <a:pt x="230303" y="324419"/>
                  </a:lnTo>
                  <a:lnTo>
                    <a:pt x="230306" y="323289"/>
                  </a:lnTo>
                  <a:lnTo>
                    <a:pt x="230308" y="322159"/>
                  </a:lnTo>
                  <a:lnTo>
                    <a:pt x="230309" y="321028"/>
                  </a:lnTo>
                  <a:lnTo>
                    <a:pt x="230310" y="319898"/>
                  </a:lnTo>
                  <a:lnTo>
                    <a:pt x="230311" y="318767"/>
                  </a:lnTo>
                  <a:lnTo>
                    <a:pt x="230311" y="317637"/>
                  </a:lnTo>
                  <a:lnTo>
                    <a:pt x="230312" y="316507"/>
                  </a:lnTo>
                  <a:lnTo>
                    <a:pt x="230312" y="315376"/>
                  </a:lnTo>
                  <a:lnTo>
                    <a:pt x="230312" y="314246"/>
                  </a:lnTo>
                  <a:lnTo>
                    <a:pt x="230312" y="313115"/>
                  </a:lnTo>
                  <a:lnTo>
                    <a:pt x="230313" y="311985"/>
                  </a:lnTo>
                  <a:lnTo>
                    <a:pt x="230313" y="310855"/>
                  </a:lnTo>
                  <a:lnTo>
                    <a:pt x="230313" y="309724"/>
                  </a:lnTo>
                  <a:lnTo>
                    <a:pt x="230313" y="308594"/>
                  </a:lnTo>
                  <a:lnTo>
                    <a:pt x="230313" y="307464"/>
                  </a:lnTo>
                  <a:lnTo>
                    <a:pt x="230313" y="306333"/>
                  </a:lnTo>
                  <a:lnTo>
                    <a:pt x="230313" y="305203"/>
                  </a:lnTo>
                  <a:lnTo>
                    <a:pt x="230313" y="304072"/>
                  </a:lnTo>
                  <a:lnTo>
                    <a:pt x="230313" y="302942"/>
                  </a:lnTo>
                  <a:lnTo>
                    <a:pt x="230313" y="301812"/>
                  </a:lnTo>
                  <a:lnTo>
                    <a:pt x="230313" y="300681"/>
                  </a:lnTo>
                  <a:lnTo>
                    <a:pt x="230313" y="299551"/>
                  </a:lnTo>
                  <a:lnTo>
                    <a:pt x="230313" y="298420"/>
                  </a:lnTo>
                  <a:lnTo>
                    <a:pt x="230313" y="297290"/>
                  </a:lnTo>
                  <a:lnTo>
                    <a:pt x="230313" y="296160"/>
                  </a:lnTo>
                  <a:lnTo>
                    <a:pt x="230313" y="295029"/>
                  </a:lnTo>
                  <a:lnTo>
                    <a:pt x="230313" y="293899"/>
                  </a:lnTo>
                  <a:lnTo>
                    <a:pt x="230313" y="292769"/>
                  </a:lnTo>
                  <a:lnTo>
                    <a:pt x="230313" y="291638"/>
                  </a:lnTo>
                  <a:lnTo>
                    <a:pt x="230313" y="290508"/>
                  </a:lnTo>
                  <a:lnTo>
                    <a:pt x="230313" y="289377"/>
                  </a:lnTo>
                  <a:lnTo>
                    <a:pt x="230313" y="288247"/>
                  </a:lnTo>
                  <a:lnTo>
                    <a:pt x="230313" y="287117"/>
                  </a:lnTo>
                  <a:lnTo>
                    <a:pt x="230313" y="285986"/>
                  </a:lnTo>
                  <a:lnTo>
                    <a:pt x="230313" y="284856"/>
                  </a:lnTo>
                  <a:lnTo>
                    <a:pt x="230313" y="283726"/>
                  </a:lnTo>
                  <a:lnTo>
                    <a:pt x="230313" y="282595"/>
                  </a:lnTo>
                  <a:lnTo>
                    <a:pt x="230313" y="281465"/>
                  </a:lnTo>
                  <a:lnTo>
                    <a:pt x="230313" y="280334"/>
                  </a:lnTo>
                  <a:lnTo>
                    <a:pt x="230313" y="279204"/>
                  </a:lnTo>
                  <a:lnTo>
                    <a:pt x="230313" y="278074"/>
                  </a:lnTo>
                  <a:lnTo>
                    <a:pt x="230313" y="276943"/>
                  </a:lnTo>
                  <a:lnTo>
                    <a:pt x="230313" y="275813"/>
                  </a:lnTo>
                  <a:lnTo>
                    <a:pt x="230313" y="274682"/>
                  </a:lnTo>
                  <a:lnTo>
                    <a:pt x="230313" y="273552"/>
                  </a:lnTo>
                  <a:lnTo>
                    <a:pt x="230313" y="272422"/>
                  </a:lnTo>
                  <a:lnTo>
                    <a:pt x="230313" y="271291"/>
                  </a:lnTo>
                  <a:lnTo>
                    <a:pt x="230313" y="270161"/>
                  </a:lnTo>
                  <a:lnTo>
                    <a:pt x="230313" y="269031"/>
                  </a:lnTo>
                  <a:lnTo>
                    <a:pt x="230313" y="267900"/>
                  </a:lnTo>
                  <a:lnTo>
                    <a:pt x="230313" y="266770"/>
                  </a:lnTo>
                  <a:lnTo>
                    <a:pt x="230313" y="265639"/>
                  </a:lnTo>
                  <a:lnTo>
                    <a:pt x="230313" y="264509"/>
                  </a:lnTo>
                  <a:lnTo>
                    <a:pt x="230313" y="263379"/>
                  </a:lnTo>
                  <a:lnTo>
                    <a:pt x="230313" y="262248"/>
                  </a:lnTo>
                  <a:lnTo>
                    <a:pt x="230313" y="261118"/>
                  </a:lnTo>
                  <a:lnTo>
                    <a:pt x="230313" y="259987"/>
                  </a:lnTo>
                  <a:lnTo>
                    <a:pt x="230313" y="258857"/>
                  </a:lnTo>
                  <a:lnTo>
                    <a:pt x="230313" y="257727"/>
                  </a:lnTo>
                  <a:lnTo>
                    <a:pt x="230313" y="256596"/>
                  </a:lnTo>
                  <a:lnTo>
                    <a:pt x="230313" y="255466"/>
                  </a:lnTo>
                  <a:lnTo>
                    <a:pt x="230313" y="254336"/>
                  </a:lnTo>
                  <a:lnTo>
                    <a:pt x="230313" y="253205"/>
                  </a:lnTo>
                  <a:lnTo>
                    <a:pt x="230313" y="252075"/>
                  </a:lnTo>
                  <a:lnTo>
                    <a:pt x="230313" y="250944"/>
                  </a:lnTo>
                  <a:lnTo>
                    <a:pt x="230313" y="249814"/>
                  </a:lnTo>
                  <a:lnTo>
                    <a:pt x="230313" y="248684"/>
                  </a:lnTo>
                  <a:lnTo>
                    <a:pt x="230313" y="247553"/>
                  </a:lnTo>
                  <a:lnTo>
                    <a:pt x="230313" y="246423"/>
                  </a:lnTo>
                  <a:lnTo>
                    <a:pt x="230313" y="245293"/>
                  </a:lnTo>
                  <a:lnTo>
                    <a:pt x="230313" y="244162"/>
                  </a:lnTo>
                  <a:lnTo>
                    <a:pt x="230313" y="243032"/>
                  </a:lnTo>
                  <a:lnTo>
                    <a:pt x="230313" y="241901"/>
                  </a:lnTo>
                  <a:lnTo>
                    <a:pt x="230313" y="240771"/>
                  </a:lnTo>
                  <a:lnTo>
                    <a:pt x="230313" y="239641"/>
                  </a:lnTo>
                  <a:lnTo>
                    <a:pt x="230313" y="238510"/>
                  </a:lnTo>
                  <a:lnTo>
                    <a:pt x="230313" y="237380"/>
                  </a:lnTo>
                  <a:lnTo>
                    <a:pt x="230313" y="236249"/>
                  </a:lnTo>
                  <a:lnTo>
                    <a:pt x="230313" y="235119"/>
                  </a:lnTo>
                  <a:lnTo>
                    <a:pt x="230313" y="233989"/>
                  </a:lnTo>
                  <a:lnTo>
                    <a:pt x="230313" y="232858"/>
                  </a:lnTo>
                  <a:lnTo>
                    <a:pt x="230313" y="231728"/>
                  </a:lnTo>
                  <a:lnTo>
                    <a:pt x="230313" y="230598"/>
                  </a:lnTo>
                  <a:lnTo>
                    <a:pt x="230313" y="229467"/>
                  </a:lnTo>
                  <a:lnTo>
                    <a:pt x="230313" y="228337"/>
                  </a:lnTo>
                  <a:lnTo>
                    <a:pt x="230313" y="227206"/>
                  </a:lnTo>
                  <a:lnTo>
                    <a:pt x="230313" y="226076"/>
                  </a:lnTo>
                  <a:lnTo>
                    <a:pt x="230313" y="224946"/>
                  </a:lnTo>
                  <a:lnTo>
                    <a:pt x="230313" y="223815"/>
                  </a:lnTo>
                  <a:lnTo>
                    <a:pt x="230313" y="222685"/>
                  </a:lnTo>
                  <a:lnTo>
                    <a:pt x="230313" y="221554"/>
                  </a:lnTo>
                  <a:lnTo>
                    <a:pt x="230313" y="220424"/>
                  </a:lnTo>
                  <a:lnTo>
                    <a:pt x="230313" y="219294"/>
                  </a:lnTo>
                  <a:lnTo>
                    <a:pt x="230313" y="218163"/>
                  </a:lnTo>
                  <a:lnTo>
                    <a:pt x="230313" y="217033"/>
                  </a:lnTo>
                  <a:lnTo>
                    <a:pt x="230313" y="215903"/>
                  </a:lnTo>
                  <a:lnTo>
                    <a:pt x="230313" y="214772"/>
                  </a:lnTo>
                  <a:lnTo>
                    <a:pt x="230313" y="213642"/>
                  </a:lnTo>
                  <a:lnTo>
                    <a:pt x="230313" y="212511"/>
                  </a:lnTo>
                  <a:lnTo>
                    <a:pt x="230313" y="211381"/>
                  </a:lnTo>
                  <a:lnTo>
                    <a:pt x="230313" y="210251"/>
                  </a:lnTo>
                  <a:lnTo>
                    <a:pt x="230313" y="209120"/>
                  </a:lnTo>
                  <a:lnTo>
                    <a:pt x="230313" y="207990"/>
                  </a:lnTo>
                  <a:lnTo>
                    <a:pt x="230313" y="206860"/>
                  </a:lnTo>
                  <a:lnTo>
                    <a:pt x="230313" y="205729"/>
                  </a:lnTo>
                  <a:lnTo>
                    <a:pt x="230313" y="204599"/>
                  </a:lnTo>
                  <a:lnTo>
                    <a:pt x="230313" y="203468"/>
                  </a:lnTo>
                  <a:lnTo>
                    <a:pt x="230313" y="202338"/>
                  </a:lnTo>
                  <a:lnTo>
                    <a:pt x="230313" y="201208"/>
                  </a:lnTo>
                  <a:lnTo>
                    <a:pt x="230313" y="200077"/>
                  </a:lnTo>
                  <a:lnTo>
                    <a:pt x="230313" y="198947"/>
                  </a:lnTo>
                  <a:lnTo>
                    <a:pt x="230313" y="197816"/>
                  </a:lnTo>
                  <a:lnTo>
                    <a:pt x="230313" y="196686"/>
                  </a:lnTo>
                  <a:lnTo>
                    <a:pt x="230313" y="195556"/>
                  </a:lnTo>
                  <a:lnTo>
                    <a:pt x="230313" y="194425"/>
                  </a:lnTo>
                  <a:lnTo>
                    <a:pt x="230313" y="193295"/>
                  </a:lnTo>
                  <a:lnTo>
                    <a:pt x="230313" y="192165"/>
                  </a:lnTo>
                  <a:lnTo>
                    <a:pt x="230313" y="191034"/>
                  </a:lnTo>
                  <a:lnTo>
                    <a:pt x="230313" y="189904"/>
                  </a:lnTo>
                  <a:lnTo>
                    <a:pt x="230313" y="188773"/>
                  </a:lnTo>
                  <a:lnTo>
                    <a:pt x="230313" y="187643"/>
                  </a:lnTo>
                  <a:lnTo>
                    <a:pt x="230313" y="186513"/>
                  </a:lnTo>
                  <a:lnTo>
                    <a:pt x="230313" y="185382"/>
                  </a:lnTo>
                  <a:lnTo>
                    <a:pt x="230313" y="184252"/>
                  </a:lnTo>
                  <a:lnTo>
                    <a:pt x="230313" y="183121"/>
                  </a:lnTo>
                  <a:lnTo>
                    <a:pt x="230313" y="181991"/>
                  </a:lnTo>
                  <a:lnTo>
                    <a:pt x="230313" y="180861"/>
                  </a:lnTo>
                  <a:lnTo>
                    <a:pt x="230313" y="179730"/>
                  </a:lnTo>
                  <a:lnTo>
                    <a:pt x="230313" y="178600"/>
                  </a:lnTo>
                  <a:lnTo>
                    <a:pt x="230313" y="177470"/>
                  </a:lnTo>
                  <a:lnTo>
                    <a:pt x="230313" y="176339"/>
                  </a:lnTo>
                  <a:lnTo>
                    <a:pt x="230313" y="175209"/>
                  </a:lnTo>
                  <a:lnTo>
                    <a:pt x="230313" y="174078"/>
                  </a:lnTo>
                  <a:lnTo>
                    <a:pt x="230313" y="172948"/>
                  </a:lnTo>
                  <a:lnTo>
                    <a:pt x="230313" y="171818"/>
                  </a:lnTo>
                  <a:lnTo>
                    <a:pt x="230313" y="170687"/>
                  </a:lnTo>
                  <a:lnTo>
                    <a:pt x="230313" y="169557"/>
                  </a:lnTo>
                  <a:lnTo>
                    <a:pt x="230313" y="168427"/>
                  </a:lnTo>
                  <a:lnTo>
                    <a:pt x="230313" y="167296"/>
                  </a:lnTo>
                  <a:lnTo>
                    <a:pt x="230313" y="166166"/>
                  </a:lnTo>
                  <a:lnTo>
                    <a:pt x="230313" y="165035"/>
                  </a:lnTo>
                  <a:lnTo>
                    <a:pt x="230313" y="163905"/>
                  </a:lnTo>
                  <a:lnTo>
                    <a:pt x="230313" y="162775"/>
                  </a:lnTo>
                  <a:lnTo>
                    <a:pt x="230313" y="161644"/>
                  </a:lnTo>
                  <a:lnTo>
                    <a:pt x="230313" y="160514"/>
                  </a:lnTo>
                  <a:lnTo>
                    <a:pt x="230313" y="159383"/>
                  </a:lnTo>
                  <a:lnTo>
                    <a:pt x="230313" y="158253"/>
                  </a:lnTo>
                  <a:lnTo>
                    <a:pt x="230313" y="157123"/>
                  </a:lnTo>
                  <a:lnTo>
                    <a:pt x="230313" y="155992"/>
                  </a:lnTo>
                  <a:lnTo>
                    <a:pt x="230313" y="154862"/>
                  </a:lnTo>
                  <a:lnTo>
                    <a:pt x="230313" y="153732"/>
                  </a:lnTo>
                  <a:lnTo>
                    <a:pt x="230313" y="152601"/>
                  </a:lnTo>
                  <a:lnTo>
                    <a:pt x="230313" y="151471"/>
                  </a:lnTo>
                  <a:lnTo>
                    <a:pt x="230313" y="150340"/>
                  </a:lnTo>
                  <a:lnTo>
                    <a:pt x="230313" y="149210"/>
                  </a:lnTo>
                  <a:lnTo>
                    <a:pt x="230313" y="148080"/>
                  </a:lnTo>
                  <a:lnTo>
                    <a:pt x="230313" y="146949"/>
                  </a:lnTo>
                  <a:lnTo>
                    <a:pt x="230313" y="145819"/>
                  </a:lnTo>
                  <a:lnTo>
                    <a:pt x="230313" y="144688"/>
                  </a:lnTo>
                  <a:lnTo>
                    <a:pt x="230313" y="143558"/>
                  </a:lnTo>
                  <a:lnTo>
                    <a:pt x="230313" y="142428"/>
                  </a:lnTo>
                  <a:lnTo>
                    <a:pt x="230313" y="141297"/>
                  </a:lnTo>
                  <a:lnTo>
                    <a:pt x="230313" y="140167"/>
                  </a:lnTo>
                  <a:lnTo>
                    <a:pt x="230313" y="139037"/>
                  </a:lnTo>
                  <a:lnTo>
                    <a:pt x="230313" y="137906"/>
                  </a:lnTo>
                  <a:lnTo>
                    <a:pt x="230313" y="136776"/>
                  </a:lnTo>
                  <a:lnTo>
                    <a:pt x="230313" y="135645"/>
                  </a:lnTo>
                  <a:lnTo>
                    <a:pt x="230313" y="134515"/>
                  </a:lnTo>
                  <a:lnTo>
                    <a:pt x="230313" y="133385"/>
                  </a:lnTo>
                  <a:lnTo>
                    <a:pt x="230313" y="132254"/>
                  </a:lnTo>
                  <a:lnTo>
                    <a:pt x="230313" y="131124"/>
                  </a:lnTo>
                  <a:lnTo>
                    <a:pt x="230313" y="129993"/>
                  </a:lnTo>
                  <a:lnTo>
                    <a:pt x="230313" y="128863"/>
                  </a:lnTo>
                  <a:lnTo>
                    <a:pt x="230313" y="127733"/>
                  </a:lnTo>
                  <a:lnTo>
                    <a:pt x="230313" y="126602"/>
                  </a:lnTo>
                  <a:lnTo>
                    <a:pt x="230313" y="125472"/>
                  </a:lnTo>
                  <a:lnTo>
                    <a:pt x="230313" y="124342"/>
                  </a:lnTo>
                  <a:lnTo>
                    <a:pt x="230313" y="123211"/>
                  </a:lnTo>
                  <a:lnTo>
                    <a:pt x="230313" y="122081"/>
                  </a:lnTo>
                  <a:lnTo>
                    <a:pt x="230313" y="120950"/>
                  </a:lnTo>
                  <a:lnTo>
                    <a:pt x="230313" y="119820"/>
                  </a:lnTo>
                  <a:lnTo>
                    <a:pt x="230313" y="118690"/>
                  </a:lnTo>
                  <a:lnTo>
                    <a:pt x="230313" y="117559"/>
                  </a:lnTo>
                  <a:lnTo>
                    <a:pt x="230313" y="116429"/>
                  </a:lnTo>
                  <a:lnTo>
                    <a:pt x="230313" y="115299"/>
                  </a:lnTo>
                  <a:lnTo>
                    <a:pt x="230313" y="114168"/>
                  </a:lnTo>
                  <a:lnTo>
                    <a:pt x="230313" y="113038"/>
                  </a:lnTo>
                  <a:lnTo>
                    <a:pt x="230313" y="111907"/>
                  </a:lnTo>
                  <a:lnTo>
                    <a:pt x="230313" y="110777"/>
                  </a:lnTo>
                  <a:lnTo>
                    <a:pt x="230313" y="109647"/>
                  </a:lnTo>
                  <a:lnTo>
                    <a:pt x="230313" y="108516"/>
                  </a:lnTo>
                  <a:lnTo>
                    <a:pt x="230313" y="107386"/>
                  </a:lnTo>
                  <a:lnTo>
                    <a:pt x="230313" y="106255"/>
                  </a:lnTo>
                  <a:lnTo>
                    <a:pt x="230313" y="105125"/>
                  </a:lnTo>
                  <a:lnTo>
                    <a:pt x="230313" y="103995"/>
                  </a:lnTo>
                  <a:lnTo>
                    <a:pt x="230313" y="102864"/>
                  </a:lnTo>
                  <a:lnTo>
                    <a:pt x="230313" y="101734"/>
                  </a:lnTo>
                  <a:lnTo>
                    <a:pt x="230313" y="100604"/>
                  </a:lnTo>
                  <a:lnTo>
                    <a:pt x="230313" y="99473"/>
                  </a:lnTo>
                  <a:lnTo>
                    <a:pt x="230313" y="98343"/>
                  </a:lnTo>
                  <a:lnTo>
                    <a:pt x="230313" y="97212"/>
                  </a:lnTo>
                  <a:lnTo>
                    <a:pt x="230313" y="96082"/>
                  </a:lnTo>
                  <a:lnTo>
                    <a:pt x="230313" y="94952"/>
                  </a:lnTo>
                  <a:lnTo>
                    <a:pt x="230313" y="93821"/>
                  </a:lnTo>
                  <a:lnTo>
                    <a:pt x="230313" y="92691"/>
                  </a:lnTo>
                  <a:lnTo>
                    <a:pt x="230313" y="91560"/>
                  </a:lnTo>
                  <a:lnTo>
                    <a:pt x="230313" y="90430"/>
                  </a:lnTo>
                  <a:lnTo>
                    <a:pt x="230313" y="89300"/>
                  </a:lnTo>
                  <a:lnTo>
                    <a:pt x="230313" y="88169"/>
                  </a:lnTo>
                  <a:lnTo>
                    <a:pt x="230313" y="87039"/>
                  </a:lnTo>
                  <a:lnTo>
                    <a:pt x="230313" y="85909"/>
                  </a:lnTo>
                  <a:lnTo>
                    <a:pt x="230313" y="84778"/>
                  </a:lnTo>
                  <a:lnTo>
                    <a:pt x="230313" y="83648"/>
                  </a:lnTo>
                  <a:lnTo>
                    <a:pt x="230313" y="82517"/>
                  </a:lnTo>
                  <a:lnTo>
                    <a:pt x="230313" y="81387"/>
                  </a:lnTo>
                  <a:lnTo>
                    <a:pt x="230313" y="80257"/>
                  </a:lnTo>
                  <a:lnTo>
                    <a:pt x="230313" y="79126"/>
                  </a:lnTo>
                  <a:lnTo>
                    <a:pt x="230313" y="77996"/>
                  </a:lnTo>
                  <a:lnTo>
                    <a:pt x="230313" y="76866"/>
                  </a:lnTo>
                  <a:lnTo>
                    <a:pt x="230313" y="75735"/>
                  </a:lnTo>
                  <a:lnTo>
                    <a:pt x="230313" y="74605"/>
                  </a:lnTo>
                  <a:lnTo>
                    <a:pt x="230313" y="73474"/>
                  </a:lnTo>
                  <a:lnTo>
                    <a:pt x="230313" y="72344"/>
                  </a:lnTo>
                  <a:lnTo>
                    <a:pt x="230313" y="71214"/>
                  </a:lnTo>
                  <a:lnTo>
                    <a:pt x="230313" y="70083"/>
                  </a:lnTo>
                  <a:lnTo>
                    <a:pt x="230313" y="68953"/>
                  </a:lnTo>
                  <a:lnTo>
                    <a:pt x="230312" y="67822"/>
                  </a:lnTo>
                  <a:lnTo>
                    <a:pt x="230312" y="66692"/>
                  </a:lnTo>
                  <a:lnTo>
                    <a:pt x="230312" y="65562"/>
                  </a:lnTo>
                  <a:lnTo>
                    <a:pt x="230312" y="64431"/>
                  </a:lnTo>
                  <a:lnTo>
                    <a:pt x="230311" y="63301"/>
                  </a:lnTo>
                  <a:lnTo>
                    <a:pt x="230310" y="62171"/>
                  </a:lnTo>
                  <a:lnTo>
                    <a:pt x="230309" y="61040"/>
                  </a:lnTo>
                  <a:lnTo>
                    <a:pt x="230308" y="59910"/>
                  </a:lnTo>
                  <a:lnTo>
                    <a:pt x="230306" y="58779"/>
                  </a:lnTo>
                  <a:lnTo>
                    <a:pt x="230304" y="57649"/>
                  </a:lnTo>
                  <a:lnTo>
                    <a:pt x="230301" y="56519"/>
                  </a:lnTo>
                  <a:lnTo>
                    <a:pt x="230297" y="55388"/>
                  </a:lnTo>
                  <a:lnTo>
                    <a:pt x="230292" y="54258"/>
                  </a:lnTo>
                  <a:lnTo>
                    <a:pt x="230285" y="53127"/>
                  </a:lnTo>
                  <a:lnTo>
                    <a:pt x="230276" y="51997"/>
                  </a:lnTo>
                  <a:lnTo>
                    <a:pt x="230265" y="50867"/>
                  </a:lnTo>
                  <a:lnTo>
                    <a:pt x="230251" y="49736"/>
                  </a:lnTo>
                  <a:lnTo>
                    <a:pt x="230233" y="48606"/>
                  </a:lnTo>
                  <a:lnTo>
                    <a:pt x="230210" y="47476"/>
                  </a:lnTo>
                  <a:lnTo>
                    <a:pt x="230182" y="46345"/>
                  </a:lnTo>
                  <a:lnTo>
                    <a:pt x="230146" y="45215"/>
                  </a:lnTo>
                  <a:lnTo>
                    <a:pt x="230103" y="44084"/>
                  </a:lnTo>
                  <a:lnTo>
                    <a:pt x="230050" y="42954"/>
                  </a:lnTo>
                  <a:lnTo>
                    <a:pt x="229987" y="41824"/>
                  </a:lnTo>
                  <a:lnTo>
                    <a:pt x="229907" y="40693"/>
                  </a:lnTo>
                  <a:lnTo>
                    <a:pt x="229812" y="39563"/>
                  </a:lnTo>
                  <a:lnTo>
                    <a:pt x="229699" y="38433"/>
                  </a:lnTo>
                  <a:lnTo>
                    <a:pt x="229567" y="37302"/>
                  </a:lnTo>
                  <a:lnTo>
                    <a:pt x="229412" y="36172"/>
                  </a:lnTo>
                  <a:lnTo>
                    <a:pt x="229230" y="35041"/>
                  </a:lnTo>
                  <a:lnTo>
                    <a:pt x="229015" y="33911"/>
                  </a:lnTo>
                  <a:lnTo>
                    <a:pt x="228767" y="32781"/>
                  </a:lnTo>
                  <a:lnTo>
                    <a:pt x="228486" y="31650"/>
                  </a:lnTo>
                  <a:lnTo>
                    <a:pt x="228167" y="30520"/>
                  </a:lnTo>
                  <a:lnTo>
                    <a:pt x="227809" y="29389"/>
                  </a:lnTo>
                  <a:lnTo>
                    <a:pt x="227406" y="28259"/>
                  </a:lnTo>
                  <a:lnTo>
                    <a:pt x="226952" y="27129"/>
                  </a:lnTo>
                  <a:lnTo>
                    <a:pt x="226452" y="25998"/>
                  </a:lnTo>
                  <a:lnTo>
                    <a:pt x="225907" y="24868"/>
                  </a:lnTo>
                  <a:lnTo>
                    <a:pt x="225316" y="23738"/>
                  </a:lnTo>
                  <a:lnTo>
                    <a:pt x="224680" y="22607"/>
                  </a:lnTo>
                  <a:lnTo>
                    <a:pt x="223997" y="21477"/>
                  </a:lnTo>
                  <a:lnTo>
                    <a:pt x="223268" y="20346"/>
                  </a:lnTo>
                  <a:lnTo>
                    <a:pt x="222505" y="19216"/>
                  </a:lnTo>
                  <a:lnTo>
                    <a:pt x="221711" y="18086"/>
                  </a:lnTo>
                  <a:lnTo>
                    <a:pt x="220893" y="16955"/>
                  </a:lnTo>
                  <a:lnTo>
                    <a:pt x="220056" y="15825"/>
                  </a:lnTo>
                  <a:lnTo>
                    <a:pt x="219209" y="14694"/>
                  </a:lnTo>
                  <a:lnTo>
                    <a:pt x="218363" y="13564"/>
                  </a:lnTo>
                  <a:lnTo>
                    <a:pt x="217530" y="12434"/>
                  </a:lnTo>
                  <a:lnTo>
                    <a:pt x="216717" y="11303"/>
                  </a:lnTo>
                  <a:lnTo>
                    <a:pt x="215936" y="10173"/>
                  </a:lnTo>
                  <a:lnTo>
                    <a:pt x="215196" y="9043"/>
                  </a:lnTo>
                  <a:lnTo>
                    <a:pt x="214515" y="7912"/>
                  </a:lnTo>
                  <a:lnTo>
                    <a:pt x="213906" y="6782"/>
                  </a:lnTo>
                  <a:lnTo>
                    <a:pt x="213371" y="5651"/>
                  </a:lnTo>
                  <a:lnTo>
                    <a:pt x="212917" y="4521"/>
                  </a:lnTo>
                  <a:lnTo>
                    <a:pt x="212551" y="3391"/>
                  </a:lnTo>
                  <a:lnTo>
                    <a:pt x="212279" y="2260"/>
                  </a:lnTo>
                  <a:lnTo>
                    <a:pt x="212123" y="1130"/>
                  </a:lnTo>
                  <a:lnTo>
                    <a:pt x="212078" y="0"/>
                  </a:lnTo>
                  <a:lnTo>
                    <a:pt x="248548" y="0"/>
                  </a:lnTo>
                  <a:lnTo>
                    <a:pt x="248502" y="1130"/>
                  </a:lnTo>
                  <a:lnTo>
                    <a:pt x="248347" y="2260"/>
                  </a:lnTo>
                  <a:lnTo>
                    <a:pt x="248075" y="3391"/>
                  </a:lnTo>
                  <a:lnTo>
                    <a:pt x="247709" y="4521"/>
                  </a:lnTo>
                  <a:lnTo>
                    <a:pt x="247255" y="5651"/>
                  </a:lnTo>
                  <a:lnTo>
                    <a:pt x="246720" y="6782"/>
                  </a:lnTo>
                  <a:lnTo>
                    <a:pt x="246111" y="7912"/>
                  </a:lnTo>
                  <a:lnTo>
                    <a:pt x="245430" y="9043"/>
                  </a:lnTo>
                  <a:lnTo>
                    <a:pt x="244690" y="10173"/>
                  </a:lnTo>
                  <a:lnTo>
                    <a:pt x="243908" y="11303"/>
                  </a:lnTo>
                  <a:lnTo>
                    <a:pt x="243096" y="12434"/>
                  </a:lnTo>
                  <a:lnTo>
                    <a:pt x="242262" y="13564"/>
                  </a:lnTo>
                  <a:lnTo>
                    <a:pt x="241417" y="14694"/>
                  </a:lnTo>
                  <a:lnTo>
                    <a:pt x="240569" y="15825"/>
                  </a:lnTo>
                  <a:lnTo>
                    <a:pt x="239733" y="16955"/>
                  </a:lnTo>
                  <a:lnTo>
                    <a:pt x="238915" y="18086"/>
                  </a:lnTo>
                  <a:lnTo>
                    <a:pt x="238121" y="19216"/>
                  </a:lnTo>
                  <a:lnTo>
                    <a:pt x="237357" y="20346"/>
                  </a:lnTo>
                  <a:lnTo>
                    <a:pt x="236629" y="21477"/>
                  </a:lnTo>
                  <a:lnTo>
                    <a:pt x="235946" y="22607"/>
                  </a:lnTo>
                  <a:lnTo>
                    <a:pt x="235310" y="23738"/>
                  </a:lnTo>
                  <a:lnTo>
                    <a:pt x="234719" y="24868"/>
                  </a:lnTo>
                  <a:lnTo>
                    <a:pt x="234174" y="25998"/>
                  </a:lnTo>
                  <a:lnTo>
                    <a:pt x="233674" y="27129"/>
                  </a:lnTo>
                  <a:lnTo>
                    <a:pt x="233220" y="28259"/>
                  </a:lnTo>
                  <a:lnTo>
                    <a:pt x="232817" y="29389"/>
                  </a:lnTo>
                  <a:lnTo>
                    <a:pt x="232459" y="30520"/>
                  </a:lnTo>
                  <a:lnTo>
                    <a:pt x="232140" y="31650"/>
                  </a:lnTo>
                  <a:lnTo>
                    <a:pt x="231858" y="32781"/>
                  </a:lnTo>
                  <a:lnTo>
                    <a:pt x="231611" y="33911"/>
                  </a:lnTo>
                  <a:lnTo>
                    <a:pt x="231395" y="35041"/>
                  </a:lnTo>
                  <a:lnTo>
                    <a:pt x="231214" y="36172"/>
                  </a:lnTo>
                  <a:lnTo>
                    <a:pt x="231059" y="37302"/>
                  </a:lnTo>
                  <a:lnTo>
                    <a:pt x="230926" y="38433"/>
                  </a:lnTo>
                  <a:lnTo>
                    <a:pt x="230814" y="39563"/>
                  </a:lnTo>
                  <a:lnTo>
                    <a:pt x="230719" y="40693"/>
                  </a:lnTo>
                  <a:lnTo>
                    <a:pt x="230639" y="41824"/>
                  </a:lnTo>
                  <a:lnTo>
                    <a:pt x="230575" y="42954"/>
                  </a:lnTo>
                  <a:lnTo>
                    <a:pt x="230523" y="44084"/>
                  </a:lnTo>
                  <a:lnTo>
                    <a:pt x="230480" y="45215"/>
                  </a:lnTo>
                  <a:lnTo>
                    <a:pt x="230444" y="46345"/>
                  </a:lnTo>
                  <a:lnTo>
                    <a:pt x="230415" y="47476"/>
                  </a:lnTo>
                  <a:lnTo>
                    <a:pt x="230392" y="48606"/>
                  </a:lnTo>
                  <a:lnTo>
                    <a:pt x="230375" y="49736"/>
                  </a:lnTo>
                  <a:lnTo>
                    <a:pt x="230361" y="50867"/>
                  </a:lnTo>
                  <a:lnTo>
                    <a:pt x="230350" y="51997"/>
                  </a:lnTo>
                  <a:lnTo>
                    <a:pt x="230341" y="53127"/>
                  </a:lnTo>
                  <a:lnTo>
                    <a:pt x="230334" y="54258"/>
                  </a:lnTo>
                  <a:lnTo>
                    <a:pt x="230329" y="55388"/>
                  </a:lnTo>
                  <a:lnTo>
                    <a:pt x="230325" y="56519"/>
                  </a:lnTo>
                  <a:lnTo>
                    <a:pt x="230322" y="57649"/>
                  </a:lnTo>
                  <a:lnTo>
                    <a:pt x="230319" y="58779"/>
                  </a:lnTo>
                  <a:lnTo>
                    <a:pt x="230318" y="59910"/>
                  </a:lnTo>
                  <a:lnTo>
                    <a:pt x="230316" y="61040"/>
                  </a:lnTo>
                  <a:lnTo>
                    <a:pt x="230315" y="62171"/>
                  </a:lnTo>
                  <a:lnTo>
                    <a:pt x="230315" y="63301"/>
                  </a:lnTo>
                  <a:lnTo>
                    <a:pt x="230314" y="64431"/>
                  </a:lnTo>
                  <a:lnTo>
                    <a:pt x="230314" y="65562"/>
                  </a:lnTo>
                  <a:lnTo>
                    <a:pt x="230314" y="66692"/>
                  </a:lnTo>
                  <a:lnTo>
                    <a:pt x="230313" y="67822"/>
                  </a:lnTo>
                  <a:lnTo>
                    <a:pt x="230313" y="68953"/>
                  </a:lnTo>
                  <a:lnTo>
                    <a:pt x="230313" y="70083"/>
                  </a:lnTo>
                  <a:lnTo>
                    <a:pt x="230313" y="71214"/>
                  </a:lnTo>
                  <a:lnTo>
                    <a:pt x="230313" y="72344"/>
                  </a:lnTo>
                  <a:lnTo>
                    <a:pt x="230313" y="73474"/>
                  </a:lnTo>
                  <a:lnTo>
                    <a:pt x="230313" y="74605"/>
                  </a:lnTo>
                  <a:lnTo>
                    <a:pt x="230313" y="75735"/>
                  </a:lnTo>
                  <a:lnTo>
                    <a:pt x="230313" y="76866"/>
                  </a:lnTo>
                  <a:lnTo>
                    <a:pt x="230313" y="77996"/>
                  </a:lnTo>
                  <a:lnTo>
                    <a:pt x="230313" y="79126"/>
                  </a:lnTo>
                  <a:lnTo>
                    <a:pt x="230313" y="80257"/>
                  </a:lnTo>
                  <a:lnTo>
                    <a:pt x="230313" y="81387"/>
                  </a:lnTo>
                  <a:lnTo>
                    <a:pt x="230313" y="82517"/>
                  </a:lnTo>
                  <a:lnTo>
                    <a:pt x="230313" y="83648"/>
                  </a:lnTo>
                  <a:lnTo>
                    <a:pt x="230313" y="84778"/>
                  </a:lnTo>
                  <a:lnTo>
                    <a:pt x="230313" y="85909"/>
                  </a:lnTo>
                  <a:lnTo>
                    <a:pt x="230313" y="87039"/>
                  </a:lnTo>
                  <a:lnTo>
                    <a:pt x="230313" y="88169"/>
                  </a:lnTo>
                  <a:lnTo>
                    <a:pt x="230313" y="89300"/>
                  </a:lnTo>
                  <a:lnTo>
                    <a:pt x="230313" y="90430"/>
                  </a:lnTo>
                  <a:lnTo>
                    <a:pt x="230313" y="91560"/>
                  </a:lnTo>
                  <a:lnTo>
                    <a:pt x="230313" y="92691"/>
                  </a:lnTo>
                  <a:lnTo>
                    <a:pt x="230313" y="93821"/>
                  </a:lnTo>
                  <a:lnTo>
                    <a:pt x="230313" y="94952"/>
                  </a:lnTo>
                  <a:lnTo>
                    <a:pt x="230313" y="96082"/>
                  </a:lnTo>
                  <a:lnTo>
                    <a:pt x="230313" y="97212"/>
                  </a:lnTo>
                  <a:lnTo>
                    <a:pt x="230313" y="98343"/>
                  </a:lnTo>
                  <a:lnTo>
                    <a:pt x="230313" y="99473"/>
                  </a:lnTo>
                  <a:lnTo>
                    <a:pt x="230313" y="100604"/>
                  </a:lnTo>
                  <a:lnTo>
                    <a:pt x="230313" y="101734"/>
                  </a:lnTo>
                  <a:lnTo>
                    <a:pt x="230313" y="102864"/>
                  </a:lnTo>
                  <a:lnTo>
                    <a:pt x="230313" y="103995"/>
                  </a:lnTo>
                  <a:lnTo>
                    <a:pt x="230313" y="105125"/>
                  </a:lnTo>
                  <a:lnTo>
                    <a:pt x="230313" y="106255"/>
                  </a:lnTo>
                  <a:lnTo>
                    <a:pt x="230313" y="107386"/>
                  </a:lnTo>
                  <a:lnTo>
                    <a:pt x="230313" y="108516"/>
                  </a:lnTo>
                  <a:lnTo>
                    <a:pt x="230313" y="109647"/>
                  </a:lnTo>
                  <a:lnTo>
                    <a:pt x="230313" y="110777"/>
                  </a:lnTo>
                  <a:lnTo>
                    <a:pt x="230313" y="111907"/>
                  </a:lnTo>
                  <a:lnTo>
                    <a:pt x="230313" y="113038"/>
                  </a:lnTo>
                  <a:lnTo>
                    <a:pt x="230313" y="114168"/>
                  </a:lnTo>
                  <a:lnTo>
                    <a:pt x="230313" y="115299"/>
                  </a:lnTo>
                  <a:lnTo>
                    <a:pt x="230313" y="116429"/>
                  </a:lnTo>
                  <a:lnTo>
                    <a:pt x="230313" y="117559"/>
                  </a:lnTo>
                  <a:lnTo>
                    <a:pt x="230313" y="118690"/>
                  </a:lnTo>
                  <a:lnTo>
                    <a:pt x="230313" y="119820"/>
                  </a:lnTo>
                  <a:lnTo>
                    <a:pt x="230313" y="120950"/>
                  </a:lnTo>
                  <a:lnTo>
                    <a:pt x="230313" y="122081"/>
                  </a:lnTo>
                  <a:lnTo>
                    <a:pt x="230313" y="123211"/>
                  </a:lnTo>
                  <a:lnTo>
                    <a:pt x="230313" y="124342"/>
                  </a:lnTo>
                  <a:lnTo>
                    <a:pt x="230313" y="125472"/>
                  </a:lnTo>
                  <a:lnTo>
                    <a:pt x="230313" y="126602"/>
                  </a:lnTo>
                  <a:lnTo>
                    <a:pt x="230313" y="127733"/>
                  </a:lnTo>
                  <a:lnTo>
                    <a:pt x="230313" y="128863"/>
                  </a:lnTo>
                  <a:lnTo>
                    <a:pt x="230313" y="129993"/>
                  </a:lnTo>
                  <a:lnTo>
                    <a:pt x="230313" y="131124"/>
                  </a:lnTo>
                  <a:lnTo>
                    <a:pt x="230313" y="132254"/>
                  </a:lnTo>
                  <a:lnTo>
                    <a:pt x="230313" y="133385"/>
                  </a:lnTo>
                  <a:lnTo>
                    <a:pt x="230313" y="134515"/>
                  </a:lnTo>
                  <a:lnTo>
                    <a:pt x="230313" y="135645"/>
                  </a:lnTo>
                  <a:lnTo>
                    <a:pt x="230313" y="136776"/>
                  </a:lnTo>
                  <a:lnTo>
                    <a:pt x="230313" y="137906"/>
                  </a:lnTo>
                  <a:lnTo>
                    <a:pt x="230313" y="139037"/>
                  </a:lnTo>
                  <a:lnTo>
                    <a:pt x="230313" y="140167"/>
                  </a:lnTo>
                  <a:lnTo>
                    <a:pt x="230313" y="141297"/>
                  </a:lnTo>
                  <a:lnTo>
                    <a:pt x="230313" y="142428"/>
                  </a:lnTo>
                  <a:lnTo>
                    <a:pt x="230313" y="143558"/>
                  </a:lnTo>
                  <a:lnTo>
                    <a:pt x="230313" y="144688"/>
                  </a:lnTo>
                  <a:lnTo>
                    <a:pt x="230313" y="145819"/>
                  </a:lnTo>
                  <a:lnTo>
                    <a:pt x="230313" y="146949"/>
                  </a:lnTo>
                  <a:lnTo>
                    <a:pt x="230313" y="148080"/>
                  </a:lnTo>
                  <a:lnTo>
                    <a:pt x="230313" y="149210"/>
                  </a:lnTo>
                  <a:lnTo>
                    <a:pt x="230313" y="150340"/>
                  </a:lnTo>
                  <a:lnTo>
                    <a:pt x="230313" y="151471"/>
                  </a:lnTo>
                  <a:lnTo>
                    <a:pt x="230313" y="152601"/>
                  </a:lnTo>
                  <a:lnTo>
                    <a:pt x="230313" y="153732"/>
                  </a:lnTo>
                  <a:lnTo>
                    <a:pt x="230313" y="154862"/>
                  </a:lnTo>
                  <a:lnTo>
                    <a:pt x="230313" y="155992"/>
                  </a:lnTo>
                  <a:lnTo>
                    <a:pt x="230313" y="157123"/>
                  </a:lnTo>
                  <a:lnTo>
                    <a:pt x="230313" y="158253"/>
                  </a:lnTo>
                  <a:lnTo>
                    <a:pt x="230313" y="159383"/>
                  </a:lnTo>
                  <a:lnTo>
                    <a:pt x="230313" y="160514"/>
                  </a:lnTo>
                  <a:lnTo>
                    <a:pt x="230313" y="161644"/>
                  </a:lnTo>
                  <a:lnTo>
                    <a:pt x="230313" y="162775"/>
                  </a:lnTo>
                  <a:lnTo>
                    <a:pt x="230313" y="163905"/>
                  </a:lnTo>
                  <a:lnTo>
                    <a:pt x="230313" y="165035"/>
                  </a:lnTo>
                  <a:lnTo>
                    <a:pt x="230313" y="166166"/>
                  </a:lnTo>
                  <a:lnTo>
                    <a:pt x="230313" y="167296"/>
                  </a:lnTo>
                  <a:lnTo>
                    <a:pt x="230313" y="168427"/>
                  </a:lnTo>
                  <a:lnTo>
                    <a:pt x="230313" y="169557"/>
                  </a:lnTo>
                  <a:lnTo>
                    <a:pt x="230313" y="170687"/>
                  </a:lnTo>
                  <a:lnTo>
                    <a:pt x="230313" y="171818"/>
                  </a:lnTo>
                  <a:lnTo>
                    <a:pt x="230313" y="172948"/>
                  </a:lnTo>
                  <a:lnTo>
                    <a:pt x="230313" y="174078"/>
                  </a:lnTo>
                  <a:lnTo>
                    <a:pt x="230313" y="175209"/>
                  </a:lnTo>
                  <a:lnTo>
                    <a:pt x="230313" y="176339"/>
                  </a:lnTo>
                  <a:lnTo>
                    <a:pt x="230313" y="177470"/>
                  </a:lnTo>
                  <a:lnTo>
                    <a:pt x="230313" y="178600"/>
                  </a:lnTo>
                  <a:lnTo>
                    <a:pt x="230313" y="179730"/>
                  </a:lnTo>
                  <a:lnTo>
                    <a:pt x="230313" y="180861"/>
                  </a:lnTo>
                  <a:lnTo>
                    <a:pt x="230313" y="181991"/>
                  </a:lnTo>
                  <a:lnTo>
                    <a:pt x="230313" y="183121"/>
                  </a:lnTo>
                  <a:lnTo>
                    <a:pt x="230313" y="184252"/>
                  </a:lnTo>
                  <a:lnTo>
                    <a:pt x="230313" y="185382"/>
                  </a:lnTo>
                  <a:lnTo>
                    <a:pt x="230313" y="186513"/>
                  </a:lnTo>
                  <a:lnTo>
                    <a:pt x="230313" y="187643"/>
                  </a:lnTo>
                  <a:lnTo>
                    <a:pt x="230313" y="188773"/>
                  </a:lnTo>
                  <a:lnTo>
                    <a:pt x="230313" y="189904"/>
                  </a:lnTo>
                  <a:lnTo>
                    <a:pt x="230313" y="191034"/>
                  </a:lnTo>
                  <a:lnTo>
                    <a:pt x="230313" y="192165"/>
                  </a:lnTo>
                  <a:lnTo>
                    <a:pt x="230313" y="193295"/>
                  </a:lnTo>
                  <a:lnTo>
                    <a:pt x="230313" y="194425"/>
                  </a:lnTo>
                  <a:lnTo>
                    <a:pt x="230313" y="195556"/>
                  </a:lnTo>
                  <a:lnTo>
                    <a:pt x="230313" y="196686"/>
                  </a:lnTo>
                  <a:lnTo>
                    <a:pt x="230313" y="197816"/>
                  </a:lnTo>
                  <a:lnTo>
                    <a:pt x="230313" y="198947"/>
                  </a:lnTo>
                  <a:lnTo>
                    <a:pt x="230313" y="200077"/>
                  </a:lnTo>
                  <a:lnTo>
                    <a:pt x="230313" y="201208"/>
                  </a:lnTo>
                  <a:lnTo>
                    <a:pt x="230313" y="202338"/>
                  </a:lnTo>
                  <a:lnTo>
                    <a:pt x="230313" y="203468"/>
                  </a:lnTo>
                  <a:lnTo>
                    <a:pt x="230313" y="204599"/>
                  </a:lnTo>
                  <a:lnTo>
                    <a:pt x="230313" y="205729"/>
                  </a:lnTo>
                  <a:lnTo>
                    <a:pt x="230313" y="206860"/>
                  </a:lnTo>
                  <a:lnTo>
                    <a:pt x="230313" y="207990"/>
                  </a:lnTo>
                  <a:lnTo>
                    <a:pt x="230313" y="209120"/>
                  </a:lnTo>
                  <a:lnTo>
                    <a:pt x="230313" y="210251"/>
                  </a:lnTo>
                  <a:lnTo>
                    <a:pt x="230313" y="211381"/>
                  </a:lnTo>
                  <a:lnTo>
                    <a:pt x="230313" y="212511"/>
                  </a:lnTo>
                  <a:lnTo>
                    <a:pt x="230313" y="213642"/>
                  </a:lnTo>
                  <a:lnTo>
                    <a:pt x="230313" y="214772"/>
                  </a:lnTo>
                  <a:lnTo>
                    <a:pt x="230313" y="215903"/>
                  </a:lnTo>
                  <a:lnTo>
                    <a:pt x="230313" y="217033"/>
                  </a:lnTo>
                  <a:lnTo>
                    <a:pt x="230313" y="218163"/>
                  </a:lnTo>
                  <a:lnTo>
                    <a:pt x="230313" y="219294"/>
                  </a:lnTo>
                  <a:lnTo>
                    <a:pt x="230313" y="220424"/>
                  </a:lnTo>
                  <a:lnTo>
                    <a:pt x="230313" y="221554"/>
                  </a:lnTo>
                  <a:lnTo>
                    <a:pt x="230313" y="222685"/>
                  </a:lnTo>
                  <a:lnTo>
                    <a:pt x="230313" y="223815"/>
                  </a:lnTo>
                  <a:lnTo>
                    <a:pt x="230313" y="224946"/>
                  </a:lnTo>
                  <a:lnTo>
                    <a:pt x="230313" y="226076"/>
                  </a:lnTo>
                  <a:lnTo>
                    <a:pt x="230313" y="227206"/>
                  </a:lnTo>
                  <a:lnTo>
                    <a:pt x="230313" y="228337"/>
                  </a:lnTo>
                  <a:lnTo>
                    <a:pt x="230313" y="229467"/>
                  </a:lnTo>
                  <a:lnTo>
                    <a:pt x="230313" y="230598"/>
                  </a:lnTo>
                  <a:lnTo>
                    <a:pt x="230313" y="231728"/>
                  </a:lnTo>
                  <a:lnTo>
                    <a:pt x="230313" y="232858"/>
                  </a:lnTo>
                  <a:lnTo>
                    <a:pt x="230313" y="233989"/>
                  </a:lnTo>
                  <a:lnTo>
                    <a:pt x="230313" y="235119"/>
                  </a:lnTo>
                  <a:lnTo>
                    <a:pt x="230313" y="236249"/>
                  </a:lnTo>
                  <a:lnTo>
                    <a:pt x="230313" y="237380"/>
                  </a:lnTo>
                  <a:lnTo>
                    <a:pt x="230313" y="238510"/>
                  </a:lnTo>
                  <a:lnTo>
                    <a:pt x="230313" y="239641"/>
                  </a:lnTo>
                  <a:lnTo>
                    <a:pt x="230313" y="240771"/>
                  </a:lnTo>
                  <a:lnTo>
                    <a:pt x="230313" y="241901"/>
                  </a:lnTo>
                  <a:lnTo>
                    <a:pt x="230313" y="243032"/>
                  </a:lnTo>
                  <a:lnTo>
                    <a:pt x="230313" y="244162"/>
                  </a:lnTo>
                  <a:lnTo>
                    <a:pt x="230313" y="245293"/>
                  </a:lnTo>
                  <a:lnTo>
                    <a:pt x="230313" y="246423"/>
                  </a:lnTo>
                  <a:lnTo>
                    <a:pt x="230313" y="247553"/>
                  </a:lnTo>
                  <a:lnTo>
                    <a:pt x="230313" y="248684"/>
                  </a:lnTo>
                  <a:lnTo>
                    <a:pt x="230313" y="249814"/>
                  </a:lnTo>
                  <a:lnTo>
                    <a:pt x="230313" y="250944"/>
                  </a:lnTo>
                  <a:lnTo>
                    <a:pt x="230313" y="252075"/>
                  </a:lnTo>
                  <a:lnTo>
                    <a:pt x="230313" y="253205"/>
                  </a:lnTo>
                  <a:lnTo>
                    <a:pt x="230313" y="254336"/>
                  </a:lnTo>
                  <a:lnTo>
                    <a:pt x="230313" y="255466"/>
                  </a:lnTo>
                  <a:lnTo>
                    <a:pt x="230313" y="256596"/>
                  </a:lnTo>
                  <a:lnTo>
                    <a:pt x="230313" y="257727"/>
                  </a:lnTo>
                  <a:lnTo>
                    <a:pt x="230313" y="258857"/>
                  </a:lnTo>
                  <a:lnTo>
                    <a:pt x="230313" y="259987"/>
                  </a:lnTo>
                  <a:lnTo>
                    <a:pt x="230313" y="261118"/>
                  </a:lnTo>
                  <a:lnTo>
                    <a:pt x="230313" y="262248"/>
                  </a:lnTo>
                  <a:lnTo>
                    <a:pt x="230313" y="263379"/>
                  </a:lnTo>
                  <a:lnTo>
                    <a:pt x="230313" y="264509"/>
                  </a:lnTo>
                  <a:lnTo>
                    <a:pt x="230313" y="265639"/>
                  </a:lnTo>
                  <a:lnTo>
                    <a:pt x="230313" y="266770"/>
                  </a:lnTo>
                  <a:lnTo>
                    <a:pt x="230313" y="267900"/>
                  </a:lnTo>
                  <a:lnTo>
                    <a:pt x="230313" y="269031"/>
                  </a:lnTo>
                  <a:lnTo>
                    <a:pt x="230313" y="270161"/>
                  </a:lnTo>
                  <a:lnTo>
                    <a:pt x="230313" y="271291"/>
                  </a:lnTo>
                  <a:lnTo>
                    <a:pt x="230313" y="272422"/>
                  </a:lnTo>
                  <a:lnTo>
                    <a:pt x="230313" y="273552"/>
                  </a:lnTo>
                  <a:lnTo>
                    <a:pt x="230313" y="274682"/>
                  </a:lnTo>
                  <a:lnTo>
                    <a:pt x="230313" y="275813"/>
                  </a:lnTo>
                  <a:lnTo>
                    <a:pt x="230313" y="276943"/>
                  </a:lnTo>
                  <a:lnTo>
                    <a:pt x="230313" y="278074"/>
                  </a:lnTo>
                  <a:lnTo>
                    <a:pt x="230313" y="279204"/>
                  </a:lnTo>
                  <a:lnTo>
                    <a:pt x="230313" y="280334"/>
                  </a:lnTo>
                  <a:lnTo>
                    <a:pt x="230313" y="281465"/>
                  </a:lnTo>
                  <a:lnTo>
                    <a:pt x="230313" y="282595"/>
                  </a:lnTo>
                  <a:lnTo>
                    <a:pt x="230313" y="283726"/>
                  </a:lnTo>
                  <a:lnTo>
                    <a:pt x="230313" y="284856"/>
                  </a:lnTo>
                  <a:lnTo>
                    <a:pt x="230313" y="285986"/>
                  </a:lnTo>
                  <a:lnTo>
                    <a:pt x="230313" y="287117"/>
                  </a:lnTo>
                  <a:lnTo>
                    <a:pt x="230313" y="288247"/>
                  </a:lnTo>
                  <a:lnTo>
                    <a:pt x="230313" y="289377"/>
                  </a:lnTo>
                  <a:lnTo>
                    <a:pt x="230313" y="290508"/>
                  </a:lnTo>
                  <a:lnTo>
                    <a:pt x="230313" y="291638"/>
                  </a:lnTo>
                  <a:lnTo>
                    <a:pt x="230313" y="292769"/>
                  </a:lnTo>
                  <a:lnTo>
                    <a:pt x="230313" y="293899"/>
                  </a:lnTo>
                  <a:lnTo>
                    <a:pt x="230313" y="295029"/>
                  </a:lnTo>
                  <a:lnTo>
                    <a:pt x="230313" y="296160"/>
                  </a:lnTo>
                  <a:lnTo>
                    <a:pt x="230313" y="297290"/>
                  </a:lnTo>
                  <a:lnTo>
                    <a:pt x="230313" y="298420"/>
                  </a:lnTo>
                  <a:lnTo>
                    <a:pt x="230313" y="299551"/>
                  </a:lnTo>
                  <a:lnTo>
                    <a:pt x="230313" y="300681"/>
                  </a:lnTo>
                  <a:lnTo>
                    <a:pt x="230313" y="301812"/>
                  </a:lnTo>
                  <a:lnTo>
                    <a:pt x="230313" y="302942"/>
                  </a:lnTo>
                  <a:lnTo>
                    <a:pt x="230313" y="304072"/>
                  </a:lnTo>
                  <a:lnTo>
                    <a:pt x="230313" y="305203"/>
                  </a:lnTo>
                  <a:lnTo>
                    <a:pt x="230313" y="306333"/>
                  </a:lnTo>
                  <a:lnTo>
                    <a:pt x="230313" y="307464"/>
                  </a:lnTo>
                  <a:lnTo>
                    <a:pt x="230313" y="308594"/>
                  </a:lnTo>
                  <a:lnTo>
                    <a:pt x="230313" y="309724"/>
                  </a:lnTo>
                  <a:lnTo>
                    <a:pt x="230313" y="310855"/>
                  </a:lnTo>
                  <a:lnTo>
                    <a:pt x="230313" y="311985"/>
                  </a:lnTo>
                  <a:lnTo>
                    <a:pt x="230313" y="313115"/>
                  </a:lnTo>
                  <a:lnTo>
                    <a:pt x="230313" y="314246"/>
                  </a:lnTo>
                  <a:lnTo>
                    <a:pt x="230314" y="315376"/>
                  </a:lnTo>
                  <a:lnTo>
                    <a:pt x="230314" y="316507"/>
                  </a:lnTo>
                  <a:lnTo>
                    <a:pt x="230314" y="317637"/>
                  </a:lnTo>
                  <a:lnTo>
                    <a:pt x="230315" y="318767"/>
                  </a:lnTo>
                  <a:lnTo>
                    <a:pt x="230316" y="319898"/>
                  </a:lnTo>
                  <a:lnTo>
                    <a:pt x="230317" y="321028"/>
                  </a:lnTo>
                  <a:lnTo>
                    <a:pt x="230318" y="322159"/>
                  </a:lnTo>
                  <a:lnTo>
                    <a:pt x="230320" y="323289"/>
                  </a:lnTo>
                  <a:lnTo>
                    <a:pt x="230323" y="324419"/>
                  </a:lnTo>
                  <a:lnTo>
                    <a:pt x="230326" y="325550"/>
                  </a:lnTo>
                  <a:lnTo>
                    <a:pt x="230330" y="326680"/>
                  </a:lnTo>
                  <a:lnTo>
                    <a:pt x="230336" y="327810"/>
                  </a:lnTo>
                  <a:lnTo>
                    <a:pt x="230343" y="328941"/>
                  </a:lnTo>
                  <a:lnTo>
                    <a:pt x="230353" y="330071"/>
                  </a:lnTo>
                  <a:lnTo>
                    <a:pt x="230365" y="331202"/>
                  </a:lnTo>
                  <a:lnTo>
                    <a:pt x="230380" y="332332"/>
                  </a:lnTo>
                  <a:lnTo>
                    <a:pt x="230400" y="333462"/>
                  </a:lnTo>
                  <a:lnTo>
                    <a:pt x="230424" y="334593"/>
                  </a:lnTo>
                  <a:lnTo>
                    <a:pt x="230453" y="335723"/>
                  </a:lnTo>
                  <a:lnTo>
                    <a:pt x="230492" y="336854"/>
                  </a:lnTo>
                  <a:lnTo>
                    <a:pt x="230539" y="337984"/>
                  </a:lnTo>
                  <a:lnTo>
                    <a:pt x="230596" y="339114"/>
                  </a:lnTo>
                  <a:lnTo>
                    <a:pt x="230664" y="340245"/>
                  </a:lnTo>
                  <a:lnTo>
                    <a:pt x="230747" y="341375"/>
                  </a:lnTo>
                  <a:lnTo>
                    <a:pt x="230845" y="342505"/>
                  </a:lnTo>
                  <a:lnTo>
                    <a:pt x="230966" y="343636"/>
                  </a:lnTo>
                  <a:lnTo>
                    <a:pt x="231108" y="344766"/>
                  </a:lnTo>
                  <a:lnTo>
                    <a:pt x="231275" y="345897"/>
                  </a:lnTo>
                  <a:lnTo>
                    <a:pt x="231468" y="347027"/>
                  </a:lnTo>
                  <a:lnTo>
                    <a:pt x="231690" y="348157"/>
                  </a:lnTo>
                  <a:lnTo>
                    <a:pt x="231948" y="349288"/>
                  </a:lnTo>
                  <a:lnTo>
                    <a:pt x="232248" y="350418"/>
                  </a:lnTo>
                  <a:lnTo>
                    <a:pt x="232587" y="351548"/>
                  </a:lnTo>
                  <a:lnTo>
                    <a:pt x="232969" y="352679"/>
                  </a:lnTo>
                  <a:lnTo>
                    <a:pt x="233394" y="353809"/>
                  </a:lnTo>
                  <a:lnTo>
                    <a:pt x="233866" y="354940"/>
                  </a:lnTo>
                  <a:lnTo>
                    <a:pt x="234391" y="356070"/>
                  </a:lnTo>
                  <a:lnTo>
                    <a:pt x="234973" y="357200"/>
                  </a:lnTo>
                  <a:lnTo>
                    <a:pt x="235605" y="358331"/>
                  </a:lnTo>
                  <a:lnTo>
                    <a:pt x="236285" y="359461"/>
                  </a:lnTo>
                  <a:lnTo>
                    <a:pt x="237014" y="360592"/>
                  </a:lnTo>
                  <a:lnTo>
                    <a:pt x="237790" y="361722"/>
                  </a:lnTo>
                  <a:lnTo>
                    <a:pt x="238616" y="362852"/>
                  </a:lnTo>
                  <a:lnTo>
                    <a:pt x="239485" y="363983"/>
                  </a:lnTo>
                  <a:lnTo>
                    <a:pt x="240389" y="365113"/>
                  </a:lnTo>
                  <a:lnTo>
                    <a:pt x="241321" y="366243"/>
                  </a:lnTo>
                  <a:lnTo>
                    <a:pt x="242277" y="367374"/>
                  </a:lnTo>
                  <a:lnTo>
                    <a:pt x="243251" y="368504"/>
                  </a:lnTo>
                  <a:lnTo>
                    <a:pt x="244235" y="369635"/>
                  </a:lnTo>
                  <a:lnTo>
                    <a:pt x="245219" y="370765"/>
                  </a:lnTo>
                  <a:lnTo>
                    <a:pt x="246194" y="371895"/>
                  </a:lnTo>
                  <a:lnTo>
                    <a:pt x="247155" y="373026"/>
                  </a:lnTo>
                  <a:lnTo>
                    <a:pt x="248094" y="374156"/>
                  </a:lnTo>
                  <a:lnTo>
                    <a:pt x="249005" y="375287"/>
                  </a:lnTo>
                  <a:lnTo>
                    <a:pt x="249872" y="376417"/>
                  </a:lnTo>
                  <a:lnTo>
                    <a:pt x="250694" y="377547"/>
                  </a:lnTo>
                  <a:lnTo>
                    <a:pt x="251468" y="378678"/>
                  </a:lnTo>
                  <a:lnTo>
                    <a:pt x="252191" y="379808"/>
                  </a:lnTo>
                  <a:lnTo>
                    <a:pt x="252860" y="380938"/>
                  </a:lnTo>
                  <a:lnTo>
                    <a:pt x="253472" y="382069"/>
                  </a:lnTo>
                  <a:lnTo>
                    <a:pt x="254014" y="383199"/>
                  </a:lnTo>
                  <a:lnTo>
                    <a:pt x="254496" y="384330"/>
                  </a:lnTo>
                  <a:lnTo>
                    <a:pt x="254921" y="385460"/>
                  </a:lnTo>
                  <a:lnTo>
                    <a:pt x="255289" y="386590"/>
                  </a:lnTo>
                  <a:lnTo>
                    <a:pt x="255601" y="387721"/>
                  </a:lnTo>
                  <a:lnTo>
                    <a:pt x="255860" y="388851"/>
                  </a:lnTo>
                  <a:lnTo>
                    <a:pt x="256053" y="389981"/>
                  </a:lnTo>
                  <a:lnTo>
                    <a:pt x="256196" y="391112"/>
                  </a:lnTo>
                  <a:lnTo>
                    <a:pt x="256290" y="392242"/>
                  </a:lnTo>
                  <a:lnTo>
                    <a:pt x="256336" y="393373"/>
                  </a:lnTo>
                  <a:lnTo>
                    <a:pt x="256334" y="394503"/>
                  </a:lnTo>
                  <a:lnTo>
                    <a:pt x="256284" y="395633"/>
                  </a:lnTo>
                  <a:lnTo>
                    <a:pt x="256174" y="396764"/>
                  </a:lnTo>
                  <a:lnTo>
                    <a:pt x="256014" y="397894"/>
                  </a:lnTo>
                  <a:lnTo>
                    <a:pt x="255803" y="399025"/>
                  </a:lnTo>
                  <a:lnTo>
                    <a:pt x="255541" y="400155"/>
                  </a:lnTo>
                  <a:lnTo>
                    <a:pt x="255225" y="401285"/>
                  </a:lnTo>
                  <a:lnTo>
                    <a:pt x="254851" y="402416"/>
                  </a:lnTo>
                  <a:lnTo>
                    <a:pt x="254408" y="403546"/>
                  </a:lnTo>
                  <a:lnTo>
                    <a:pt x="253908" y="404676"/>
                  </a:lnTo>
                  <a:lnTo>
                    <a:pt x="253349" y="405807"/>
                  </a:lnTo>
                  <a:lnTo>
                    <a:pt x="252734" y="406937"/>
                  </a:lnTo>
                  <a:lnTo>
                    <a:pt x="252062" y="408068"/>
                  </a:lnTo>
                  <a:lnTo>
                    <a:pt x="251332" y="409198"/>
                  </a:lnTo>
                  <a:lnTo>
                    <a:pt x="250542" y="410328"/>
                  </a:lnTo>
                  <a:lnTo>
                    <a:pt x="249707" y="411459"/>
                  </a:lnTo>
                  <a:lnTo>
                    <a:pt x="248832" y="412589"/>
                  </a:lnTo>
                  <a:lnTo>
                    <a:pt x="247921" y="413720"/>
                  </a:lnTo>
                  <a:lnTo>
                    <a:pt x="246981" y="414850"/>
                  </a:lnTo>
                  <a:lnTo>
                    <a:pt x="246016" y="415980"/>
                  </a:lnTo>
                  <a:lnTo>
                    <a:pt x="245037" y="417111"/>
                  </a:lnTo>
                  <a:lnTo>
                    <a:pt x="244054" y="418241"/>
                  </a:lnTo>
                  <a:lnTo>
                    <a:pt x="243073" y="419371"/>
                  </a:lnTo>
                  <a:lnTo>
                    <a:pt x="242102" y="420502"/>
                  </a:lnTo>
                  <a:lnTo>
                    <a:pt x="241147" y="421632"/>
                  </a:lnTo>
                  <a:lnTo>
                    <a:pt x="240219" y="422763"/>
                  </a:lnTo>
                  <a:lnTo>
                    <a:pt x="239326" y="423893"/>
                  </a:lnTo>
                  <a:lnTo>
                    <a:pt x="238469" y="425023"/>
                  </a:lnTo>
                  <a:lnTo>
                    <a:pt x="237653" y="426154"/>
                  </a:lnTo>
                  <a:lnTo>
                    <a:pt x="236881" y="427284"/>
                  </a:lnTo>
                  <a:lnTo>
                    <a:pt x="236155" y="428414"/>
                  </a:lnTo>
                  <a:lnTo>
                    <a:pt x="235485" y="429545"/>
                  </a:lnTo>
                  <a:lnTo>
                    <a:pt x="234870" y="430675"/>
                  </a:lnTo>
                  <a:lnTo>
                    <a:pt x="234305" y="431806"/>
                  </a:lnTo>
                  <a:lnTo>
                    <a:pt x="233790" y="432936"/>
                  </a:lnTo>
                  <a:lnTo>
                    <a:pt x="233323" y="434066"/>
                  </a:lnTo>
                  <a:lnTo>
                    <a:pt x="232903" y="435197"/>
                  </a:lnTo>
                  <a:lnTo>
                    <a:pt x="232536" y="436327"/>
                  </a:lnTo>
                  <a:lnTo>
                    <a:pt x="232215" y="437458"/>
                  </a:lnTo>
                  <a:lnTo>
                    <a:pt x="231934" y="438588"/>
                  </a:lnTo>
                  <a:lnTo>
                    <a:pt x="231690" y="439718"/>
                  </a:lnTo>
                  <a:lnTo>
                    <a:pt x="231481" y="440849"/>
                  </a:lnTo>
                  <a:lnTo>
                    <a:pt x="231306" y="441979"/>
                  </a:lnTo>
                  <a:lnTo>
                    <a:pt x="231166" y="443109"/>
                  </a:lnTo>
                  <a:lnTo>
                    <a:pt x="231057" y="444240"/>
                  </a:lnTo>
                  <a:lnTo>
                    <a:pt x="230975" y="445370"/>
                  </a:lnTo>
                  <a:lnTo>
                    <a:pt x="230920" y="446501"/>
                  </a:lnTo>
                  <a:lnTo>
                    <a:pt x="230889" y="447631"/>
                  </a:lnTo>
                  <a:lnTo>
                    <a:pt x="230884" y="448761"/>
                  </a:lnTo>
                  <a:lnTo>
                    <a:pt x="230910" y="449892"/>
                  </a:lnTo>
                  <a:lnTo>
                    <a:pt x="230964" y="451022"/>
                  </a:lnTo>
                  <a:lnTo>
                    <a:pt x="231047" y="452153"/>
                  </a:lnTo>
                  <a:lnTo>
                    <a:pt x="231160" y="453283"/>
                  </a:lnTo>
                  <a:lnTo>
                    <a:pt x="231307" y="454413"/>
                  </a:lnTo>
                  <a:lnTo>
                    <a:pt x="231490" y="455544"/>
                  </a:lnTo>
                  <a:lnTo>
                    <a:pt x="231723" y="456674"/>
                  </a:lnTo>
                  <a:lnTo>
                    <a:pt x="232003" y="457804"/>
                  </a:lnTo>
                  <a:lnTo>
                    <a:pt x="232334" y="458935"/>
                  </a:lnTo>
                  <a:lnTo>
                    <a:pt x="232719" y="460065"/>
                  </a:lnTo>
                  <a:lnTo>
                    <a:pt x="233165" y="461196"/>
                  </a:lnTo>
                  <a:lnTo>
                    <a:pt x="233677" y="462326"/>
                  </a:lnTo>
                  <a:lnTo>
                    <a:pt x="234278" y="463456"/>
                  </a:lnTo>
                  <a:lnTo>
                    <a:pt x="234957" y="464587"/>
                  </a:lnTo>
                  <a:lnTo>
                    <a:pt x="235719" y="465717"/>
                  </a:lnTo>
                  <a:lnTo>
                    <a:pt x="236567" y="466848"/>
                  </a:lnTo>
                  <a:lnTo>
                    <a:pt x="237505" y="467978"/>
                  </a:lnTo>
                  <a:lnTo>
                    <a:pt x="238538" y="469108"/>
                  </a:lnTo>
                  <a:lnTo>
                    <a:pt x="239687" y="470239"/>
                  </a:lnTo>
                  <a:lnTo>
                    <a:pt x="240930" y="471369"/>
                  </a:lnTo>
                  <a:lnTo>
                    <a:pt x="242266" y="472499"/>
                  </a:lnTo>
                  <a:lnTo>
                    <a:pt x="243692" y="473630"/>
                  </a:lnTo>
                  <a:lnTo>
                    <a:pt x="245203" y="474760"/>
                  </a:lnTo>
                  <a:lnTo>
                    <a:pt x="246798" y="475891"/>
                  </a:lnTo>
                  <a:lnTo>
                    <a:pt x="248477" y="477021"/>
                  </a:lnTo>
                  <a:lnTo>
                    <a:pt x="250213" y="478151"/>
                  </a:lnTo>
                  <a:lnTo>
                    <a:pt x="251995" y="479282"/>
                  </a:lnTo>
                  <a:lnTo>
                    <a:pt x="253811" y="480412"/>
                  </a:lnTo>
                  <a:lnTo>
                    <a:pt x="255647" y="481542"/>
                  </a:lnTo>
                  <a:lnTo>
                    <a:pt x="257489" y="482673"/>
                  </a:lnTo>
                  <a:lnTo>
                    <a:pt x="259314" y="483803"/>
                  </a:lnTo>
                  <a:lnTo>
                    <a:pt x="261105" y="484934"/>
                  </a:lnTo>
                  <a:lnTo>
                    <a:pt x="262849" y="486064"/>
                  </a:lnTo>
                  <a:lnTo>
                    <a:pt x="264529" y="487194"/>
                  </a:lnTo>
                  <a:lnTo>
                    <a:pt x="266135" y="488325"/>
                  </a:lnTo>
                  <a:lnTo>
                    <a:pt x="267640" y="489455"/>
                  </a:lnTo>
                  <a:lnTo>
                    <a:pt x="269027" y="490586"/>
                  </a:lnTo>
                  <a:lnTo>
                    <a:pt x="270301" y="491716"/>
                  </a:lnTo>
                  <a:lnTo>
                    <a:pt x="271457" y="492846"/>
                  </a:lnTo>
                  <a:lnTo>
                    <a:pt x="272492" y="493977"/>
                  </a:lnTo>
                  <a:lnTo>
                    <a:pt x="273405" y="495107"/>
                  </a:lnTo>
                  <a:lnTo>
                    <a:pt x="274183" y="496237"/>
                  </a:lnTo>
                  <a:lnTo>
                    <a:pt x="274834" y="497368"/>
                  </a:lnTo>
                  <a:lnTo>
                    <a:pt x="275383" y="498498"/>
                  </a:lnTo>
                  <a:lnTo>
                    <a:pt x="275841" y="499629"/>
                  </a:lnTo>
                  <a:lnTo>
                    <a:pt x="276221" y="500759"/>
                  </a:lnTo>
                  <a:lnTo>
                    <a:pt x="276539" y="501889"/>
                  </a:lnTo>
                  <a:lnTo>
                    <a:pt x="276809" y="503020"/>
                  </a:lnTo>
                  <a:lnTo>
                    <a:pt x="277062" y="504150"/>
                  </a:lnTo>
                  <a:lnTo>
                    <a:pt x="277323" y="505281"/>
                  </a:lnTo>
                  <a:lnTo>
                    <a:pt x="277614" y="506411"/>
                  </a:lnTo>
                  <a:lnTo>
                    <a:pt x="277956" y="507541"/>
                  </a:lnTo>
                  <a:lnTo>
                    <a:pt x="278373" y="508672"/>
                  </a:lnTo>
                  <a:lnTo>
                    <a:pt x="278910" y="509802"/>
                  </a:lnTo>
                  <a:lnTo>
                    <a:pt x="279588" y="510932"/>
                  </a:lnTo>
                  <a:lnTo>
                    <a:pt x="280421" y="512063"/>
                  </a:lnTo>
                  <a:lnTo>
                    <a:pt x="281429" y="513193"/>
                  </a:lnTo>
                  <a:lnTo>
                    <a:pt x="282630" y="514324"/>
                  </a:lnTo>
                  <a:lnTo>
                    <a:pt x="284044" y="515454"/>
                  </a:lnTo>
                  <a:lnTo>
                    <a:pt x="285739" y="516584"/>
                  </a:lnTo>
                  <a:lnTo>
                    <a:pt x="287697" y="517715"/>
                  </a:lnTo>
                  <a:lnTo>
                    <a:pt x="289921" y="518845"/>
                  </a:lnTo>
                  <a:lnTo>
                    <a:pt x="292418" y="519975"/>
                  </a:lnTo>
                  <a:lnTo>
                    <a:pt x="295199" y="521106"/>
                  </a:lnTo>
                  <a:lnTo>
                    <a:pt x="298268" y="522236"/>
                  </a:lnTo>
                  <a:lnTo>
                    <a:pt x="301699" y="523367"/>
                  </a:lnTo>
                  <a:lnTo>
                    <a:pt x="305431" y="524497"/>
                  </a:lnTo>
                  <a:lnTo>
                    <a:pt x="309453" y="525627"/>
                  </a:lnTo>
                  <a:lnTo>
                    <a:pt x="313762" y="526758"/>
                  </a:lnTo>
                  <a:lnTo>
                    <a:pt x="318349" y="527888"/>
                  </a:lnTo>
                  <a:lnTo>
                    <a:pt x="323206" y="529019"/>
                  </a:lnTo>
                  <a:lnTo>
                    <a:pt x="328380" y="530149"/>
                  </a:lnTo>
                  <a:lnTo>
                    <a:pt x="333784" y="531279"/>
                  </a:lnTo>
                  <a:lnTo>
                    <a:pt x="339399" y="532410"/>
                  </a:lnTo>
                  <a:lnTo>
                    <a:pt x="345205" y="533540"/>
                  </a:lnTo>
                  <a:lnTo>
                    <a:pt x="351178" y="534670"/>
                  </a:lnTo>
                  <a:lnTo>
                    <a:pt x="357297" y="535801"/>
                  </a:lnTo>
                  <a:lnTo>
                    <a:pt x="363547" y="536931"/>
                  </a:lnTo>
                  <a:lnTo>
                    <a:pt x="369864" y="538062"/>
                  </a:lnTo>
                  <a:lnTo>
                    <a:pt x="376220" y="539192"/>
                  </a:lnTo>
                  <a:lnTo>
                    <a:pt x="382583" y="540322"/>
                  </a:lnTo>
                  <a:lnTo>
                    <a:pt x="388922" y="541453"/>
                  </a:lnTo>
                  <a:lnTo>
                    <a:pt x="395200" y="542583"/>
                  </a:lnTo>
                  <a:lnTo>
                    <a:pt x="401357" y="543714"/>
                  </a:lnTo>
                  <a:lnTo>
                    <a:pt x="407375" y="544844"/>
                  </a:lnTo>
                  <a:lnTo>
                    <a:pt x="413224" y="545974"/>
                  </a:lnTo>
                  <a:lnTo>
                    <a:pt x="418875" y="547105"/>
                  </a:lnTo>
                  <a:lnTo>
                    <a:pt x="424299" y="548235"/>
                  </a:lnTo>
                  <a:lnTo>
                    <a:pt x="429447" y="549365"/>
                  </a:lnTo>
                  <a:lnTo>
                    <a:pt x="434252" y="550496"/>
                  </a:lnTo>
                  <a:lnTo>
                    <a:pt x="438738" y="551626"/>
                  </a:lnTo>
                  <a:lnTo>
                    <a:pt x="442881" y="552757"/>
                  </a:lnTo>
                  <a:lnTo>
                    <a:pt x="446662" y="553887"/>
                  </a:lnTo>
                  <a:lnTo>
                    <a:pt x="450060" y="555017"/>
                  </a:lnTo>
                  <a:lnTo>
                    <a:pt x="453011" y="556148"/>
                  </a:lnTo>
                  <a:lnTo>
                    <a:pt x="455466" y="557278"/>
                  </a:lnTo>
                  <a:lnTo>
                    <a:pt x="457472" y="558408"/>
                  </a:lnTo>
                  <a:lnTo>
                    <a:pt x="459011" y="559539"/>
                  </a:lnTo>
                  <a:lnTo>
                    <a:pt x="460067" y="560669"/>
                  </a:lnTo>
                  <a:lnTo>
                    <a:pt x="460626" y="561800"/>
                  </a:lnTo>
                  <a:lnTo>
                    <a:pt x="460605" y="562930"/>
                  </a:lnTo>
                  <a:lnTo>
                    <a:pt x="459983" y="564060"/>
                  </a:lnTo>
                  <a:lnTo>
                    <a:pt x="458815" y="565191"/>
                  </a:lnTo>
                  <a:lnTo>
                    <a:pt x="457092" y="566321"/>
                  </a:lnTo>
                  <a:lnTo>
                    <a:pt x="454808" y="567452"/>
                  </a:lnTo>
                  <a:lnTo>
                    <a:pt x="451957" y="568582"/>
                  </a:lnTo>
                  <a:lnTo>
                    <a:pt x="448452" y="569712"/>
                  </a:lnTo>
                  <a:lnTo>
                    <a:pt x="444325" y="570843"/>
                  </a:lnTo>
                  <a:lnTo>
                    <a:pt x="439646" y="571973"/>
                  </a:lnTo>
                  <a:lnTo>
                    <a:pt x="434428" y="573103"/>
                  </a:lnTo>
                  <a:lnTo>
                    <a:pt x="428692" y="574234"/>
                  </a:lnTo>
                  <a:lnTo>
                    <a:pt x="422461" y="575364"/>
                  </a:lnTo>
                  <a:lnTo>
                    <a:pt x="415690" y="576495"/>
                  </a:lnTo>
                  <a:lnTo>
                    <a:pt x="408477" y="57762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40885" y="2582967"/>
              <a:ext cx="376480" cy="0"/>
            </a:xfrm>
            <a:custGeom>
              <a:avLst/>
              <a:pathLst>
                <a:path w="376480" h="0">
                  <a:moveTo>
                    <a:pt x="0" y="0"/>
                  </a:moveTo>
                  <a:lnTo>
                    <a:pt x="376480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410620" y="656491"/>
              <a:ext cx="460626" cy="1951000"/>
            </a:xfrm>
            <a:custGeom>
              <a:avLst/>
              <a:pathLst>
                <a:path w="460626" h="1951000">
                  <a:moveTo>
                    <a:pt x="64701" y="1951000"/>
                  </a:moveTo>
                  <a:lnTo>
                    <a:pt x="62968" y="1947182"/>
                  </a:lnTo>
                  <a:lnTo>
                    <a:pt x="61256" y="1943364"/>
                  </a:lnTo>
                  <a:lnTo>
                    <a:pt x="59551" y="1939546"/>
                  </a:lnTo>
                  <a:lnTo>
                    <a:pt x="57867" y="1935728"/>
                  </a:lnTo>
                  <a:lnTo>
                    <a:pt x="56192" y="1931910"/>
                  </a:lnTo>
                  <a:lnTo>
                    <a:pt x="54540" y="1928092"/>
                  </a:lnTo>
                  <a:lnTo>
                    <a:pt x="52899" y="1924274"/>
                  </a:lnTo>
                  <a:lnTo>
                    <a:pt x="51280" y="1920456"/>
                  </a:lnTo>
                  <a:lnTo>
                    <a:pt x="49674" y="1916638"/>
                  </a:lnTo>
                  <a:lnTo>
                    <a:pt x="48092" y="1912820"/>
                  </a:lnTo>
                  <a:lnTo>
                    <a:pt x="46524" y="1909002"/>
                  </a:lnTo>
                  <a:lnTo>
                    <a:pt x="44980" y="1905184"/>
                  </a:lnTo>
                  <a:lnTo>
                    <a:pt x="43452" y="1901366"/>
                  </a:lnTo>
                  <a:lnTo>
                    <a:pt x="41948" y="1897548"/>
                  </a:lnTo>
                  <a:lnTo>
                    <a:pt x="40463" y="1893730"/>
                  </a:lnTo>
                  <a:lnTo>
                    <a:pt x="39002" y="1889912"/>
                  </a:lnTo>
                  <a:lnTo>
                    <a:pt x="37561" y="1886094"/>
                  </a:lnTo>
                  <a:lnTo>
                    <a:pt x="36144" y="1882276"/>
                  </a:lnTo>
                  <a:lnTo>
                    <a:pt x="34751" y="1878458"/>
                  </a:lnTo>
                  <a:lnTo>
                    <a:pt x="33380" y="1874640"/>
                  </a:lnTo>
                  <a:lnTo>
                    <a:pt x="32034" y="1870822"/>
                  </a:lnTo>
                  <a:lnTo>
                    <a:pt x="30711" y="1867004"/>
                  </a:lnTo>
                  <a:lnTo>
                    <a:pt x="29416" y="1863186"/>
                  </a:lnTo>
                  <a:lnTo>
                    <a:pt x="28143" y="1859368"/>
                  </a:lnTo>
                  <a:lnTo>
                    <a:pt x="26900" y="1855550"/>
                  </a:lnTo>
                  <a:lnTo>
                    <a:pt x="25677" y="1851732"/>
                  </a:lnTo>
                  <a:lnTo>
                    <a:pt x="24487" y="1847914"/>
                  </a:lnTo>
                  <a:lnTo>
                    <a:pt x="23317" y="1844096"/>
                  </a:lnTo>
                  <a:lnTo>
                    <a:pt x="22182" y="1840278"/>
                  </a:lnTo>
                  <a:lnTo>
                    <a:pt x="21065" y="1836460"/>
                  </a:lnTo>
                  <a:lnTo>
                    <a:pt x="19986" y="1832642"/>
                  </a:lnTo>
                  <a:lnTo>
                    <a:pt x="18923" y="1828824"/>
                  </a:lnTo>
                  <a:lnTo>
                    <a:pt x="17901" y="1825006"/>
                  </a:lnTo>
                  <a:lnTo>
                    <a:pt x="16893" y="1821188"/>
                  </a:lnTo>
                  <a:lnTo>
                    <a:pt x="15929" y="1817370"/>
                  </a:lnTo>
                  <a:lnTo>
                    <a:pt x="14978" y="1813552"/>
                  </a:lnTo>
                  <a:lnTo>
                    <a:pt x="14072" y="1809734"/>
                  </a:lnTo>
                  <a:lnTo>
                    <a:pt x="13177" y="1805916"/>
                  </a:lnTo>
                  <a:lnTo>
                    <a:pt x="12331" y="1802098"/>
                  </a:lnTo>
                  <a:lnTo>
                    <a:pt x="11493" y="1798280"/>
                  </a:lnTo>
                  <a:lnTo>
                    <a:pt x="10706" y="1794462"/>
                  </a:lnTo>
                  <a:lnTo>
                    <a:pt x="9926" y="1790644"/>
                  </a:lnTo>
                  <a:lnTo>
                    <a:pt x="9198" y="1786826"/>
                  </a:lnTo>
                  <a:lnTo>
                    <a:pt x="8476" y="1783008"/>
                  </a:lnTo>
                  <a:lnTo>
                    <a:pt x="7808" y="1779190"/>
                  </a:lnTo>
                  <a:lnTo>
                    <a:pt x="7144" y="1775372"/>
                  </a:lnTo>
                  <a:lnTo>
                    <a:pt x="6535" y="1771554"/>
                  </a:lnTo>
                  <a:lnTo>
                    <a:pt x="5929" y="1767736"/>
                  </a:lnTo>
                  <a:lnTo>
                    <a:pt x="5380" y="1763918"/>
                  </a:lnTo>
                  <a:lnTo>
                    <a:pt x="4833" y="1760100"/>
                  </a:lnTo>
                  <a:lnTo>
                    <a:pt x="4341" y="1756282"/>
                  </a:lnTo>
                  <a:lnTo>
                    <a:pt x="3853" y="1752464"/>
                  </a:lnTo>
                  <a:lnTo>
                    <a:pt x="3418" y="1748646"/>
                  </a:lnTo>
                  <a:lnTo>
                    <a:pt x="2988" y="1744828"/>
                  </a:lnTo>
                  <a:lnTo>
                    <a:pt x="2609" y="1741010"/>
                  </a:lnTo>
                  <a:lnTo>
                    <a:pt x="2237" y="1737192"/>
                  </a:lnTo>
                  <a:lnTo>
                    <a:pt x="1913" y="1733374"/>
                  </a:lnTo>
                  <a:lnTo>
                    <a:pt x="1598" y="1729556"/>
                  </a:lnTo>
                  <a:lnTo>
                    <a:pt x="1328" y="1725738"/>
                  </a:lnTo>
                  <a:lnTo>
                    <a:pt x="1069" y="1721920"/>
                  </a:lnTo>
                  <a:lnTo>
                    <a:pt x="853" y="1718102"/>
                  </a:lnTo>
                  <a:lnTo>
                    <a:pt x="649" y="1714284"/>
                  </a:lnTo>
                  <a:lnTo>
                    <a:pt x="485" y="1710466"/>
                  </a:lnTo>
                  <a:lnTo>
                    <a:pt x="335" y="1706648"/>
                  </a:lnTo>
                  <a:lnTo>
                    <a:pt x="222" y="1702830"/>
                  </a:lnTo>
                  <a:lnTo>
                    <a:pt x="124" y="1699012"/>
                  </a:lnTo>
                  <a:lnTo>
                    <a:pt x="61" y="1695194"/>
                  </a:lnTo>
                  <a:lnTo>
                    <a:pt x="14" y="1691376"/>
                  </a:lnTo>
                  <a:lnTo>
                    <a:pt x="0" y="1687558"/>
                  </a:lnTo>
                  <a:lnTo>
                    <a:pt x="2" y="1683740"/>
                  </a:lnTo>
                  <a:lnTo>
                    <a:pt x="35" y="1679922"/>
                  </a:lnTo>
                  <a:lnTo>
                    <a:pt x="85" y="1676104"/>
                  </a:lnTo>
                  <a:lnTo>
                    <a:pt x="163" y="1672286"/>
                  </a:lnTo>
                  <a:lnTo>
                    <a:pt x="260" y="1668468"/>
                  </a:lnTo>
                  <a:lnTo>
                    <a:pt x="381" y="1664650"/>
                  </a:lnTo>
                  <a:lnTo>
                    <a:pt x="523" y="1660832"/>
                  </a:lnTo>
                  <a:lnTo>
                    <a:pt x="686" y="1657014"/>
                  </a:lnTo>
                  <a:lnTo>
                    <a:pt x="870" y="1653196"/>
                  </a:lnTo>
                  <a:lnTo>
                    <a:pt x="1075" y="1649378"/>
                  </a:lnTo>
                  <a:lnTo>
                    <a:pt x="1299" y="1645560"/>
                  </a:lnTo>
                  <a:lnTo>
                    <a:pt x="1542" y="1641742"/>
                  </a:lnTo>
                  <a:lnTo>
                    <a:pt x="1806" y="1637924"/>
                  </a:lnTo>
                  <a:lnTo>
                    <a:pt x="2085" y="1634106"/>
                  </a:lnTo>
                  <a:lnTo>
                    <a:pt x="2386" y="1630288"/>
                  </a:lnTo>
                  <a:lnTo>
                    <a:pt x="2700" y="1626470"/>
                  </a:lnTo>
                  <a:lnTo>
                    <a:pt x="3036" y="1622652"/>
                  </a:lnTo>
                  <a:lnTo>
                    <a:pt x="3383" y="1618834"/>
                  </a:lnTo>
                  <a:lnTo>
                    <a:pt x="3752" y="1615016"/>
                  </a:lnTo>
                  <a:lnTo>
                    <a:pt x="4131" y="1611198"/>
                  </a:lnTo>
                  <a:lnTo>
                    <a:pt x="4530" y="1607380"/>
                  </a:lnTo>
                  <a:lnTo>
                    <a:pt x="4938" y="1603562"/>
                  </a:lnTo>
                  <a:lnTo>
                    <a:pt x="5366" y="1599744"/>
                  </a:lnTo>
                  <a:lnTo>
                    <a:pt x="5802" y="1595926"/>
                  </a:lnTo>
                  <a:lnTo>
                    <a:pt x="6257" y="1592108"/>
                  </a:lnTo>
                  <a:lnTo>
                    <a:pt x="6718" y="1588290"/>
                  </a:lnTo>
                  <a:lnTo>
                    <a:pt x="7197" y="1584472"/>
                  </a:lnTo>
                  <a:lnTo>
                    <a:pt x="7682" y="1580654"/>
                  </a:lnTo>
                  <a:lnTo>
                    <a:pt x="8184" y="1576836"/>
                  </a:lnTo>
                  <a:lnTo>
                    <a:pt x="8690" y="1573018"/>
                  </a:lnTo>
                  <a:lnTo>
                    <a:pt x="9214" y="1569200"/>
                  </a:lnTo>
                  <a:lnTo>
                    <a:pt x="9740" y="1565382"/>
                  </a:lnTo>
                  <a:lnTo>
                    <a:pt x="10282" y="1561564"/>
                  </a:lnTo>
                  <a:lnTo>
                    <a:pt x="10826" y="1557746"/>
                  </a:lnTo>
                  <a:lnTo>
                    <a:pt x="11385" y="1553928"/>
                  </a:lnTo>
                  <a:lnTo>
                    <a:pt x="11945" y="1550110"/>
                  </a:lnTo>
                  <a:lnTo>
                    <a:pt x="12520" y="1546292"/>
                  </a:lnTo>
                  <a:lnTo>
                    <a:pt x="13094" y="1542474"/>
                  </a:lnTo>
                  <a:lnTo>
                    <a:pt x="13682" y="1538656"/>
                  </a:lnTo>
                  <a:lnTo>
                    <a:pt x="14270" y="1534838"/>
                  </a:lnTo>
                  <a:lnTo>
                    <a:pt x="14868" y="1531020"/>
                  </a:lnTo>
                  <a:lnTo>
                    <a:pt x="15467" y="1527202"/>
                  </a:lnTo>
                  <a:lnTo>
                    <a:pt x="16076" y="1523384"/>
                  </a:lnTo>
                  <a:lnTo>
                    <a:pt x="16684" y="1519566"/>
                  </a:lnTo>
                  <a:lnTo>
                    <a:pt x="17301" y="1515748"/>
                  </a:lnTo>
                  <a:lnTo>
                    <a:pt x="17917" y="1511930"/>
                  </a:lnTo>
                  <a:lnTo>
                    <a:pt x="18540" y="1508112"/>
                  </a:lnTo>
                  <a:lnTo>
                    <a:pt x="19163" y="1504294"/>
                  </a:lnTo>
                  <a:lnTo>
                    <a:pt x="19791" y="1500476"/>
                  </a:lnTo>
                  <a:lnTo>
                    <a:pt x="20420" y="1496658"/>
                  </a:lnTo>
                  <a:lnTo>
                    <a:pt x="21051" y="1492840"/>
                  </a:lnTo>
                  <a:lnTo>
                    <a:pt x="21683" y="1489022"/>
                  </a:lnTo>
                  <a:lnTo>
                    <a:pt x="22317" y="1485204"/>
                  </a:lnTo>
                  <a:lnTo>
                    <a:pt x="22951" y="1481386"/>
                  </a:lnTo>
                  <a:lnTo>
                    <a:pt x="23586" y="1477568"/>
                  </a:lnTo>
                  <a:lnTo>
                    <a:pt x="24222" y="1473750"/>
                  </a:lnTo>
                  <a:lnTo>
                    <a:pt x="24857" y="1469932"/>
                  </a:lnTo>
                  <a:lnTo>
                    <a:pt x="25492" y="1466114"/>
                  </a:lnTo>
                  <a:lnTo>
                    <a:pt x="26127" y="1462296"/>
                  </a:lnTo>
                  <a:lnTo>
                    <a:pt x="26761" y="1458478"/>
                  </a:lnTo>
                  <a:lnTo>
                    <a:pt x="27393" y="1454660"/>
                  </a:lnTo>
                  <a:lnTo>
                    <a:pt x="28025" y="1450842"/>
                  </a:lnTo>
                  <a:lnTo>
                    <a:pt x="28655" y="1447024"/>
                  </a:lnTo>
                  <a:lnTo>
                    <a:pt x="29284" y="1443206"/>
                  </a:lnTo>
                  <a:lnTo>
                    <a:pt x="29911" y="1439388"/>
                  </a:lnTo>
                  <a:lnTo>
                    <a:pt x="30535" y="1435570"/>
                  </a:lnTo>
                  <a:lnTo>
                    <a:pt x="31158" y="1431752"/>
                  </a:lnTo>
                  <a:lnTo>
                    <a:pt x="31778" y="1427934"/>
                  </a:lnTo>
                  <a:lnTo>
                    <a:pt x="32396" y="1424116"/>
                  </a:lnTo>
                  <a:lnTo>
                    <a:pt x="33011" y="1420298"/>
                  </a:lnTo>
                  <a:lnTo>
                    <a:pt x="33623" y="1416480"/>
                  </a:lnTo>
                  <a:lnTo>
                    <a:pt x="34233" y="1412662"/>
                  </a:lnTo>
                  <a:lnTo>
                    <a:pt x="34839" y="1408844"/>
                  </a:lnTo>
                  <a:lnTo>
                    <a:pt x="35442" y="1405026"/>
                  </a:lnTo>
                  <a:lnTo>
                    <a:pt x="36043" y="1401208"/>
                  </a:lnTo>
                  <a:lnTo>
                    <a:pt x="36640" y="1397390"/>
                  </a:lnTo>
                  <a:lnTo>
                    <a:pt x="37234" y="1393571"/>
                  </a:lnTo>
                  <a:lnTo>
                    <a:pt x="37823" y="1389753"/>
                  </a:lnTo>
                  <a:lnTo>
                    <a:pt x="38411" y="1385935"/>
                  </a:lnTo>
                  <a:lnTo>
                    <a:pt x="38994" y="1382117"/>
                  </a:lnTo>
                  <a:lnTo>
                    <a:pt x="39575" y="1378299"/>
                  </a:lnTo>
                  <a:lnTo>
                    <a:pt x="40150" y="1374481"/>
                  </a:lnTo>
                  <a:lnTo>
                    <a:pt x="40724" y="1370663"/>
                  </a:lnTo>
                  <a:lnTo>
                    <a:pt x="41293" y="1366845"/>
                  </a:lnTo>
                  <a:lnTo>
                    <a:pt x="41860" y="1363027"/>
                  </a:lnTo>
                  <a:lnTo>
                    <a:pt x="42422" y="1359209"/>
                  </a:lnTo>
                  <a:lnTo>
                    <a:pt x="42982" y="1355391"/>
                  </a:lnTo>
                  <a:lnTo>
                    <a:pt x="43537" y="1351573"/>
                  </a:lnTo>
                  <a:lnTo>
                    <a:pt x="44091" y="1347755"/>
                  </a:lnTo>
                  <a:lnTo>
                    <a:pt x="44639" y="1343937"/>
                  </a:lnTo>
                  <a:lnTo>
                    <a:pt x="45186" y="1340119"/>
                  </a:lnTo>
                  <a:lnTo>
                    <a:pt x="45728" y="1336301"/>
                  </a:lnTo>
                  <a:lnTo>
                    <a:pt x="46269" y="1332483"/>
                  </a:lnTo>
                  <a:lnTo>
                    <a:pt x="46805" y="1328665"/>
                  </a:lnTo>
                  <a:lnTo>
                    <a:pt x="47340" y="1324847"/>
                  </a:lnTo>
                  <a:lnTo>
                    <a:pt x="47871" y="1321029"/>
                  </a:lnTo>
                  <a:lnTo>
                    <a:pt x="48401" y="1317211"/>
                  </a:lnTo>
                  <a:lnTo>
                    <a:pt x="48926" y="1313393"/>
                  </a:lnTo>
                  <a:lnTo>
                    <a:pt x="49450" y="1309575"/>
                  </a:lnTo>
                  <a:lnTo>
                    <a:pt x="49971" y="1305757"/>
                  </a:lnTo>
                  <a:lnTo>
                    <a:pt x="50491" y="1301939"/>
                  </a:lnTo>
                  <a:lnTo>
                    <a:pt x="51008" y="1298121"/>
                  </a:lnTo>
                  <a:lnTo>
                    <a:pt x="51524" y="1294303"/>
                  </a:lnTo>
                  <a:lnTo>
                    <a:pt x="52037" y="1290485"/>
                  </a:lnTo>
                  <a:lnTo>
                    <a:pt x="52549" y="1286667"/>
                  </a:lnTo>
                  <a:lnTo>
                    <a:pt x="53059" y="1282849"/>
                  </a:lnTo>
                  <a:lnTo>
                    <a:pt x="53569" y="1279031"/>
                  </a:lnTo>
                  <a:lnTo>
                    <a:pt x="54077" y="1275213"/>
                  </a:lnTo>
                  <a:lnTo>
                    <a:pt x="54585" y="1271395"/>
                  </a:lnTo>
                  <a:lnTo>
                    <a:pt x="55091" y="1267577"/>
                  </a:lnTo>
                  <a:lnTo>
                    <a:pt x="55597" y="1263759"/>
                  </a:lnTo>
                  <a:lnTo>
                    <a:pt x="56102" y="1259941"/>
                  </a:lnTo>
                  <a:lnTo>
                    <a:pt x="56608" y="1256123"/>
                  </a:lnTo>
                  <a:lnTo>
                    <a:pt x="57113" y="1252305"/>
                  </a:lnTo>
                  <a:lnTo>
                    <a:pt x="57618" y="1248487"/>
                  </a:lnTo>
                  <a:lnTo>
                    <a:pt x="58123" y="1244669"/>
                  </a:lnTo>
                  <a:lnTo>
                    <a:pt x="58629" y="1240851"/>
                  </a:lnTo>
                  <a:lnTo>
                    <a:pt x="59136" y="1237033"/>
                  </a:lnTo>
                  <a:lnTo>
                    <a:pt x="59643" y="1233215"/>
                  </a:lnTo>
                  <a:lnTo>
                    <a:pt x="60151" y="1229397"/>
                  </a:lnTo>
                  <a:lnTo>
                    <a:pt x="60661" y="1225579"/>
                  </a:lnTo>
                  <a:lnTo>
                    <a:pt x="61172" y="1221761"/>
                  </a:lnTo>
                  <a:lnTo>
                    <a:pt x="61684" y="1217943"/>
                  </a:lnTo>
                  <a:lnTo>
                    <a:pt x="62198" y="1214125"/>
                  </a:lnTo>
                  <a:lnTo>
                    <a:pt x="62714" y="1210307"/>
                  </a:lnTo>
                  <a:lnTo>
                    <a:pt x="63232" y="1206489"/>
                  </a:lnTo>
                  <a:lnTo>
                    <a:pt x="63752" y="1202671"/>
                  </a:lnTo>
                  <a:lnTo>
                    <a:pt x="64274" y="1198853"/>
                  </a:lnTo>
                  <a:lnTo>
                    <a:pt x="64799" y="1195035"/>
                  </a:lnTo>
                  <a:lnTo>
                    <a:pt x="65327" y="1191217"/>
                  </a:lnTo>
                  <a:lnTo>
                    <a:pt x="65858" y="1187399"/>
                  </a:lnTo>
                  <a:lnTo>
                    <a:pt x="66391" y="1183581"/>
                  </a:lnTo>
                  <a:lnTo>
                    <a:pt x="66928" y="1179763"/>
                  </a:lnTo>
                  <a:lnTo>
                    <a:pt x="67468" y="1175945"/>
                  </a:lnTo>
                  <a:lnTo>
                    <a:pt x="68012" y="1172127"/>
                  </a:lnTo>
                  <a:lnTo>
                    <a:pt x="68558" y="1168309"/>
                  </a:lnTo>
                  <a:lnTo>
                    <a:pt x="69110" y="1164491"/>
                  </a:lnTo>
                  <a:lnTo>
                    <a:pt x="69664" y="1160673"/>
                  </a:lnTo>
                  <a:lnTo>
                    <a:pt x="70223" y="1156855"/>
                  </a:lnTo>
                  <a:lnTo>
                    <a:pt x="70785" y="1153037"/>
                  </a:lnTo>
                  <a:lnTo>
                    <a:pt x="71353" y="1149219"/>
                  </a:lnTo>
                  <a:lnTo>
                    <a:pt x="71924" y="1145401"/>
                  </a:lnTo>
                  <a:lnTo>
                    <a:pt x="72501" y="1141583"/>
                  </a:lnTo>
                  <a:lnTo>
                    <a:pt x="73080" y="1137765"/>
                  </a:lnTo>
                  <a:lnTo>
                    <a:pt x="73666" y="1133947"/>
                  </a:lnTo>
                  <a:lnTo>
                    <a:pt x="74254" y="1130129"/>
                  </a:lnTo>
                  <a:lnTo>
                    <a:pt x="74850" y="1126311"/>
                  </a:lnTo>
                  <a:lnTo>
                    <a:pt x="75448" y="1122493"/>
                  </a:lnTo>
                  <a:lnTo>
                    <a:pt x="76054" y="1118675"/>
                  </a:lnTo>
                  <a:lnTo>
                    <a:pt x="76661" y="1114857"/>
                  </a:lnTo>
                  <a:lnTo>
                    <a:pt x="77277" y="1111039"/>
                  </a:lnTo>
                  <a:lnTo>
                    <a:pt x="77894" y="1107221"/>
                  </a:lnTo>
                  <a:lnTo>
                    <a:pt x="78521" y="1103403"/>
                  </a:lnTo>
                  <a:lnTo>
                    <a:pt x="79148" y="1099585"/>
                  </a:lnTo>
                  <a:lnTo>
                    <a:pt x="79785" y="1095767"/>
                  </a:lnTo>
                  <a:lnTo>
                    <a:pt x="80422" y="1091949"/>
                  </a:lnTo>
                  <a:lnTo>
                    <a:pt x="81069" y="1088131"/>
                  </a:lnTo>
                  <a:lnTo>
                    <a:pt x="81717" y="1084313"/>
                  </a:lnTo>
                  <a:lnTo>
                    <a:pt x="82375" y="1080495"/>
                  </a:lnTo>
                  <a:lnTo>
                    <a:pt x="83033" y="1076677"/>
                  </a:lnTo>
                  <a:lnTo>
                    <a:pt x="83700" y="1072859"/>
                  </a:lnTo>
                  <a:lnTo>
                    <a:pt x="84369" y="1069041"/>
                  </a:lnTo>
                  <a:lnTo>
                    <a:pt x="85047" y="1065223"/>
                  </a:lnTo>
                  <a:lnTo>
                    <a:pt x="85725" y="1061405"/>
                  </a:lnTo>
                  <a:lnTo>
                    <a:pt x="86413" y="1057587"/>
                  </a:lnTo>
                  <a:lnTo>
                    <a:pt x="87101" y="1053769"/>
                  </a:lnTo>
                  <a:lnTo>
                    <a:pt x="87798" y="1049951"/>
                  </a:lnTo>
                  <a:lnTo>
                    <a:pt x="88496" y="1046133"/>
                  </a:lnTo>
                  <a:lnTo>
                    <a:pt x="89202" y="1042315"/>
                  </a:lnTo>
                  <a:lnTo>
                    <a:pt x="89910" y="1038497"/>
                  </a:lnTo>
                  <a:lnTo>
                    <a:pt x="90625" y="1034679"/>
                  </a:lnTo>
                  <a:lnTo>
                    <a:pt x="91342" y="1030861"/>
                  </a:lnTo>
                  <a:lnTo>
                    <a:pt x="92065" y="1027043"/>
                  </a:lnTo>
                  <a:lnTo>
                    <a:pt x="92790" y="1023225"/>
                  </a:lnTo>
                  <a:lnTo>
                    <a:pt x="93521" y="1019407"/>
                  </a:lnTo>
                  <a:lnTo>
                    <a:pt x="94255" y="1015589"/>
                  </a:lnTo>
                  <a:lnTo>
                    <a:pt x="94993" y="1011771"/>
                  </a:lnTo>
                  <a:lnTo>
                    <a:pt x="95734" y="1007953"/>
                  </a:lnTo>
                  <a:lnTo>
                    <a:pt x="96480" y="1004135"/>
                  </a:lnTo>
                  <a:lnTo>
                    <a:pt x="97227" y="1000317"/>
                  </a:lnTo>
                  <a:lnTo>
                    <a:pt x="97979" y="996499"/>
                  </a:lnTo>
                  <a:lnTo>
                    <a:pt x="98733" y="992681"/>
                  </a:lnTo>
                  <a:lnTo>
                    <a:pt x="99490" y="988863"/>
                  </a:lnTo>
                  <a:lnTo>
                    <a:pt x="100250" y="985045"/>
                  </a:lnTo>
                  <a:lnTo>
                    <a:pt x="101012" y="981227"/>
                  </a:lnTo>
                  <a:lnTo>
                    <a:pt x="101777" y="977409"/>
                  </a:lnTo>
                  <a:lnTo>
                    <a:pt x="102543" y="973591"/>
                  </a:lnTo>
                  <a:lnTo>
                    <a:pt x="103311" y="969773"/>
                  </a:lnTo>
                  <a:lnTo>
                    <a:pt x="104082" y="965955"/>
                  </a:lnTo>
                  <a:lnTo>
                    <a:pt x="104853" y="962137"/>
                  </a:lnTo>
                  <a:lnTo>
                    <a:pt x="105626" y="958319"/>
                  </a:lnTo>
                  <a:lnTo>
                    <a:pt x="106400" y="954501"/>
                  </a:lnTo>
                  <a:lnTo>
                    <a:pt x="107174" y="950683"/>
                  </a:lnTo>
                  <a:lnTo>
                    <a:pt x="107950" y="946865"/>
                  </a:lnTo>
                  <a:lnTo>
                    <a:pt x="108726" y="943047"/>
                  </a:lnTo>
                  <a:lnTo>
                    <a:pt x="109502" y="939229"/>
                  </a:lnTo>
                  <a:lnTo>
                    <a:pt x="110278" y="935411"/>
                  </a:lnTo>
                  <a:lnTo>
                    <a:pt x="111054" y="931593"/>
                  </a:lnTo>
                  <a:lnTo>
                    <a:pt x="111830" y="927775"/>
                  </a:lnTo>
                  <a:lnTo>
                    <a:pt x="112604" y="923957"/>
                  </a:lnTo>
                  <a:lnTo>
                    <a:pt x="113379" y="920139"/>
                  </a:lnTo>
                  <a:lnTo>
                    <a:pt x="114151" y="916321"/>
                  </a:lnTo>
                  <a:lnTo>
                    <a:pt x="114924" y="912503"/>
                  </a:lnTo>
                  <a:lnTo>
                    <a:pt x="115693" y="908685"/>
                  </a:lnTo>
                  <a:lnTo>
                    <a:pt x="116462" y="904867"/>
                  </a:lnTo>
                  <a:lnTo>
                    <a:pt x="117228" y="901049"/>
                  </a:lnTo>
                  <a:lnTo>
                    <a:pt x="117994" y="897231"/>
                  </a:lnTo>
                  <a:lnTo>
                    <a:pt x="118755" y="893413"/>
                  </a:lnTo>
                  <a:lnTo>
                    <a:pt x="119516" y="889595"/>
                  </a:lnTo>
                  <a:lnTo>
                    <a:pt x="120271" y="885777"/>
                  </a:lnTo>
                  <a:lnTo>
                    <a:pt x="121026" y="881959"/>
                  </a:lnTo>
                  <a:lnTo>
                    <a:pt x="121776" y="878141"/>
                  </a:lnTo>
                  <a:lnTo>
                    <a:pt x="122525" y="874323"/>
                  </a:lnTo>
                  <a:lnTo>
                    <a:pt x="123267" y="870505"/>
                  </a:lnTo>
                  <a:lnTo>
                    <a:pt x="124008" y="866687"/>
                  </a:lnTo>
                  <a:lnTo>
                    <a:pt x="124743" y="862869"/>
                  </a:lnTo>
                  <a:lnTo>
                    <a:pt x="125476" y="859051"/>
                  </a:lnTo>
                  <a:lnTo>
                    <a:pt x="126202" y="855233"/>
                  </a:lnTo>
                  <a:lnTo>
                    <a:pt x="126927" y="851415"/>
                  </a:lnTo>
                  <a:lnTo>
                    <a:pt x="127643" y="847597"/>
                  </a:lnTo>
                  <a:lnTo>
                    <a:pt x="128359" y="843779"/>
                  </a:lnTo>
                  <a:lnTo>
                    <a:pt x="129066" y="839961"/>
                  </a:lnTo>
                  <a:lnTo>
                    <a:pt x="129771" y="836143"/>
                  </a:lnTo>
                  <a:lnTo>
                    <a:pt x="130467" y="832325"/>
                  </a:lnTo>
                  <a:lnTo>
                    <a:pt x="131162" y="828507"/>
                  </a:lnTo>
                  <a:lnTo>
                    <a:pt x="131847" y="824689"/>
                  </a:lnTo>
                  <a:lnTo>
                    <a:pt x="132530" y="820871"/>
                  </a:lnTo>
                  <a:lnTo>
                    <a:pt x="133204" y="817053"/>
                  </a:lnTo>
                  <a:lnTo>
                    <a:pt x="133875" y="813235"/>
                  </a:lnTo>
                  <a:lnTo>
                    <a:pt x="134537" y="809417"/>
                  </a:lnTo>
                  <a:lnTo>
                    <a:pt x="135196" y="805599"/>
                  </a:lnTo>
                  <a:lnTo>
                    <a:pt x="135846" y="801781"/>
                  </a:lnTo>
                  <a:lnTo>
                    <a:pt x="136492" y="797963"/>
                  </a:lnTo>
                  <a:lnTo>
                    <a:pt x="137129" y="794145"/>
                  </a:lnTo>
                  <a:lnTo>
                    <a:pt x="137762" y="790327"/>
                  </a:lnTo>
                  <a:lnTo>
                    <a:pt x="138386" y="786509"/>
                  </a:lnTo>
                  <a:lnTo>
                    <a:pt x="139005" y="782691"/>
                  </a:lnTo>
                  <a:lnTo>
                    <a:pt x="139616" y="778873"/>
                  </a:lnTo>
                  <a:lnTo>
                    <a:pt x="140222" y="775055"/>
                  </a:lnTo>
                  <a:lnTo>
                    <a:pt x="140820" y="771237"/>
                  </a:lnTo>
                  <a:lnTo>
                    <a:pt x="141412" y="767419"/>
                  </a:lnTo>
                  <a:lnTo>
                    <a:pt x="141996" y="763601"/>
                  </a:lnTo>
                  <a:lnTo>
                    <a:pt x="142574" y="759783"/>
                  </a:lnTo>
                  <a:lnTo>
                    <a:pt x="143144" y="755965"/>
                  </a:lnTo>
                  <a:lnTo>
                    <a:pt x="143708" y="752147"/>
                  </a:lnTo>
                  <a:lnTo>
                    <a:pt x="144265" y="748329"/>
                  </a:lnTo>
                  <a:lnTo>
                    <a:pt x="144815" y="744511"/>
                  </a:lnTo>
                  <a:lnTo>
                    <a:pt x="145358" y="740693"/>
                  </a:lnTo>
                  <a:lnTo>
                    <a:pt x="145894" y="736875"/>
                  </a:lnTo>
                  <a:lnTo>
                    <a:pt x="146424" y="733057"/>
                  </a:lnTo>
                  <a:lnTo>
                    <a:pt x="146946" y="729239"/>
                  </a:lnTo>
                  <a:lnTo>
                    <a:pt x="147462" y="725421"/>
                  </a:lnTo>
                  <a:lnTo>
                    <a:pt x="147971" y="721603"/>
                  </a:lnTo>
                  <a:lnTo>
                    <a:pt x="148474" y="717785"/>
                  </a:lnTo>
                  <a:lnTo>
                    <a:pt x="148969" y="713967"/>
                  </a:lnTo>
                  <a:lnTo>
                    <a:pt x="149460" y="710149"/>
                  </a:lnTo>
                  <a:lnTo>
                    <a:pt x="149942" y="706331"/>
                  </a:lnTo>
                  <a:lnTo>
                    <a:pt x="150420" y="702513"/>
                  </a:lnTo>
                  <a:lnTo>
                    <a:pt x="150889" y="698695"/>
                  </a:lnTo>
                  <a:lnTo>
                    <a:pt x="151354" y="694876"/>
                  </a:lnTo>
                  <a:lnTo>
                    <a:pt x="151811" y="691058"/>
                  </a:lnTo>
                  <a:lnTo>
                    <a:pt x="152265" y="687240"/>
                  </a:lnTo>
                  <a:lnTo>
                    <a:pt x="152710" y="683422"/>
                  </a:lnTo>
                  <a:lnTo>
                    <a:pt x="153152" y="679604"/>
                  </a:lnTo>
                  <a:lnTo>
                    <a:pt x="153585" y="675786"/>
                  </a:lnTo>
                  <a:lnTo>
                    <a:pt x="154017" y="671968"/>
                  </a:lnTo>
                  <a:lnTo>
                    <a:pt x="154439" y="668150"/>
                  </a:lnTo>
                  <a:lnTo>
                    <a:pt x="154860" y="664332"/>
                  </a:lnTo>
                  <a:lnTo>
                    <a:pt x="155272" y="660514"/>
                  </a:lnTo>
                  <a:lnTo>
                    <a:pt x="155683" y="656696"/>
                  </a:lnTo>
                  <a:lnTo>
                    <a:pt x="156085" y="652878"/>
                  </a:lnTo>
                  <a:lnTo>
                    <a:pt x="156486" y="649060"/>
                  </a:lnTo>
                  <a:lnTo>
                    <a:pt x="156879" y="645242"/>
                  </a:lnTo>
                  <a:lnTo>
                    <a:pt x="157271" y="641424"/>
                  </a:lnTo>
                  <a:lnTo>
                    <a:pt x="157656" y="637606"/>
                  </a:lnTo>
                  <a:lnTo>
                    <a:pt x="158040" y="633788"/>
                  </a:lnTo>
                  <a:lnTo>
                    <a:pt x="158416" y="629970"/>
                  </a:lnTo>
                  <a:lnTo>
                    <a:pt x="158792" y="626152"/>
                  </a:lnTo>
                  <a:lnTo>
                    <a:pt x="159161" y="622334"/>
                  </a:lnTo>
                  <a:lnTo>
                    <a:pt x="159530" y="618516"/>
                  </a:lnTo>
                  <a:lnTo>
                    <a:pt x="159893" y="614698"/>
                  </a:lnTo>
                  <a:lnTo>
                    <a:pt x="160255" y="610880"/>
                  </a:lnTo>
                  <a:lnTo>
                    <a:pt x="160612" y="607062"/>
                  </a:lnTo>
                  <a:lnTo>
                    <a:pt x="160969" y="603244"/>
                  </a:lnTo>
                  <a:lnTo>
                    <a:pt x="161320" y="599426"/>
                  </a:lnTo>
                  <a:lnTo>
                    <a:pt x="161671" y="595608"/>
                  </a:lnTo>
                  <a:lnTo>
                    <a:pt x="162018" y="591790"/>
                  </a:lnTo>
                  <a:lnTo>
                    <a:pt x="162365" y="587972"/>
                  </a:lnTo>
                  <a:lnTo>
                    <a:pt x="162708" y="584154"/>
                  </a:lnTo>
                  <a:lnTo>
                    <a:pt x="163050" y="580336"/>
                  </a:lnTo>
                  <a:lnTo>
                    <a:pt x="163390" y="576518"/>
                  </a:lnTo>
                  <a:lnTo>
                    <a:pt x="163728" y="572700"/>
                  </a:lnTo>
                  <a:lnTo>
                    <a:pt x="164065" y="568882"/>
                  </a:lnTo>
                  <a:lnTo>
                    <a:pt x="164401" y="565064"/>
                  </a:lnTo>
                  <a:lnTo>
                    <a:pt x="164736" y="561246"/>
                  </a:lnTo>
                  <a:lnTo>
                    <a:pt x="165070" y="557428"/>
                  </a:lnTo>
                  <a:lnTo>
                    <a:pt x="165402" y="553610"/>
                  </a:lnTo>
                  <a:lnTo>
                    <a:pt x="165734" y="549792"/>
                  </a:lnTo>
                  <a:lnTo>
                    <a:pt x="166066" y="545974"/>
                  </a:lnTo>
                  <a:lnTo>
                    <a:pt x="166397" y="542156"/>
                  </a:lnTo>
                  <a:lnTo>
                    <a:pt x="166727" y="538338"/>
                  </a:lnTo>
                  <a:lnTo>
                    <a:pt x="167058" y="534520"/>
                  </a:lnTo>
                  <a:lnTo>
                    <a:pt x="167388" y="530702"/>
                  </a:lnTo>
                  <a:lnTo>
                    <a:pt x="167718" y="526884"/>
                  </a:lnTo>
                  <a:lnTo>
                    <a:pt x="168048" y="523066"/>
                  </a:lnTo>
                  <a:lnTo>
                    <a:pt x="168379" y="519248"/>
                  </a:lnTo>
                  <a:lnTo>
                    <a:pt x="168709" y="515430"/>
                  </a:lnTo>
                  <a:lnTo>
                    <a:pt x="169040" y="511612"/>
                  </a:lnTo>
                  <a:lnTo>
                    <a:pt x="169372" y="507794"/>
                  </a:lnTo>
                  <a:lnTo>
                    <a:pt x="169703" y="503976"/>
                  </a:lnTo>
                  <a:lnTo>
                    <a:pt x="170036" y="500158"/>
                  </a:lnTo>
                  <a:lnTo>
                    <a:pt x="170369" y="496340"/>
                  </a:lnTo>
                  <a:lnTo>
                    <a:pt x="170702" y="492522"/>
                  </a:lnTo>
                  <a:lnTo>
                    <a:pt x="171037" y="488704"/>
                  </a:lnTo>
                  <a:lnTo>
                    <a:pt x="171372" y="484886"/>
                  </a:lnTo>
                  <a:lnTo>
                    <a:pt x="171708" y="481068"/>
                  </a:lnTo>
                  <a:lnTo>
                    <a:pt x="172044" y="477250"/>
                  </a:lnTo>
                  <a:lnTo>
                    <a:pt x="172382" y="473432"/>
                  </a:lnTo>
                  <a:lnTo>
                    <a:pt x="172721" y="469614"/>
                  </a:lnTo>
                  <a:lnTo>
                    <a:pt x="173060" y="465796"/>
                  </a:lnTo>
                  <a:lnTo>
                    <a:pt x="173401" y="461978"/>
                  </a:lnTo>
                  <a:lnTo>
                    <a:pt x="173742" y="458160"/>
                  </a:lnTo>
                  <a:lnTo>
                    <a:pt x="174084" y="454342"/>
                  </a:lnTo>
                  <a:lnTo>
                    <a:pt x="174428" y="450524"/>
                  </a:lnTo>
                  <a:lnTo>
                    <a:pt x="174772" y="446706"/>
                  </a:lnTo>
                  <a:lnTo>
                    <a:pt x="175117" y="442888"/>
                  </a:lnTo>
                  <a:lnTo>
                    <a:pt x="175463" y="439070"/>
                  </a:lnTo>
                  <a:lnTo>
                    <a:pt x="175810" y="435252"/>
                  </a:lnTo>
                  <a:lnTo>
                    <a:pt x="176157" y="431434"/>
                  </a:lnTo>
                  <a:lnTo>
                    <a:pt x="176506" y="427616"/>
                  </a:lnTo>
                  <a:lnTo>
                    <a:pt x="176855" y="423798"/>
                  </a:lnTo>
                  <a:lnTo>
                    <a:pt x="177205" y="419980"/>
                  </a:lnTo>
                  <a:lnTo>
                    <a:pt x="177555" y="416162"/>
                  </a:lnTo>
                  <a:lnTo>
                    <a:pt x="177907" y="412344"/>
                  </a:lnTo>
                  <a:lnTo>
                    <a:pt x="178259" y="408526"/>
                  </a:lnTo>
                  <a:lnTo>
                    <a:pt x="178611" y="404708"/>
                  </a:lnTo>
                  <a:lnTo>
                    <a:pt x="178964" y="400890"/>
                  </a:lnTo>
                  <a:lnTo>
                    <a:pt x="179317" y="397072"/>
                  </a:lnTo>
                  <a:lnTo>
                    <a:pt x="179670" y="393254"/>
                  </a:lnTo>
                  <a:lnTo>
                    <a:pt x="180024" y="389436"/>
                  </a:lnTo>
                  <a:lnTo>
                    <a:pt x="180378" y="385618"/>
                  </a:lnTo>
                  <a:lnTo>
                    <a:pt x="180732" y="381800"/>
                  </a:lnTo>
                  <a:lnTo>
                    <a:pt x="181086" y="377982"/>
                  </a:lnTo>
                  <a:lnTo>
                    <a:pt x="181439" y="374164"/>
                  </a:lnTo>
                  <a:lnTo>
                    <a:pt x="181793" y="370346"/>
                  </a:lnTo>
                  <a:lnTo>
                    <a:pt x="182146" y="366528"/>
                  </a:lnTo>
                  <a:lnTo>
                    <a:pt x="182499" y="362710"/>
                  </a:lnTo>
                  <a:lnTo>
                    <a:pt x="182852" y="358892"/>
                  </a:lnTo>
                  <a:lnTo>
                    <a:pt x="183204" y="355074"/>
                  </a:lnTo>
                  <a:lnTo>
                    <a:pt x="183555" y="351256"/>
                  </a:lnTo>
                  <a:lnTo>
                    <a:pt x="183905" y="347438"/>
                  </a:lnTo>
                  <a:lnTo>
                    <a:pt x="184255" y="343620"/>
                  </a:lnTo>
                  <a:lnTo>
                    <a:pt x="184604" y="339802"/>
                  </a:lnTo>
                  <a:lnTo>
                    <a:pt x="184951" y="335984"/>
                  </a:lnTo>
                  <a:lnTo>
                    <a:pt x="185298" y="332166"/>
                  </a:lnTo>
                  <a:lnTo>
                    <a:pt x="185643" y="328348"/>
                  </a:lnTo>
                  <a:lnTo>
                    <a:pt x="185987" y="324530"/>
                  </a:lnTo>
                  <a:lnTo>
                    <a:pt x="186329" y="320712"/>
                  </a:lnTo>
                  <a:lnTo>
                    <a:pt x="186670" y="316894"/>
                  </a:lnTo>
                  <a:lnTo>
                    <a:pt x="187009" y="313076"/>
                  </a:lnTo>
                  <a:lnTo>
                    <a:pt x="187347" y="309258"/>
                  </a:lnTo>
                  <a:lnTo>
                    <a:pt x="187683" y="305440"/>
                  </a:lnTo>
                  <a:lnTo>
                    <a:pt x="188016" y="301622"/>
                  </a:lnTo>
                  <a:lnTo>
                    <a:pt x="188348" y="297804"/>
                  </a:lnTo>
                  <a:lnTo>
                    <a:pt x="188678" y="293986"/>
                  </a:lnTo>
                  <a:lnTo>
                    <a:pt x="189005" y="290168"/>
                  </a:lnTo>
                  <a:lnTo>
                    <a:pt x="189331" y="286350"/>
                  </a:lnTo>
                  <a:lnTo>
                    <a:pt x="189654" y="282532"/>
                  </a:lnTo>
                  <a:lnTo>
                    <a:pt x="189974" y="278714"/>
                  </a:lnTo>
                  <a:lnTo>
                    <a:pt x="190292" y="274896"/>
                  </a:lnTo>
                  <a:lnTo>
                    <a:pt x="190608" y="271078"/>
                  </a:lnTo>
                  <a:lnTo>
                    <a:pt x="190921" y="267260"/>
                  </a:lnTo>
                  <a:lnTo>
                    <a:pt x="191231" y="263442"/>
                  </a:lnTo>
                  <a:lnTo>
                    <a:pt x="191539" y="259624"/>
                  </a:lnTo>
                  <a:lnTo>
                    <a:pt x="191843" y="255806"/>
                  </a:lnTo>
                  <a:lnTo>
                    <a:pt x="192145" y="251988"/>
                  </a:lnTo>
                  <a:lnTo>
                    <a:pt x="192443" y="248170"/>
                  </a:lnTo>
                  <a:lnTo>
                    <a:pt x="192740" y="244352"/>
                  </a:lnTo>
                  <a:lnTo>
                    <a:pt x="193032" y="240534"/>
                  </a:lnTo>
                  <a:lnTo>
                    <a:pt x="193323" y="236716"/>
                  </a:lnTo>
                  <a:lnTo>
                    <a:pt x="193609" y="232898"/>
                  </a:lnTo>
                  <a:lnTo>
                    <a:pt x="193893" y="229080"/>
                  </a:lnTo>
                  <a:lnTo>
                    <a:pt x="194173" y="225262"/>
                  </a:lnTo>
                  <a:lnTo>
                    <a:pt x="194452" y="221444"/>
                  </a:lnTo>
                  <a:lnTo>
                    <a:pt x="194725" y="217626"/>
                  </a:lnTo>
                  <a:lnTo>
                    <a:pt x="194997" y="213808"/>
                  </a:lnTo>
                  <a:lnTo>
                    <a:pt x="195264" y="209990"/>
                  </a:lnTo>
                  <a:lnTo>
                    <a:pt x="195530" y="206172"/>
                  </a:lnTo>
                  <a:lnTo>
                    <a:pt x="195790" y="202354"/>
                  </a:lnTo>
                  <a:lnTo>
                    <a:pt x="196050" y="198536"/>
                  </a:lnTo>
                  <a:lnTo>
                    <a:pt x="196303" y="194718"/>
                  </a:lnTo>
                  <a:lnTo>
                    <a:pt x="196557" y="190900"/>
                  </a:lnTo>
                  <a:lnTo>
                    <a:pt x="196804" y="187082"/>
                  </a:lnTo>
                  <a:lnTo>
                    <a:pt x="197051" y="183264"/>
                  </a:lnTo>
                  <a:lnTo>
                    <a:pt x="197292" y="179446"/>
                  </a:lnTo>
                  <a:lnTo>
                    <a:pt x="197533" y="175628"/>
                  </a:lnTo>
                  <a:lnTo>
                    <a:pt x="197768" y="171810"/>
                  </a:lnTo>
                  <a:lnTo>
                    <a:pt x="198003" y="167992"/>
                  </a:lnTo>
                  <a:lnTo>
                    <a:pt x="198232" y="164174"/>
                  </a:lnTo>
                  <a:lnTo>
                    <a:pt x="198461" y="160356"/>
                  </a:lnTo>
                  <a:lnTo>
                    <a:pt x="198685" y="156538"/>
                  </a:lnTo>
                  <a:lnTo>
                    <a:pt x="198908" y="152720"/>
                  </a:lnTo>
                  <a:lnTo>
                    <a:pt x="199126" y="148902"/>
                  </a:lnTo>
                  <a:lnTo>
                    <a:pt x="199343" y="145084"/>
                  </a:lnTo>
                  <a:lnTo>
                    <a:pt x="199556" y="141266"/>
                  </a:lnTo>
                  <a:lnTo>
                    <a:pt x="199768" y="137448"/>
                  </a:lnTo>
                  <a:lnTo>
                    <a:pt x="199976" y="133630"/>
                  </a:lnTo>
                  <a:lnTo>
                    <a:pt x="200183" y="129812"/>
                  </a:lnTo>
                  <a:lnTo>
                    <a:pt x="200386" y="125994"/>
                  </a:lnTo>
                  <a:lnTo>
                    <a:pt x="200589" y="122176"/>
                  </a:lnTo>
                  <a:lnTo>
                    <a:pt x="200787" y="118358"/>
                  </a:lnTo>
                  <a:lnTo>
                    <a:pt x="200985" y="114540"/>
                  </a:lnTo>
                  <a:lnTo>
                    <a:pt x="201180" y="110722"/>
                  </a:lnTo>
                  <a:lnTo>
                    <a:pt x="201374" y="106904"/>
                  </a:lnTo>
                  <a:lnTo>
                    <a:pt x="201565" y="103086"/>
                  </a:lnTo>
                  <a:lnTo>
                    <a:pt x="201755" y="99268"/>
                  </a:lnTo>
                  <a:lnTo>
                    <a:pt x="201942" y="95450"/>
                  </a:lnTo>
                  <a:lnTo>
                    <a:pt x="202129" y="91632"/>
                  </a:lnTo>
                  <a:lnTo>
                    <a:pt x="202313" y="87814"/>
                  </a:lnTo>
                  <a:lnTo>
                    <a:pt x="202497" y="83996"/>
                  </a:lnTo>
                  <a:lnTo>
                    <a:pt x="202678" y="80178"/>
                  </a:lnTo>
                  <a:lnTo>
                    <a:pt x="202859" y="76360"/>
                  </a:lnTo>
                  <a:lnTo>
                    <a:pt x="203039" y="72542"/>
                  </a:lnTo>
                  <a:lnTo>
                    <a:pt x="203217" y="68724"/>
                  </a:lnTo>
                  <a:lnTo>
                    <a:pt x="203394" y="64906"/>
                  </a:lnTo>
                  <a:lnTo>
                    <a:pt x="203571" y="61088"/>
                  </a:lnTo>
                  <a:lnTo>
                    <a:pt x="203747" y="57270"/>
                  </a:lnTo>
                  <a:lnTo>
                    <a:pt x="203922" y="53452"/>
                  </a:lnTo>
                  <a:lnTo>
                    <a:pt x="204096" y="49634"/>
                  </a:lnTo>
                  <a:lnTo>
                    <a:pt x="204270" y="45816"/>
                  </a:lnTo>
                  <a:lnTo>
                    <a:pt x="204443" y="41998"/>
                  </a:lnTo>
                  <a:lnTo>
                    <a:pt x="204616" y="38180"/>
                  </a:lnTo>
                  <a:lnTo>
                    <a:pt x="204789" y="34362"/>
                  </a:lnTo>
                  <a:lnTo>
                    <a:pt x="204962" y="30544"/>
                  </a:lnTo>
                  <a:lnTo>
                    <a:pt x="205134" y="26726"/>
                  </a:lnTo>
                  <a:lnTo>
                    <a:pt x="205307" y="22908"/>
                  </a:lnTo>
                  <a:lnTo>
                    <a:pt x="205479" y="19090"/>
                  </a:lnTo>
                  <a:lnTo>
                    <a:pt x="205652" y="15272"/>
                  </a:lnTo>
                  <a:lnTo>
                    <a:pt x="205824" y="11454"/>
                  </a:lnTo>
                  <a:lnTo>
                    <a:pt x="205997" y="7636"/>
                  </a:lnTo>
                  <a:lnTo>
                    <a:pt x="206171" y="3818"/>
                  </a:lnTo>
                  <a:lnTo>
                    <a:pt x="206345" y="0"/>
                  </a:lnTo>
                  <a:lnTo>
                    <a:pt x="254281" y="0"/>
                  </a:lnTo>
                  <a:lnTo>
                    <a:pt x="254455" y="3818"/>
                  </a:lnTo>
                  <a:lnTo>
                    <a:pt x="254628" y="7636"/>
                  </a:lnTo>
                  <a:lnTo>
                    <a:pt x="254801" y="11454"/>
                  </a:lnTo>
                  <a:lnTo>
                    <a:pt x="254974" y="15272"/>
                  </a:lnTo>
                  <a:lnTo>
                    <a:pt x="255147" y="19090"/>
                  </a:lnTo>
                  <a:lnTo>
                    <a:pt x="255319" y="22908"/>
                  </a:lnTo>
                  <a:lnTo>
                    <a:pt x="255491" y="26726"/>
                  </a:lnTo>
                  <a:lnTo>
                    <a:pt x="255664" y="30544"/>
                  </a:lnTo>
                  <a:lnTo>
                    <a:pt x="255836" y="34362"/>
                  </a:lnTo>
                  <a:lnTo>
                    <a:pt x="256009" y="38180"/>
                  </a:lnTo>
                  <a:lnTo>
                    <a:pt x="256182" y="41998"/>
                  </a:lnTo>
                  <a:lnTo>
                    <a:pt x="256356" y="45816"/>
                  </a:lnTo>
                  <a:lnTo>
                    <a:pt x="256530" y="49634"/>
                  </a:lnTo>
                  <a:lnTo>
                    <a:pt x="256704" y="53452"/>
                  </a:lnTo>
                  <a:lnTo>
                    <a:pt x="256879" y="57270"/>
                  </a:lnTo>
                  <a:lnTo>
                    <a:pt x="257055" y="61088"/>
                  </a:lnTo>
                  <a:lnTo>
                    <a:pt x="257231" y="64906"/>
                  </a:lnTo>
                  <a:lnTo>
                    <a:pt x="257409" y="68724"/>
                  </a:lnTo>
                  <a:lnTo>
                    <a:pt x="257587" y="72542"/>
                  </a:lnTo>
                  <a:lnTo>
                    <a:pt x="257767" y="76360"/>
                  </a:lnTo>
                  <a:lnTo>
                    <a:pt x="257947" y="80178"/>
                  </a:lnTo>
                  <a:lnTo>
                    <a:pt x="258129" y="83996"/>
                  </a:lnTo>
                  <a:lnTo>
                    <a:pt x="258313" y="87814"/>
                  </a:lnTo>
                  <a:lnTo>
                    <a:pt x="258497" y="91632"/>
                  </a:lnTo>
                  <a:lnTo>
                    <a:pt x="258684" y="95450"/>
                  </a:lnTo>
                  <a:lnTo>
                    <a:pt x="258871" y="99268"/>
                  </a:lnTo>
                  <a:lnTo>
                    <a:pt x="259061" y="103086"/>
                  </a:lnTo>
                  <a:lnTo>
                    <a:pt x="259252" y="106904"/>
                  </a:lnTo>
                  <a:lnTo>
                    <a:pt x="259446" y="110722"/>
                  </a:lnTo>
                  <a:lnTo>
                    <a:pt x="259641" y="114540"/>
                  </a:lnTo>
                  <a:lnTo>
                    <a:pt x="259838" y="118358"/>
                  </a:lnTo>
                  <a:lnTo>
                    <a:pt x="260037" y="122176"/>
                  </a:lnTo>
                  <a:lnTo>
                    <a:pt x="260239" y="125994"/>
                  </a:lnTo>
                  <a:lnTo>
                    <a:pt x="260443" y="129812"/>
                  </a:lnTo>
                  <a:lnTo>
                    <a:pt x="260650" y="133630"/>
                  </a:lnTo>
                  <a:lnTo>
                    <a:pt x="260858" y="137448"/>
                  </a:lnTo>
                  <a:lnTo>
                    <a:pt x="261070" y="141266"/>
                  </a:lnTo>
                  <a:lnTo>
                    <a:pt x="261283" y="145084"/>
                  </a:lnTo>
                  <a:lnTo>
                    <a:pt x="261500" y="148902"/>
                  </a:lnTo>
                  <a:lnTo>
                    <a:pt x="261718" y="152720"/>
                  </a:lnTo>
                  <a:lnTo>
                    <a:pt x="261941" y="156538"/>
                  </a:lnTo>
                  <a:lnTo>
                    <a:pt x="262165" y="160356"/>
                  </a:lnTo>
                  <a:lnTo>
                    <a:pt x="262393" y="164174"/>
                  </a:lnTo>
                  <a:lnTo>
                    <a:pt x="262623" y="167992"/>
                  </a:lnTo>
                  <a:lnTo>
                    <a:pt x="262857" y="171810"/>
                  </a:lnTo>
                  <a:lnTo>
                    <a:pt x="263092" y="175628"/>
                  </a:lnTo>
                  <a:lnTo>
                    <a:pt x="263333" y="179446"/>
                  </a:lnTo>
                  <a:lnTo>
                    <a:pt x="263574" y="183264"/>
                  </a:lnTo>
                  <a:lnTo>
                    <a:pt x="263822" y="187082"/>
                  </a:lnTo>
                  <a:lnTo>
                    <a:pt x="264069" y="190900"/>
                  </a:lnTo>
                  <a:lnTo>
                    <a:pt x="264322" y="194718"/>
                  </a:lnTo>
                  <a:lnTo>
                    <a:pt x="264576" y="198536"/>
                  </a:lnTo>
                  <a:lnTo>
                    <a:pt x="264836" y="202354"/>
                  </a:lnTo>
                  <a:lnTo>
                    <a:pt x="265096" y="206172"/>
                  </a:lnTo>
                  <a:lnTo>
                    <a:pt x="265362" y="209990"/>
                  </a:lnTo>
                  <a:lnTo>
                    <a:pt x="265629" y="213808"/>
                  </a:lnTo>
                  <a:lnTo>
                    <a:pt x="265901" y="217626"/>
                  </a:lnTo>
                  <a:lnTo>
                    <a:pt x="266174" y="221444"/>
                  </a:lnTo>
                  <a:lnTo>
                    <a:pt x="266453" y="225262"/>
                  </a:lnTo>
                  <a:lnTo>
                    <a:pt x="266732" y="229080"/>
                  </a:lnTo>
                  <a:lnTo>
                    <a:pt x="267017" y="232898"/>
                  </a:lnTo>
                  <a:lnTo>
                    <a:pt x="267303" y="236716"/>
                  </a:lnTo>
                  <a:lnTo>
                    <a:pt x="267594" y="240534"/>
                  </a:lnTo>
                  <a:lnTo>
                    <a:pt x="267886" y="244352"/>
                  </a:lnTo>
                  <a:lnTo>
                    <a:pt x="268182" y="248170"/>
                  </a:lnTo>
                  <a:lnTo>
                    <a:pt x="268481" y="251988"/>
                  </a:lnTo>
                  <a:lnTo>
                    <a:pt x="268783" y="255806"/>
                  </a:lnTo>
                  <a:lnTo>
                    <a:pt x="269087" y="259624"/>
                  </a:lnTo>
                  <a:lnTo>
                    <a:pt x="269395" y="263442"/>
                  </a:lnTo>
                  <a:lnTo>
                    <a:pt x="269705" y="267260"/>
                  </a:lnTo>
                  <a:lnTo>
                    <a:pt x="270018" y="271078"/>
                  </a:lnTo>
                  <a:lnTo>
                    <a:pt x="270333" y="274896"/>
                  </a:lnTo>
                  <a:lnTo>
                    <a:pt x="270652" y="278714"/>
                  </a:lnTo>
                  <a:lnTo>
                    <a:pt x="270972" y="282532"/>
                  </a:lnTo>
                  <a:lnTo>
                    <a:pt x="271295" y="286350"/>
                  </a:lnTo>
                  <a:lnTo>
                    <a:pt x="271620" y="290168"/>
                  </a:lnTo>
                  <a:lnTo>
                    <a:pt x="271948" y="293986"/>
                  </a:lnTo>
                  <a:lnTo>
                    <a:pt x="272278" y="297804"/>
                  </a:lnTo>
                  <a:lnTo>
                    <a:pt x="272609" y="301622"/>
                  </a:lnTo>
                  <a:lnTo>
                    <a:pt x="272943" y="305440"/>
                  </a:lnTo>
                  <a:lnTo>
                    <a:pt x="273279" y="309258"/>
                  </a:lnTo>
                  <a:lnTo>
                    <a:pt x="273616" y="313076"/>
                  </a:lnTo>
                  <a:lnTo>
                    <a:pt x="273956" y="316894"/>
                  </a:lnTo>
                  <a:lnTo>
                    <a:pt x="274297" y="320712"/>
                  </a:lnTo>
                  <a:lnTo>
                    <a:pt x="274639" y="324530"/>
                  </a:lnTo>
                  <a:lnTo>
                    <a:pt x="274983" y="328348"/>
                  </a:lnTo>
                  <a:lnTo>
                    <a:pt x="275328" y="332166"/>
                  </a:lnTo>
                  <a:lnTo>
                    <a:pt x="275675" y="335984"/>
                  </a:lnTo>
                  <a:lnTo>
                    <a:pt x="276022" y="339802"/>
                  </a:lnTo>
                  <a:lnTo>
                    <a:pt x="276371" y="343620"/>
                  </a:lnTo>
                  <a:lnTo>
                    <a:pt x="276720" y="347438"/>
                  </a:lnTo>
                  <a:lnTo>
                    <a:pt x="277071" y="351256"/>
                  </a:lnTo>
                  <a:lnTo>
                    <a:pt x="277422" y="355074"/>
                  </a:lnTo>
                  <a:lnTo>
                    <a:pt x="277774" y="358892"/>
                  </a:lnTo>
                  <a:lnTo>
                    <a:pt x="278126" y="362710"/>
                  </a:lnTo>
                  <a:lnTo>
                    <a:pt x="278480" y="366528"/>
                  </a:lnTo>
                  <a:lnTo>
                    <a:pt x="278833" y="370346"/>
                  </a:lnTo>
                  <a:lnTo>
                    <a:pt x="279186" y="374164"/>
                  </a:lnTo>
                  <a:lnTo>
                    <a:pt x="279540" y="377982"/>
                  </a:lnTo>
                  <a:lnTo>
                    <a:pt x="279894" y="381800"/>
                  </a:lnTo>
                  <a:lnTo>
                    <a:pt x="280248" y="385618"/>
                  </a:lnTo>
                  <a:lnTo>
                    <a:pt x="280602" y="389436"/>
                  </a:lnTo>
                  <a:lnTo>
                    <a:pt x="280955" y="393254"/>
                  </a:lnTo>
                  <a:lnTo>
                    <a:pt x="281309" y="397072"/>
                  </a:lnTo>
                  <a:lnTo>
                    <a:pt x="281662" y="400890"/>
                  </a:lnTo>
                  <a:lnTo>
                    <a:pt x="282015" y="404708"/>
                  </a:lnTo>
                  <a:lnTo>
                    <a:pt x="282367" y="408526"/>
                  </a:lnTo>
                  <a:lnTo>
                    <a:pt x="282719" y="412344"/>
                  </a:lnTo>
                  <a:lnTo>
                    <a:pt x="283070" y="416162"/>
                  </a:lnTo>
                  <a:lnTo>
                    <a:pt x="283421" y="419980"/>
                  </a:lnTo>
                  <a:lnTo>
                    <a:pt x="283771" y="423798"/>
                  </a:lnTo>
                  <a:lnTo>
                    <a:pt x="284120" y="427616"/>
                  </a:lnTo>
                  <a:lnTo>
                    <a:pt x="284469" y="431434"/>
                  </a:lnTo>
                  <a:lnTo>
                    <a:pt x="284816" y="435252"/>
                  </a:lnTo>
                  <a:lnTo>
                    <a:pt x="285163" y="439070"/>
                  </a:lnTo>
                  <a:lnTo>
                    <a:pt x="285509" y="442888"/>
                  </a:lnTo>
                  <a:lnTo>
                    <a:pt x="285854" y="446706"/>
                  </a:lnTo>
                  <a:lnTo>
                    <a:pt x="286198" y="450524"/>
                  </a:lnTo>
                  <a:lnTo>
                    <a:pt x="286542" y="454342"/>
                  </a:lnTo>
                  <a:lnTo>
                    <a:pt x="286884" y="458160"/>
                  </a:lnTo>
                  <a:lnTo>
                    <a:pt x="287225" y="461978"/>
                  </a:lnTo>
                  <a:lnTo>
                    <a:pt x="287565" y="465796"/>
                  </a:lnTo>
                  <a:lnTo>
                    <a:pt x="287905" y="469614"/>
                  </a:lnTo>
                  <a:lnTo>
                    <a:pt x="288243" y="473432"/>
                  </a:lnTo>
                  <a:lnTo>
                    <a:pt x="288581" y="477250"/>
                  </a:lnTo>
                  <a:lnTo>
                    <a:pt x="288918" y="481068"/>
                  </a:lnTo>
                  <a:lnTo>
                    <a:pt x="289254" y="484886"/>
                  </a:lnTo>
                  <a:lnTo>
                    <a:pt x="289589" y="488704"/>
                  </a:lnTo>
                  <a:lnTo>
                    <a:pt x="289923" y="492522"/>
                  </a:lnTo>
                  <a:lnTo>
                    <a:pt x="290257" y="496340"/>
                  </a:lnTo>
                  <a:lnTo>
                    <a:pt x="290590" y="500158"/>
                  </a:lnTo>
                  <a:lnTo>
                    <a:pt x="290922" y="503976"/>
                  </a:lnTo>
                  <a:lnTo>
                    <a:pt x="291254" y="507794"/>
                  </a:lnTo>
                  <a:lnTo>
                    <a:pt x="291585" y="511612"/>
                  </a:lnTo>
                  <a:lnTo>
                    <a:pt x="291916" y="515430"/>
                  </a:lnTo>
                  <a:lnTo>
                    <a:pt x="292247" y="519248"/>
                  </a:lnTo>
                  <a:lnTo>
                    <a:pt x="292577" y="523066"/>
                  </a:lnTo>
                  <a:lnTo>
                    <a:pt x="292908" y="526884"/>
                  </a:lnTo>
                  <a:lnTo>
                    <a:pt x="293238" y="530702"/>
                  </a:lnTo>
                  <a:lnTo>
                    <a:pt x="293568" y="534520"/>
                  </a:lnTo>
                  <a:lnTo>
                    <a:pt x="293898" y="538338"/>
                  </a:lnTo>
                  <a:lnTo>
                    <a:pt x="294229" y="542156"/>
                  </a:lnTo>
                  <a:lnTo>
                    <a:pt x="294560" y="545974"/>
                  </a:lnTo>
                  <a:lnTo>
                    <a:pt x="294891" y="549792"/>
                  </a:lnTo>
                  <a:lnTo>
                    <a:pt x="295223" y="553610"/>
                  </a:lnTo>
                  <a:lnTo>
                    <a:pt x="295556" y="557428"/>
                  </a:lnTo>
                  <a:lnTo>
                    <a:pt x="295890" y="561246"/>
                  </a:lnTo>
                  <a:lnTo>
                    <a:pt x="296224" y="565064"/>
                  </a:lnTo>
                  <a:lnTo>
                    <a:pt x="296560" y="568882"/>
                  </a:lnTo>
                  <a:lnTo>
                    <a:pt x="296897" y="572700"/>
                  </a:lnTo>
                  <a:lnTo>
                    <a:pt x="297236" y="576518"/>
                  </a:lnTo>
                  <a:lnTo>
                    <a:pt x="297576" y="580336"/>
                  </a:lnTo>
                  <a:lnTo>
                    <a:pt x="297918" y="584154"/>
                  </a:lnTo>
                  <a:lnTo>
                    <a:pt x="298261" y="587972"/>
                  </a:lnTo>
                  <a:lnTo>
                    <a:pt x="298607" y="591790"/>
                  </a:lnTo>
                  <a:lnTo>
                    <a:pt x="298954" y="595608"/>
                  </a:lnTo>
                  <a:lnTo>
                    <a:pt x="299305" y="599426"/>
                  </a:lnTo>
                  <a:lnTo>
                    <a:pt x="299657" y="603244"/>
                  </a:lnTo>
                  <a:lnTo>
                    <a:pt x="300013" y="607062"/>
                  </a:lnTo>
                  <a:lnTo>
                    <a:pt x="300370" y="610880"/>
                  </a:lnTo>
                  <a:lnTo>
                    <a:pt x="300733" y="614698"/>
                  </a:lnTo>
                  <a:lnTo>
                    <a:pt x="301095" y="618516"/>
                  </a:lnTo>
                  <a:lnTo>
                    <a:pt x="301464" y="622334"/>
                  </a:lnTo>
                  <a:lnTo>
                    <a:pt x="301834" y="626152"/>
                  </a:lnTo>
                  <a:lnTo>
                    <a:pt x="302210" y="629970"/>
                  </a:lnTo>
                  <a:lnTo>
                    <a:pt x="302586" y="633788"/>
                  </a:lnTo>
                  <a:lnTo>
                    <a:pt x="302970" y="637606"/>
                  </a:lnTo>
                  <a:lnTo>
                    <a:pt x="303354" y="641424"/>
                  </a:lnTo>
                  <a:lnTo>
                    <a:pt x="303747" y="645242"/>
                  </a:lnTo>
                  <a:lnTo>
                    <a:pt x="304140" y="649060"/>
                  </a:lnTo>
                  <a:lnTo>
                    <a:pt x="304541" y="652878"/>
                  </a:lnTo>
                  <a:lnTo>
                    <a:pt x="304943" y="656696"/>
                  </a:lnTo>
                  <a:lnTo>
                    <a:pt x="305354" y="660514"/>
                  </a:lnTo>
                  <a:lnTo>
                    <a:pt x="305766" y="664332"/>
                  </a:lnTo>
                  <a:lnTo>
                    <a:pt x="306187" y="668150"/>
                  </a:lnTo>
                  <a:lnTo>
                    <a:pt x="306609" y="671968"/>
                  </a:lnTo>
                  <a:lnTo>
                    <a:pt x="307040" y="675786"/>
                  </a:lnTo>
                  <a:lnTo>
                    <a:pt x="307474" y="679604"/>
                  </a:lnTo>
                  <a:lnTo>
                    <a:pt x="307916" y="683422"/>
                  </a:lnTo>
                  <a:lnTo>
                    <a:pt x="308361" y="687240"/>
                  </a:lnTo>
                  <a:lnTo>
                    <a:pt x="308815" y="691058"/>
                  </a:lnTo>
                  <a:lnTo>
                    <a:pt x="309271" y="694876"/>
                  </a:lnTo>
                  <a:lnTo>
                    <a:pt x="309737" y="698695"/>
                  </a:lnTo>
                  <a:lnTo>
                    <a:pt x="310206" y="702513"/>
                  </a:lnTo>
                  <a:lnTo>
                    <a:pt x="310684" y="706331"/>
                  </a:lnTo>
                  <a:lnTo>
                    <a:pt x="311166" y="710149"/>
                  </a:lnTo>
                  <a:lnTo>
                    <a:pt x="311656" y="713967"/>
                  </a:lnTo>
                  <a:lnTo>
                    <a:pt x="312151" y="717785"/>
                  </a:lnTo>
                  <a:lnTo>
                    <a:pt x="312655" y="721603"/>
                  </a:lnTo>
                  <a:lnTo>
                    <a:pt x="313163" y="725421"/>
                  </a:lnTo>
                  <a:lnTo>
                    <a:pt x="313680" y="729239"/>
                  </a:lnTo>
                  <a:lnTo>
                    <a:pt x="314202" y="733057"/>
                  </a:lnTo>
                  <a:lnTo>
                    <a:pt x="314732" y="736875"/>
                  </a:lnTo>
                  <a:lnTo>
                    <a:pt x="315268" y="740693"/>
                  </a:lnTo>
                  <a:lnTo>
                    <a:pt x="315811" y="744511"/>
                  </a:lnTo>
                  <a:lnTo>
                    <a:pt x="316361" y="748329"/>
                  </a:lnTo>
                  <a:lnTo>
                    <a:pt x="316918" y="752147"/>
                  </a:lnTo>
                  <a:lnTo>
                    <a:pt x="317482" y="755965"/>
                  </a:lnTo>
                  <a:lnTo>
                    <a:pt x="318052" y="759783"/>
                  </a:lnTo>
                  <a:lnTo>
                    <a:pt x="318630" y="763601"/>
                  </a:lnTo>
                  <a:lnTo>
                    <a:pt x="319214" y="767419"/>
                  </a:lnTo>
                  <a:lnTo>
                    <a:pt x="319806" y="771237"/>
                  </a:lnTo>
                  <a:lnTo>
                    <a:pt x="320404" y="775055"/>
                  </a:lnTo>
                  <a:lnTo>
                    <a:pt x="321009" y="778873"/>
                  </a:lnTo>
                  <a:lnTo>
                    <a:pt x="321620" y="782691"/>
                  </a:lnTo>
                  <a:lnTo>
                    <a:pt x="322240" y="786509"/>
                  </a:lnTo>
                  <a:lnTo>
                    <a:pt x="322864" y="790327"/>
                  </a:lnTo>
                  <a:lnTo>
                    <a:pt x="323497" y="794145"/>
                  </a:lnTo>
                  <a:lnTo>
                    <a:pt x="324134" y="797963"/>
                  </a:lnTo>
                  <a:lnTo>
                    <a:pt x="324780" y="801781"/>
                  </a:lnTo>
                  <a:lnTo>
                    <a:pt x="325430" y="805599"/>
                  </a:lnTo>
                  <a:lnTo>
                    <a:pt x="326088" y="809417"/>
                  </a:lnTo>
                  <a:lnTo>
                    <a:pt x="326750" y="813235"/>
                  </a:lnTo>
                  <a:lnTo>
                    <a:pt x="327422" y="817053"/>
                  </a:lnTo>
                  <a:lnTo>
                    <a:pt x="328096" y="820871"/>
                  </a:lnTo>
                  <a:lnTo>
                    <a:pt x="328779" y="824689"/>
                  </a:lnTo>
                  <a:lnTo>
                    <a:pt x="329464" y="828507"/>
                  </a:lnTo>
                  <a:lnTo>
                    <a:pt x="330159" y="832325"/>
                  </a:lnTo>
                  <a:lnTo>
                    <a:pt x="330855" y="836143"/>
                  </a:lnTo>
                  <a:lnTo>
                    <a:pt x="331560" y="839961"/>
                  </a:lnTo>
                  <a:lnTo>
                    <a:pt x="332267" y="843779"/>
                  </a:lnTo>
                  <a:lnTo>
                    <a:pt x="332982" y="847597"/>
                  </a:lnTo>
                  <a:lnTo>
                    <a:pt x="333699" y="851415"/>
                  </a:lnTo>
                  <a:lnTo>
                    <a:pt x="334424" y="855233"/>
                  </a:lnTo>
                  <a:lnTo>
                    <a:pt x="335149" y="859051"/>
                  </a:lnTo>
                  <a:lnTo>
                    <a:pt x="335883" y="862869"/>
                  </a:lnTo>
                  <a:lnTo>
                    <a:pt x="336617" y="866687"/>
                  </a:lnTo>
                  <a:lnTo>
                    <a:pt x="337359" y="870505"/>
                  </a:lnTo>
                  <a:lnTo>
                    <a:pt x="338101" y="874323"/>
                  </a:lnTo>
                  <a:lnTo>
                    <a:pt x="338850" y="878141"/>
                  </a:lnTo>
                  <a:lnTo>
                    <a:pt x="339599" y="881959"/>
                  </a:lnTo>
                  <a:lnTo>
                    <a:pt x="340354" y="885777"/>
                  </a:lnTo>
                  <a:lnTo>
                    <a:pt x="341110" y="889595"/>
                  </a:lnTo>
                  <a:lnTo>
                    <a:pt x="341871" y="893413"/>
                  </a:lnTo>
                  <a:lnTo>
                    <a:pt x="342632" y="897231"/>
                  </a:lnTo>
                  <a:lnTo>
                    <a:pt x="343397" y="901049"/>
                  </a:lnTo>
                  <a:lnTo>
                    <a:pt x="344163" y="904867"/>
                  </a:lnTo>
                  <a:lnTo>
                    <a:pt x="344932" y="908685"/>
                  </a:lnTo>
                  <a:lnTo>
                    <a:pt x="345702" y="912503"/>
                  </a:lnTo>
                  <a:lnTo>
                    <a:pt x="346474" y="916321"/>
                  </a:lnTo>
                  <a:lnTo>
                    <a:pt x="347247" y="920139"/>
                  </a:lnTo>
                  <a:lnTo>
                    <a:pt x="348021" y="923957"/>
                  </a:lnTo>
                  <a:lnTo>
                    <a:pt x="348796" y="927775"/>
                  </a:lnTo>
                  <a:lnTo>
                    <a:pt x="349572" y="931593"/>
                  </a:lnTo>
                  <a:lnTo>
                    <a:pt x="350348" y="935411"/>
                  </a:lnTo>
                  <a:lnTo>
                    <a:pt x="351124" y="939229"/>
                  </a:lnTo>
                  <a:lnTo>
                    <a:pt x="351900" y="943047"/>
                  </a:lnTo>
                  <a:lnTo>
                    <a:pt x="352676" y="946865"/>
                  </a:lnTo>
                  <a:lnTo>
                    <a:pt x="353451" y="950683"/>
                  </a:lnTo>
                  <a:lnTo>
                    <a:pt x="354226" y="954501"/>
                  </a:lnTo>
                  <a:lnTo>
                    <a:pt x="355000" y="958319"/>
                  </a:lnTo>
                  <a:lnTo>
                    <a:pt x="355773" y="962137"/>
                  </a:lnTo>
                  <a:lnTo>
                    <a:pt x="356544" y="965955"/>
                  </a:lnTo>
                  <a:lnTo>
                    <a:pt x="357314" y="969773"/>
                  </a:lnTo>
                  <a:lnTo>
                    <a:pt x="358083" y="973591"/>
                  </a:lnTo>
                  <a:lnTo>
                    <a:pt x="358849" y="977409"/>
                  </a:lnTo>
                  <a:lnTo>
                    <a:pt x="359613" y="981227"/>
                  </a:lnTo>
                  <a:lnTo>
                    <a:pt x="360376" y="985045"/>
                  </a:lnTo>
                  <a:lnTo>
                    <a:pt x="361135" y="988863"/>
                  </a:lnTo>
                  <a:lnTo>
                    <a:pt x="361893" y="992681"/>
                  </a:lnTo>
                  <a:lnTo>
                    <a:pt x="362647" y="996499"/>
                  </a:lnTo>
                  <a:lnTo>
                    <a:pt x="363398" y="1000317"/>
                  </a:lnTo>
                  <a:lnTo>
                    <a:pt x="364146" y="1004135"/>
                  </a:lnTo>
                  <a:lnTo>
                    <a:pt x="364891" y="1007953"/>
                  </a:lnTo>
                  <a:lnTo>
                    <a:pt x="365632" y="1011771"/>
                  </a:lnTo>
                  <a:lnTo>
                    <a:pt x="366371" y="1015589"/>
                  </a:lnTo>
                  <a:lnTo>
                    <a:pt x="367104" y="1019407"/>
                  </a:lnTo>
                  <a:lnTo>
                    <a:pt x="367835" y="1023225"/>
                  </a:lnTo>
                  <a:lnTo>
                    <a:pt x="368561" y="1027043"/>
                  </a:lnTo>
                  <a:lnTo>
                    <a:pt x="369284" y="1030861"/>
                  </a:lnTo>
                  <a:lnTo>
                    <a:pt x="370001" y="1034679"/>
                  </a:lnTo>
                  <a:lnTo>
                    <a:pt x="370715" y="1038497"/>
                  </a:lnTo>
                  <a:lnTo>
                    <a:pt x="371423" y="1042315"/>
                  </a:lnTo>
                  <a:lnTo>
                    <a:pt x="372129" y="1046133"/>
                  </a:lnTo>
                  <a:lnTo>
                    <a:pt x="372828" y="1049951"/>
                  </a:lnTo>
                  <a:lnTo>
                    <a:pt x="373524" y="1053769"/>
                  </a:lnTo>
                  <a:lnTo>
                    <a:pt x="374213" y="1057587"/>
                  </a:lnTo>
                  <a:lnTo>
                    <a:pt x="374900" y="1061405"/>
                  </a:lnTo>
                  <a:lnTo>
                    <a:pt x="375579" y="1065223"/>
                  </a:lnTo>
                  <a:lnTo>
                    <a:pt x="376257" y="1069041"/>
                  </a:lnTo>
                  <a:lnTo>
                    <a:pt x="376925" y="1072859"/>
                  </a:lnTo>
                  <a:lnTo>
                    <a:pt x="377593" y="1076677"/>
                  </a:lnTo>
                  <a:lnTo>
                    <a:pt x="378251" y="1080495"/>
                  </a:lnTo>
                  <a:lnTo>
                    <a:pt x="378909" y="1084313"/>
                  </a:lnTo>
                  <a:lnTo>
                    <a:pt x="379556" y="1088131"/>
                  </a:lnTo>
                  <a:lnTo>
                    <a:pt x="380204" y="1091949"/>
                  </a:lnTo>
                  <a:lnTo>
                    <a:pt x="380841" y="1095767"/>
                  </a:lnTo>
                  <a:lnTo>
                    <a:pt x="381478" y="1099585"/>
                  </a:lnTo>
                  <a:lnTo>
                    <a:pt x="382105" y="1103403"/>
                  </a:lnTo>
                  <a:lnTo>
                    <a:pt x="382731" y="1107221"/>
                  </a:lnTo>
                  <a:lnTo>
                    <a:pt x="383349" y="1111039"/>
                  </a:lnTo>
                  <a:lnTo>
                    <a:pt x="383965" y="1114857"/>
                  </a:lnTo>
                  <a:lnTo>
                    <a:pt x="384572" y="1118675"/>
                  </a:lnTo>
                  <a:lnTo>
                    <a:pt x="385178" y="1122493"/>
                  </a:lnTo>
                  <a:lnTo>
                    <a:pt x="385775" y="1126311"/>
                  </a:lnTo>
                  <a:lnTo>
                    <a:pt x="386371" y="1130129"/>
                  </a:lnTo>
                  <a:lnTo>
                    <a:pt x="386960" y="1133947"/>
                  </a:lnTo>
                  <a:lnTo>
                    <a:pt x="387546" y="1137765"/>
                  </a:lnTo>
                  <a:lnTo>
                    <a:pt x="388125" y="1141583"/>
                  </a:lnTo>
                  <a:lnTo>
                    <a:pt x="388702" y="1145401"/>
                  </a:lnTo>
                  <a:lnTo>
                    <a:pt x="389272" y="1149219"/>
                  </a:lnTo>
                  <a:lnTo>
                    <a:pt x="389840" y="1153037"/>
                  </a:lnTo>
                  <a:lnTo>
                    <a:pt x="390402" y="1156855"/>
                  </a:lnTo>
                  <a:lnTo>
                    <a:pt x="390962" y="1160673"/>
                  </a:lnTo>
                  <a:lnTo>
                    <a:pt x="391516" y="1164491"/>
                  </a:lnTo>
                  <a:lnTo>
                    <a:pt x="392067" y="1168309"/>
                  </a:lnTo>
                  <a:lnTo>
                    <a:pt x="392614" y="1172127"/>
                  </a:lnTo>
                  <a:lnTo>
                    <a:pt x="393158" y="1175945"/>
                  </a:lnTo>
                  <a:lnTo>
                    <a:pt x="393698" y="1179763"/>
                  </a:lnTo>
                  <a:lnTo>
                    <a:pt x="394235" y="1183581"/>
                  </a:lnTo>
                  <a:lnTo>
                    <a:pt x="394768" y="1187399"/>
                  </a:lnTo>
                  <a:lnTo>
                    <a:pt x="395299" y="1191217"/>
                  </a:lnTo>
                  <a:lnTo>
                    <a:pt x="395826" y="1195035"/>
                  </a:lnTo>
                  <a:lnTo>
                    <a:pt x="396352" y="1198853"/>
                  </a:lnTo>
                  <a:lnTo>
                    <a:pt x="396874" y="1202671"/>
                  </a:lnTo>
                  <a:lnTo>
                    <a:pt x="397394" y="1206489"/>
                  </a:lnTo>
                  <a:lnTo>
                    <a:pt x="397912" y="1210307"/>
                  </a:lnTo>
                  <a:lnTo>
                    <a:pt x="398428" y="1214125"/>
                  </a:lnTo>
                  <a:lnTo>
                    <a:pt x="398942" y="1217943"/>
                  </a:lnTo>
                  <a:lnTo>
                    <a:pt x="399454" y="1221761"/>
                  </a:lnTo>
                  <a:lnTo>
                    <a:pt x="399965" y="1225579"/>
                  </a:lnTo>
                  <a:lnTo>
                    <a:pt x="400474" y="1229397"/>
                  </a:lnTo>
                  <a:lnTo>
                    <a:pt x="400983" y="1233215"/>
                  </a:lnTo>
                  <a:lnTo>
                    <a:pt x="401490" y="1237033"/>
                  </a:lnTo>
                  <a:lnTo>
                    <a:pt x="401997" y="1240851"/>
                  </a:lnTo>
                  <a:lnTo>
                    <a:pt x="402502" y="1244669"/>
                  </a:lnTo>
                  <a:lnTo>
                    <a:pt x="403008" y="1248487"/>
                  </a:lnTo>
                  <a:lnTo>
                    <a:pt x="403513" y="1252305"/>
                  </a:lnTo>
                  <a:lnTo>
                    <a:pt x="404018" y="1256123"/>
                  </a:lnTo>
                  <a:lnTo>
                    <a:pt x="404523" y="1259941"/>
                  </a:lnTo>
                  <a:lnTo>
                    <a:pt x="405029" y="1263759"/>
                  </a:lnTo>
                  <a:lnTo>
                    <a:pt x="405535" y="1267577"/>
                  </a:lnTo>
                  <a:lnTo>
                    <a:pt x="406041" y="1271395"/>
                  </a:lnTo>
                  <a:lnTo>
                    <a:pt x="406549" y="1275213"/>
                  </a:lnTo>
                  <a:lnTo>
                    <a:pt x="407057" y="1279031"/>
                  </a:lnTo>
                  <a:lnTo>
                    <a:pt x="407566" y="1282849"/>
                  </a:lnTo>
                  <a:lnTo>
                    <a:pt x="408076" y="1286667"/>
                  </a:lnTo>
                  <a:lnTo>
                    <a:pt x="408589" y="1290485"/>
                  </a:lnTo>
                  <a:lnTo>
                    <a:pt x="409102" y="1294303"/>
                  </a:lnTo>
                  <a:lnTo>
                    <a:pt x="409618" y="1298121"/>
                  </a:lnTo>
                  <a:lnTo>
                    <a:pt x="410135" y="1301939"/>
                  </a:lnTo>
                  <a:lnTo>
                    <a:pt x="410655" y="1305757"/>
                  </a:lnTo>
                  <a:lnTo>
                    <a:pt x="411175" y="1309575"/>
                  </a:lnTo>
                  <a:lnTo>
                    <a:pt x="411700" y="1313393"/>
                  </a:lnTo>
                  <a:lnTo>
                    <a:pt x="412225" y="1317211"/>
                  </a:lnTo>
                  <a:lnTo>
                    <a:pt x="412755" y="1321029"/>
                  </a:lnTo>
                  <a:lnTo>
                    <a:pt x="413285" y="1324847"/>
                  </a:lnTo>
                  <a:lnTo>
                    <a:pt x="413821" y="1328665"/>
                  </a:lnTo>
                  <a:lnTo>
                    <a:pt x="414356" y="1332483"/>
                  </a:lnTo>
                  <a:lnTo>
                    <a:pt x="414898" y="1336301"/>
                  </a:lnTo>
                  <a:lnTo>
                    <a:pt x="415440" y="1340119"/>
                  </a:lnTo>
                  <a:lnTo>
                    <a:pt x="415987" y="1343937"/>
                  </a:lnTo>
                  <a:lnTo>
                    <a:pt x="416535" y="1347755"/>
                  </a:lnTo>
                  <a:lnTo>
                    <a:pt x="417089" y="1351573"/>
                  </a:lnTo>
                  <a:lnTo>
                    <a:pt x="417644" y="1355391"/>
                  </a:lnTo>
                  <a:lnTo>
                    <a:pt x="418204" y="1359209"/>
                  </a:lnTo>
                  <a:lnTo>
                    <a:pt x="418766" y="1363027"/>
                  </a:lnTo>
                  <a:lnTo>
                    <a:pt x="419333" y="1366845"/>
                  </a:lnTo>
                  <a:lnTo>
                    <a:pt x="419901" y="1370663"/>
                  </a:lnTo>
                  <a:lnTo>
                    <a:pt x="420475" y="1374481"/>
                  </a:lnTo>
                  <a:lnTo>
                    <a:pt x="421051" y="1378299"/>
                  </a:lnTo>
                  <a:lnTo>
                    <a:pt x="421632" y="1382117"/>
                  </a:lnTo>
                  <a:lnTo>
                    <a:pt x="422215" y="1385935"/>
                  </a:lnTo>
                  <a:lnTo>
                    <a:pt x="422802" y="1389753"/>
                  </a:lnTo>
                  <a:lnTo>
                    <a:pt x="423392" y="1393571"/>
                  </a:lnTo>
                  <a:lnTo>
                    <a:pt x="423986" y="1397390"/>
                  </a:lnTo>
                  <a:lnTo>
                    <a:pt x="424583" y="1401208"/>
                  </a:lnTo>
                  <a:lnTo>
                    <a:pt x="425183" y="1405026"/>
                  </a:lnTo>
                  <a:lnTo>
                    <a:pt x="425786" y="1408844"/>
                  </a:lnTo>
                  <a:lnTo>
                    <a:pt x="426393" y="1412662"/>
                  </a:lnTo>
                  <a:lnTo>
                    <a:pt x="427002" y="1416480"/>
                  </a:lnTo>
                  <a:lnTo>
                    <a:pt x="427615" y="1420298"/>
                  </a:lnTo>
                  <a:lnTo>
                    <a:pt x="428230" y="1424116"/>
                  </a:lnTo>
                  <a:lnTo>
                    <a:pt x="428848" y="1427934"/>
                  </a:lnTo>
                  <a:lnTo>
                    <a:pt x="429468" y="1431752"/>
                  </a:lnTo>
                  <a:lnTo>
                    <a:pt x="430090" y="1435570"/>
                  </a:lnTo>
                  <a:lnTo>
                    <a:pt x="430715" y="1439388"/>
                  </a:lnTo>
                  <a:lnTo>
                    <a:pt x="431342" y="1443206"/>
                  </a:lnTo>
                  <a:lnTo>
                    <a:pt x="431970" y="1447024"/>
                  </a:lnTo>
                  <a:lnTo>
                    <a:pt x="432600" y="1450842"/>
                  </a:lnTo>
                  <a:lnTo>
                    <a:pt x="433232" y="1454660"/>
                  </a:lnTo>
                  <a:lnTo>
                    <a:pt x="433865" y="1458478"/>
                  </a:lnTo>
                  <a:lnTo>
                    <a:pt x="434499" y="1462296"/>
                  </a:lnTo>
                  <a:lnTo>
                    <a:pt x="435134" y="1466114"/>
                  </a:lnTo>
                  <a:lnTo>
                    <a:pt x="435769" y="1469932"/>
                  </a:lnTo>
                  <a:lnTo>
                    <a:pt x="436404" y="1473750"/>
                  </a:lnTo>
                  <a:lnTo>
                    <a:pt x="437039" y="1477568"/>
                  </a:lnTo>
                  <a:lnTo>
                    <a:pt x="437675" y="1481386"/>
                  </a:lnTo>
                  <a:lnTo>
                    <a:pt x="438309" y="1485204"/>
                  </a:lnTo>
                  <a:lnTo>
                    <a:pt x="438943" y="1489022"/>
                  </a:lnTo>
                  <a:lnTo>
                    <a:pt x="439575" y="1492840"/>
                  </a:lnTo>
                  <a:lnTo>
                    <a:pt x="440206" y="1496658"/>
                  </a:lnTo>
                  <a:lnTo>
                    <a:pt x="440835" y="1500476"/>
                  </a:lnTo>
                  <a:lnTo>
                    <a:pt x="441462" y="1504294"/>
                  </a:lnTo>
                  <a:lnTo>
                    <a:pt x="442086" y="1508112"/>
                  </a:lnTo>
                  <a:lnTo>
                    <a:pt x="442708" y="1511930"/>
                  </a:lnTo>
                  <a:lnTo>
                    <a:pt x="443325" y="1515748"/>
                  </a:lnTo>
                  <a:lnTo>
                    <a:pt x="443941" y="1519566"/>
                  </a:lnTo>
                  <a:lnTo>
                    <a:pt x="444550" y="1523384"/>
                  </a:lnTo>
                  <a:lnTo>
                    <a:pt x="445158" y="1527202"/>
                  </a:lnTo>
                  <a:lnTo>
                    <a:pt x="445757" y="1531020"/>
                  </a:lnTo>
                  <a:lnTo>
                    <a:pt x="446356" y="1534838"/>
                  </a:lnTo>
                  <a:lnTo>
                    <a:pt x="446944" y="1538656"/>
                  </a:lnTo>
                  <a:lnTo>
                    <a:pt x="447531" y="1542474"/>
                  </a:lnTo>
                  <a:lnTo>
                    <a:pt x="448106" y="1546292"/>
                  </a:lnTo>
                  <a:lnTo>
                    <a:pt x="448680" y="1550110"/>
                  </a:lnTo>
                  <a:lnTo>
                    <a:pt x="449241" y="1553928"/>
                  </a:lnTo>
                  <a:lnTo>
                    <a:pt x="449800" y="1557746"/>
                  </a:lnTo>
                  <a:lnTo>
                    <a:pt x="450344" y="1561564"/>
                  </a:lnTo>
                  <a:lnTo>
                    <a:pt x="450886" y="1565382"/>
                  </a:lnTo>
                  <a:lnTo>
                    <a:pt x="451412" y="1569200"/>
                  </a:lnTo>
                  <a:lnTo>
                    <a:pt x="451935" y="1573018"/>
                  </a:lnTo>
                  <a:lnTo>
                    <a:pt x="452441" y="1576836"/>
                  </a:lnTo>
                  <a:lnTo>
                    <a:pt x="452944" y="1580654"/>
                  </a:lnTo>
                  <a:lnTo>
                    <a:pt x="453428" y="1584472"/>
                  </a:lnTo>
                  <a:lnTo>
                    <a:pt x="453908" y="1588290"/>
                  </a:lnTo>
                  <a:lnTo>
                    <a:pt x="454369" y="1592108"/>
                  </a:lnTo>
                  <a:lnTo>
                    <a:pt x="454824" y="1595926"/>
                  </a:lnTo>
                  <a:lnTo>
                    <a:pt x="455260" y="1599744"/>
                  </a:lnTo>
                  <a:lnTo>
                    <a:pt x="455688" y="1603562"/>
                  </a:lnTo>
                  <a:lnTo>
                    <a:pt x="456096" y="1607380"/>
                  </a:lnTo>
                  <a:lnTo>
                    <a:pt x="456495" y="1611198"/>
                  </a:lnTo>
                  <a:lnTo>
                    <a:pt x="456874" y="1615016"/>
                  </a:lnTo>
                  <a:lnTo>
                    <a:pt x="457242" y="1618834"/>
                  </a:lnTo>
                  <a:lnTo>
                    <a:pt x="457590" y="1622652"/>
                  </a:lnTo>
                  <a:lnTo>
                    <a:pt x="457925" y="1626470"/>
                  </a:lnTo>
                  <a:lnTo>
                    <a:pt x="458240" y="1630288"/>
                  </a:lnTo>
                  <a:lnTo>
                    <a:pt x="458540" y="1634106"/>
                  </a:lnTo>
                  <a:lnTo>
                    <a:pt x="458820" y="1637924"/>
                  </a:lnTo>
                  <a:lnTo>
                    <a:pt x="459084" y="1641742"/>
                  </a:lnTo>
                  <a:lnTo>
                    <a:pt x="459326" y="1645560"/>
                  </a:lnTo>
                  <a:lnTo>
                    <a:pt x="459551" y="1649378"/>
                  </a:lnTo>
                  <a:lnTo>
                    <a:pt x="459755" y="1653196"/>
                  </a:lnTo>
                  <a:lnTo>
                    <a:pt x="459939" y="1657014"/>
                  </a:lnTo>
                  <a:lnTo>
                    <a:pt x="460103" y="1660832"/>
                  </a:lnTo>
                  <a:lnTo>
                    <a:pt x="460244" y="1664650"/>
                  </a:lnTo>
                  <a:lnTo>
                    <a:pt x="460366" y="1668468"/>
                  </a:lnTo>
                  <a:lnTo>
                    <a:pt x="460463" y="1672286"/>
                  </a:lnTo>
                  <a:lnTo>
                    <a:pt x="460541" y="1676104"/>
                  </a:lnTo>
                  <a:lnTo>
                    <a:pt x="460591" y="1679922"/>
                  </a:lnTo>
                  <a:lnTo>
                    <a:pt x="460624" y="1683740"/>
                  </a:lnTo>
                  <a:lnTo>
                    <a:pt x="460626" y="1687558"/>
                  </a:lnTo>
                  <a:lnTo>
                    <a:pt x="460612" y="1691376"/>
                  </a:lnTo>
                  <a:lnTo>
                    <a:pt x="460565" y="1695194"/>
                  </a:lnTo>
                  <a:lnTo>
                    <a:pt x="460502" y="1699012"/>
                  </a:lnTo>
                  <a:lnTo>
                    <a:pt x="460404" y="1702830"/>
                  </a:lnTo>
                  <a:lnTo>
                    <a:pt x="460291" y="1706648"/>
                  </a:lnTo>
                  <a:lnTo>
                    <a:pt x="460141" y="1710466"/>
                  </a:lnTo>
                  <a:lnTo>
                    <a:pt x="459977" y="1714284"/>
                  </a:lnTo>
                  <a:lnTo>
                    <a:pt x="459773" y="1718102"/>
                  </a:lnTo>
                  <a:lnTo>
                    <a:pt x="459557" y="1721920"/>
                  </a:lnTo>
                  <a:lnTo>
                    <a:pt x="459298" y="1725738"/>
                  </a:lnTo>
                  <a:lnTo>
                    <a:pt x="459028" y="1729556"/>
                  </a:lnTo>
                  <a:lnTo>
                    <a:pt x="458713" y="1733374"/>
                  </a:lnTo>
                  <a:lnTo>
                    <a:pt x="458389" y="1737192"/>
                  </a:lnTo>
                  <a:lnTo>
                    <a:pt x="458017" y="1741010"/>
                  </a:lnTo>
                  <a:lnTo>
                    <a:pt x="457638" y="1744828"/>
                  </a:lnTo>
                  <a:lnTo>
                    <a:pt x="457208" y="1748646"/>
                  </a:lnTo>
                  <a:lnTo>
                    <a:pt x="456773" y="1752464"/>
                  </a:lnTo>
                  <a:lnTo>
                    <a:pt x="456285" y="1756282"/>
                  </a:lnTo>
                  <a:lnTo>
                    <a:pt x="455793" y="1760100"/>
                  </a:lnTo>
                  <a:lnTo>
                    <a:pt x="455246" y="1763918"/>
                  </a:lnTo>
                  <a:lnTo>
                    <a:pt x="454697" y="1767736"/>
                  </a:lnTo>
                  <a:lnTo>
                    <a:pt x="454090" y="1771554"/>
                  </a:lnTo>
                  <a:lnTo>
                    <a:pt x="453482" y="1775372"/>
                  </a:lnTo>
                  <a:lnTo>
                    <a:pt x="452818" y="1779190"/>
                  </a:lnTo>
                  <a:lnTo>
                    <a:pt x="452150" y="1783008"/>
                  </a:lnTo>
                  <a:lnTo>
                    <a:pt x="451427" y="1786826"/>
                  </a:lnTo>
                  <a:lnTo>
                    <a:pt x="450700" y="1790644"/>
                  </a:lnTo>
                  <a:lnTo>
                    <a:pt x="449920" y="1794462"/>
                  </a:lnTo>
                  <a:lnTo>
                    <a:pt x="449133" y="1798280"/>
                  </a:lnTo>
                  <a:lnTo>
                    <a:pt x="448295" y="1802098"/>
                  </a:lnTo>
                  <a:lnTo>
                    <a:pt x="447448" y="1805916"/>
                  </a:lnTo>
                  <a:lnTo>
                    <a:pt x="446554" y="1809734"/>
                  </a:lnTo>
                  <a:lnTo>
                    <a:pt x="445648" y="1813552"/>
                  </a:lnTo>
                  <a:lnTo>
                    <a:pt x="444697" y="1817370"/>
                  </a:lnTo>
                  <a:lnTo>
                    <a:pt x="443732" y="1821188"/>
                  </a:lnTo>
                  <a:lnTo>
                    <a:pt x="442725" y="1825006"/>
                  </a:lnTo>
                  <a:lnTo>
                    <a:pt x="441703" y="1828824"/>
                  </a:lnTo>
                  <a:lnTo>
                    <a:pt x="440640" y="1832642"/>
                  </a:lnTo>
                  <a:lnTo>
                    <a:pt x="439561" y="1836460"/>
                  </a:lnTo>
                  <a:lnTo>
                    <a:pt x="438444" y="1840278"/>
                  </a:lnTo>
                  <a:lnTo>
                    <a:pt x="437309" y="1844096"/>
                  </a:lnTo>
                  <a:lnTo>
                    <a:pt x="436138" y="1847914"/>
                  </a:lnTo>
                  <a:lnTo>
                    <a:pt x="434949" y="1851732"/>
                  </a:lnTo>
                  <a:lnTo>
                    <a:pt x="433726" y="1855550"/>
                  </a:lnTo>
                  <a:lnTo>
                    <a:pt x="432483" y="1859368"/>
                  </a:lnTo>
                  <a:lnTo>
                    <a:pt x="431209" y="1863186"/>
                  </a:lnTo>
                  <a:lnTo>
                    <a:pt x="429914" y="1867004"/>
                  </a:lnTo>
                  <a:lnTo>
                    <a:pt x="428591" y="1870822"/>
                  </a:lnTo>
                  <a:lnTo>
                    <a:pt x="427246" y="1874640"/>
                  </a:lnTo>
                  <a:lnTo>
                    <a:pt x="425875" y="1878458"/>
                  </a:lnTo>
                  <a:lnTo>
                    <a:pt x="424481" y="1882276"/>
                  </a:lnTo>
                  <a:lnTo>
                    <a:pt x="423064" y="1886094"/>
                  </a:lnTo>
                  <a:lnTo>
                    <a:pt x="421624" y="1889912"/>
                  </a:lnTo>
                  <a:lnTo>
                    <a:pt x="420163" y="1893730"/>
                  </a:lnTo>
                  <a:lnTo>
                    <a:pt x="418677" y="1897548"/>
                  </a:lnTo>
                  <a:lnTo>
                    <a:pt x="417174" y="1901366"/>
                  </a:lnTo>
                  <a:lnTo>
                    <a:pt x="415646" y="1905184"/>
                  </a:lnTo>
                  <a:lnTo>
                    <a:pt x="414102" y="1909002"/>
                  </a:lnTo>
                  <a:lnTo>
                    <a:pt x="412534" y="1912820"/>
                  </a:lnTo>
                  <a:lnTo>
                    <a:pt x="410951" y="1916638"/>
                  </a:lnTo>
                  <a:lnTo>
                    <a:pt x="409345" y="1920456"/>
                  </a:lnTo>
                  <a:lnTo>
                    <a:pt x="407727" y="1924274"/>
                  </a:lnTo>
                  <a:lnTo>
                    <a:pt x="406085" y="1928092"/>
                  </a:lnTo>
                  <a:lnTo>
                    <a:pt x="404433" y="1931910"/>
                  </a:lnTo>
                  <a:lnTo>
                    <a:pt x="402758" y="1935728"/>
                  </a:lnTo>
                  <a:lnTo>
                    <a:pt x="401075" y="1939546"/>
                  </a:lnTo>
                  <a:lnTo>
                    <a:pt x="399370" y="1943364"/>
                  </a:lnTo>
                  <a:lnTo>
                    <a:pt x="397658" y="1947182"/>
                  </a:lnTo>
                  <a:lnTo>
                    <a:pt x="395925" y="195100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52070" y="2022284"/>
              <a:ext cx="377726" cy="0"/>
            </a:xfrm>
            <a:custGeom>
              <a:avLst/>
              <a:pathLst>
                <a:path w="377726" h="0">
                  <a:moveTo>
                    <a:pt x="0" y="0"/>
                  </a:moveTo>
                  <a:lnTo>
                    <a:pt x="377726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22882" y="11211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22882" y="1793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22882" y="15674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22882" y="1347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22882" y="11009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22882" y="17573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22882" y="19673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22882" y="16886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622882" y="2130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622882" y="18441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22882" y="2486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2882" y="638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22882" y="16159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22882" y="25409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22882" y="2520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22882" y="258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22882" y="2383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22882" y="23672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622882" y="19855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622882" y="23652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622882" y="2272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22882" y="2064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22882" y="2211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22882" y="24258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22882" y="22319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22882" y="2506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11075" y="25530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11075" y="259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11075" y="2534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11075" y="2589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11075" y="2399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11075" y="257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11075" y="2593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11075" y="2571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11075" y="25147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11075" y="259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1075" y="2573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11075" y="2571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11075" y="2557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11075" y="25874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111075" y="259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11075" y="25672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111075" y="25934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11075" y="20178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11075" y="2573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111075" y="25106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11075" y="24238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11075" y="25732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111075" y="25571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11075" y="2595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017607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094378" y="2409565"/>
              <a:ext cx="460626" cy="193888"/>
            </a:xfrm>
            <a:custGeom>
              <a:avLst/>
              <a:pathLst>
                <a:path w="460626" h="193888">
                  <a:moveTo>
                    <a:pt x="61117" y="193888"/>
                  </a:moveTo>
                  <a:lnTo>
                    <a:pt x="60876" y="193508"/>
                  </a:lnTo>
                  <a:lnTo>
                    <a:pt x="60635" y="193129"/>
                  </a:lnTo>
                  <a:lnTo>
                    <a:pt x="60412" y="192749"/>
                  </a:lnTo>
                  <a:lnTo>
                    <a:pt x="60189" y="192370"/>
                  </a:lnTo>
                  <a:lnTo>
                    <a:pt x="59966" y="191991"/>
                  </a:lnTo>
                  <a:lnTo>
                    <a:pt x="59754" y="191611"/>
                  </a:lnTo>
                  <a:lnTo>
                    <a:pt x="59548" y="191232"/>
                  </a:lnTo>
                  <a:lnTo>
                    <a:pt x="59343" y="190852"/>
                  </a:lnTo>
                  <a:lnTo>
                    <a:pt x="59142" y="190473"/>
                  </a:lnTo>
                  <a:lnTo>
                    <a:pt x="58954" y="190093"/>
                  </a:lnTo>
                  <a:lnTo>
                    <a:pt x="58766" y="189714"/>
                  </a:lnTo>
                  <a:lnTo>
                    <a:pt x="58578" y="189335"/>
                  </a:lnTo>
                  <a:lnTo>
                    <a:pt x="58406" y="188955"/>
                  </a:lnTo>
                  <a:lnTo>
                    <a:pt x="58235" y="188576"/>
                  </a:lnTo>
                  <a:lnTo>
                    <a:pt x="58064" y="188196"/>
                  </a:lnTo>
                  <a:lnTo>
                    <a:pt x="57903" y="187817"/>
                  </a:lnTo>
                  <a:lnTo>
                    <a:pt x="57749" y="187437"/>
                  </a:lnTo>
                  <a:lnTo>
                    <a:pt x="57596" y="187058"/>
                  </a:lnTo>
                  <a:lnTo>
                    <a:pt x="57445" y="186679"/>
                  </a:lnTo>
                  <a:lnTo>
                    <a:pt x="57309" y="186299"/>
                  </a:lnTo>
                  <a:lnTo>
                    <a:pt x="57172" y="185920"/>
                  </a:lnTo>
                  <a:lnTo>
                    <a:pt x="57035" y="185540"/>
                  </a:lnTo>
                  <a:lnTo>
                    <a:pt x="56912" y="185161"/>
                  </a:lnTo>
                  <a:lnTo>
                    <a:pt x="56792" y="184781"/>
                  </a:lnTo>
                  <a:lnTo>
                    <a:pt x="56672" y="184402"/>
                  </a:lnTo>
                  <a:lnTo>
                    <a:pt x="56560" y="184023"/>
                  </a:lnTo>
                  <a:lnTo>
                    <a:pt x="56456" y="183643"/>
                  </a:lnTo>
                  <a:lnTo>
                    <a:pt x="56352" y="183264"/>
                  </a:lnTo>
                  <a:lnTo>
                    <a:pt x="56251" y="182884"/>
                  </a:lnTo>
                  <a:lnTo>
                    <a:pt x="56163" y="182505"/>
                  </a:lnTo>
                  <a:lnTo>
                    <a:pt x="56075" y="182125"/>
                  </a:lnTo>
                  <a:lnTo>
                    <a:pt x="55987" y="181746"/>
                  </a:lnTo>
                  <a:lnTo>
                    <a:pt x="55912" y="181367"/>
                  </a:lnTo>
                  <a:lnTo>
                    <a:pt x="55840" y="180987"/>
                  </a:lnTo>
                  <a:lnTo>
                    <a:pt x="55767" y="180608"/>
                  </a:lnTo>
                  <a:lnTo>
                    <a:pt x="55702" y="180228"/>
                  </a:lnTo>
                  <a:lnTo>
                    <a:pt x="55645" y="179849"/>
                  </a:lnTo>
                  <a:lnTo>
                    <a:pt x="55588" y="179469"/>
                  </a:lnTo>
                  <a:lnTo>
                    <a:pt x="55532" y="179090"/>
                  </a:lnTo>
                  <a:lnTo>
                    <a:pt x="55490" y="178711"/>
                  </a:lnTo>
                  <a:lnTo>
                    <a:pt x="55448" y="178331"/>
                  </a:lnTo>
                  <a:lnTo>
                    <a:pt x="55406" y="177952"/>
                  </a:lnTo>
                  <a:lnTo>
                    <a:pt x="55374" y="177572"/>
                  </a:lnTo>
                  <a:lnTo>
                    <a:pt x="55346" y="177193"/>
                  </a:lnTo>
                  <a:lnTo>
                    <a:pt x="55318" y="176813"/>
                  </a:lnTo>
                  <a:lnTo>
                    <a:pt x="55295" y="176434"/>
                  </a:lnTo>
                  <a:lnTo>
                    <a:pt x="55281" y="176055"/>
                  </a:lnTo>
                  <a:lnTo>
                    <a:pt x="55267" y="175675"/>
                  </a:lnTo>
                  <a:lnTo>
                    <a:pt x="55253" y="175296"/>
                  </a:lnTo>
                  <a:lnTo>
                    <a:pt x="55253" y="174916"/>
                  </a:lnTo>
                  <a:lnTo>
                    <a:pt x="55252" y="174537"/>
                  </a:lnTo>
                  <a:lnTo>
                    <a:pt x="55251" y="174157"/>
                  </a:lnTo>
                  <a:lnTo>
                    <a:pt x="55259" y="173778"/>
                  </a:lnTo>
                  <a:lnTo>
                    <a:pt x="55271" y="173399"/>
                  </a:lnTo>
                  <a:lnTo>
                    <a:pt x="55283" y="173019"/>
                  </a:lnTo>
                  <a:lnTo>
                    <a:pt x="55299" y="172640"/>
                  </a:lnTo>
                  <a:lnTo>
                    <a:pt x="55323" y="172260"/>
                  </a:lnTo>
                  <a:lnTo>
                    <a:pt x="55347" y="171881"/>
                  </a:lnTo>
                  <a:lnTo>
                    <a:pt x="55371" y="171501"/>
                  </a:lnTo>
                  <a:lnTo>
                    <a:pt x="55406" y="171122"/>
                  </a:lnTo>
                  <a:lnTo>
                    <a:pt x="55442" y="170743"/>
                  </a:lnTo>
                  <a:lnTo>
                    <a:pt x="55478" y="170363"/>
                  </a:lnTo>
                  <a:lnTo>
                    <a:pt x="55520" y="169984"/>
                  </a:lnTo>
                  <a:lnTo>
                    <a:pt x="55567" y="169604"/>
                  </a:lnTo>
                  <a:lnTo>
                    <a:pt x="55613" y="169225"/>
                  </a:lnTo>
                  <a:lnTo>
                    <a:pt x="55662" y="168845"/>
                  </a:lnTo>
                  <a:lnTo>
                    <a:pt x="55719" y="168466"/>
                  </a:lnTo>
                  <a:lnTo>
                    <a:pt x="55776" y="168087"/>
                  </a:lnTo>
                  <a:lnTo>
                    <a:pt x="55833" y="167707"/>
                  </a:lnTo>
                  <a:lnTo>
                    <a:pt x="55898" y="167328"/>
                  </a:lnTo>
                  <a:lnTo>
                    <a:pt x="55964" y="166948"/>
                  </a:lnTo>
                  <a:lnTo>
                    <a:pt x="56031" y="166569"/>
                  </a:lnTo>
                  <a:lnTo>
                    <a:pt x="56101" y="166189"/>
                  </a:lnTo>
                  <a:lnTo>
                    <a:pt x="56177" y="165810"/>
                  </a:lnTo>
                  <a:lnTo>
                    <a:pt x="56252" y="165431"/>
                  </a:lnTo>
                  <a:lnTo>
                    <a:pt x="56328" y="165051"/>
                  </a:lnTo>
                  <a:lnTo>
                    <a:pt x="56411" y="164672"/>
                  </a:lnTo>
                  <a:lnTo>
                    <a:pt x="56495" y="164292"/>
                  </a:lnTo>
                  <a:lnTo>
                    <a:pt x="56578" y="163913"/>
                  </a:lnTo>
                  <a:lnTo>
                    <a:pt x="56667" y="163533"/>
                  </a:lnTo>
                  <a:lnTo>
                    <a:pt x="56758" y="163154"/>
                  </a:lnTo>
                  <a:lnTo>
                    <a:pt x="56848" y="162775"/>
                  </a:lnTo>
                  <a:lnTo>
                    <a:pt x="56942" y="162395"/>
                  </a:lnTo>
                  <a:lnTo>
                    <a:pt x="57039" y="162016"/>
                  </a:lnTo>
                  <a:lnTo>
                    <a:pt x="57136" y="161636"/>
                  </a:lnTo>
                  <a:lnTo>
                    <a:pt x="57233" y="161257"/>
                  </a:lnTo>
                  <a:lnTo>
                    <a:pt x="57336" y="160877"/>
                  </a:lnTo>
                  <a:lnTo>
                    <a:pt x="57439" y="160498"/>
                  </a:lnTo>
                  <a:lnTo>
                    <a:pt x="57542" y="160119"/>
                  </a:lnTo>
                  <a:lnTo>
                    <a:pt x="57649" y="159739"/>
                  </a:lnTo>
                  <a:lnTo>
                    <a:pt x="57757" y="159360"/>
                  </a:lnTo>
                  <a:lnTo>
                    <a:pt x="57865" y="158980"/>
                  </a:lnTo>
                  <a:lnTo>
                    <a:pt x="57974" y="158601"/>
                  </a:lnTo>
                  <a:lnTo>
                    <a:pt x="58086" y="158221"/>
                  </a:lnTo>
                  <a:lnTo>
                    <a:pt x="58198" y="157842"/>
                  </a:lnTo>
                  <a:lnTo>
                    <a:pt x="58310" y="157463"/>
                  </a:lnTo>
                  <a:lnTo>
                    <a:pt x="58426" y="157083"/>
                  </a:lnTo>
                  <a:lnTo>
                    <a:pt x="58541" y="156704"/>
                  </a:lnTo>
                  <a:lnTo>
                    <a:pt x="58656" y="156324"/>
                  </a:lnTo>
                  <a:lnTo>
                    <a:pt x="58773" y="155945"/>
                  </a:lnTo>
                  <a:lnTo>
                    <a:pt x="58891" y="155565"/>
                  </a:lnTo>
                  <a:lnTo>
                    <a:pt x="59009" y="155186"/>
                  </a:lnTo>
                  <a:lnTo>
                    <a:pt x="59128" y="154807"/>
                  </a:lnTo>
                  <a:lnTo>
                    <a:pt x="59248" y="154427"/>
                  </a:lnTo>
                  <a:lnTo>
                    <a:pt x="59367" y="154048"/>
                  </a:lnTo>
                  <a:lnTo>
                    <a:pt x="59487" y="153668"/>
                  </a:lnTo>
                  <a:lnTo>
                    <a:pt x="59607" y="153289"/>
                  </a:lnTo>
                  <a:lnTo>
                    <a:pt x="59728" y="152909"/>
                  </a:lnTo>
                  <a:lnTo>
                    <a:pt x="59849" y="152530"/>
                  </a:lnTo>
                  <a:lnTo>
                    <a:pt x="59969" y="152151"/>
                  </a:lnTo>
                  <a:lnTo>
                    <a:pt x="60090" y="151771"/>
                  </a:lnTo>
                  <a:lnTo>
                    <a:pt x="60210" y="151392"/>
                  </a:lnTo>
                  <a:lnTo>
                    <a:pt x="60331" y="151012"/>
                  </a:lnTo>
                  <a:lnTo>
                    <a:pt x="60451" y="150633"/>
                  </a:lnTo>
                  <a:lnTo>
                    <a:pt x="60571" y="150253"/>
                  </a:lnTo>
                  <a:lnTo>
                    <a:pt x="60691" y="149874"/>
                  </a:lnTo>
                  <a:lnTo>
                    <a:pt x="60809" y="149495"/>
                  </a:lnTo>
                  <a:lnTo>
                    <a:pt x="60927" y="149115"/>
                  </a:lnTo>
                  <a:lnTo>
                    <a:pt x="61046" y="148736"/>
                  </a:lnTo>
                  <a:lnTo>
                    <a:pt x="61163" y="148356"/>
                  </a:lnTo>
                  <a:lnTo>
                    <a:pt x="61279" y="147977"/>
                  </a:lnTo>
                  <a:lnTo>
                    <a:pt x="61395" y="147597"/>
                  </a:lnTo>
                  <a:lnTo>
                    <a:pt x="61510" y="147218"/>
                  </a:lnTo>
                  <a:lnTo>
                    <a:pt x="61623" y="146839"/>
                  </a:lnTo>
                  <a:lnTo>
                    <a:pt x="61736" y="146459"/>
                  </a:lnTo>
                  <a:lnTo>
                    <a:pt x="61849" y="146080"/>
                  </a:lnTo>
                  <a:lnTo>
                    <a:pt x="61958" y="145700"/>
                  </a:lnTo>
                  <a:lnTo>
                    <a:pt x="62067" y="145321"/>
                  </a:lnTo>
                  <a:lnTo>
                    <a:pt x="62176" y="144941"/>
                  </a:lnTo>
                  <a:lnTo>
                    <a:pt x="62283" y="144562"/>
                  </a:lnTo>
                  <a:lnTo>
                    <a:pt x="62387" y="144183"/>
                  </a:lnTo>
                  <a:lnTo>
                    <a:pt x="62491" y="143803"/>
                  </a:lnTo>
                  <a:lnTo>
                    <a:pt x="62594" y="143424"/>
                  </a:lnTo>
                  <a:lnTo>
                    <a:pt x="62693" y="143044"/>
                  </a:lnTo>
                  <a:lnTo>
                    <a:pt x="62791" y="142665"/>
                  </a:lnTo>
                  <a:lnTo>
                    <a:pt x="62890" y="142285"/>
                  </a:lnTo>
                  <a:lnTo>
                    <a:pt x="62984" y="141906"/>
                  </a:lnTo>
                  <a:lnTo>
                    <a:pt x="63076" y="141527"/>
                  </a:lnTo>
                  <a:lnTo>
                    <a:pt x="63169" y="141147"/>
                  </a:lnTo>
                  <a:lnTo>
                    <a:pt x="63259" y="140768"/>
                  </a:lnTo>
                  <a:lnTo>
                    <a:pt x="63344" y="140388"/>
                  </a:lnTo>
                  <a:lnTo>
                    <a:pt x="63429" y="140009"/>
                  </a:lnTo>
                  <a:lnTo>
                    <a:pt x="63515" y="139629"/>
                  </a:lnTo>
                  <a:lnTo>
                    <a:pt x="63592" y="139250"/>
                  </a:lnTo>
                  <a:lnTo>
                    <a:pt x="63670" y="138871"/>
                  </a:lnTo>
                  <a:lnTo>
                    <a:pt x="63748" y="138491"/>
                  </a:lnTo>
                  <a:lnTo>
                    <a:pt x="63820" y="138112"/>
                  </a:lnTo>
                  <a:lnTo>
                    <a:pt x="63889" y="137732"/>
                  </a:lnTo>
                  <a:lnTo>
                    <a:pt x="63958" y="137353"/>
                  </a:lnTo>
                  <a:lnTo>
                    <a:pt x="64025" y="136973"/>
                  </a:lnTo>
                  <a:lnTo>
                    <a:pt x="64086" y="136594"/>
                  </a:lnTo>
                  <a:lnTo>
                    <a:pt x="64146" y="136215"/>
                  </a:lnTo>
                  <a:lnTo>
                    <a:pt x="64206" y="135835"/>
                  </a:lnTo>
                  <a:lnTo>
                    <a:pt x="64258" y="135456"/>
                  </a:lnTo>
                  <a:lnTo>
                    <a:pt x="64308" y="135076"/>
                  </a:lnTo>
                  <a:lnTo>
                    <a:pt x="64359" y="134697"/>
                  </a:lnTo>
                  <a:lnTo>
                    <a:pt x="64404" y="134317"/>
                  </a:lnTo>
                  <a:lnTo>
                    <a:pt x="64444" y="133938"/>
                  </a:lnTo>
                  <a:lnTo>
                    <a:pt x="64485" y="133559"/>
                  </a:lnTo>
                  <a:lnTo>
                    <a:pt x="64523" y="133179"/>
                  </a:lnTo>
                  <a:lnTo>
                    <a:pt x="64552" y="132800"/>
                  </a:lnTo>
                  <a:lnTo>
                    <a:pt x="64582" y="132420"/>
                  </a:lnTo>
                  <a:lnTo>
                    <a:pt x="64612" y="132041"/>
                  </a:lnTo>
                  <a:lnTo>
                    <a:pt x="64632" y="131661"/>
                  </a:lnTo>
                  <a:lnTo>
                    <a:pt x="64650" y="131282"/>
                  </a:lnTo>
                  <a:lnTo>
                    <a:pt x="64668" y="130903"/>
                  </a:lnTo>
                  <a:lnTo>
                    <a:pt x="64681" y="130523"/>
                  </a:lnTo>
                  <a:lnTo>
                    <a:pt x="64687" y="130144"/>
                  </a:lnTo>
                  <a:lnTo>
                    <a:pt x="64693" y="129764"/>
                  </a:lnTo>
                  <a:lnTo>
                    <a:pt x="64698" y="129385"/>
                  </a:lnTo>
                  <a:lnTo>
                    <a:pt x="64692" y="129005"/>
                  </a:lnTo>
                  <a:lnTo>
                    <a:pt x="64686" y="128626"/>
                  </a:lnTo>
                  <a:lnTo>
                    <a:pt x="64680" y="128247"/>
                  </a:lnTo>
                  <a:lnTo>
                    <a:pt x="64665" y="127867"/>
                  </a:lnTo>
                  <a:lnTo>
                    <a:pt x="64646" y="127488"/>
                  </a:lnTo>
                  <a:lnTo>
                    <a:pt x="64627" y="127108"/>
                  </a:lnTo>
                  <a:lnTo>
                    <a:pt x="64603" y="126729"/>
                  </a:lnTo>
                  <a:lnTo>
                    <a:pt x="64571" y="126349"/>
                  </a:lnTo>
                  <a:lnTo>
                    <a:pt x="64540" y="125970"/>
                  </a:lnTo>
                  <a:lnTo>
                    <a:pt x="64507" y="125591"/>
                  </a:lnTo>
                  <a:lnTo>
                    <a:pt x="64462" y="125211"/>
                  </a:lnTo>
                  <a:lnTo>
                    <a:pt x="64416" y="124832"/>
                  </a:lnTo>
                  <a:lnTo>
                    <a:pt x="64371" y="124452"/>
                  </a:lnTo>
                  <a:lnTo>
                    <a:pt x="64316" y="124073"/>
                  </a:lnTo>
                  <a:lnTo>
                    <a:pt x="64257" y="123693"/>
                  </a:lnTo>
                  <a:lnTo>
                    <a:pt x="64198" y="123314"/>
                  </a:lnTo>
                  <a:lnTo>
                    <a:pt x="64134" y="122935"/>
                  </a:lnTo>
                  <a:lnTo>
                    <a:pt x="64060" y="122555"/>
                  </a:lnTo>
                  <a:lnTo>
                    <a:pt x="63987" y="122176"/>
                  </a:lnTo>
                  <a:lnTo>
                    <a:pt x="63914" y="121796"/>
                  </a:lnTo>
                  <a:lnTo>
                    <a:pt x="63826" y="121417"/>
                  </a:lnTo>
                  <a:lnTo>
                    <a:pt x="63739" y="121037"/>
                  </a:lnTo>
                  <a:lnTo>
                    <a:pt x="63651" y="120658"/>
                  </a:lnTo>
                  <a:lnTo>
                    <a:pt x="63554" y="120279"/>
                  </a:lnTo>
                  <a:lnTo>
                    <a:pt x="63452" y="119899"/>
                  </a:lnTo>
                  <a:lnTo>
                    <a:pt x="63350" y="119520"/>
                  </a:lnTo>
                  <a:lnTo>
                    <a:pt x="63244" y="119140"/>
                  </a:lnTo>
                  <a:lnTo>
                    <a:pt x="63127" y="118761"/>
                  </a:lnTo>
                  <a:lnTo>
                    <a:pt x="63010" y="118381"/>
                  </a:lnTo>
                  <a:lnTo>
                    <a:pt x="62893" y="118002"/>
                  </a:lnTo>
                  <a:lnTo>
                    <a:pt x="62763" y="117623"/>
                  </a:lnTo>
                  <a:lnTo>
                    <a:pt x="62631" y="117243"/>
                  </a:lnTo>
                  <a:lnTo>
                    <a:pt x="62499" y="116864"/>
                  </a:lnTo>
                  <a:lnTo>
                    <a:pt x="62359" y="116484"/>
                  </a:lnTo>
                  <a:lnTo>
                    <a:pt x="62213" y="116105"/>
                  </a:lnTo>
                  <a:lnTo>
                    <a:pt x="62066" y="115725"/>
                  </a:lnTo>
                  <a:lnTo>
                    <a:pt x="61917" y="115346"/>
                  </a:lnTo>
                  <a:lnTo>
                    <a:pt x="61755" y="114967"/>
                  </a:lnTo>
                  <a:lnTo>
                    <a:pt x="61593" y="114587"/>
                  </a:lnTo>
                  <a:lnTo>
                    <a:pt x="61432" y="114208"/>
                  </a:lnTo>
                  <a:lnTo>
                    <a:pt x="61258" y="113828"/>
                  </a:lnTo>
                  <a:lnTo>
                    <a:pt x="61081" y="113449"/>
                  </a:lnTo>
                  <a:lnTo>
                    <a:pt x="60905" y="113069"/>
                  </a:lnTo>
                  <a:lnTo>
                    <a:pt x="60721" y="112690"/>
                  </a:lnTo>
                  <a:lnTo>
                    <a:pt x="60530" y="112311"/>
                  </a:lnTo>
                  <a:lnTo>
                    <a:pt x="60339" y="111931"/>
                  </a:lnTo>
                  <a:lnTo>
                    <a:pt x="60146" y="111552"/>
                  </a:lnTo>
                  <a:lnTo>
                    <a:pt x="59940" y="111172"/>
                  </a:lnTo>
                  <a:lnTo>
                    <a:pt x="59733" y="110793"/>
                  </a:lnTo>
                  <a:lnTo>
                    <a:pt x="59527" y="110413"/>
                  </a:lnTo>
                  <a:lnTo>
                    <a:pt x="59310" y="110034"/>
                  </a:lnTo>
                  <a:lnTo>
                    <a:pt x="59089" y="109655"/>
                  </a:lnTo>
                  <a:lnTo>
                    <a:pt x="58869" y="109275"/>
                  </a:lnTo>
                  <a:lnTo>
                    <a:pt x="58642" y="108896"/>
                  </a:lnTo>
                  <a:lnTo>
                    <a:pt x="58407" y="108516"/>
                  </a:lnTo>
                  <a:lnTo>
                    <a:pt x="58172" y="108137"/>
                  </a:lnTo>
                  <a:lnTo>
                    <a:pt x="57936" y="107757"/>
                  </a:lnTo>
                  <a:lnTo>
                    <a:pt x="57687" y="107378"/>
                  </a:lnTo>
                  <a:lnTo>
                    <a:pt x="57438" y="106999"/>
                  </a:lnTo>
                  <a:lnTo>
                    <a:pt x="57188" y="106619"/>
                  </a:lnTo>
                  <a:lnTo>
                    <a:pt x="56930" y="106240"/>
                  </a:lnTo>
                  <a:lnTo>
                    <a:pt x="56666" y="105860"/>
                  </a:lnTo>
                  <a:lnTo>
                    <a:pt x="56403" y="105481"/>
                  </a:lnTo>
                  <a:lnTo>
                    <a:pt x="56136" y="105101"/>
                  </a:lnTo>
                  <a:lnTo>
                    <a:pt x="55859" y="104722"/>
                  </a:lnTo>
                  <a:lnTo>
                    <a:pt x="55582" y="104343"/>
                  </a:lnTo>
                  <a:lnTo>
                    <a:pt x="55305" y="103963"/>
                  </a:lnTo>
                  <a:lnTo>
                    <a:pt x="55015" y="103584"/>
                  </a:lnTo>
                  <a:lnTo>
                    <a:pt x="54725" y="103204"/>
                  </a:lnTo>
                  <a:lnTo>
                    <a:pt x="54435" y="102825"/>
                  </a:lnTo>
                  <a:lnTo>
                    <a:pt x="54137" y="102445"/>
                  </a:lnTo>
                  <a:lnTo>
                    <a:pt x="53834" y="102066"/>
                  </a:lnTo>
                  <a:lnTo>
                    <a:pt x="53531" y="101687"/>
                  </a:lnTo>
                  <a:lnTo>
                    <a:pt x="53225" y="101307"/>
                  </a:lnTo>
                  <a:lnTo>
                    <a:pt x="52910" y="100928"/>
                  </a:lnTo>
                  <a:lnTo>
                    <a:pt x="52595" y="100548"/>
                  </a:lnTo>
                  <a:lnTo>
                    <a:pt x="52279" y="100169"/>
                  </a:lnTo>
                  <a:lnTo>
                    <a:pt x="51953" y="99789"/>
                  </a:lnTo>
                  <a:lnTo>
                    <a:pt x="51626" y="99410"/>
                  </a:lnTo>
                  <a:lnTo>
                    <a:pt x="51299" y="99030"/>
                  </a:lnTo>
                  <a:lnTo>
                    <a:pt x="50965" y="98651"/>
                  </a:lnTo>
                  <a:lnTo>
                    <a:pt x="50626" y="98272"/>
                  </a:lnTo>
                  <a:lnTo>
                    <a:pt x="50288" y="97892"/>
                  </a:lnTo>
                  <a:lnTo>
                    <a:pt x="49947" y="97513"/>
                  </a:lnTo>
                  <a:lnTo>
                    <a:pt x="49597" y="97133"/>
                  </a:lnTo>
                  <a:lnTo>
                    <a:pt x="49247" y="96754"/>
                  </a:lnTo>
                  <a:lnTo>
                    <a:pt x="48898" y="96374"/>
                  </a:lnTo>
                  <a:lnTo>
                    <a:pt x="48540" y="95995"/>
                  </a:lnTo>
                  <a:lnTo>
                    <a:pt x="48180" y="95616"/>
                  </a:lnTo>
                  <a:lnTo>
                    <a:pt x="47819" y="95236"/>
                  </a:lnTo>
                  <a:lnTo>
                    <a:pt x="47455" y="94857"/>
                  </a:lnTo>
                  <a:lnTo>
                    <a:pt x="47085" y="94477"/>
                  </a:lnTo>
                  <a:lnTo>
                    <a:pt x="46715" y="94098"/>
                  </a:lnTo>
                  <a:lnTo>
                    <a:pt x="46345" y="93718"/>
                  </a:lnTo>
                  <a:lnTo>
                    <a:pt x="45966" y="93339"/>
                  </a:lnTo>
                  <a:lnTo>
                    <a:pt x="45587" y="92960"/>
                  </a:lnTo>
                  <a:lnTo>
                    <a:pt x="45208" y="92580"/>
                  </a:lnTo>
                  <a:lnTo>
                    <a:pt x="44823" y="92201"/>
                  </a:lnTo>
                  <a:lnTo>
                    <a:pt x="44436" y="91821"/>
                  </a:lnTo>
                  <a:lnTo>
                    <a:pt x="44048" y="91442"/>
                  </a:lnTo>
                  <a:lnTo>
                    <a:pt x="43658" y="91062"/>
                  </a:lnTo>
                  <a:lnTo>
                    <a:pt x="43263" y="90683"/>
                  </a:lnTo>
                  <a:lnTo>
                    <a:pt x="42868" y="90304"/>
                  </a:lnTo>
                  <a:lnTo>
                    <a:pt x="42473" y="89924"/>
                  </a:lnTo>
                  <a:lnTo>
                    <a:pt x="42071" y="89545"/>
                  </a:lnTo>
                  <a:lnTo>
                    <a:pt x="41669" y="89165"/>
                  </a:lnTo>
                  <a:lnTo>
                    <a:pt x="41267" y="88786"/>
                  </a:lnTo>
                  <a:lnTo>
                    <a:pt x="40861" y="88406"/>
                  </a:lnTo>
                  <a:lnTo>
                    <a:pt x="40452" y="88027"/>
                  </a:lnTo>
                  <a:lnTo>
                    <a:pt x="40044" y="87648"/>
                  </a:lnTo>
                  <a:lnTo>
                    <a:pt x="39634" y="87268"/>
                  </a:lnTo>
                  <a:lnTo>
                    <a:pt x="39220" y="86889"/>
                  </a:lnTo>
                  <a:lnTo>
                    <a:pt x="38807" y="86509"/>
                  </a:lnTo>
                  <a:lnTo>
                    <a:pt x="38393" y="86130"/>
                  </a:lnTo>
                  <a:lnTo>
                    <a:pt x="37975" y="85750"/>
                  </a:lnTo>
                  <a:lnTo>
                    <a:pt x="37556" y="85371"/>
                  </a:lnTo>
                  <a:lnTo>
                    <a:pt x="37138" y="84992"/>
                  </a:lnTo>
                  <a:lnTo>
                    <a:pt x="36717" y="84612"/>
                  </a:lnTo>
                  <a:lnTo>
                    <a:pt x="36295" y="84233"/>
                  </a:lnTo>
                  <a:lnTo>
                    <a:pt x="35872" y="83853"/>
                  </a:lnTo>
                  <a:lnTo>
                    <a:pt x="35449" y="83474"/>
                  </a:lnTo>
                  <a:lnTo>
                    <a:pt x="35024" y="83094"/>
                  </a:lnTo>
                  <a:lnTo>
                    <a:pt x="34599" y="82715"/>
                  </a:lnTo>
                  <a:lnTo>
                    <a:pt x="34173" y="82336"/>
                  </a:lnTo>
                  <a:lnTo>
                    <a:pt x="33746" y="81956"/>
                  </a:lnTo>
                  <a:lnTo>
                    <a:pt x="33318" y="81577"/>
                  </a:lnTo>
                  <a:lnTo>
                    <a:pt x="32891" y="81197"/>
                  </a:lnTo>
                  <a:lnTo>
                    <a:pt x="32463" y="80818"/>
                  </a:lnTo>
                  <a:lnTo>
                    <a:pt x="32034" y="80438"/>
                  </a:lnTo>
                  <a:lnTo>
                    <a:pt x="31605" y="80059"/>
                  </a:lnTo>
                  <a:lnTo>
                    <a:pt x="31176" y="79680"/>
                  </a:lnTo>
                  <a:lnTo>
                    <a:pt x="30747" y="79300"/>
                  </a:lnTo>
                  <a:lnTo>
                    <a:pt x="30317" y="78921"/>
                  </a:lnTo>
                  <a:lnTo>
                    <a:pt x="29888" y="78541"/>
                  </a:lnTo>
                  <a:lnTo>
                    <a:pt x="29459" y="78162"/>
                  </a:lnTo>
                  <a:lnTo>
                    <a:pt x="29030" y="77782"/>
                  </a:lnTo>
                  <a:lnTo>
                    <a:pt x="28601" y="77403"/>
                  </a:lnTo>
                  <a:lnTo>
                    <a:pt x="28173" y="77024"/>
                  </a:lnTo>
                  <a:lnTo>
                    <a:pt x="27745" y="76644"/>
                  </a:lnTo>
                  <a:lnTo>
                    <a:pt x="27317" y="76265"/>
                  </a:lnTo>
                  <a:lnTo>
                    <a:pt x="26890" y="75885"/>
                  </a:lnTo>
                  <a:lnTo>
                    <a:pt x="26465" y="75506"/>
                  </a:lnTo>
                  <a:lnTo>
                    <a:pt x="26039" y="75126"/>
                  </a:lnTo>
                  <a:lnTo>
                    <a:pt x="25614" y="74747"/>
                  </a:lnTo>
                  <a:lnTo>
                    <a:pt x="25191" y="74368"/>
                  </a:lnTo>
                  <a:lnTo>
                    <a:pt x="24768" y="73988"/>
                  </a:lnTo>
                  <a:lnTo>
                    <a:pt x="24346" y="73609"/>
                  </a:lnTo>
                  <a:lnTo>
                    <a:pt x="23925" y="73229"/>
                  </a:lnTo>
                  <a:lnTo>
                    <a:pt x="23507" y="72850"/>
                  </a:lnTo>
                  <a:lnTo>
                    <a:pt x="23088" y="72470"/>
                  </a:lnTo>
                  <a:lnTo>
                    <a:pt x="22670" y="72091"/>
                  </a:lnTo>
                  <a:lnTo>
                    <a:pt x="22257" y="71712"/>
                  </a:lnTo>
                  <a:lnTo>
                    <a:pt x="21843" y="71332"/>
                  </a:lnTo>
                  <a:lnTo>
                    <a:pt x="21430" y="70953"/>
                  </a:lnTo>
                  <a:lnTo>
                    <a:pt x="21020" y="70573"/>
                  </a:lnTo>
                  <a:lnTo>
                    <a:pt x="20613" y="70194"/>
                  </a:lnTo>
                  <a:lnTo>
                    <a:pt x="20205" y="69814"/>
                  </a:lnTo>
                  <a:lnTo>
                    <a:pt x="19800" y="69435"/>
                  </a:lnTo>
                  <a:lnTo>
                    <a:pt x="19399" y="69056"/>
                  </a:lnTo>
                  <a:lnTo>
                    <a:pt x="18998" y="68676"/>
                  </a:lnTo>
                  <a:lnTo>
                    <a:pt x="18597" y="68297"/>
                  </a:lnTo>
                  <a:lnTo>
                    <a:pt x="18203" y="67917"/>
                  </a:lnTo>
                  <a:lnTo>
                    <a:pt x="17810" y="67538"/>
                  </a:lnTo>
                  <a:lnTo>
                    <a:pt x="17416" y="67158"/>
                  </a:lnTo>
                  <a:lnTo>
                    <a:pt x="17028" y="66779"/>
                  </a:lnTo>
                  <a:lnTo>
                    <a:pt x="16643" y="66400"/>
                  </a:lnTo>
                  <a:lnTo>
                    <a:pt x="16258" y="66020"/>
                  </a:lnTo>
                  <a:lnTo>
                    <a:pt x="15876" y="65641"/>
                  </a:lnTo>
                  <a:lnTo>
                    <a:pt x="15500" y="65261"/>
                  </a:lnTo>
                  <a:lnTo>
                    <a:pt x="15125" y="64882"/>
                  </a:lnTo>
                  <a:lnTo>
                    <a:pt x="14749" y="64502"/>
                  </a:lnTo>
                  <a:lnTo>
                    <a:pt x="14383" y="64123"/>
                  </a:lnTo>
                  <a:lnTo>
                    <a:pt x="14017" y="63744"/>
                  </a:lnTo>
                  <a:lnTo>
                    <a:pt x="13652" y="63364"/>
                  </a:lnTo>
                  <a:lnTo>
                    <a:pt x="13292" y="62985"/>
                  </a:lnTo>
                  <a:lnTo>
                    <a:pt x="12938" y="62605"/>
                  </a:lnTo>
                  <a:lnTo>
                    <a:pt x="12584" y="62226"/>
                  </a:lnTo>
                  <a:lnTo>
                    <a:pt x="12231" y="61846"/>
                  </a:lnTo>
                  <a:lnTo>
                    <a:pt x="11889" y="61467"/>
                  </a:lnTo>
                  <a:lnTo>
                    <a:pt x="11546" y="61088"/>
                  </a:lnTo>
                  <a:lnTo>
                    <a:pt x="11204" y="60708"/>
                  </a:lnTo>
                  <a:lnTo>
                    <a:pt x="10872" y="60329"/>
                  </a:lnTo>
                  <a:lnTo>
                    <a:pt x="10542" y="59949"/>
                  </a:lnTo>
                  <a:lnTo>
                    <a:pt x="10212" y="59570"/>
                  </a:lnTo>
                  <a:lnTo>
                    <a:pt x="9889" y="59190"/>
                  </a:lnTo>
                  <a:lnTo>
                    <a:pt x="9572" y="58811"/>
                  </a:lnTo>
                  <a:lnTo>
                    <a:pt x="9256" y="58432"/>
                  </a:lnTo>
                  <a:lnTo>
                    <a:pt x="8941" y="58052"/>
                  </a:lnTo>
                  <a:lnTo>
                    <a:pt x="8639" y="57673"/>
                  </a:lnTo>
                  <a:lnTo>
                    <a:pt x="8337" y="57293"/>
                  </a:lnTo>
                  <a:lnTo>
                    <a:pt x="8035" y="56914"/>
                  </a:lnTo>
                  <a:lnTo>
                    <a:pt x="7744" y="56534"/>
                  </a:lnTo>
                  <a:lnTo>
                    <a:pt x="7457" y="56155"/>
                  </a:lnTo>
                  <a:lnTo>
                    <a:pt x="7170" y="55776"/>
                  </a:lnTo>
                  <a:lnTo>
                    <a:pt x="6889" y="55396"/>
                  </a:lnTo>
                  <a:lnTo>
                    <a:pt x="6618" y="55017"/>
                  </a:lnTo>
                  <a:lnTo>
                    <a:pt x="6347" y="54637"/>
                  </a:lnTo>
                  <a:lnTo>
                    <a:pt x="6076" y="54258"/>
                  </a:lnTo>
                  <a:lnTo>
                    <a:pt x="5821" y="53878"/>
                  </a:lnTo>
                  <a:lnTo>
                    <a:pt x="5566" y="53499"/>
                  </a:lnTo>
                  <a:lnTo>
                    <a:pt x="5311" y="53120"/>
                  </a:lnTo>
                  <a:lnTo>
                    <a:pt x="5068" y="52740"/>
                  </a:lnTo>
                  <a:lnTo>
                    <a:pt x="4830" y="52361"/>
                  </a:lnTo>
                  <a:lnTo>
                    <a:pt x="4593" y="51981"/>
                  </a:lnTo>
                  <a:lnTo>
                    <a:pt x="4360" y="51602"/>
                  </a:lnTo>
                  <a:lnTo>
                    <a:pt x="4140" y="51222"/>
                  </a:lnTo>
                  <a:lnTo>
                    <a:pt x="3920" y="50843"/>
                  </a:lnTo>
                  <a:lnTo>
                    <a:pt x="3701" y="50464"/>
                  </a:lnTo>
                  <a:lnTo>
                    <a:pt x="3498" y="50084"/>
                  </a:lnTo>
                  <a:lnTo>
                    <a:pt x="3297" y="49705"/>
                  </a:lnTo>
                  <a:lnTo>
                    <a:pt x="3095" y="49325"/>
                  </a:lnTo>
                  <a:lnTo>
                    <a:pt x="2905" y="48946"/>
                  </a:lnTo>
                  <a:lnTo>
                    <a:pt x="2722" y="48566"/>
                  </a:lnTo>
                  <a:lnTo>
                    <a:pt x="2540" y="48187"/>
                  </a:lnTo>
                  <a:lnTo>
                    <a:pt x="2362" y="47808"/>
                  </a:lnTo>
                  <a:lnTo>
                    <a:pt x="2199" y="47428"/>
                  </a:lnTo>
                  <a:lnTo>
                    <a:pt x="2036" y="47049"/>
                  </a:lnTo>
                  <a:lnTo>
                    <a:pt x="1873" y="46669"/>
                  </a:lnTo>
                  <a:lnTo>
                    <a:pt x="1727" y="46290"/>
                  </a:lnTo>
                  <a:lnTo>
                    <a:pt x="1585" y="45910"/>
                  </a:lnTo>
                  <a:lnTo>
                    <a:pt x="1442" y="45531"/>
                  </a:lnTo>
                  <a:lnTo>
                    <a:pt x="1309" y="45152"/>
                  </a:lnTo>
                  <a:lnTo>
                    <a:pt x="1187" y="44772"/>
                  </a:lnTo>
                  <a:lnTo>
                    <a:pt x="1065" y="44393"/>
                  </a:lnTo>
                  <a:lnTo>
                    <a:pt x="946" y="44013"/>
                  </a:lnTo>
                  <a:lnTo>
                    <a:pt x="845" y="43634"/>
                  </a:lnTo>
                  <a:lnTo>
                    <a:pt x="743" y="43254"/>
                  </a:lnTo>
                  <a:lnTo>
                    <a:pt x="642" y="42875"/>
                  </a:lnTo>
                  <a:lnTo>
                    <a:pt x="558" y="42496"/>
                  </a:lnTo>
                  <a:lnTo>
                    <a:pt x="478" y="42116"/>
                  </a:lnTo>
                  <a:lnTo>
                    <a:pt x="398" y="41737"/>
                  </a:lnTo>
                  <a:lnTo>
                    <a:pt x="328" y="41357"/>
                  </a:lnTo>
                  <a:lnTo>
                    <a:pt x="271" y="40978"/>
                  </a:lnTo>
                  <a:lnTo>
                    <a:pt x="213" y="40598"/>
                  </a:lnTo>
                  <a:lnTo>
                    <a:pt x="157" y="40219"/>
                  </a:lnTo>
                  <a:lnTo>
                    <a:pt x="121" y="39840"/>
                  </a:lnTo>
                  <a:lnTo>
                    <a:pt x="85" y="39460"/>
                  </a:lnTo>
                  <a:lnTo>
                    <a:pt x="50" y="39081"/>
                  </a:lnTo>
                  <a:lnTo>
                    <a:pt x="30" y="38701"/>
                  </a:lnTo>
                  <a:lnTo>
                    <a:pt x="17" y="38322"/>
                  </a:lnTo>
                  <a:lnTo>
                    <a:pt x="4" y="37942"/>
                  </a:lnTo>
                  <a:lnTo>
                    <a:pt x="0" y="37563"/>
                  </a:lnTo>
                  <a:lnTo>
                    <a:pt x="9" y="37184"/>
                  </a:lnTo>
                  <a:lnTo>
                    <a:pt x="19" y="36804"/>
                  </a:lnTo>
                  <a:lnTo>
                    <a:pt x="29" y="36425"/>
                  </a:lnTo>
                  <a:lnTo>
                    <a:pt x="62" y="36045"/>
                  </a:lnTo>
                  <a:lnTo>
                    <a:pt x="95" y="35666"/>
                  </a:lnTo>
                  <a:lnTo>
                    <a:pt x="127" y="35286"/>
                  </a:lnTo>
                  <a:lnTo>
                    <a:pt x="176" y="34907"/>
                  </a:lnTo>
                  <a:lnTo>
                    <a:pt x="232" y="34528"/>
                  </a:lnTo>
                  <a:lnTo>
                    <a:pt x="288" y="34148"/>
                  </a:lnTo>
                  <a:lnTo>
                    <a:pt x="351" y="33769"/>
                  </a:lnTo>
                  <a:lnTo>
                    <a:pt x="431" y="33389"/>
                  </a:lnTo>
                  <a:lnTo>
                    <a:pt x="510" y="33010"/>
                  </a:lnTo>
                  <a:lnTo>
                    <a:pt x="590" y="32630"/>
                  </a:lnTo>
                  <a:lnTo>
                    <a:pt x="692" y="32251"/>
                  </a:lnTo>
                  <a:lnTo>
                    <a:pt x="795" y="31872"/>
                  </a:lnTo>
                  <a:lnTo>
                    <a:pt x="898" y="31492"/>
                  </a:lnTo>
                  <a:lnTo>
                    <a:pt x="1015" y="31113"/>
                  </a:lnTo>
                  <a:lnTo>
                    <a:pt x="1142" y="30733"/>
                  </a:lnTo>
                  <a:lnTo>
                    <a:pt x="1269" y="30354"/>
                  </a:lnTo>
                  <a:lnTo>
                    <a:pt x="1401" y="29974"/>
                  </a:lnTo>
                  <a:lnTo>
                    <a:pt x="1552" y="29595"/>
                  </a:lnTo>
                  <a:lnTo>
                    <a:pt x="1703" y="29216"/>
                  </a:lnTo>
                  <a:lnTo>
                    <a:pt x="1854" y="28836"/>
                  </a:lnTo>
                  <a:lnTo>
                    <a:pt x="2025" y="28457"/>
                  </a:lnTo>
                  <a:lnTo>
                    <a:pt x="2200" y="28077"/>
                  </a:lnTo>
                  <a:lnTo>
                    <a:pt x="2374" y="27698"/>
                  </a:lnTo>
                  <a:lnTo>
                    <a:pt x="2561" y="27318"/>
                  </a:lnTo>
                  <a:lnTo>
                    <a:pt x="2759" y="26939"/>
                  </a:lnTo>
                  <a:lnTo>
                    <a:pt x="2958" y="26560"/>
                  </a:lnTo>
                  <a:lnTo>
                    <a:pt x="3160" y="26180"/>
                  </a:lnTo>
                  <a:lnTo>
                    <a:pt x="3382" y="25801"/>
                  </a:lnTo>
                  <a:lnTo>
                    <a:pt x="3604" y="25421"/>
                  </a:lnTo>
                  <a:lnTo>
                    <a:pt x="3826" y="25042"/>
                  </a:lnTo>
                  <a:lnTo>
                    <a:pt x="4067" y="24662"/>
                  </a:lnTo>
                  <a:lnTo>
                    <a:pt x="4313" y="24283"/>
                  </a:lnTo>
                  <a:lnTo>
                    <a:pt x="4559" y="23904"/>
                  </a:lnTo>
                  <a:lnTo>
                    <a:pt x="4815" y="23524"/>
                  </a:lnTo>
                  <a:lnTo>
                    <a:pt x="5085" y="23145"/>
                  </a:lnTo>
                  <a:lnTo>
                    <a:pt x="5354" y="22765"/>
                  </a:lnTo>
                  <a:lnTo>
                    <a:pt x="5625" y="22386"/>
                  </a:lnTo>
                  <a:lnTo>
                    <a:pt x="5918" y="22006"/>
                  </a:lnTo>
                  <a:lnTo>
                    <a:pt x="6211" y="21627"/>
                  </a:lnTo>
                  <a:lnTo>
                    <a:pt x="6504" y="21248"/>
                  </a:lnTo>
                  <a:lnTo>
                    <a:pt x="6814" y="20868"/>
                  </a:lnTo>
                  <a:lnTo>
                    <a:pt x="7130" y="20489"/>
                  </a:lnTo>
                  <a:lnTo>
                    <a:pt x="7446" y="20109"/>
                  </a:lnTo>
                  <a:lnTo>
                    <a:pt x="7770" y="19730"/>
                  </a:lnTo>
                  <a:lnTo>
                    <a:pt x="8109" y="19350"/>
                  </a:lnTo>
                  <a:lnTo>
                    <a:pt x="8449" y="18971"/>
                  </a:lnTo>
                  <a:lnTo>
                    <a:pt x="8788" y="18592"/>
                  </a:lnTo>
                  <a:lnTo>
                    <a:pt x="9150" y="18212"/>
                  </a:lnTo>
                  <a:lnTo>
                    <a:pt x="9512" y="17833"/>
                  </a:lnTo>
                  <a:lnTo>
                    <a:pt x="9873" y="17453"/>
                  </a:lnTo>
                  <a:lnTo>
                    <a:pt x="10250" y="17074"/>
                  </a:lnTo>
                  <a:lnTo>
                    <a:pt x="10634" y="16694"/>
                  </a:lnTo>
                  <a:lnTo>
                    <a:pt x="11019" y="16315"/>
                  </a:lnTo>
                  <a:lnTo>
                    <a:pt x="11410" y="15936"/>
                  </a:lnTo>
                  <a:lnTo>
                    <a:pt x="11816" y="15556"/>
                  </a:lnTo>
                  <a:lnTo>
                    <a:pt x="12223" y="15177"/>
                  </a:lnTo>
                  <a:lnTo>
                    <a:pt x="12629" y="14797"/>
                  </a:lnTo>
                  <a:lnTo>
                    <a:pt x="13056" y="14418"/>
                  </a:lnTo>
                  <a:lnTo>
                    <a:pt x="13485" y="14038"/>
                  </a:lnTo>
                  <a:lnTo>
                    <a:pt x="13913" y="13659"/>
                  </a:lnTo>
                  <a:lnTo>
                    <a:pt x="14354" y="13280"/>
                  </a:lnTo>
                  <a:lnTo>
                    <a:pt x="14804" y="12900"/>
                  </a:lnTo>
                  <a:lnTo>
                    <a:pt x="15253" y="12521"/>
                  </a:lnTo>
                  <a:lnTo>
                    <a:pt x="15708" y="12141"/>
                  </a:lnTo>
                  <a:lnTo>
                    <a:pt x="16179" y="11762"/>
                  </a:lnTo>
                  <a:lnTo>
                    <a:pt x="16650" y="11382"/>
                  </a:lnTo>
                  <a:lnTo>
                    <a:pt x="17121" y="11003"/>
                  </a:lnTo>
                  <a:lnTo>
                    <a:pt x="17609" y="10624"/>
                  </a:lnTo>
                  <a:lnTo>
                    <a:pt x="18101" y="10244"/>
                  </a:lnTo>
                  <a:lnTo>
                    <a:pt x="18592" y="9865"/>
                  </a:lnTo>
                  <a:lnTo>
                    <a:pt x="19094" y="9485"/>
                  </a:lnTo>
                  <a:lnTo>
                    <a:pt x="19606" y="9106"/>
                  </a:lnTo>
                  <a:lnTo>
                    <a:pt x="20117" y="8726"/>
                  </a:lnTo>
                  <a:lnTo>
                    <a:pt x="20632" y="8347"/>
                  </a:lnTo>
                  <a:lnTo>
                    <a:pt x="21163" y="7968"/>
                  </a:lnTo>
                  <a:lnTo>
                    <a:pt x="21695" y="7588"/>
                  </a:lnTo>
                  <a:lnTo>
                    <a:pt x="22226" y="7209"/>
                  </a:lnTo>
                  <a:lnTo>
                    <a:pt x="22772" y="6829"/>
                  </a:lnTo>
                  <a:lnTo>
                    <a:pt x="23323" y="6450"/>
                  </a:lnTo>
                  <a:lnTo>
                    <a:pt x="23873" y="6070"/>
                  </a:lnTo>
                  <a:lnTo>
                    <a:pt x="24432" y="5691"/>
                  </a:lnTo>
                  <a:lnTo>
                    <a:pt x="25001" y="5312"/>
                  </a:lnTo>
                  <a:lnTo>
                    <a:pt x="25570" y="4932"/>
                  </a:lnTo>
                  <a:lnTo>
                    <a:pt x="26141" y="4553"/>
                  </a:lnTo>
                  <a:lnTo>
                    <a:pt x="26728" y="4173"/>
                  </a:lnTo>
                  <a:lnTo>
                    <a:pt x="27316" y="3794"/>
                  </a:lnTo>
                  <a:lnTo>
                    <a:pt x="27903" y="3414"/>
                  </a:lnTo>
                  <a:lnTo>
                    <a:pt x="28503" y="3035"/>
                  </a:lnTo>
                  <a:lnTo>
                    <a:pt x="29107" y="2656"/>
                  </a:lnTo>
                  <a:lnTo>
                    <a:pt x="29712" y="2276"/>
                  </a:lnTo>
                  <a:lnTo>
                    <a:pt x="30323" y="1897"/>
                  </a:lnTo>
                  <a:lnTo>
                    <a:pt x="30945" y="1517"/>
                  </a:lnTo>
                  <a:lnTo>
                    <a:pt x="31567" y="1138"/>
                  </a:lnTo>
                  <a:lnTo>
                    <a:pt x="32189" y="758"/>
                  </a:lnTo>
                  <a:lnTo>
                    <a:pt x="32827" y="379"/>
                  </a:lnTo>
                  <a:lnTo>
                    <a:pt x="33465" y="0"/>
                  </a:lnTo>
                  <a:lnTo>
                    <a:pt x="427161" y="0"/>
                  </a:lnTo>
                  <a:lnTo>
                    <a:pt x="427799" y="379"/>
                  </a:lnTo>
                  <a:lnTo>
                    <a:pt x="428437" y="758"/>
                  </a:lnTo>
                  <a:lnTo>
                    <a:pt x="429059" y="1138"/>
                  </a:lnTo>
                  <a:lnTo>
                    <a:pt x="429681" y="1517"/>
                  </a:lnTo>
                  <a:lnTo>
                    <a:pt x="430302" y="1897"/>
                  </a:lnTo>
                  <a:lnTo>
                    <a:pt x="430913" y="2276"/>
                  </a:lnTo>
                  <a:lnTo>
                    <a:pt x="431518" y="2656"/>
                  </a:lnTo>
                  <a:lnTo>
                    <a:pt x="432123" y="3035"/>
                  </a:lnTo>
                  <a:lnTo>
                    <a:pt x="432723" y="3414"/>
                  </a:lnTo>
                  <a:lnTo>
                    <a:pt x="433310" y="3794"/>
                  </a:lnTo>
                  <a:lnTo>
                    <a:pt x="433897" y="4173"/>
                  </a:lnTo>
                  <a:lnTo>
                    <a:pt x="434485" y="4553"/>
                  </a:lnTo>
                  <a:lnTo>
                    <a:pt x="435055" y="4932"/>
                  </a:lnTo>
                  <a:lnTo>
                    <a:pt x="435624" y="5312"/>
                  </a:lnTo>
                  <a:lnTo>
                    <a:pt x="436194" y="5691"/>
                  </a:lnTo>
                  <a:lnTo>
                    <a:pt x="436752" y="6070"/>
                  </a:lnTo>
                  <a:lnTo>
                    <a:pt x="437303" y="6450"/>
                  </a:lnTo>
                  <a:lnTo>
                    <a:pt x="437853" y="6829"/>
                  </a:lnTo>
                  <a:lnTo>
                    <a:pt x="438400" y="7209"/>
                  </a:lnTo>
                  <a:lnTo>
                    <a:pt x="438931" y="7588"/>
                  </a:lnTo>
                  <a:lnTo>
                    <a:pt x="439463" y="7968"/>
                  </a:lnTo>
                  <a:lnTo>
                    <a:pt x="439994" y="8347"/>
                  </a:lnTo>
                  <a:lnTo>
                    <a:pt x="440508" y="8726"/>
                  </a:lnTo>
                  <a:lnTo>
                    <a:pt x="441020" y="9106"/>
                  </a:lnTo>
                  <a:lnTo>
                    <a:pt x="441532" y="9485"/>
                  </a:lnTo>
                  <a:lnTo>
                    <a:pt x="442034" y="9865"/>
                  </a:lnTo>
                  <a:lnTo>
                    <a:pt x="442525" y="10244"/>
                  </a:lnTo>
                  <a:lnTo>
                    <a:pt x="443016" y="10624"/>
                  </a:lnTo>
                  <a:lnTo>
                    <a:pt x="443505" y="11003"/>
                  </a:lnTo>
                  <a:lnTo>
                    <a:pt x="443976" y="11382"/>
                  </a:lnTo>
                  <a:lnTo>
                    <a:pt x="444447" y="11762"/>
                  </a:lnTo>
                  <a:lnTo>
                    <a:pt x="444918" y="12141"/>
                  </a:lnTo>
                  <a:lnTo>
                    <a:pt x="445372" y="12521"/>
                  </a:lnTo>
                  <a:lnTo>
                    <a:pt x="445822" y="12900"/>
                  </a:lnTo>
                  <a:lnTo>
                    <a:pt x="446272" y="13280"/>
                  </a:lnTo>
                  <a:lnTo>
                    <a:pt x="446713" y="13659"/>
                  </a:lnTo>
                  <a:lnTo>
                    <a:pt x="447141" y="14038"/>
                  </a:lnTo>
                  <a:lnTo>
                    <a:pt x="447569" y="14418"/>
                  </a:lnTo>
                  <a:lnTo>
                    <a:pt x="447996" y="14797"/>
                  </a:lnTo>
                  <a:lnTo>
                    <a:pt x="448403" y="15177"/>
                  </a:lnTo>
                  <a:lnTo>
                    <a:pt x="448809" y="15556"/>
                  </a:lnTo>
                  <a:lnTo>
                    <a:pt x="449216" y="15936"/>
                  </a:lnTo>
                  <a:lnTo>
                    <a:pt x="449607" y="16315"/>
                  </a:lnTo>
                  <a:lnTo>
                    <a:pt x="449991" y="16694"/>
                  </a:lnTo>
                  <a:lnTo>
                    <a:pt x="450376" y="17074"/>
                  </a:lnTo>
                  <a:lnTo>
                    <a:pt x="450752" y="17453"/>
                  </a:lnTo>
                  <a:lnTo>
                    <a:pt x="451114" y="17833"/>
                  </a:lnTo>
                  <a:lnTo>
                    <a:pt x="451476" y="18212"/>
                  </a:lnTo>
                  <a:lnTo>
                    <a:pt x="451838" y="18592"/>
                  </a:lnTo>
                  <a:lnTo>
                    <a:pt x="452177" y="18971"/>
                  </a:lnTo>
                  <a:lnTo>
                    <a:pt x="452516" y="19350"/>
                  </a:lnTo>
                  <a:lnTo>
                    <a:pt x="452855" y="19730"/>
                  </a:lnTo>
                  <a:lnTo>
                    <a:pt x="453180" y="20109"/>
                  </a:lnTo>
                  <a:lnTo>
                    <a:pt x="453496" y="20489"/>
                  </a:lnTo>
                  <a:lnTo>
                    <a:pt x="453812" y="20868"/>
                  </a:lnTo>
                  <a:lnTo>
                    <a:pt x="454122" y="21248"/>
                  </a:lnTo>
                  <a:lnTo>
                    <a:pt x="454415" y="21627"/>
                  </a:lnTo>
                  <a:lnTo>
                    <a:pt x="454707" y="22006"/>
                  </a:lnTo>
                  <a:lnTo>
                    <a:pt x="455000" y="22386"/>
                  </a:lnTo>
                  <a:lnTo>
                    <a:pt x="455272" y="22765"/>
                  </a:lnTo>
                  <a:lnTo>
                    <a:pt x="455541" y="23145"/>
                  </a:lnTo>
                  <a:lnTo>
                    <a:pt x="455810" y="23524"/>
                  </a:lnTo>
                  <a:lnTo>
                    <a:pt x="456067" y="23904"/>
                  </a:lnTo>
                  <a:lnTo>
                    <a:pt x="456313" y="24283"/>
                  </a:lnTo>
                  <a:lnTo>
                    <a:pt x="456558" y="24662"/>
                  </a:lnTo>
                  <a:lnTo>
                    <a:pt x="456799" y="25042"/>
                  </a:lnTo>
                  <a:lnTo>
                    <a:pt x="457022" y="25421"/>
                  </a:lnTo>
                  <a:lnTo>
                    <a:pt x="457244" y="25801"/>
                  </a:lnTo>
                  <a:lnTo>
                    <a:pt x="457466" y="26180"/>
                  </a:lnTo>
                  <a:lnTo>
                    <a:pt x="457668" y="26560"/>
                  </a:lnTo>
                  <a:lnTo>
                    <a:pt x="457866" y="26939"/>
                  </a:lnTo>
                  <a:lnTo>
                    <a:pt x="458065" y="27318"/>
                  </a:lnTo>
                  <a:lnTo>
                    <a:pt x="458251" y="27698"/>
                  </a:lnTo>
                  <a:lnTo>
                    <a:pt x="458426" y="28077"/>
                  </a:lnTo>
                  <a:lnTo>
                    <a:pt x="458601" y="28457"/>
                  </a:lnTo>
                  <a:lnTo>
                    <a:pt x="458772" y="28836"/>
                  </a:lnTo>
                  <a:lnTo>
                    <a:pt x="458923" y="29216"/>
                  </a:lnTo>
                  <a:lnTo>
                    <a:pt x="459074" y="29595"/>
                  </a:lnTo>
                  <a:lnTo>
                    <a:pt x="459224" y="29974"/>
                  </a:lnTo>
                  <a:lnTo>
                    <a:pt x="459357" y="30354"/>
                  </a:lnTo>
                  <a:lnTo>
                    <a:pt x="459484" y="30733"/>
                  </a:lnTo>
                  <a:lnTo>
                    <a:pt x="459611" y="31113"/>
                  </a:lnTo>
                  <a:lnTo>
                    <a:pt x="459728" y="31492"/>
                  </a:lnTo>
                  <a:lnTo>
                    <a:pt x="459831" y="31872"/>
                  </a:lnTo>
                  <a:lnTo>
                    <a:pt x="459934" y="32251"/>
                  </a:lnTo>
                  <a:lnTo>
                    <a:pt x="460036" y="32630"/>
                  </a:lnTo>
                  <a:lnTo>
                    <a:pt x="460116" y="33010"/>
                  </a:lnTo>
                  <a:lnTo>
                    <a:pt x="460195" y="33389"/>
                  </a:lnTo>
                  <a:lnTo>
                    <a:pt x="460275" y="33769"/>
                  </a:lnTo>
                  <a:lnTo>
                    <a:pt x="460338" y="34148"/>
                  </a:lnTo>
                  <a:lnTo>
                    <a:pt x="460394" y="34528"/>
                  </a:lnTo>
                  <a:lnTo>
                    <a:pt x="460450" y="34907"/>
                  </a:lnTo>
                  <a:lnTo>
                    <a:pt x="460498" y="35286"/>
                  </a:lnTo>
                  <a:lnTo>
                    <a:pt x="460531" y="35666"/>
                  </a:lnTo>
                  <a:lnTo>
                    <a:pt x="460564" y="36045"/>
                  </a:lnTo>
                  <a:lnTo>
                    <a:pt x="460597" y="36425"/>
                  </a:lnTo>
                  <a:lnTo>
                    <a:pt x="460607" y="36804"/>
                  </a:lnTo>
                  <a:lnTo>
                    <a:pt x="460617" y="37184"/>
                  </a:lnTo>
                  <a:lnTo>
                    <a:pt x="460626" y="37563"/>
                  </a:lnTo>
                  <a:lnTo>
                    <a:pt x="460622" y="37942"/>
                  </a:lnTo>
                  <a:lnTo>
                    <a:pt x="460608" y="38322"/>
                  </a:lnTo>
                  <a:lnTo>
                    <a:pt x="460595" y="38701"/>
                  </a:lnTo>
                  <a:lnTo>
                    <a:pt x="460576" y="39081"/>
                  </a:lnTo>
                  <a:lnTo>
                    <a:pt x="460540" y="39460"/>
                  </a:lnTo>
                  <a:lnTo>
                    <a:pt x="460505" y="39840"/>
                  </a:lnTo>
                  <a:lnTo>
                    <a:pt x="460469" y="40219"/>
                  </a:lnTo>
                  <a:lnTo>
                    <a:pt x="460413" y="40598"/>
                  </a:lnTo>
                  <a:lnTo>
                    <a:pt x="460355" y="40978"/>
                  </a:lnTo>
                  <a:lnTo>
                    <a:pt x="460297" y="41357"/>
                  </a:lnTo>
                  <a:lnTo>
                    <a:pt x="460227" y="41737"/>
                  </a:lnTo>
                  <a:lnTo>
                    <a:pt x="460147" y="42116"/>
                  </a:lnTo>
                  <a:lnTo>
                    <a:pt x="460068" y="42496"/>
                  </a:lnTo>
                  <a:lnTo>
                    <a:pt x="459984" y="42875"/>
                  </a:lnTo>
                  <a:lnTo>
                    <a:pt x="459882" y="43254"/>
                  </a:lnTo>
                  <a:lnTo>
                    <a:pt x="459781" y="43634"/>
                  </a:lnTo>
                  <a:lnTo>
                    <a:pt x="459680" y="44013"/>
                  </a:lnTo>
                  <a:lnTo>
                    <a:pt x="459561" y="44393"/>
                  </a:lnTo>
                  <a:lnTo>
                    <a:pt x="459439" y="44772"/>
                  </a:lnTo>
                  <a:lnTo>
                    <a:pt x="459316" y="45152"/>
                  </a:lnTo>
                  <a:lnTo>
                    <a:pt x="459184" y="45531"/>
                  </a:lnTo>
                  <a:lnTo>
                    <a:pt x="459041" y="45910"/>
                  </a:lnTo>
                  <a:lnTo>
                    <a:pt x="458898" y="46290"/>
                  </a:lnTo>
                  <a:lnTo>
                    <a:pt x="458753" y="46669"/>
                  </a:lnTo>
                  <a:lnTo>
                    <a:pt x="458590" y="47049"/>
                  </a:lnTo>
                  <a:lnTo>
                    <a:pt x="458427" y="47428"/>
                  </a:lnTo>
                  <a:lnTo>
                    <a:pt x="458264" y="47808"/>
                  </a:lnTo>
                  <a:lnTo>
                    <a:pt x="458086" y="48187"/>
                  </a:lnTo>
                  <a:lnTo>
                    <a:pt x="457903" y="48566"/>
                  </a:lnTo>
                  <a:lnTo>
                    <a:pt x="457721" y="48946"/>
                  </a:lnTo>
                  <a:lnTo>
                    <a:pt x="457531" y="49325"/>
                  </a:lnTo>
                  <a:lnTo>
                    <a:pt x="457329" y="49705"/>
                  </a:lnTo>
                  <a:lnTo>
                    <a:pt x="457128" y="50084"/>
                  </a:lnTo>
                  <a:lnTo>
                    <a:pt x="456925" y="50464"/>
                  </a:lnTo>
                  <a:lnTo>
                    <a:pt x="456705" y="50843"/>
                  </a:lnTo>
                  <a:lnTo>
                    <a:pt x="456485" y="51222"/>
                  </a:lnTo>
                  <a:lnTo>
                    <a:pt x="456265" y="51602"/>
                  </a:lnTo>
                  <a:lnTo>
                    <a:pt x="456033" y="51981"/>
                  </a:lnTo>
                  <a:lnTo>
                    <a:pt x="455795" y="52361"/>
                  </a:lnTo>
                  <a:lnTo>
                    <a:pt x="455558" y="52740"/>
                  </a:lnTo>
                  <a:lnTo>
                    <a:pt x="455314" y="53120"/>
                  </a:lnTo>
                  <a:lnTo>
                    <a:pt x="455060" y="53499"/>
                  </a:lnTo>
                  <a:lnTo>
                    <a:pt x="454805" y="53878"/>
                  </a:lnTo>
                  <a:lnTo>
                    <a:pt x="454550" y="54258"/>
                  </a:lnTo>
                  <a:lnTo>
                    <a:pt x="454279" y="54637"/>
                  </a:lnTo>
                  <a:lnTo>
                    <a:pt x="454008" y="55017"/>
                  </a:lnTo>
                  <a:lnTo>
                    <a:pt x="453736" y="55396"/>
                  </a:lnTo>
                  <a:lnTo>
                    <a:pt x="453455" y="55776"/>
                  </a:lnTo>
                  <a:lnTo>
                    <a:pt x="453168" y="56155"/>
                  </a:lnTo>
                  <a:lnTo>
                    <a:pt x="452881" y="56534"/>
                  </a:lnTo>
                  <a:lnTo>
                    <a:pt x="452590" y="56914"/>
                  </a:lnTo>
                  <a:lnTo>
                    <a:pt x="452288" y="57293"/>
                  </a:lnTo>
                  <a:lnTo>
                    <a:pt x="451986" y="57673"/>
                  </a:lnTo>
                  <a:lnTo>
                    <a:pt x="451684" y="58052"/>
                  </a:lnTo>
                  <a:lnTo>
                    <a:pt x="451370" y="58432"/>
                  </a:lnTo>
                  <a:lnTo>
                    <a:pt x="451053" y="58811"/>
                  </a:lnTo>
                  <a:lnTo>
                    <a:pt x="450737" y="59190"/>
                  </a:lnTo>
                  <a:lnTo>
                    <a:pt x="450413" y="59570"/>
                  </a:lnTo>
                  <a:lnTo>
                    <a:pt x="450084" y="59949"/>
                  </a:lnTo>
                  <a:lnTo>
                    <a:pt x="449754" y="60329"/>
                  </a:lnTo>
                  <a:lnTo>
                    <a:pt x="449422" y="60708"/>
                  </a:lnTo>
                  <a:lnTo>
                    <a:pt x="449079" y="61088"/>
                  </a:lnTo>
                  <a:lnTo>
                    <a:pt x="448737" y="61467"/>
                  </a:lnTo>
                  <a:lnTo>
                    <a:pt x="448394" y="61846"/>
                  </a:lnTo>
                  <a:lnTo>
                    <a:pt x="448042" y="62226"/>
                  </a:lnTo>
                  <a:lnTo>
                    <a:pt x="447688" y="62605"/>
                  </a:lnTo>
                  <a:lnTo>
                    <a:pt x="447333" y="62985"/>
                  </a:lnTo>
                  <a:lnTo>
                    <a:pt x="446974" y="63364"/>
                  </a:lnTo>
                  <a:lnTo>
                    <a:pt x="446609" y="63744"/>
                  </a:lnTo>
                  <a:lnTo>
                    <a:pt x="446243" y="64123"/>
                  </a:lnTo>
                  <a:lnTo>
                    <a:pt x="445877" y="64502"/>
                  </a:lnTo>
                  <a:lnTo>
                    <a:pt x="445501" y="64882"/>
                  </a:lnTo>
                  <a:lnTo>
                    <a:pt x="445126" y="65261"/>
                  </a:lnTo>
                  <a:lnTo>
                    <a:pt x="444750" y="65641"/>
                  </a:lnTo>
                  <a:lnTo>
                    <a:pt x="444367" y="66020"/>
                  </a:lnTo>
                  <a:lnTo>
                    <a:pt x="443982" y="66400"/>
                  </a:lnTo>
                  <a:lnTo>
                    <a:pt x="443598" y="66779"/>
                  </a:lnTo>
                  <a:lnTo>
                    <a:pt x="443209" y="67158"/>
                  </a:lnTo>
                  <a:lnTo>
                    <a:pt x="442816" y="67538"/>
                  </a:lnTo>
                  <a:lnTo>
                    <a:pt x="442423" y="67917"/>
                  </a:lnTo>
                  <a:lnTo>
                    <a:pt x="442029" y="68297"/>
                  </a:lnTo>
                  <a:lnTo>
                    <a:pt x="441628" y="68676"/>
                  </a:lnTo>
                  <a:lnTo>
                    <a:pt x="441227" y="69056"/>
                  </a:lnTo>
                  <a:lnTo>
                    <a:pt x="440826" y="69435"/>
                  </a:lnTo>
                  <a:lnTo>
                    <a:pt x="440421" y="69814"/>
                  </a:lnTo>
                  <a:lnTo>
                    <a:pt x="440013" y="70194"/>
                  </a:lnTo>
                  <a:lnTo>
                    <a:pt x="439605" y="70573"/>
                  </a:lnTo>
                  <a:lnTo>
                    <a:pt x="439196" y="70953"/>
                  </a:lnTo>
                  <a:lnTo>
                    <a:pt x="438782" y="71332"/>
                  </a:lnTo>
                  <a:lnTo>
                    <a:pt x="438369" y="71712"/>
                  </a:lnTo>
                  <a:lnTo>
                    <a:pt x="437955" y="72091"/>
                  </a:lnTo>
                  <a:lnTo>
                    <a:pt x="437537" y="72470"/>
                  </a:lnTo>
                  <a:lnTo>
                    <a:pt x="437119" y="72850"/>
                  </a:lnTo>
                  <a:lnTo>
                    <a:pt x="436701" y="73229"/>
                  </a:lnTo>
                  <a:lnTo>
                    <a:pt x="436280" y="73609"/>
                  </a:lnTo>
                  <a:lnTo>
                    <a:pt x="435858" y="73988"/>
                  </a:lnTo>
                  <a:lnTo>
                    <a:pt x="435435" y="74368"/>
                  </a:lnTo>
                  <a:lnTo>
                    <a:pt x="435012" y="74747"/>
                  </a:lnTo>
                  <a:lnTo>
                    <a:pt x="434587" y="75126"/>
                  </a:lnTo>
                  <a:lnTo>
                    <a:pt x="434161" y="75506"/>
                  </a:lnTo>
                  <a:lnTo>
                    <a:pt x="433736" y="75885"/>
                  </a:lnTo>
                  <a:lnTo>
                    <a:pt x="433308" y="76265"/>
                  </a:lnTo>
                  <a:lnTo>
                    <a:pt x="432881" y="76644"/>
                  </a:lnTo>
                  <a:lnTo>
                    <a:pt x="432453" y="77024"/>
                  </a:lnTo>
                  <a:lnTo>
                    <a:pt x="432025" y="77403"/>
                  </a:lnTo>
                  <a:lnTo>
                    <a:pt x="431596" y="77782"/>
                  </a:lnTo>
                  <a:lnTo>
                    <a:pt x="431167" y="78162"/>
                  </a:lnTo>
                  <a:lnTo>
                    <a:pt x="430738" y="78541"/>
                  </a:lnTo>
                  <a:lnTo>
                    <a:pt x="430309" y="78921"/>
                  </a:lnTo>
                  <a:lnTo>
                    <a:pt x="429879" y="79300"/>
                  </a:lnTo>
                  <a:lnTo>
                    <a:pt x="429450" y="79680"/>
                  </a:lnTo>
                  <a:lnTo>
                    <a:pt x="429021" y="80059"/>
                  </a:lnTo>
                  <a:lnTo>
                    <a:pt x="428592" y="80438"/>
                  </a:lnTo>
                  <a:lnTo>
                    <a:pt x="428163" y="80818"/>
                  </a:lnTo>
                  <a:lnTo>
                    <a:pt x="427735" y="81197"/>
                  </a:lnTo>
                  <a:lnTo>
                    <a:pt x="427307" y="81577"/>
                  </a:lnTo>
                  <a:lnTo>
                    <a:pt x="426880" y="81956"/>
                  </a:lnTo>
                  <a:lnTo>
                    <a:pt x="426452" y="82336"/>
                  </a:lnTo>
                  <a:lnTo>
                    <a:pt x="426027" y="82715"/>
                  </a:lnTo>
                  <a:lnTo>
                    <a:pt x="425602" y="83094"/>
                  </a:lnTo>
                  <a:lnTo>
                    <a:pt x="425176" y="83474"/>
                  </a:lnTo>
                  <a:lnTo>
                    <a:pt x="424753" y="83853"/>
                  </a:lnTo>
                  <a:lnTo>
                    <a:pt x="424331" y="84233"/>
                  </a:lnTo>
                  <a:lnTo>
                    <a:pt x="423909" y="84612"/>
                  </a:lnTo>
                  <a:lnTo>
                    <a:pt x="423488" y="84992"/>
                  </a:lnTo>
                  <a:lnTo>
                    <a:pt x="423070" y="85371"/>
                  </a:lnTo>
                  <a:lnTo>
                    <a:pt x="422651" y="85750"/>
                  </a:lnTo>
                  <a:lnTo>
                    <a:pt x="422233" y="86130"/>
                  </a:lnTo>
                  <a:lnTo>
                    <a:pt x="421819" y="86509"/>
                  </a:lnTo>
                  <a:lnTo>
                    <a:pt x="421405" y="86889"/>
                  </a:lnTo>
                  <a:lnTo>
                    <a:pt x="420992" y="87268"/>
                  </a:lnTo>
                  <a:lnTo>
                    <a:pt x="420582" y="87648"/>
                  </a:lnTo>
                  <a:lnTo>
                    <a:pt x="420173" y="88027"/>
                  </a:lnTo>
                  <a:lnTo>
                    <a:pt x="419765" y="88406"/>
                  </a:lnTo>
                  <a:lnTo>
                    <a:pt x="419359" y="88786"/>
                  </a:lnTo>
                  <a:lnTo>
                    <a:pt x="418957" y="89165"/>
                  </a:lnTo>
                  <a:lnTo>
                    <a:pt x="418555" y="89545"/>
                  </a:lnTo>
                  <a:lnTo>
                    <a:pt x="418153" y="89924"/>
                  </a:lnTo>
                  <a:lnTo>
                    <a:pt x="417758" y="90304"/>
                  </a:lnTo>
                  <a:lnTo>
                    <a:pt x="417363" y="90683"/>
                  </a:lnTo>
                  <a:lnTo>
                    <a:pt x="416968" y="91062"/>
                  </a:lnTo>
                  <a:lnTo>
                    <a:pt x="416577" y="91442"/>
                  </a:lnTo>
                  <a:lnTo>
                    <a:pt x="416190" y="91821"/>
                  </a:lnTo>
                  <a:lnTo>
                    <a:pt x="415803" y="92201"/>
                  </a:lnTo>
                  <a:lnTo>
                    <a:pt x="415418" y="92580"/>
                  </a:lnTo>
                  <a:lnTo>
                    <a:pt x="415039" y="92960"/>
                  </a:lnTo>
                  <a:lnTo>
                    <a:pt x="414660" y="93339"/>
                  </a:lnTo>
                  <a:lnTo>
                    <a:pt x="414281" y="93718"/>
                  </a:lnTo>
                  <a:lnTo>
                    <a:pt x="413910" y="94098"/>
                  </a:lnTo>
                  <a:lnTo>
                    <a:pt x="413541" y="94477"/>
                  </a:lnTo>
                  <a:lnTo>
                    <a:pt x="413171" y="94857"/>
                  </a:lnTo>
                  <a:lnTo>
                    <a:pt x="412806" y="95236"/>
                  </a:lnTo>
                  <a:lnTo>
                    <a:pt x="412446" y="95616"/>
                  </a:lnTo>
                  <a:lnTo>
                    <a:pt x="412086" y="95995"/>
                  </a:lnTo>
                  <a:lnTo>
                    <a:pt x="411728" y="96374"/>
                  </a:lnTo>
                  <a:lnTo>
                    <a:pt x="411378" y="96754"/>
                  </a:lnTo>
                  <a:lnTo>
                    <a:pt x="411029" y="97133"/>
                  </a:lnTo>
                  <a:lnTo>
                    <a:pt x="410679" y="97513"/>
                  </a:lnTo>
                  <a:lnTo>
                    <a:pt x="410338" y="97892"/>
                  </a:lnTo>
                  <a:lnTo>
                    <a:pt x="409999" y="98272"/>
                  </a:lnTo>
                  <a:lnTo>
                    <a:pt x="409661" y="98651"/>
                  </a:lnTo>
                  <a:lnTo>
                    <a:pt x="409327" y="99030"/>
                  </a:lnTo>
                  <a:lnTo>
                    <a:pt x="409000" y="99410"/>
                  </a:lnTo>
                  <a:lnTo>
                    <a:pt x="408672" y="99789"/>
                  </a:lnTo>
                  <a:lnTo>
                    <a:pt x="408346" y="100169"/>
                  </a:lnTo>
                  <a:lnTo>
                    <a:pt x="408031" y="100548"/>
                  </a:lnTo>
                  <a:lnTo>
                    <a:pt x="407716" y="100928"/>
                  </a:lnTo>
                  <a:lnTo>
                    <a:pt x="407400" y="101307"/>
                  </a:lnTo>
                  <a:lnTo>
                    <a:pt x="407094" y="101687"/>
                  </a:lnTo>
                  <a:lnTo>
                    <a:pt x="406791" y="102066"/>
                  </a:lnTo>
                  <a:lnTo>
                    <a:pt x="406488" y="102445"/>
                  </a:lnTo>
                  <a:lnTo>
                    <a:pt x="406190" y="102825"/>
                  </a:lnTo>
                  <a:lnTo>
                    <a:pt x="405900" y="103204"/>
                  </a:lnTo>
                  <a:lnTo>
                    <a:pt x="405610" y="103584"/>
                  </a:lnTo>
                  <a:lnTo>
                    <a:pt x="405321" y="103963"/>
                  </a:lnTo>
                  <a:lnTo>
                    <a:pt x="405044" y="104343"/>
                  </a:lnTo>
                  <a:lnTo>
                    <a:pt x="404767" y="104722"/>
                  </a:lnTo>
                  <a:lnTo>
                    <a:pt x="404490" y="105101"/>
                  </a:lnTo>
                  <a:lnTo>
                    <a:pt x="404222" y="105481"/>
                  </a:lnTo>
                  <a:lnTo>
                    <a:pt x="403959" y="105860"/>
                  </a:lnTo>
                  <a:lnTo>
                    <a:pt x="403696" y="106240"/>
                  </a:lnTo>
                  <a:lnTo>
                    <a:pt x="403437" y="106619"/>
                  </a:lnTo>
                  <a:lnTo>
                    <a:pt x="403188" y="106999"/>
                  </a:lnTo>
                  <a:lnTo>
                    <a:pt x="402939" y="107378"/>
                  </a:lnTo>
                  <a:lnTo>
                    <a:pt x="402689" y="107757"/>
                  </a:lnTo>
                  <a:lnTo>
                    <a:pt x="402454" y="108137"/>
                  </a:lnTo>
                  <a:lnTo>
                    <a:pt x="402218" y="108516"/>
                  </a:lnTo>
                  <a:lnTo>
                    <a:pt x="401983" y="108896"/>
                  </a:lnTo>
                  <a:lnTo>
                    <a:pt x="401757" y="109275"/>
                  </a:lnTo>
                  <a:lnTo>
                    <a:pt x="401536" y="109655"/>
                  </a:lnTo>
                  <a:lnTo>
                    <a:pt x="401316" y="110034"/>
                  </a:lnTo>
                  <a:lnTo>
                    <a:pt x="401098" y="110413"/>
                  </a:lnTo>
                  <a:lnTo>
                    <a:pt x="400892" y="110793"/>
                  </a:lnTo>
                  <a:lnTo>
                    <a:pt x="400686" y="111172"/>
                  </a:lnTo>
                  <a:lnTo>
                    <a:pt x="400480" y="111552"/>
                  </a:lnTo>
                  <a:lnTo>
                    <a:pt x="400287" y="111931"/>
                  </a:lnTo>
                  <a:lnTo>
                    <a:pt x="400096" y="112311"/>
                  </a:lnTo>
                  <a:lnTo>
                    <a:pt x="399904" y="112690"/>
                  </a:lnTo>
                  <a:lnTo>
                    <a:pt x="399721" y="113069"/>
                  </a:lnTo>
                  <a:lnTo>
                    <a:pt x="399544" y="113449"/>
                  </a:lnTo>
                  <a:lnTo>
                    <a:pt x="399368" y="113828"/>
                  </a:lnTo>
                  <a:lnTo>
                    <a:pt x="399194" y="114208"/>
                  </a:lnTo>
                  <a:lnTo>
                    <a:pt x="399032" y="114587"/>
                  </a:lnTo>
                  <a:lnTo>
                    <a:pt x="398871" y="114967"/>
                  </a:lnTo>
                  <a:lnTo>
                    <a:pt x="398709" y="115346"/>
                  </a:lnTo>
                  <a:lnTo>
                    <a:pt x="398560" y="115725"/>
                  </a:lnTo>
                  <a:lnTo>
                    <a:pt x="398413" y="116105"/>
                  </a:lnTo>
                  <a:lnTo>
                    <a:pt x="398266" y="116484"/>
                  </a:lnTo>
                  <a:lnTo>
                    <a:pt x="398127" y="116864"/>
                  </a:lnTo>
                  <a:lnTo>
                    <a:pt x="397995" y="117243"/>
                  </a:lnTo>
                  <a:lnTo>
                    <a:pt x="397863" y="117623"/>
                  </a:lnTo>
                  <a:lnTo>
                    <a:pt x="397733" y="118002"/>
                  </a:lnTo>
                  <a:lnTo>
                    <a:pt x="397616" y="118381"/>
                  </a:lnTo>
                  <a:lnTo>
                    <a:pt x="397499" y="118761"/>
                  </a:lnTo>
                  <a:lnTo>
                    <a:pt x="397382" y="119140"/>
                  </a:lnTo>
                  <a:lnTo>
                    <a:pt x="397276" y="119520"/>
                  </a:lnTo>
                  <a:lnTo>
                    <a:pt x="397174" y="119899"/>
                  </a:lnTo>
                  <a:lnTo>
                    <a:pt x="397071" y="120279"/>
                  </a:lnTo>
                  <a:lnTo>
                    <a:pt x="396975" y="120658"/>
                  </a:lnTo>
                  <a:lnTo>
                    <a:pt x="396887" y="121037"/>
                  </a:lnTo>
                  <a:lnTo>
                    <a:pt x="396799" y="121417"/>
                  </a:lnTo>
                  <a:lnTo>
                    <a:pt x="396712" y="121796"/>
                  </a:lnTo>
                  <a:lnTo>
                    <a:pt x="396639" y="122176"/>
                  </a:lnTo>
                  <a:lnTo>
                    <a:pt x="396565" y="122555"/>
                  </a:lnTo>
                  <a:lnTo>
                    <a:pt x="396492" y="122935"/>
                  </a:lnTo>
                  <a:lnTo>
                    <a:pt x="396428" y="123314"/>
                  </a:lnTo>
                  <a:lnTo>
                    <a:pt x="396369" y="123693"/>
                  </a:lnTo>
                  <a:lnTo>
                    <a:pt x="396310" y="124073"/>
                  </a:lnTo>
                  <a:lnTo>
                    <a:pt x="396255" y="124452"/>
                  </a:lnTo>
                  <a:lnTo>
                    <a:pt x="396209" y="124832"/>
                  </a:lnTo>
                  <a:lnTo>
                    <a:pt x="396164" y="125211"/>
                  </a:lnTo>
                  <a:lnTo>
                    <a:pt x="396119" y="125591"/>
                  </a:lnTo>
                  <a:lnTo>
                    <a:pt x="396086" y="125970"/>
                  </a:lnTo>
                  <a:lnTo>
                    <a:pt x="396054" y="126349"/>
                  </a:lnTo>
                  <a:lnTo>
                    <a:pt x="396022" y="126729"/>
                  </a:lnTo>
                  <a:lnTo>
                    <a:pt x="395998" y="127108"/>
                  </a:lnTo>
                  <a:lnTo>
                    <a:pt x="395980" y="127488"/>
                  </a:lnTo>
                  <a:lnTo>
                    <a:pt x="395961" y="127867"/>
                  </a:lnTo>
                  <a:lnTo>
                    <a:pt x="395945" y="128247"/>
                  </a:lnTo>
                  <a:lnTo>
                    <a:pt x="395939" y="128626"/>
                  </a:lnTo>
                  <a:lnTo>
                    <a:pt x="395933" y="129005"/>
                  </a:lnTo>
                  <a:lnTo>
                    <a:pt x="395927" y="129385"/>
                  </a:lnTo>
                  <a:lnTo>
                    <a:pt x="395932" y="129764"/>
                  </a:lnTo>
                  <a:lnTo>
                    <a:pt x="395939" y="130144"/>
                  </a:lnTo>
                  <a:lnTo>
                    <a:pt x="395945" y="130523"/>
                  </a:lnTo>
                  <a:lnTo>
                    <a:pt x="395958" y="130903"/>
                  </a:lnTo>
                  <a:lnTo>
                    <a:pt x="395976" y="131282"/>
                  </a:lnTo>
                  <a:lnTo>
                    <a:pt x="395994" y="131661"/>
                  </a:lnTo>
                  <a:lnTo>
                    <a:pt x="396014" y="132041"/>
                  </a:lnTo>
                  <a:lnTo>
                    <a:pt x="396044" y="132420"/>
                  </a:lnTo>
                  <a:lnTo>
                    <a:pt x="396073" y="132800"/>
                  </a:lnTo>
                  <a:lnTo>
                    <a:pt x="396103" y="133179"/>
                  </a:lnTo>
                  <a:lnTo>
                    <a:pt x="396141" y="133559"/>
                  </a:lnTo>
                  <a:lnTo>
                    <a:pt x="396182" y="133938"/>
                  </a:lnTo>
                  <a:lnTo>
                    <a:pt x="396222" y="134317"/>
                  </a:lnTo>
                  <a:lnTo>
                    <a:pt x="396267" y="134697"/>
                  </a:lnTo>
                  <a:lnTo>
                    <a:pt x="396317" y="135076"/>
                  </a:lnTo>
                  <a:lnTo>
                    <a:pt x="396368" y="135456"/>
                  </a:lnTo>
                  <a:lnTo>
                    <a:pt x="396420" y="135835"/>
                  </a:lnTo>
                  <a:lnTo>
                    <a:pt x="396480" y="136215"/>
                  </a:lnTo>
                  <a:lnTo>
                    <a:pt x="396540" y="136594"/>
                  </a:lnTo>
                  <a:lnTo>
                    <a:pt x="396600" y="136973"/>
                  </a:lnTo>
                  <a:lnTo>
                    <a:pt x="396667" y="137353"/>
                  </a:lnTo>
                  <a:lnTo>
                    <a:pt x="396736" y="137732"/>
                  </a:lnTo>
                  <a:lnTo>
                    <a:pt x="396806" y="138112"/>
                  </a:lnTo>
                  <a:lnTo>
                    <a:pt x="396878" y="138491"/>
                  </a:lnTo>
                  <a:lnTo>
                    <a:pt x="396956" y="138871"/>
                  </a:lnTo>
                  <a:lnTo>
                    <a:pt x="397033" y="139250"/>
                  </a:lnTo>
                  <a:lnTo>
                    <a:pt x="397111" y="139629"/>
                  </a:lnTo>
                  <a:lnTo>
                    <a:pt x="397196" y="140009"/>
                  </a:lnTo>
                  <a:lnTo>
                    <a:pt x="397282" y="140388"/>
                  </a:lnTo>
                  <a:lnTo>
                    <a:pt x="397367" y="140768"/>
                  </a:lnTo>
                  <a:lnTo>
                    <a:pt x="397457" y="141147"/>
                  </a:lnTo>
                  <a:lnTo>
                    <a:pt x="397549" y="141527"/>
                  </a:lnTo>
                  <a:lnTo>
                    <a:pt x="397642" y="141906"/>
                  </a:lnTo>
                  <a:lnTo>
                    <a:pt x="397736" y="142285"/>
                  </a:lnTo>
                  <a:lnTo>
                    <a:pt x="397834" y="142665"/>
                  </a:lnTo>
                  <a:lnTo>
                    <a:pt x="397933" y="143044"/>
                  </a:lnTo>
                  <a:lnTo>
                    <a:pt x="398031" y="143424"/>
                  </a:lnTo>
                  <a:lnTo>
                    <a:pt x="398135" y="143803"/>
                  </a:lnTo>
                  <a:lnTo>
                    <a:pt x="398239" y="144183"/>
                  </a:lnTo>
                  <a:lnTo>
                    <a:pt x="398343" y="144562"/>
                  </a:lnTo>
                  <a:lnTo>
                    <a:pt x="398450" y="144941"/>
                  </a:lnTo>
                  <a:lnTo>
                    <a:pt x="398559" y="145321"/>
                  </a:lnTo>
                  <a:lnTo>
                    <a:pt x="398667" y="145700"/>
                  </a:lnTo>
                  <a:lnTo>
                    <a:pt x="398777" y="146080"/>
                  </a:lnTo>
                  <a:lnTo>
                    <a:pt x="398890" y="146459"/>
                  </a:lnTo>
                  <a:lnTo>
                    <a:pt x="399003" y="146839"/>
                  </a:lnTo>
                  <a:lnTo>
                    <a:pt x="399115" y="147218"/>
                  </a:lnTo>
                  <a:lnTo>
                    <a:pt x="399231" y="147597"/>
                  </a:lnTo>
                  <a:lnTo>
                    <a:pt x="399347" y="147977"/>
                  </a:lnTo>
                  <a:lnTo>
                    <a:pt x="399463" y="148356"/>
                  </a:lnTo>
                  <a:lnTo>
                    <a:pt x="399580" y="148736"/>
                  </a:lnTo>
                  <a:lnTo>
                    <a:pt x="399698" y="149115"/>
                  </a:lnTo>
                  <a:lnTo>
                    <a:pt x="399817" y="149495"/>
                  </a:lnTo>
                  <a:lnTo>
                    <a:pt x="399935" y="149874"/>
                  </a:lnTo>
                  <a:lnTo>
                    <a:pt x="400055" y="150253"/>
                  </a:lnTo>
                  <a:lnTo>
                    <a:pt x="400175" y="150633"/>
                  </a:lnTo>
                  <a:lnTo>
                    <a:pt x="400295" y="151012"/>
                  </a:lnTo>
                  <a:lnTo>
                    <a:pt x="400415" y="151392"/>
                  </a:lnTo>
                  <a:lnTo>
                    <a:pt x="400536" y="151771"/>
                  </a:lnTo>
                  <a:lnTo>
                    <a:pt x="400657" y="152151"/>
                  </a:lnTo>
                  <a:lnTo>
                    <a:pt x="400777" y="152530"/>
                  </a:lnTo>
                  <a:lnTo>
                    <a:pt x="400898" y="152909"/>
                  </a:lnTo>
                  <a:lnTo>
                    <a:pt x="401018" y="153289"/>
                  </a:lnTo>
                  <a:lnTo>
                    <a:pt x="401139" y="153668"/>
                  </a:lnTo>
                  <a:lnTo>
                    <a:pt x="401259" y="154048"/>
                  </a:lnTo>
                  <a:lnTo>
                    <a:pt x="401378" y="154427"/>
                  </a:lnTo>
                  <a:lnTo>
                    <a:pt x="401498" y="154807"/>
                  </a:lnTo>
                  <a:lnTo>
                    <a:pt x="401616" y="155186"/>
                  </a:lnTo>
                  <a:lnTo>
                    <a:pt x="401734" y="155565"/>
                  </a:lnTo>
                  <a:lnTo>
                    <a:pt x="401852" y="155945"/>
                  </a:lnTo>
                  <a:lnTo>
                    <a:pt x="401969" y="156324"/>
                  </a:lnTo>
                  <a:lnTo>
                    <a:pt x="402085" y="156704"/>
                  </a:lnTo>
                  <a:lnTo>
                    <a:pt x="402200" y="157083"/>
                  </a:lnTo>
                  <a:lnTo>
                    <a:pt x="402316" y="157463"/>
                  </a:lnTo>
                  <a:lnTo>
                    <a:pt x="402428" y="157842"/>
                  </a:lnTo>
                  <a:lnTo>
                    <a:pt x="402540" y="158221"/>
                  </a:lnTo>
                  <a:lnTo>
                    <a:pt x="402652" y="158601"/>
                  </a:lnTo>
                  <a:lnTo>
                    <a:pt x="402761" y="158980"/>
                  </a:lnTo>
                  <a:lnTo>
                    <a:pt x="402869" y="159360"/>
                  </a:lnTo>
                  <a:lnTo>
                    <a:pt x="402977" y="159739"/>
                  </a:lnTo>
                  <a:lnTo>
                    <a:pt x="403083" y="160119"/>
                  </a:lnTo>
                  <a:lnTo>
                    <a:pt x="403186" y="160498"/>
                  </a:lnTo>
                  <a:lnTo>
                    <a:pt x="403289" y="160877"/>
                  </a:lnTo>
                  <a:lnTo>
                    <a:pt x="403392" y="161257"/>
                  </a:lnTo>
                  <a:lnTo>
                    <a:pt x="403490" y="161636"/>
                  </a:lnTo>
                  <a:lnTo>
                    <a:pt x="403587" y="162016"/>
                  </a:lnTo>
                  <a:lnTo>
                    <a:pt x="403684" y="162395"/>
                  </a:lnTo>
                  <a:lnTo>
                    <a:pt x="403777" y="162775"/>
                  </a:lnTo>
                  <a:lnTo>
                    <a:pt x="403868" y="163154"/>
                  </a:lnTo>
                  <a:lnTo>
                    <a:pt x="403959" y="163533"/>
                  </a:lnTo>
                  <a:lnTo>
                    <a:pt x="404048" y="163913"/>
                  </a:lnTo>
                  <a:lnTo>
                    <a:pt x="404131" y="164292"/>
                  </a:lnTo>
                  <a:lnTo>
                    <a:pt x="404214" y="164672"/>
                  </a:lnTo>
                  <a:lnTo>
                    <a:pt x="404298" y="165051"/>
                  </a:lnTo>
                  <a:lnTo>
                    <a:pt x="404374" y="165431"/>
                  </a:lnTo>
                  <a:lnTo>
                    <a:pt x="404449" y="165810"/>
                  </a:lnTo>
                  <a:lnTo>
                    <a:pt x="404524" y="166189"/>
                  </a:lnTo>
                  <a:lnTo>
                    <a:pt x="404595" y="166569"/>
                  </a:lnTo>
                  <a:lnTo>
                    <a:pt x="404662" y="166948"/>
                  </a:lnTo>
                  <a:lnTo>
                    <a:pt x="404728" y="167328"/>
                  </a:lnTo>
                  <a:lnTo>
                    <a:pt x="404793" y="167707"/>
                  </a:lnTo>
                  <a:lnTo>
                    <a:pt x="404850" y="168087"/>
                  </a:lnTo>
                  <a:lnTo>
                    <a:pt x="404907" y="168466"/>
                  </a:lnTo>
                  <a:lnTo>
                    <a:pt x="404964" y="168845"/>
                  </a:lnTo>
                  <a:lnTo>
                    <a:pt x="405012" y="169225"/>
                  </a:lnTo>
                  <a:lnTo>
                    <a:pt x="405059" y="169604"/>
                  </a:lnTo>
                  <a:lnTo>
                    <a:pt x="405106" y="169984"/>
                  </a:lnTo>
                  <a:lnTo>
                    <a:pt x="405148" y="170363"/>
                  </a:lnTo>
                  <a:lnTo>
                    <a:pt x="405184" y="170743"/>
                  </a:lnTo>
                  <a:lnTo>
                    <a:pt x="405219" y="171122"/>
                  </a:lnTo>
                  <a:lnTo>
                    <a:pt x="405254" y="171501"/>
                  </a:lnTo>
                  <a:lnTo>
                    <a:pt x="405279" y="171881"/>
                  </a:lnTo>
                  <a:lnTo>
                    <a:pt x="405303" y="172260"/>
                  </a:lnTo>
                  <a:lnTo>
                    <a:pt x="405327" y="172640"/>
                  </a:lnTo>
                  <a:lnTo>
                    <a:pt x="405343" y="173019"/>
                  </a:lnTo>
                  <a:lnTo>
                    <a:pt x="405355" y="173399"/>
                  </a:lnTo>
                  <a:lnTo>
                    <a:pt x="405367" y="173778"/>
                  </a:lnTo>
                  <a:lnTo>
                    <a:pt x="405374" y="174157"/>
                  </a:lnTo>
                  <a:lnTo>
                    <a:pt x="405374" y="174537"/>
                  </a:lnTo>
                  <a:lnTo>
                    <a:pt x="405373" y="174916"/>
                  </a:lnTo>
                  <a:lnTo>
                    <a:pt x="405372" y="175296"/>
                  </a:lnTo>
                  <a:lnTo>
                    <a:pt x="405358" y="175675"/>
                  </a:lnTo>
                  <a:lnTo>
                    <a:pt x="405345" y="176055"/>
                  </a:lnTo>
                  <a:lnTo>
                    <a:pt x="405331" y="176434"/>
                  </a:lnTo>
                  <a:lnTo>
                    <a:pt x="405308" y="176813"/>
                  </a:lnTo>
                  <a:lnTo>
                    <a:pt x="405280" y="177193"/>
                  </a:lnTo>
                  <a:lnTo>
                    <a:pt x="405252" y="177572"/>
                  </a:lnTo>
                  <a:lnTo>
                    <a:pt x="405220" y="177952"/>
                  </a:lnTo>
                  <a:lnTo>
                    <a:pt x="405178" y="178331"/>
                  </a:lnTo>
                  <a:lnTo>
                    <a:pt x="405136" y="178711"/>
                  </a:lnTo>
                  <a:lnTo>
                    <a:pt x="405094" y="179090"/>
                  </a:lnTo>
                  <a:lnTo>
                    <a:pt x="405038" y="179469"/>
                  </a:lnTo>
                  <a:lnTo>
                    <a:pt x="404981" y="179849"/>
                  </a:lnTo>
                  <a:lnTo>
                    <a:pt x="404924" y="180228"/>
                  </a:lnTo>
                  <a:lnTo>
                    <a:pt x="404858" y="180608"/>
                  </a:lnTo>
                  <a:lnTo>
                    <a:pt x="404786" y="180987"/>
                  </a:lnTo>
                  <a:lnTo>
                    <a:pt x="404714" y="181367"/>
                  </a:lnTo>
                  <a:lnTo>
                    <a:pt x="404638" y="181746"/>
                  </a:lnTo>
                  <a:lnTo>
                    <a:pt x="404551" y="182125"/>
                  </a:lnTo>
                  <a:lnTo>
                    <a:pt x="404463" y="182505"/>
                  </a:lnTo>
                  <a:lnTo>
                    <a:pt x="404375" y="182884"/>
                  </a:lnTo>
                  <a:lnTo>
                    <a:pt x="404273" y="183264"/>
                  </a:lnTo>
                  <a:lnTo>
                    <a:pt x="404170" y="183643"/>
                  </a:lnTo>
                  <a:lnTo>
                    <a:pt x="404066" y="184023"/>
                  </a:lnTo>
                  <a:lnTo>
                    <a:pt x="403954" y="184402"/>
                  </a:lnTo>
                  <a:lnTo>
                    <a:pt x="403833" y="184781"/>
                  </a:lnTo>
                  <a:lnTo>
                    <a:pt x="403713" y="185161"/>
                  </a:lnTo>
                  <a:lnTo>
                    <a:pt x="403591" y="185540"/>
                  </a:lnTo>
                  <a:lnTo>
                    <a:pt x="403454" y="185920"/>
                  </a:lnTo>
                  <a:lnTo>
                    <a:pt x="403317" y="186299"/>
                  </a:lnTo>
                  <a:lnTo>
                    <a:pt x="403180" y="186679"/>
                  </a:lnTo>
                  <a:lnTo>
                    <a:pt x="403030" y="187058"/>
                  </a:lnTo>
                  <a:lnTo>
                    <a:pt x="402876" y="187437"/>
                  </a:lnTo>
                  <a:lnTo>
                    <a:pt x="402723" y="187817"/>
                  </a:lnTo>
                  <a:lnTo>
                    <a:pt x="402562" y="188196"/>
                  </a:lnTo>
                  <a:lnTo>
                    <a:pt x="402391" y="188576"/>
                  </a:lnTo>
                  <a:lnTo>
                    <a:pt x="402220" y="188955"/>
                  </a:lnTo>
                  <a:lnTo>
                    <a:pt x="402048" y="189335"/>
                  </a:lnTo>
                  <a:lnTo>
                    <a:pt x="401860" y="189714"/>
                  </a:lnTo>
                  <a:lnTo>
                    <a:pt x="401672" y="190093"/>
                  </a:lnTo>
                  <a:lnTo>
                    <a:pt x="401484" y="190473"/>
                  </a:lnTo>
                  <a:lnTo>
                    <a:pt x="401283" y="190852"/>
                  </a:lnTo>
                  <a:lnTo>
                    <a:pt x="401077" y="191232"/>
                  </a:lnTo>
                  <a:lnTo>
                    <a:pt x="400872" y="191611"/>
                  </a:lnTo>
                  <a:lnTo>
                    <a:pt x="400660" y="191991"/>
                  </a:lnTo>
                  <a:lnTo>
                    <a:pt x="400437" y="192370"/>
                  </a:lnTo>
                  <a:lnTo>
                    <a:pt x="400214" y="192749"/>
                  </a:lnTo>
                  <a:lnTo>
                    <a:pt x="399990" y="193129"/>
                  </a:lnTo>
                  <a:lnTo>
                    <a:pt x="399750" y="193508"/>
                  </a:lnTo>
                  <a:lnTo>
                    <a:pt x="399509" y="19388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32650" y="2495585"/>
              <a:ext cx="384081" cy="0"/>
            </a:xfrm>
            <a:custGeom>
              <a:avLst/>
              <a:pathLst>
                <a:path w="384081" h="0">
                  <a:moveTo>
                    <a:pt x="0" y="0"/>
                  </a:moveTo>
                  <a:lnTo>
                    <a:pt x="384081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06185" y="1399730"/>
              <a:ext cx="460626" cy="1209782"/>
            </a:xfrm>
            <a:custGeom>
              <a:avLst/>
              <a:pathLst>
                <a:path w="460626" h="1209782">
                  <a:moveTo>
                    <a:pt x="24944" y="1209782"/>
                  </a:moveTo>
                  <a:lnTo>
                    <a:pt x="24293" y="1207414"/>
                  </a:lnTo>
                  <a:lnTo>
                    <a:pt x="23643" y="1205047"/>
                  </a:lnTo>
                  <a:lnTo>
                    <a:pt x="22993" y="1202679"/>
                  </a:lnTo>
                  <a:lnTo>
                    <a:pt x="22364" y="1200312"/>
                  </a:lnTo>
                  <a:lnTo>
                    <a:pt x="21738" y="1197944"/>
                  </a:lnTo>
                  <a:lnTo>
                    <a:pt x="21111" y="1195577"/>
                  </a:lnTo>
                  <a:lnTo>
                    <a:pt x="20504" y="1193209"/>
                  </a:lnTo>
                  <a:lnTo>
                    <a:pt x="19903" y="1190842"/>
                  </a:lnTo>
                  <a:lnTo>
                    <a:pt x="19301" y="1188474"/>
                  </a:lnTo>
                  <a:lnTo>
                    <a:pt x="18717" y="1186107"/>
                  </a:lnTo>
                  <a:lnTo>
                    <a:pt x="18140" y="1183739"/>
                  </a:lnTo>
                  <a:lnTo>
                    <a:pt x="17564" y="1181372"/>
                  </a:lnTo>
                  <a:lnTo>
                    <a:pt x="17003" y="1179004"/>
                  </a:lnTo>
                  <a:lnTo>
                    <a:pt x="16452" y="1176637"/>
                  </a:lnTo>
                  <a:lnTo>
                    <a:pt x="15902" y="1174269"/>
                  </a:lnTo>
                  <a:lnTo>
                    <a:pt x="15364" y="1171902"/>
                  </a:lnTo>
                  <a:lnTo>
                    <a:pt x="14840" y="1169534"/>
                  </a:lnTo>
                  <a:lnTo>
                    <a:pt x="14316" y="1167167"/>
                  </a:lnTo>
                  <a:lnTo>
                    <a:pt x="13802" y="1164799"/>
                  </a:lnTo>
                  <a:lnTo>
                    <a:pt x="13305" y="1162432"/>
                  </a:lnTo>
                  <a:lnTo>
                    <a:pt x="12808" y="1160064"/>
                  </a:lnTo>
                  <a:lnTo>
                    <a:pt x="12319" y="1157697"/>
                  </a:lnTo>
                  <a:lnTo>
                    <a:pt x="11849" y="1155330"/>
                  </a:lnTo>
                  <a:lnTo>
                    <a:pt x="11379" y="1152962"/>
                  </a:lnTo>
                  <a:lnTo>
                    <a:pt x="10915" y="1150595"/>
                  </a:lnTo>
                  <a:lnTo>
                    <a:pt x="10473" y="1148227"/>
                  </a:lnTo>
                  <a:lnTo>
                    <a:pt x="10031" y="1145860"/>
                  </a:lnTo>
                  <a:lnTo>
                    <a:pt x="9592" y="1143492"/>
                  </a:lnTo>
                  <a:lnTo>
                    <a:pt x="9179" y="1141125"/>
                  </a:lnTo>
                  <a:lnTo>
                    <a:pt x="8765" y="1138757"/>
                  </a:lnTo>
                  <a:lnTo>
                    <a:pt x="8352" y="1136390"/>
                  </a:lnTo>
                  <a:lnTo>
                    <a:pt x="7967" y="1134022"/>
                  </a:lnTo>
                  <a:lnTo>
                    <a:pt x="7582" y="1131655"/>
                  </a:lnTo>
                  <a:lnTo>
                    <a:pt x="7197" y="1129287"/>
                  </a:lnTo>
                  <a:lnTo>
                    <a:pt x="6839" y="1126920"/>
                  </a:lnTo>
                  <a:lnTo>
                    <a:pt x="6483" y="1124552"/>
                  </a:lnTo>
                  <a:lnTo>
                    <a:pt x="6127" y="1122185"/>
                  </a:lnTo>
                  <a:lnTo>
                    <a:pt x="5795" y="1119817"/>
                  </a:lnTo>
                  <a:lnTo>
                    <a:pt x="5469" y="1117450"/>
                  </a:lnTo>
                  <a:lnTo>
                    <a:pt x="5142" y="1115082"/>
                  </a:lnTo>
                  <a:lnTo>
                    <a:pt x="4837" y="1112715"/>
                  </a:lnTo>
                  <a:lnTo>
                    <a:pt x="4540" y="1110347"/>
                  </a:lnTo>
                  <a:lnTo>
                    <a:pt x="4243" y="1107980"/>
                  </a:lnTo>
                  <a:lnTo>
                    <a:pt x="3964" y="1105612"/>
                  </a:lnTo>
                  <a:lnTo>
                    <a:pt x="3696" y="1103245"/>
                  </a:lnTo>
                  <a:lnTo>
                    <a:pt x="3429" y="1100878"/>
                  </a:lnTo>
                  <a:lnTo>
                    <a:pt x="3177" y="1098510"/>
                  </a:lnTo>
                  <a:lnTo>
                    <a:pt x="2940" y="1096143"/>
                  </a:lnTo>
                  <a:lnTo>
                    <a:pt x="2702" y="1093775"/>
                  </a:lnTo>
                  <a:lnTo>
                    <a:pt x="2477" y="1091408"/>
                  </a:lnTo>
                  <a:lnTo>
                    <a:pt x="2270" y="1089040"/>
                  </a:lnTo>
                  <a:lnTo>
                    <a:pt x="2062" y="1086673"/>
                  </a:lnTo>
                  <a:lnTo>
                    <a:pt x="1864" y="1084305"/>
                  </a:lnTo>
                  <a:lnTo>
                    <a:pt x="1686" y="1081938"/>
                  </a:lnTo>
                  <a:lnTo>
                    <a:pt x="1508" y="1079570"/>
                  </a:lnTo>
                  <a:lnTo>
                    <a:pt x="1338" y="1077203"/>
                  </a:lnTo>
                  <a:lnTo>
                    <a:pt x="1190" y="1074835"/>
                  </a:lnTo>
                  <a:lnTo>
                    <a:pt x="1042" y="1072468"/>
                  </a:lnTo>
                  <a:lnTo>
                    <a:pt x="898" y="1070100"/>
                  </a:lnTo>
                  <a:lnTo>
                    <a:pt x="780" y="1067733"/>
                  </a:lnTo>
                  <a:lnTo>
                    <a:pt x="662" y="1065365"/>
                  </a:lnTo>
                  <a:lnTo>
                    <a:pt x="545" y="1062998"/>
                  </a:lnTo>
                  <a:lnTo>
                    <a:pt x="457" y="1060630"/>
                  </a:lnTo>
                  <a:lnTo>
                    <a:pt x="368" y="1058263"/>
                  </a:lnTo>
                  <a:lnTo>
                    <a:pt x="280" y="1055895"/>
                  </a:lnTo>
                  <a:lnTo>
                    <a:pt x="219" y="1053528"/>
                  </a:lnTo>
                  <a:lnTo>
                    <a:pt x="160" y="1051160"/>
                  </a:lnTo>
                  <a:lnTo>
                    <a:pt x="102" y="1048793"/>
                  </a:lnTo>
                  <a:lnTo>
                    <a:pt x="68" y="1046425"/>
                  </a:lnTo>
                  <a:lnTo>
                    <a:pt x="38" y="1044058"/>
                  </a:lnTo>
                  <a:lnTo>
                    <a:pt x="8" y="1041691"/>
                  </a:lnTo>
                  <a:lnTo>
                    <a:pt x="1" y="1039323"/>
                  </a:lnTo>
                  <a:lnTo>
                    <a:pt x="0" y="1036956"/>
                  </a:lnTo>
                  <a:lnTo>
                    <a:pt x="0" y="1034588"/>
                  </a:lnTo>
                  <a:lnTo>
                    <a:pt x="18" y="1032221"/>
                  </a:lnTo>
                  <a:lnTo>
                    <a:pt x="46" y="1029853"/>
                  </a:lnTo>
                  <a:lnTo>
                    <a:pt x="74" y="1027486"/>
                  </a:lnTo>
                  <a:lnTo>
                    <a:pt x="118" y="1025118"/>
                  </a:lnTo>
                  <a:lnTo>
                    <a:pt x="175" y="1022751"/>
                  </a:lnTo>
                  <a:lnTo>
                    <a:pt x="231" y="1020383"/>
                  </a:lnTo>
                  <a:lnTo>
                    <a:pt x="300" y="1018016"/>
                  </a:lnTo>
                  <a:lnTo>
                    <a:pt x="385" y="1015648"/>
                  </a:lnTo>
                  <a:lnTo>
                    <a:pt x="469" y="1013281"/>
                  </a:lnTo>
                  <a:lnTo>
                    <a:pt x="564" y="1010913"/>
                  </a:lnTo>
                  <a:lnTo>
                    <a:pt x="676" y="1008546"/>
                  </a:lnTo>
                  <a:lnTo>
                    <a:pt x="788" y="1006178"/>
                  </a:lnTo>
                  <a:lnTo>
                    <a:pt x="907" y="1003811"/>
                  </a:lnTo>
                  <a:lnTo>
                    <a:pt x="1045" y="1001443"/>
                  </a:lnTo>
                  <a:lnTo>
                    <a:pt x="1184" y="999076"/>
                  </a:lnTo>
                  <a:lnTo>
                    <a:pt x="1328" y="996708"/>
                  </a:lnTo>
                  <a:lnTo>
                    <a:pt x="1493" y="994341"/>
                  </a:lnTo>
                  <a:lnTo>
                    <a:pt x="1658" y="991973"/>
                  </a:lnTo>
                  <a:lnTo>
                    <a:pt x="1825" y="989606"/>
                  </a:lnTo>
                  <a:lnTo>
                    <a:pt x="2016" y="987238"/>
                  </a:lnTo>
                  <a:lnTo>
                    <a:pt x="2207" y="984871"/>
                  </a:lnTo>
                  <a:lnTo>
                    <a:pt x="2398" y="982504"/>
                  </a:lnTo>
                  <a:lnTo>
                    <a:pt x="2614" y="980136"/>
                  </a:lnTo>
                  <a:lnTo>
                    <a:pt x="2830" y="977769"/>
                  </a:lnTo>
                  <a:lnTo>
                    <a:pt x="3046" y="975401"/>
                  </a:lnTo>
                  <a:lnTo>
                    <a:pt x="3284" y="973034"/>
                  </a:lnTo>
                  <a:lnTo>
                    <a:pt x="3525" y="970666"/>
                  </a:lnTo>
                  <a:lnTo>
                    <a:pt x="3765" y="968299"/>
                  </a:lnTo>
                  <a:lnTo>
                    <a:pt x="4025" y="965931"/>
                  </a:lnTo>
                  <a:lnTo>
                    <a:pt x="4289" y="963564"/>
                  </a:lnTo>
                  <a:lnTo>
                    <a:pt x="4554" y="961196"/>
                  </a:lnTo>
                  <a:lnTo>
                    <a:pt x="4834" y="958829"/>
                  </a:lnTo>
                  <a:lnTo>
                    <a:pt x="5121" y="956461"/>
                  </a:lnTo>
                  <a:lnTo>
                    <a:pt x="5409" y="954094"/>
                  </a:lnTo>
                  <a:lnTo>
                    <a:pt x="5710" y="951726"/>
                  </a:lnTo>
                  <a:lnTo>
                    <a:pt x="6019" y="949359"/>
                  </a:lnTo>
                  <a:lnTo>
                    <a:pt x="6329" y="946991"/>
                  </a:lnTo>
                  <a:lnTo>
                    <a:pt x="6649" y="944624"/>
                  </a:lnTo>
                  <a:lnTo>
                    <a:pt x="6980" y="942256"/>
                  </a:lnTo>
                  <a:lnTo>
                    <a:pt x="7311" y="939889"/>
                  </a:lnTo>
                  <a:lnTo>
                    <a:pt x="7651" y="937521"/>
                  </a:lnTo>
                  <a:lnTo>
                    <a:pt x="8002" y="935154"/>
                  </a:lnTo>
                  <a:lnTo>
                    <a:pt x="8354" y="932786"/>
                  </a:lnTo>
                  <a:lnTo>
                    <a:pt x="8712" y="930419"/>
                  </a:lnTo>
                  <a:lnTo>
                    <a:pt x="9083" y="928051"/>
                  </a:lnTo>
                  <a:lnTo>
                    <a:pt x="9454" y="925684"/>
                  </a:lnTo>
                  <a:lnTo>
                    <a:pt x="9829" y="923317"/>
                  </a:lnTo>
                  <a:lnTo>
                    <a:pt x="10219" y="920949"/>
                  </a:lnTo>
                  <a:lnTo>
                    <a:pt x="10610" y="918582"/>
                  </a:lnTo>
                  <a:lnTo>
                    <a:pt x="11002" y="916214"/>
                  </a:lnTo>
                  <a:lnTo>
                    <a:pt x="11410" y="913847"/>
                  </a:lnTo>
                  <a:lnTo>
                    <a:pt x="11817" y="911479"/>
                  </a:lnTo>
                  <a:lnTo>
                    <a:pt x="12226" y="909112"/>
                  </a:lnTo>
                  <a:lnTo>
                    <a:pt x="12650" y="906744"/>
                  </a:lnTo>
                  <a:lnTo>
                    <a:pt x="13075" y="904377"/>
                  </a:lnTo>
                  <a:lnTo>
                    <a:pt x="13500" y="902009"/>
                  </a:lnTo>
                  <a:lnTo>
                    <a:pt x="13939" y="899642"/>
                  </a:lnTo>
                  <a:lnTo>
                    <a:pt x="14380" y="897274"/>
                  </a:lnTo>
                  <a:lnTo>
                    <a:pt x="14821" y="894907"/>
                  </a:lnTo>
                  <a:lnTo>
                    <a:pt x="15274" y="892539"/>
                  </a:lnTo>
                  <a:lnTo>
                    <a:pt x="15729" y="890172"/>
                  </a:lnTo>
                  <a:lnTo>
                    <a:pt x="16185" y="887804"/>
                  </a:lnTo>
                  <a:lnTo>
                    <a:pt x="16651" y="885437"/>
                  </a:lnTo>
                  <a:lnTo>
                    <a:pt x="17120" y="883069"/>
                  </a:lnTo>
                  <a:lnTo>
                    <a:pt x="17590" y="880702"/>
                  </a:lnTo>
                  <a:lnTo>
                    <a:pt x="18067" y="878334"/>
                  </a:lnTo>
                  <a:lnTo>
                    <a:pt x="18550" y="875967"/>
                  </a:lnTo>
                  <a:lnTo>
                    <a:pt x="19032" y="873599"/>
                  </a:lnTo>
                  <a:lnTo>
                    <a:pt x="19521" y="871232"/>
                  </a:lnTo>
                  <a:lnTo>
                    <a:pt x="20015" y="868865"/>
                  </a:lnTo>
                  <a:lnTo>
                    <a:pt x="20510" y="866497"/>
                  </a:lnTo>
                  <a:lnTo>
                    <a:pt x="21009" y="864130"/>
                  </a:lnTo>
                  <a:lnTo>
                    <a:pt x="21514" y="861762"/>
                  </a:lnTo>
                  <a:lnTo>
                    <a:pt x="22019" y="859395"/>
                  </a:lnTo>
                  <a:lnTo>
                    <a:pt x="22527" y="857027"/>
                  </a:lnTo>
                  <a:lnTo>
                    <a:pt x="23042" y="854660"/>
                  </a:lnTo>
                  <a:lnTo>
                    <a:pt x="23557" y="852292"/>
                  </a:lnTo>
                  <a:lnTo>
                    <a:pt x="24074" y="849925"/>
                  </a:lnTo>
                  <a:lnTo>
                    <a:pt x="24598" y="847557"/>
                  </a:lnTo>
                  <a:lnTo>
                    <a:pt x="25122" y="845190"/>
                  </a:lnTo>
                  <a:lnTo>
                    <a:pt x="25646" y="842822"/>
                  </a:lnTo>
                  <a:lnTo>
                    <a:pt x="26178" y="840455"/>
                  </a:lnTo>
                  <a:lnTo>
                    <a:pt x="26709" y="838087"/>
                  </a:lnTo>
                  <a:lnTo>
                    <a:pt x="27241" y="835720"/>
                  </a:lnTo>
                  <a:lnTo>
                    <a:pt x="27779" y="833352"/>
                  </a:lnTo>
                  <a:lnTo>
                    <a:pt x="28317" y="830985"/>
                  </a:lnTo>
                  <a:lnTo>
                    <a:pt x="28855" y="828617"/>
                  </a:lnTo>
                  <a:lnTo>
                    <a:pt x="29398" y="826250"/>
                  </a:lnTo>
                  <a:lnTo>
                    <a:pt x="29942" y="823882"/>
                  </a:lnTo>
                  <a:lnTo>
                    <a:pt x="30485" y="821515"/>
                  </a:lnTo>
                  <a:lnTo>
                    <a:pt x="31033" y="819147"/>
                  </a:lnTo>
                  <a:lnTo>
                    <a:pt x="31581" y="816780"/>
                  </a:lnTo>
                  <a:lnTo>
                    <a:pt x="32129" y="814412"/>
                  </a:lnTo>
                  <a:lnTo>
                    <a:pt x="32680" y="812045"/>
                  </a:lnTo>
                  <a:lnTo>
                    <a:pt x="33232" y="809678"/>
                  </a:lnTo>
                  <a:lnTo>
                    <a:pt x="33783" y="807310"/>
                  </a:lnTo>
                  <a:lnTo>
                    <a:pt x="34337" y="804943"/>
                  </a:lnTo>
                  <a:lnTo>
                    <a:pt x="34891" y="802575"/>
                  </a:lnTo>
                  <a:lnTo>
                    <a:pt x="35445" y="800208"/>
                  </a:lnTo>
                  <a:lnTo>
                    <a:pt x="36001" y="797840"/>
                  </a:lnTo>
                  <a:lnTo>
                    <a:pt x="36556" y="795473"/>
                  </a:lnTo>
                  <a:lnTo>
                    <a:pt x="37112" y="793105"/>
                  </a:lnTo>
                  <a:lnTo>
                    <a:pt x="37668" y="790738"/>
                  </a:lnTo>
                  <a:lnTo>
                    <a:pt x="38225" y="788370"/>
                  </a:lnTo>
                  <a:lnTo>
                    <a:pt x="38781" y="786003"/>
                  </a:lnTo>
                  <a:lnTo>
                    <a:pt x="39337" y="783635"/>
                  </a:lnTo>
                  <a:lnTo>
                    <a:pt x="39893" y="781268"/>
                  </a:lnTo>
                  <a:lnTo>
                    <a:pt x="40449" y="778900"/>
                  </a:lnTo>
                  <a:lnTo>
                    <a:pt x="41005" y="776533"/>
                  </a:lnTo>
                  <a:lnTo>
                    <a:pt x="41560" y="774165"/>
                  </a:lnTo>
                  <a:lnTo>
                    <a:pt x="42114" y="771798"/>
                  </a:lnTo>
                  <a:lnTo>
                    <a:pt x="42669" y="769430"/>
                  </a:lnTo>
                  <a:lnTo>
                    <a:pt x="43221" y="767063"/>
                  </a:lnTo>
                  <a:lnTo>
                    <a:pt x="43774" y="764695"/>
                  </a:lnTo>
                  <a:lnTo>
                    <a:pt x="44326" y="762328"/>
                  </a:lnTo>
                  <a:lnTo>
                    <a:pt x="44875" y="759960"/>
                  </a:lnTo>
                  <a:lnTo>
                    <a:pt x="45424" y="757593"/>
                  </a:lnTo>
                  <a:lnTo>
                    <a:pt x="45974" y="755225"/>
                  </a:lnTo>
                  <a:lnTo>
                    <a:pt x="46519" y="752858"/>
                  </a:lnTo>
                  <a:lnTo>
                    <a:pt x="47064" y="750491"/>
                  </a:lnTo>
                  <a:lnTo>
                    <a:pt x="47609" y="748123"/>
                  </a:lnTo>
                  <a:lnTo>
                    <a:pt x="48150" y="745756"/>
                  </a:lnTo>
                  <a:lnTo>
                    <a:pt x="48691" y="743388"/>
                  </a:lnTo>
                  <a:lnTo>
                    <a:pt x="49231" y="741021"/>
                  </a:lnTo>
                  <a:lnTo>
                    <a:pt x="49767" y="738653"/>
                  </a:lnTo>
                  <a:lnTo>
                    <a:pt x="50302" y="736286"/>
                  </a:lnTo>
                  <a:lnTo>
                    <a:pt x="50837" y="733918"/>
                  </a:lnTo>
                  <a:lnTo>
                    <a:pt x="51367" y="731551"/>
                  </a:lnTo>
                  <a:lnTo>
                    <a:pt x="51895" y="729183"/>
                  </a:lnTo>
                  <a:lnTo>
                    <a:pt x="52423" y="726816"/>
                  </a:lnTo>
                  <a:lnTo>
                    <a:pt x="52947" y="724448"/>
                  </a:lnTo>
                  <a:lnTo>
                    <a:pt x="53468" y="722081"/>
                  </a:lnTo>
                  <a:lnTo>
                    <a:pt x="53989" y="719713"/>
                  </a:lnTo>
                  <a:lnTo>
                    <a:pt x="54507" y="717346"/>
                  </a:lnTo>
                  <a:lnTo>
                    <a:pt x="55020" y="714978"/>
                  </a:lnTo>
                  <a:lnTo>
                    <a:pt x="55533" y="712611"/>
                  </a:lnTo>
                  <a:lnTo>
                    <a:pt x="56043" y="710243"/>
                  </a:lnTo>
                  <a:lnTo>
                    <a:pt x="56547" y="707876"/>
                  </a:lnTo>
                  <a:lnTo>
                    <a:pt x="57052" y="705508"/>
                  </a:lnTo>
                  <a:lnTo>
                    <a:pt x="57553" y="703141"/>
                  </a:lnTo>
                  <a:lnTo>
                    <a:pt x="58049" y="700773"/>
                  </a:lnTo>
                  <a:lnTo>
                    <a:pt x="58544" y="698406"/>
                  </a:lnTo>
                  <a:lnTo>
                    <a:pt x="59037" y="696038"/>
                  </a:lnTo>
                  <a:lnTo>
                    <a:pt x="59523" y="693671"/>
                  </a:lnTo>
                  <a:lnTo>
                    <a:pt x="60008" y="691304"/>
                  </a:lnTo>
                  <a:lnTo>
                    <a:pt x="60492" y="688936"/>
                  </a:lnTo>
                  <a:lnTo>
                    <a:pt x="60968" y="686569"/>
                  </a:lnTo>
                  <a:lnTo>
                    <a:pt x="61443" y="684201"/>
                  </a:lnTo>
                  <a:lnTo>
                    <a:pt x="61917" y="681834"/>
                  </a:lnTo>
                  <a:lnTo>
                    <a:pt x="62382" y="679466"/>
                  </a:lnTo>
                  <a:lnTo>
                    <a:pt x="62846" y="677099"/>
                  </a:lnTo>
                  <a:lnTo>
                    <a:pt x="63310" y="674731"/>
                  </a:lnTo>
                  <a:lnTo>
                    <a:pt x="63763" y="672364"/>
                  </a:lnTo>
                  <a:lnTo>
                    <a:pt x="64216" y="669996"/>
                  </a:lnTo>
                  <a:lnTo>
                    <a:pt x="64669" y="667629"/>
                  </a:lnTo>
                  <a:lnTo>
                    <a:pt x="65112" y="665261"/>
                  </a:lnTo>
                  <a:lnTo>
                    <a:pt x="65552" y="662894"/>
                  </a:lnTo>
                  <a:lnTo>
                    <a:pt x="65993" y="660526"/>
                  </a:lnTo>
                  <a:lnTo>
                    <a:pt x="66425" y="658159"/>
                  </a:lnTo>
                  <a:lnTo>
                    <a:pt x="66853" y="655791"/>
                  </a:lnTo>
                  <a:lnTo>
                    <a:pt x="67282" y="653424"/>
                  </a:lnTo>
                  <a:lnTo>
                    <a:pt x="67702" y="651056"/>
                  </a:lnTo>
                  <a:lnTo>
                    <a:pt x="68118" y="648689"/>
                  </a:lnTo>
                  <a:lnTo>
                    <a:pt x="68534" y="646321"/>
                  </a:lnTo>
                  <a:lnTo>
                    <a:pt x="68943" y="643954"/>
                  </a:lnTo>
                  <a:lnTo>
                    <a:pt x="69346" y="641586"/>
                  </a:lnTo>
                  <a:lnTo>
                    <a:pt x="69748" y="639219"/>
                  </a:lnTo>
                  <a:lnTo>
                    <a:pt x="70146" y="636852"/>
                  </a:lnTo>
                  <a:lnTo>
                    <a:pt x="70535" y="634484"/>
                  </a:lnTo>
                  <a:lnTo>
                    <a:pt x="70925" y="632117"/>
                  </a:lnTo>
                  <a:lnTo>
                    <a:pt x="71310" y="629749"/>
                  </a:lnTo>
                  <a:lnTo>
                    <a:pt x="71686" y="627382"/>
                  </a:lnTo>
                  <a:lnTo>
                    <a:pt x="72061" y="625014"/>
                  </a:lnTo>
                  <a:lnTo>
                    <a:pt x="72434" y="622647"/>
                  </a:lnTo>
                  <a:lnTo>
                    <a:pt x="72796" y="620279"/>
                  </a:lnTo>
                  <a:lnTo>
                    <a:pt x="73159" y="617912"/>
                  </a:lnTo>
                  <a:lnTo>
                    <a:pt x="73519" y="615544"/>
                  </a:lnTo>
                  <a:lnTo>
                    <a:pt x="73867" y="613177"/>
                  </a:lnTo>
                  <a:lnTo>
                    <a:pt x="74216" y="610809"/>
                  </a:lnTo>
                  <a:lnTo>
                    <a:pt x="74563" y="608442"/>
                  </a:lnTo>
                  <a:lnTo>
                    <a:pt x="74898" y="606074"/>
                  </a:lnTo>
                  <a:lnTo>
                    <a:pt x="75232" y="603707"/>
                  </a:lnTo>
                  <a:lnTo>
                    <a:pt x="75566" y="601339"/>
                  </a:lnTo>
                  <a:lnTo>
                    <a:pt x="75887" y="598972"/>
                  </a:lnTo>
                  <a:lnTo>
                    <a:pt x="76207" y="596604"/>
                  </a:lnTo>
                  <a:lnTo>
                    <a:pt x="76528" y="594237"/>
                  </a:lnTo>
                  <a:lnTo>
                    <a:pt x="76836" y="591869"/>
                  </a:lnTo>
                  <a:lnTo>
                    <a:pt x="77142" y="589502"/>
                  </a:lnTo>
                  <a:lnTo>
                    <a:pt x="77448" y="587134"/>
                  </a:lnTo>
                  <a:lnTo>
                    <a:pt x="77743" y="584767"/>
                  </a:lnTo>
                  <a:lnTo>
                    <a:pt x="78035" y="582399"/>
                  </a:lnTo>
                  <a:lnTo>
                    <a:pt x="78327" y="580032"/>
                  </a:lnTo>
                  <a:lnTo>
                    <a:pt x="78609" y="577665"/>
                  </a:lnTo>
                  <a:lnTo>
                    <a:pt x="78887" y="575297"/>
                  </a:lnTo>
                  <a:lnTo>
                    <a:pt x="79165" y="572930"/>
                  </a:lnTo>
                  <a:lnTo>
                    <a:pt x="79435" y="570562"/>
                  </a:lnTo>
                  <a:lnTo>
                    <a:pt x="79698" y="568195"/>
                  </a:lnTo>
                  <a:lnTo>
                    <a:pt x="79962" y="565827"/>
                  </a:lnTo>
                  <a:lnTo>
                    <a:pt x="80219" y="563460"/>
                  </a:lnTo>
                  <a:lnTo>
                    <a:pt x="80469" y="561092"/>
                  </a:lnTo>
                  <a:lnTo>
                    <a:pt x="80719" y="558725"/>
                  </a:lnTo>
                  <a:lnTo>
                    <a:pt x="80963" y="556357"/>
                  </a:lnTo>
                  <a:lnTo>
                    <a:pt x="81199" y="553990"/>
                  </a:lnTo>
                  <a:lnTo>
                    <a:pt x="81435" y="551622"/>
                  </a:lnTo>
                  <a:lnTo>
                    <a:pt x="81667" y="549255"/>
                  </a:lnTo>
                  <a:lnTo>
                    <a:pt x="81889" y="546887"/>
                  </a:lnTo>
                  <a:lnTo>
                    <a:pt x="82111" y="544520"/>
                  </a:lnTo>
                  <a:lnTo>
                    <a:pt x="82331" y="542152"/>
                  </a:lnTo>
                  <a:lnTo>
                    <a:pt x="82540" y="539785"/>
                  </a:lnTo>
                  <a:lnTo>
                    <a:pt x="82749" y="537417"/>
                  </a:lnTo>
                  <a:lnTo>
                    <a:pt x="82956" y="535050"/>
                  </a:lnTo>
                  <a:lnTo>
                    <a:pt x="83152" y="532682"/>
                  </a:lnTo>
                  <a:lnTo>
                    <a:pt x="83348" y="530315"/>
                  </a:lnTo>
                  <a:lnTo>
                    <a:pt x="83543" y="527947"/>
                  </a:lnTo>
                  <a:lnTo>
                    <a:pt x="83726" y="525580"/>
                  </a:lnTo>
                  <a:lnTo>
                    <a:pt x="83908" y="523212"/>
                  </a:lnTo>
                  <a:lnTo>
                    <a:pt x="84091" y="520845"/>
                  </a:lnTo>
                  <a:lnTo>
                    <a:pt x="84262" y="518478"/>
                  </a:lnTo>
                  <a:lnTo>
                    <a:pt x="84432" y="516110"/>
                  </a:lnTo>
                  <a:lnTo>
                    <a:pt x="84602" y="513743"/>
                  </a:lnTo>
                  <a:lnTo>
                    <a:pt x="84763" y="511375"/>
                  </a:lnTo>
                  <a:lnTo>
                    <a:pt x="84920" y="509008"/>
                  </a:lnTo>
                  <a:lnTo>
                    <a:pt x="85078" y="506640"/>
                  </a:lnTo>
                  <a:lnTo>
                    <a:pt x="85227" y="504273"/>
                  </a:lnTo>
                  <a:lnTo>
                    <a:pt x="85373" y="501905"/>
                  </a:lnTo>
                  <a:lnTo>
                    <a:pt x="85518" y="499538"/>
                  </a:lnTo>
                  <a:lnTo>
                    <a:pt x="85657" y="497170"/>
                  </a:lnTo>
                  <a:lnTo>
                    <a:pt x="85791" y="494803"/>
                  </a:lnTo>
                  <a:lnTo>
                    <a:pt x="85925" y="492435"/>
                  </a:lnTo>
                  <a:lnTo>
                    <a:pt x="86054" y="490068"/>
                  </a:lnTo>
                  <a:lnTo>
                    <a:pt x="86176" y="487700"/>
                  </a:lnTo>
                  <a:lnTo>
                    <a:pt x="86299" y="485333"/>
                  </a:lnTo>
                  <a:lnTo>
                    <a:pt x="86418" y="482965"/>
                  </a:lnTo>
                  <a:lnTo>
                    <a:pt x="86530" y="480598"/>
                  </a:lnTo>
                  <a:lnTo>
                    <a:pt x="86642" y="478230"/>
                  </a:lnTo>
                  <a:lnTo>
                    <a:pt x="86751" y="475863"/>
                  </a:lnTo>
                  <a:lnTo>
                    <a:pt x="86853" y="473495"/>
                  </a:lnTo>
                  <a:lnTo>
                    <a:pt x="86954" y="471128"/>
                  </a:lnTo>
                  <a:lnTo>
                    <a:pt x="87054" y="468760"/>
                  </a:lnTo>
                  <a:lnTo>
                    <a:pt x="87146" y="466393"/>
                  </a:lnTo>
                  <a:lnTo>
                    <a:pt x="87238" y="464025"/>
                  </a:lnTo>
                  <a:lnTo>
                    <a:pt x="87329" y="461658"/>
                  </a:lnTo>
                  <a:lnTo>
                    <a:pt x="87411" y="459291"/>
                  </a:lnTo>
                  <a:lnTo>
                    <a:pt x="87494" y="456923"/>
                  </a:lnTo>
                  <a:lnTo>
                    <a:pt x="87576" y="454556"/>
                  </a:lnTo>
                  <a:lnTo>
                    <a:pt x="87649" y="452188"/>
                  </a:lnTo>
                  <a:lnTo>
                    <a:pt x="87723" y="449821"/>
                  </a:lnTo>
                  <a:lnTo>
                    <a:pt x="87797" y="447453"/>
                  </a:lnTo>
                  <a:lnTo>
                    <a:pt x="87863" y="445086"/>
                  </a:lnTo>
                  <a:lnTo>
                    <a:pt x="87928" y="442718"/>
                  </a:lnTo>
                  <a:lnTo>
                    <a:pt x="87993" y="440351"/>
                  </a:lnTo>
                  <a:lnTo>
                    <a:pt x="88052" y="437983"/>
                  </a:lnTo>
                  <a:lnTo>
                    <a:pt x="88109" y="435616"/>
                  </a:lnTo>
                  <a:lnTo>
                    <a:pt x="88167" y="433248"/>
                  </a:lnTo>
                  <a:lnTo>
                    <a:pt x="88219" y="430881"/>
                  </a:lnTo>
                  <a:lnTo>
                    <a:pt x="88269" y="428513"/>
                  </a:lnTo>
                  <a:lnTo>
                    <a:pt x="88319" y="426146"/>
                  </a:lnTo>
                  <a:lnTo>
                    <a:pt x="88365" y="423778"/>
                  </a:lnTo>
                  <a:lnTo>
                    <a:pt x="88408" y="421411"/>
                  </a:lnTo>
                  <a:lnTo>
                    <a:pt x="88451" y="419043"/>
                  </a:lnTo>
                  <a:lnTo>
                    <a:pt x="88491" y="416676"/>
                  </a:lnTo>
                  <a:lnTo>
                    <a:pt x="88528" y="414308"/>
                  </a:lnTo>
                  <a:lnTo>
                    <a:pt x="88566" y="411941"/>
                  </a:lnTo>
                  <a:lnTo>
                    <a:pt x="88600" y="409573"/>
                  </a:lnTo>
                  <a:lnTo>
                    <a:pt x="88632" y="407206"/>
                  </a:lnTo>
                  <a:lnTo>
                    <a:pt x="88663" y="404839"/>
                  </a:lnTo>
                  <a:lnTo>
                    <a:pt x="88693" y="402471"/>
                  </a:lnTo>
                  <a:lnTo>
                    <a:pt x="88719" y="400104"/>
                  </a:lnTo>
                  <a:lnTo>
                    <a:pt x="88746" y="397736"/>
                  </a:lnTo>
                  <a:lnTo>
                    <a:pt x="88771" y="395369"/>
                  </a:lnTo>
                  <a:lnTo>
                    <a:pt x="88793" y="393001"/>
                  </a:lnTo>
                  <a:lnTo>
                    <a:pt x="88815" y="390634"/>
                  </a:lnTo>
                  <a:lnTo>
                    <a:pt x="88836" y="388266"/>
                  </a:lnTo>
                  <a:lnTo>
                    <a:pt x="88854" y="385899"/>
                  </a:lnTo>
                  <a:lnTo>
                    <a:pt x="88872" y="383531"/>
                  </a:lnTo>
                  <a:lnTo>
                    <a:pt x="88890" y="381164"/>
                  </a:lnTo>
                  <a:lnTo>
                    <a:pt x="88905" y="378796"/>
                  </a:lnTo>
                  <a:lnTo>
                    <a:pt x="88919" y="376429"/>
                  </a:lnTo>
                  <a:lnTo>
                    <a:pt x="88934" y="374061"/>
                  </a:lnTo>
                  <a:lnTo>
                    <a:pt x="88946" y="371694"/>
                  </a:lnTo>
                  <a:lnTo>
                    <a:pt x="88958" y="369326"/>
                  </a:lnTo>
                  <a:lnTo>
                    <a:pt x="88970" y="366959"/>
                  </a:lnTo>
                  <a:lnTo>
                    <a:pt x="88980" y="364591"/>
                  </a:lnTo>
                  <a:lnTo>
                    <a:pt x="88990" y="362224"/>
                  </a:lnTo>
                  <a:lnTo>
                    <a:pt x="89000" y="359856"/>
                  </a:lnTo>
                  <a:lnTo>
                    <a:pt x="89008" y="357489"/>
                  </a:lnTo>
                  <a:lnTo>
                    <a:pt x="89016" y="355121"/>
                  </a:lnTo>
                  <a:lnTo>
                    <a:pt x="89025" y="352754"/>
                  </a:lnTo>
                  <a:lnTo>
                    <a:pt x="89032" y="350386"/>
                  </a:lnTo>
                  <a:lnTo>
                    <a:pt x="89039" y="348019"/>
                  </a:lnTo>
                  <a:lnTo>
                    <a:pt x="89046" y="345652"/>
                  </a:lnTo>
                  <a:lnTo>
                    <a:pt x="89053" y="343284"/>
                  </a:lnTo>
                  <a:lnTo>
                    <a:pt x="89060" y="340917"/>
                  </a:lnTo>
                  <a:lnTo>
                    <a:pt x="89067" y="338549"/>
                  </a:lnTo>
                  <a:lnTo>
                    <a:pt x="89073" y="336182"/>
                  </a:lnTo>
                  <a:lnTo>
                    <a:pt x="89080" y="333814"/>
                  </a:lnTo>
                  <a:lnTo>
                    <a:pt x="89087" y="331447"/>
                  </a:lnTo>
                  <a:lnTo>
                    <a:pt x="89094" y="329079"/>
                  </a:lnTo>
                  <a:lnTo>
                    <a:pt x="89102" y="326712"/>
                  </a:lnTo>
                  <a:lnTo>
                    <a:pt x="89109" y="324344"/>
                  </a:lnTo>
                  <a:lnTo>
                    <a:pt x="89117" y="321977"/>
                  </a:lnTo>
                  <a:lnTo>
                    <a:pt x="89126" y="319609"/>
                  </a:lnTo>
                  <a:lnTo>
                    <a:pt x="89134" y="317242"/>
                  </a:lnTo>
                  <a:lnTo>
                    <a:pt x="89143" y="314874"/>
                  </a:lnTo>
                  <a:lnTo>
                    <a:pt x="89154" y="312507"/>
                  </a:lnTo>
                  <a:lnTo>
                    <a:pt x="89164" y="310139"/>
                  </a:lnTo>
                  <a:lnTo>
                    <a:pt x="89175" y="307772"/>
                  </a:lnTo>
                  <a:lnTo>
                    <a:pt x="89188" y="305404"/>
                  </a:lnTo>
                  <a:lnTo>
                    <a:pt x="89201" y="303037"/>
                  </a:lnTo>
                  <a:lnTo>
                    <a:pt x="89214" y="300669"/>
                  </a:lnTo>
                  <a:lnTo>
                    <a:pt x="89229" y="298302"/>
                  </a:lnTo>
                  <a:lnTo>
                    <a:pt x="89245" y="295934"/>
                  </a:lnTo>
                  <a:lnTo>
                    <a:pt x="89260" y="293567"/>
                  </a:lnTo>
                  <a:lnTo>
                    <a:pt x="89279" y="291199"/>
                  </a:lnTo>
                  <a:lnTo>
                    <a:pt x="89298" y="288832"/>
                  </a:lnTo>
                  <a:lnTo>
                    <a:pt x="89317" y="286465"/>
                  </a:lnTo>
                  <a:lnTo>
                    <a:pt x="89339" y="284097"/>
                  </a:lnTo>
                  <a:lnTo>
                    <a:pt x="89362" y="281730"/>
                  </a:lnTo>
                  <a:lnTo>
                    <a:pt x="89385" y="279362"/>
                  </a:lnTo>
                  <a:lnTo>
                    <a:pt x="89410" y="276995"/>
                  </a:lnTo>
                  <a:lnTo>
                    <a:pt x="89437" y="274627"/>
                  </a:lnTo>
                  <a:lnTo>
                    <a:pt x="89465" y="272260"/>
                  </a:lnTo>
                  <a:lnTo>
                    <a:pt x="89495" y="269892"/>
                  </a:lnTo>
                  <a:lnTo>
                    <a:pt x="89526" y="267525"/>
                  </a:lnTo>
                  <a:lnTo>
                    <a:pt x="89558" y="265157"/>
                  </a:lnTo>
                  <a:lnTo>
                    <a:pt x="89593" y="262790"/>
                  </a:lnTo>
                  <a:lnTo>
                    <a:pt x="89630" y="260422"/>
                  </a:lnTo>
                  <a:lnTo>
                    <a:pt x="89667" y="258055"/>
                  </a:lnTo>
                  <a:lnTo>
                    <a:pt x="89707" y="255687"/>
                  </a:lnTo>
                  <a:lnTo>
                    <a:pt x="89749" y="253320"/>
                  </a:lnTo>
                  <a:lnTo>
                    <a:pt x="89792" y="250952"/>
                  </a:lnTo>
                  <a:lnTo>
                    <a:pt x="89837" y="248585"/>
                  </a:lnTo>
                  <a:lnTo>
                    <a:pt x="89886" y="246217"/>
                  </a:lnTo>
                  <a:lnTo>
                    <a:pt x="89935" y="243850"/>
                  </a:lnTo>
                  <a:lnTo>
                    <a:pt x="89985" y="241482"/>
                  </a:lnTo>
                  <a:lnTo>
                    <a:pt x="90041" y="239115"/>
                  </a:lnTo>
                  <a:lnTo>
                    <a:pt x="90096" y="236747"/>
                  </a:lnTo>
                  <a:lnTo>
                    <a:pt x="90152" y="234380"/>
                  </a:lnTo>
                  <a:lnTo>
                    <a:pt x="90215" y="232012"/>
                  </a:lnTo>
                  <a:lnTo>
                    <a:pt x="90277" y="229645"/>
                  </a:lnTo>
                  <a:lnTo>
                    <a:pt x="90340" y="227278"/>
                  </a:lnTo>
                  <a:lnTo>
                    <a:pt x="90409" y="224910"/>
                  </a:lnTo>
                  <a:lnTo>
                    <a:pt x="90479" y="222543"/>
                  </a:lnTo>
                  <a:lnTo>
                    <a:pt x="90549" y="220175"/>
                  </a:lnTo>
                  <a:lnTo>
                    <a:pt x="90625" y="217808"/>
                  </a:lnTo>
                  <a:lnTo>
                    <a:pt x="90703" y="215440"/>
                  </a:lnTo>
                  <a:lnTo>
                    <a:pt x="90780" y="213073"/>
                  </a:lnTo>
                  <a:lnTo>
                    <a:pt x="90864" y="210705"/>
                  </a:lnTo>
                  <a:lnTo>
                    <a:pt x="90949" y="208338"/>
                  </a:lnTo>
                  <a:lnTo>
                    <a:pt x="91034" y="205970"/>
                  </a:lnTo>
                  <a:lnTo>
                    <a:pt x="91126" y="203603"/>
                  </a:lnTo>
                  <a:lnTo>
                    <a:pt x="91219" y="201235"/>
                  </a:lnTo>
                  <a:lnTo>
                    <a:pt x="91313" y="198868"/>
                  </a:lnTo>
                  <a:lnTo>
                    <a:pt x="91412" y="196500"/>
                  </a:lnTo>
                  <a:lnTo>
                    <a:pt x="91514" y="194133"/>
                  </a:lnTo>
                  <a:lnTo>
                    <a:pt x="91616" y="191765"/>
                  </a:lnTo>
                  <a:lnTo>
                    <a:pt x="91723" y="189398"/>
                  </a:lnTo>
                  <a:lnTo>
                    <a:pt x="91834" y="187030"/>
                  </a:lnTo>
                  <a:lnTo>
                    <a:pt x="91945" y="184663"/>
                  </a:lnTo>
                  <a:lnTo>
                    <a:pt x="92060" y="182295"/>
                  </a:lnTo>
                  <a:lnTo>
                    <a:pt x="92181" y="179928"/>
                  </a:lnTo>
                  <a:lnTo>
                    <a:pt x="92301" y="177560"/>
                  </a:lnTo>
                  <a:lnTo>
                    <a:pt x="92424" y="175193"/>
                  </a:lnTo>
                  <a:lnTo>
                    <a:pt x="92554" y="172826"/>
                  </a:lnTo>
                  <a:lnTo>
                    <a:pt x="92683" y="170458"/>
                  </a:lnTo>
                  <a:lnTo>
                    <a:pt x="92815" y="168091"/>
                  </a:lnTo>
                  <a:lnTo>
                    <a:pt x="92955" y="165723"/>
                  </a:lnTo>
                  <a:lnTo>
                    <a:pt x="93094" y="163356"/>
                  </a:lnTo>
                  <a:lnTo>
                    <a:pt x="93235" y="160988"/>
                  </a:lnTo>
                  <a:lnTo>
                    <a:pt x="93384" y="158621"/>
                  </a:lnTo>
                  <a:lnTo>
                    <a:pt x="93533" y="156253"/>
                  </a:lnTo>
                  <a:lnTo>
                    <a:pt x="93682" y="153886"/>
                  </a:lnTo>
                  <a:lnTo>
                    <a:pt x="93841" y="151518"/>
                  </a:lnTo>
                  <a:lnTo>
                    <a:pt x="94000" y="149151"/>
                  </a:lnTo>
                  <a:lnTo>
                    <a:pt x="94159" y="146783"/>
                  </a:lnTo>
                  <a:lnTo>
                    <a:pt x="94328" y="144416"/>
                  </a:lnTo>
                  <a:lnTo>
                    <a:pt x="94497" y="142048"/>
                  </a:lnTo>
                  <a:lnTo>
                    <a:pt x="94667" y="139681"/>
                  </a:lnTo>
                  <a:lnTo>
                    <a:pt x="94845" y="137313"/>
                  </a:lnTo>
                  <a:lnTo>
                    <a:pt x="95024" y="134946"/>
                  </a:lnTo>
                  <a:lnTo>
                    <a:pt x="95204" y="132578"/>
                  </a:lnTo>
                  <a:lnTo>
                    <a:pt x="95391" y="130211"/>
                  </a:lnTo>
                  <a:lnTo>
                    <a:pt x="95581" y="127843"/>
                  </a:lnTo>
                  <a:lnTo>
                    <a:pt x="95771" y="125476"/>
                  </a:lnTo>
                  <a:lnTo>
                    <a:pt x="95968" y="123108"/>
                  </a:lnTo>
                  <a:lnTo>
                    <a:pt x="96169" y="120741"/>
                  </a:lnTo>
                  <a:lnTo>
                    <a:pt x="96369" y="118373"/>
                  </a:lnTo>
                  <a:lnTo>
                    <a:pt x="96576" y="116006"/>
                  </a:lnTo>
                  <a:lnTo>
                    <a:pt x="96787" y="113639"/>
                  </a:lnTo>
                  <a:lnTo>
                    <a:pt x="96998" y="111271"/>
                  </a:lnTo>
                  <a:lnTo>
                    <a:pt x="97214" y="108904"/>
                  </a:lnTo>
                  <a:lnTo>
                    <a:pt x="97436" y="106536"/>
                  </a:lnTo>
                  <a:lnTo>
                    <a:pt x="97658" y="104169"/>
                  </a:lnTo>
                  <a:lnTo>
                    <a:pt x="97884" y="101801"/>
                  </a:lnTo>
                  <a:lnTo>
                    <a:pt x="98116" y="99434"/>
                  </a:lnTo>
                  <a:lnTo>
                    <a:pt x="98349" y="97066"/>
                  </a:lnTo>
                  <a:lnTo>
                    <a:pt x="98585" y="94699"/>
                  </a:lnTo>
                  <a:lnTo>
                    <a:pt x="98828" y="92331"/>
                  </a:lnTo>
                  <a:lnTo>
                    <a:pt x="99071" y="89964"/>
                  </a:lnTo>
                  <a:lnTo>
                    <a:pt x="99317" y="87596"/>
                  </a:lnTo>
                  <a:lnTo>
                    <a:pt x="99571" y="85229"/>
                  </a:lnTo>
                  <a:lnTo>
                    <a:pt x="99825" y="82861"/>
                  </a:lnTo>
                  <a:lnTo>
                    <a:pt x="100080" y="80494"/>
                  </a:lnTo>
                  <a:lnTo>
                    <a:pt x="100345" y="78126"/>
                  </a:lnTo>
                  <a:lnTo>
                    <a:pt x="100610" y="75759"/>
                  </a:lnTo>
                  <a:lnTo>
                    <a:pt x="100875" y="73391"/>
                  </a:lnTo>
                  <a:lnTo>
                    <a:pt x="101150" y="71024"/>
                  </a:lnTo>
                  <a:lnTo>
                    <a:pt x="101426" y="68656"/>
                  </a:lnTo>
                  <a:lnTo>
                    <a:pt x="101702" y="66289"/>
                  </a:lnTo>
                  <a:lnTo>
                    <a:pt x="101987" y="63921"/>
                  </a:lnTo>
                  <a:lnTo>
                    <a:pt x="102273" y="61554"/>
                  </a:lnTo>
                  <a:lnTo>
                    <a:pt x="102559" y="59186"/>
                  </a:lnTo>
                  <a:lnTo>
                    <a:pt x="102854" y="56819"/>
                  </a:lnTo>
                  <a:lnTo>
                    <a:pt x="103151" y="54452"/>
                  </a:lnTo>
                  <a:lnTo>
                    <a:pt x="103448" y="52084"/>
                  </a:lnTo>
                  <a:lnTo>
                    <a:pt x="103752" y="49717"/>
                  </a:lnTo>
                  <a:lnTo>
                    <a:pt x="104060" y="47349"/>
                  </a:lnTo>
                  <a:lnTo>
                    <a:pt x="104367" y="44982"/>
                  </a:lnTo>
                  <a:lnTo>
                    <a:pt x="104681" y="42614"/>
                  </a:lnTo>
                  <a:lnTo>
                    <a:pt x="104999" y="40247"/>
                  </a:lnTo>
                  <a:lnTo>
                    <a:pt x="105317" y="37879"/>
                  </a:lnTo>
                  <a:lnTo>
                    <a:pt x="105640" y="35512"/>
                  </a:lnTo>
                  <a:lnTo>
                    <a:pt x="105968" y="33144"/>
                  </a:lnTo>
                  <a:lnTo>
                    <a:pt x="106296" y="30777"/>
                  </a:lnTo>
                  <a:lnTo>
                    <a:pt x="106628" y="28409"/>
                  </a:lnTo>
                  <a:lnTo>
                    <a:pt x="106967" y="26042"/>
                  </a:lnTo>
                  <a:lnTo>
                    <a:pt x="107305" y="23674"/>
                  </a:lnTo>
                  <a:lnTo>
                    <a:pt x="107647" y="21307"/>
                  </a:lnTo>
                  <a:lnTo>
                    <a:pt x="107995" y="18939"/>
                  </a:lnTo>
                  <a:lnTo>
                    <a:pt x="108343" y="16572"/>
                  </a:lnTo>
                  <a:lnTo>
                    <a:pt x="108694" y="14204"/>
                  </a:lnTo>
                  <a:lnTo>
                    <a:pt x="109052" y="11837"/>
                  </a:lnTo>
                  <a:lnTo>
                    <a:pt x="109410" y="9469"/>
                  </a:lnTo>
                  <a:lnTo>
                    <a:pt x="109770" y="7102"/>
                  </a:lnTo>
                  <a:lnTo>
                    <a:pt x="110138" y="4734"/>
                  </a:lnTo>
                  <a:lnTo>
                    <a:pt x="110506" y="2367"/>
                  </a:lnTo>
                  <a:lnTo>
                    <a:pt x="110874" y="0"/>
                  </a:lnTo>
                  <a:lnTo>
                    <a:pt x="349752" y="0"/>
                  </a:lnTo>
                  <a:lnTo>
                    <a:pt x="350120" y="2367"/>
                  </a:lnTo>
                  <a:lnTo>
                    <a:pt x="350488" y="4734"/>
                  </a:lnTo>
                  <a:lnTo>
                    <a:pt x="350856" y="7102"/>
                  </a:lnTo>
                  <a:lnTo>
                    <a:pt x="351215" y="9469"/>
                  </a:lnTo>
                  <a:lnTo>
                    <a:pt x="351573" y="11837"/>
                  </a:lnTo>
                  <a:lnTo>
                    <a:pt x="351932" y="14204"/>
                  </a:lnTo>
                  <a:lnTo>
                    <a:pt x="352282" y="16572"/>
                  </a:lnTo>
                  <a:lnTo>
                    <a:pt x="352631" y="18939"/>
                  </a:lnTo>
                  <a:lnTo>
                    <a:pt x="352979" y="21307"/>
                  </a:lnTo>
                  <a:lnTo>
                    <a:pt x="353320" y="23674"/>
                  </a:lnTo>
                  <a:lnTo>
                    <a:pt x="353659" y="26042"/>
                  </a:lnTo>
                  <a:lnTo>
                    <a:pt x="353997" y="28409"/>
                  </a:lnTo>
                  <a:lnTo>
                    <a:pt x="354330" y="30777"/>
                  </a:lnTo>
                  <a:lnTo>
                    <a:pt x="354658" y="33144"/>
                  </a:lnTo>
                  <a:lnTo>
                    <a:pt x="354986" y="35512"/>
                  </a:lnTo>
                  <a:lnTo>
                    <a:pt x="355309" y="37879"/>
                  </a:lnTo>
                  <a:lnTo>
                    <a:pt x="355627" y="40247"/>
                  </a:lnTo>
                  <a:lnTo>
                    <a:pt x="355945" y="42614"/>
                  </a:lnTo>
                  <a:lnTo>
                    <a:pt x="356259" y="44982"/>
                  </a:lnTo>
                  <a:lnTo>
                    <a:pt x="356566" y="47349"/>
                  </a:lnTo>
                  <a:lnTo>
                    <a:pt x="356874" y="49717"/>
                  </a:lnTo>
                  <a:lnTo>
                    <a:pt x="357178" y="52084"/>
                  </a:lnTo>
                  <a:lnTo>
                    <a:pt x="357475" y="54452"/>
                  </a:lnTo>
                  <a:lnTo>
                    <a:pt x="357772" y="56819"/>
                  </a:lnTo>
                  <a:lnTo>
                    <a:pt x="358066" y="59186"/>
                  </a:lnTo>
                  <a:lnTo>
                    <a:pt x="358353" y="61554"/>
                  </a:lnTo>
                  <a:lnTo>
                    <a:pt x="358639" y="63921"/>
                  </a:lnTo>
                  <a:lnTo>
                    <a:pt x="358924" y="66289"/>
                  </a:lnTo>
                  <a:lnTo>
                    <a:pt x="359200" y="68656"/>
                  </a:lnTo>
                  <a:lnTo>
                    <a:pt x="359475" y="71024"/>
                  </a:lnTo>
                  <a:lnTo>
                    <a:pt x="359751" y="73391"/>
                  </a:lnTo>
                  <a:lnTo>
                    <a:pt x="360016" y="75759"/>
                  </a:lnTo>
                  <a:lnTo>
                    <a:pt x="360281" y="78126"/>
                  </a:lnTo>
                  <a:lnTo>
                    <a:pt x="360546" y="80494"/>
                  </a:lnTo>
                  <a:lnTo>
                    <a:pt x="360801" y="82861"/>
                  </a:lnTo>
                  <a:lnTo>
                    <a:pt x="361055" y="85229"/>
                  </a:lnTo>
                  <a:lnTo>
                    <a:pt x="361309" y="87596"/>
                  </a:lnTo>
                  <a:lnTo>
                    <a:pt x="361554" y="89964"/>
                  </a:lnTo>
                  <a:lnTo>
                    <a:pt x="361798" y="92331"/>
                  </a:lnTo>
                  <a:lnTo>
                    <a:pt x="362041" y="94699"/>
                  </a:lnTo>
                  <a:lnTo>
                    <a:pt x="362277" y="97066"/>
                  </a:lnTo>
                  <a:lnTo>
                    <a:pt x="362509" y="99434"/>
                  </a:lnTo>
                  <a:lnTo>
                    <a:pt x="362742" y="101801"/>
                  </a:lnTo>
                  <a:lnTo>
                    <a:pt x="362968" y="104169"/>
                  </a:lnTo>
                  <a:lnTo>
                    <a:pt x="363190" y="106536"/>
                  </a:lnTo>
                  <a:lnTo>
                    <a:pt x="363411" y="108904"/>
                  </a:lnTo>
                  <a:lnTo>
                    <a:pt x="363628" y="111271"/>
                  </a:lnTo>
                  <a:lnTo>
                    <a:pt x="363839" y="113639"/>
                  </a:lnTo>
                  <a:lnTo>
                    <a:pt x="364050" y="116006"/>
                  </a:lnTo>
                  <a:lnTo>
                    <a:pt x="364256" y="118373"/>
                  </a:lnTo>
                  <a:lnTo>
                    <a:pt x="364457" y="120741"/>
                  </a:lnTo>
                  <a:lnTo>
                    <a:pt x="364658" y="123108"/>
                  </a:lnTo>
                  <a:lnTo>
                    <a:pt x="364855" y="125476"/>
                  </a:lnTo>
                  <a:lnTo>
                    <a:pt x="365045" y="127843"/>
                  </a:lnTo>
                  <a:lnTo>
                    <a:pt x="365234" y="130211"/>
                  </a:lnTo>
                  <a:lnTo>
                    <a:pt x="365422" y="132578"/>
                  </a:lnTo>
                  <a:lnTo>
                    <a:pt x="365602" y="134946"/>
                  </a:lnTo>
                  <a:lnTo>
                    <a:pt x="365781" y="137313"/>
                  </a:lnTo>
                  <a:lnTo>
                    <a:pt x="365959" y="139681"/>
                  </a:lnTo>
                  <a:lnTo>
                    <a:pt x="366128" y="142048"/>
                  </a:lnTo>
                  <a:lnTo>
                    <a:pt x="366298" y="144416"/>
                  </a:lnTo>
                  <a:lnTo>
                    <a:pt x="366466" y="146783"/>
                  </a:lnTo>
                  <a:lnTo>
                    <a:pt x="366625" y="149151"/>
                  </a:lnTo>
                  <a:lnTo>
                    <a:pt x="366784" y="151518"/>
                  </a:lnTo>
                  <a:lnTo>
                    <a:pt x="366944" y="153886"/>
                  </a:lnTo>
                  <a:lnTo>
                    <a:pt x="367093" y="156253"/>
                  </a:lnTo>
                  <a:lnTo>
                    <a:pt x="367242" y="158621"/>
                  </a:lnTo>
                  <a:lnTo>
                    <a:pt x="367391" y="160988"/>
                  </a:lnTo>
                  <a:lnTo>
                    <a:pt x="367532" y="163356"/>
                  </a:lnTo>
                  <a:lnTo>
                    <a:pt x="367671" y="165723"/>
                  </a:lnTo>
                  <a:lnTo>
                    <a:pt x="367810" y="168091"/>
                  </a:lnTo>
                  <a:lnTo>
                    <a:pt x="367942" y="170458"/>
                  </a:lnTo>
                  <a:lnTo>
                    <a:pt x="368072" y="172826"/>
                  </a:lnTo>
                  <a:lnTo>
                    <a:pt x="368202" y="175193"/>
                  </a:lnTo>
                  <a:lnTo>
                    <a:pt x="368325" y="177560"/>
                  </a:lnTo>
                  <a:lnTo>
                    <a:pt x="368445" y="179928"/>
                  </a:lnTo>
                  <a:lnTo>
                    <a:pt x="368565" y="182295"/>
                  </a:lnTo>
                  <a:lnTo>
                    <a:pt x="368680" y="184663"/>
                  </a:lnTo>
                  <a:lnTo>
                    <a:pt x="368792" y="187030"/>
                  </a:lnTo>
                  <a:lnTo>
                    <a:pt x="368903" y="189398"/>
                  </a:lnTo>
                  <a:lnTo>
                    <a:pt x="369010" y="191765"/>
                  </a:lnTo>
                  <a:lnTo>
                    <a:pt x="369112" y="194133"/>
                  </a:lnTo>
                  <a:lnTo>
                    <a:pt x="369214" y="196500"/>
                  </a:lnTo>
                  <a:lnTo>
                    <a:pt x="369313" y="198868"/>
                  </a:lnTo>
                  <a:lnTo>
                    <a:pt x="369407" y="201235"/>
                  </a:lnTo>
                  <a:lnTo>
                    <a:pt x="369500" y="203603"/>
                  </a:lnTo>
                  <a:lnTo>
                    <a:pt x="369591" y="205970"/>
                  </a:lnTo>
                  <a:lnTo>
                    <a:pt x="369677" y="208338"/>
                  </a:lnTo>
                  <a:lnTo>
                    <a:pt x="369762" y="210705"/>
                  </a:lnTo>
                  <a:lnTo>
                    <a:pt x="369846" y="213073"/>
                  </a:lnTo>
                  <a:lnTo>
                    <a:pt x="369923" y="215440"/>
                  </a:lnTo>
                  <a:lnTo>
                    <a:pt x="370000" y="217808"/>
                  </a:lnTo>
                  <a:lnTo>
                    <a:pt x="370077" y="220175"/>
                  </a:lnTo>
                  <a:lnTo>
                    <a:pt x="370147" y="222543"/>
                  </a:lnTo>
                  <a:lnTo>
                    <a:pt x="370216" y="224910"/>
                  </a:lnTo>
                  <a:lnTo>
                    <a:pt x="370286" y="227278"/>
                  </a:lnTo>
                  <a:lnTo>
                    <a:pt x="370349" y="229645"/>
                  </a:lnTo>
                  <a:lnTo>
                    <a:pt x="370411" y="232012"/>
                  </a:lnTo>
                  <a:lnTo>
                    <a:pt x="370473" y="234380"/>
                  </a:lnTo>
                  <a:lnTo>
                    <a:pt x="370530" y="236747"/>
                  </a:lnTo>
                  <a:lnTo>
                    <a:pt x="370585" y="239115"/>
                  </a:lnTo>
                  <a:lnTo>
                    <a:pt x="370641" y="241482"/>
                  </a:lnTo>
                  <a:lnTo>
                    <a:pt x="370691" y="243850"/>
                  </a:lnTo>
                  <a:lnTo>
                    <a:pt x="370740" y="246217"/>
                  </a:lnTo>
                  <a:lnTo>
                    <a:pt x="370789" y="248585"/>
                  </a:lnTo>
                  <a:lnTo>
                    <a:pt x="370833" y="250952"/>
                  </a:lnTo>
                  <a:lnTo>
                    <a:pt x="370876" y="253320"/>
                  </a:lnTo>
                  <a:lnTo>
                    <a:pt x="370919" y="255687"/>
                  </a:lnTo>
                  <a:lnTo>
                    <a:pt x="370959" y="258055"/>
                  </a:lnTo>
                  <a:lnTo>
                    <a:pt x="370996" y="260422"/>
                  </a:lnTo>
                  <a:lnTo>
                    <a:pt x="371033" y="262790"/>
                  </a:lnTo>
                  <a:lnTo>
                    <a:pt x="371067" y="265157"/>
                  </a:lnTo>
                  <a:lnTo>
                    <a:pt x="371099" y="267525"/>
                  </a:lnTo>
                  <a:lnTo>
                    <a:pt x="371131" y="269892"/>
                  </a:lnTo>
                  <a:lnTo>
                    <a:pt x="371161" y="272260"/>
                  </a:lnTo>
                  <a:lnTo>
                    <a:pt x="371188" y="274627"/>
                  </a:lnTo>
                  <a:lnTo>
                    <a:pt x="371215" y="276995"/>
                  </a:lnTo>
                  <a:lnTo>
                    <a:pt x="371241" y="279362"/>
                  </a:lnTo>
                  <a:lnTo>
                    <a:pt x="371264" y="281730"/>
                  </a:lnTo>
                  <a:lnTo>
                    <a:pt x="371287" y="284097"/>
                  </a:lnTo>
                  <a:lnTo>
                    <a:pt x="371309" y="286465"/>
                  </a:lnTo>
                  <a:lnTo>
                    <a:pt x="371328" y="288832"/>
                  </a:lnTo>
                  <a:lnTo>
                    <a:pt x="371347" y="291199"/>
                  </a:lnTo>
                  <a:lnTo>
                    <a:pt x="371365" y="293567"/>
                  </a:lnTo>
                  <a:lnTo>
                    <a:pt x="371381" y="295934"/>
                  </a:lnTo>
                  <a:lnTo>
                    <a:pt x="371397" y="298302"/>
                  </a:lnTo>
                  <a:lnTo>
                    <a:pt x="371412" y="300669"/>
                  </a:lnTo>
                  <a:lnTo>
                    <a:pt x="371425" y="303037"/>
                  </a:lnTo>
                  <a:lnTo>
                    <a:pt x="371438" y="305404"/>
                  </a:lnTo>
                  <a:lnTo>
                    <a:pt x="371451" y="307772"/>
                  </a:lnTo>
                  <a:lnTo>
                    <a:pt x="371461" y="310139"/>
                  </a:lnTo>
                  <a:lnTo>
                    <a:pt x="371472" y="312507"/>
                  </a:lnTo>
                  <a:lnTo>
                    <a:pt x="371482" y="314874"/>
                  </a:lnTo>
                  <a:lnTo>
                    <a:pt x="371491" y="317242"/>
                  </a:lnTo>
                  <a:lnTo>
                    <a:pt x="371500" y="319609"/>
                  </a:lnTo>
                  <a:lnTo>
                    <a:pt x="371509" y="321977"/>
                  </a:lnTo>
                  <a:lnTo>
                    <a:pt x="371517" y="324344"/>
                  </a:lnTo>
                  <a:lnTo>
                    <a:pt x="371524" y="326712"/>
                  </a:lnTo>
                  <a:lnTo>
                    <a:pt x="371532" y="329079"/>
                  </a:lnTo>
                  <a:lnTo>
                    <a:pt x="371539" y="331447"/>
                  </a:lnTo>
                  <a:lnTo>
                    <a:pt x="371546" y="333814"/>
                  </a:lnTo>
                  <a:lnTo>
                    <a:pt x="371552" y="336182"/>
                  </a:lnTo>
                  <a:lnTo>
                    <a:pt x="371559" y="338549"/>
                  </a:lnTo>
                  <a:lnTo>
                    <a:pt x="371566" y="340917"/>
                  </a:lnTo>
                  <a:lnTo>
                    <a:pt x="371573" y="343284"/>
                  </a:lnTo>
                  <a:lnTo>
                    <a:pt x="371579" y="345652"/>
                  </a:lnTo>
                  <a:lnTo>
                    <a:pt x="371587" y="348019"/>
                  </a:lnTo>
                  <a:lnTo>
                    <a:pt x="371594" y="350386"/>
                  </a:lnTo>
                  <a:lnTo>
                    <a:pt x="371601" y="352754"/>
                  </a:lnTo>
                  <a:lnTo>
                    <a:pt x="371609" y="355121"/>
                  </a:lnTo>
                  <a:lnTo>
                    <a:pt x="371618" y="357489"/>
                  </a:lnTo>
                  <a:lnTo>
                    <a:pt x="371626" y="359856"/>
                  </a:lnTo>
                  <a:lnTo>
                    <a:pt x="371636" y="362224"/>
                  </a:lnTo>
                  <a:lnTo>
                    <a:pt x="371646" y="364591"/>
                  </a:lnTo>
                  <a:lnTo>
                    <a:pt x="371656" y="366959"/>
                  </a:lnTo>
                  <a:lnTo>
                    <a:pt x="371668" y="369326"/>
                  </a:lnTo>
                  <a:lnTo>
                    <a:pt x="371680" y="371694"/>
                  </a:lnTo>
                  <a:lnTo>
                    <a:pt x="371692" y="374061"/>
                  </a:lnTo>
                  <a:lnTo>
                    <a:pt x="371706" y="376429"/>
                  </a:lnTo>
                  <a:lnTo>
                    <a:pt x="371721" y="378796"/>
                  </a:lnTo>
                  <a:lnTo>
                    <a:pt x="371736" y="381164"/>
                  </a:lnTo>
                  <a:lnTo>
                    <a:pt x="371753" y="383531"/>
                  </a:lnTo>
                  <a:lnTo>
                    <a:pt x="371771" y="385899"/>
                  </a:lnTo>
                  <a:lnTo>
                    <a:pt x="371789" y="388266"/>
                  </a:lnTo>
                  <a:lnTo>
                    <a:pt x="371811" y="390634"/>
                  </a:lnTo>
                  <a:lnTo>
                    <a:pt x="371833" y="393001"/>
                  </a:lnTo>
                  <a:lnTo>
                    <a:pt x="371855" y="395369"/>
                  </a:lnTo>
                  <a:lnTo>
                    <a:pt x="371880" y="397736"/>
                  </a:lnTo>
                  <a:lnTo>
                    <a:pt x="371906" y="400104"/>
                  </a:lnTo>
                  <a:lnTo>
                    <a:pt x="371933" y="402471"/>
                  </a:lnTo>
                  <a:lnTo>
                    <a:pt x="371963" y="404839"/>
                  </a:lnTo>
                  <a:lnTo>
                    <a:pt x="371994" y="407206"/>
                  </a:lnTo>
                  <a:lnTo>
                    <a:pt x="372026" y="409573"/>
                  </a:lnTo>
                  <a:lnTo>
                    <a:pt x="372060" y="411941"/>
                  </a:lnTo>
                  <a:lnTo>
                    <a:pt x="372097" y="414308"/>
                  </a:lnTo>
                  <a:lnTo>
                    <a:pt x="372134" y="416676"/>
                  </a:lnTo>
                  <a:lnTo>
                    <a:pt x="372174" y="419043"/>
                  </a:lnTo>
                  <a:lnTo>
                    <a:pt x="372218" y="421411"/>
                  </a:lnTo>
                  <a:lnTo>
                    <a:pt x="372261" y="423778"/>
                  </a:lnTo>
                  <a:lnTo>
                    <a:pt x="372307" y="426146"/>
                  </a:lnTo>
                  <a:lnTo>
                    <a:pt x="372357" y="428513"/>
                  </a:lnTo>
                  <a:lnTo>
                    <a:pt x="372407" y="430881"/>
                  </a:lnTo>
                  <a:lnTo>
                    <a:pt x="372459" y="433248"/>
                  </a:lnTo>
                  <a:lnTo>
                    <a:pt x="372517" y="435616"/>
                  </a:lnTo>
                  <a:lnTo>
                    <a:pt x="372574" y="437983"/>
                  </a:lnTo>
                  <a:lnTo>
                    <a:pt x="372633" y="440351"/>
                  </a:lnTo>
                  <a:lnTo>
                    <a:pt x="372698" y="442718"/>
                  </a:lnTo>
                  <a:lnTo>
                    <a:pt x="372763" y="445086"/>
                  </a:lnTo>
                  <a:lnTo>
                    <a:pt x="372829" y="447453"/>
                  </a:lnTo>
                  <a:lnTo>
                    <a:pt x="372903" y="449821"/>
                  </a:lnTo>
                  <a:lnTo>
                    <a:pt x="372976" y="452188"/>
                  </a:lnTo>
                  <a:lnTo>
                    <a:pt x="373050" y="454556"/>
                  </a:lnTo>
                  <a:lnTo>
                    <a:pt x="373132" y="456923"/>
                  </a:lnTo>
                  <a:lnTo>
                    <a:pt x="373215" y="459291"/>
                  </a:lnTo>
                  <a:lnTo>
                    <a:pt x="373297" y="461658"/>
                  </a:lnTo>
                  <a:lnTo>
                    <a:pt x="373388" y="464025"/>
                  </a:lnTo>
                  <a:lnTo>
                    <a:pt x="373480" y="466393"/>
                  </a:lnTo>
                  <a:lnTo>
                    <a:pt x="373572" y="468760"/>
                  </a:lnTo>
                  <a:lnTo>
                    <a:pt x="373671" y="471128"/>
                  </a:lnTo>
                  <a:lnTo>
                    <a:pt x="373773" y="473495"/>
                  </a:lnTo>
                  <a:lnTo>
                    <a:pt x="373875" y="475863"/>
                  </a:lnTo>
                  <a:lnTo>
                    <a:pt x="373984" y="478230"/>
                  </a:lnTo>
                  <a:lnTo>
                    <a:pt x="374096" y="480598"/>
                  </a:lnTo>
                  <a:lnTo>
                    <a:pt x="374208" y="482965"/>
                  </a:lnTo>
                  <a:lnTo>
                    <a:pt x="374326" y="485333"/>
                  </a:lnTo>
                  <a:lnTo>
                    <a:pt x="374449" y="487700"/>
                  </a:lnTo>
                  <a:lnTo>
                    <a:pt x="374572" y="490068"/>
                  </a:lnTo>
                  <a:lnTo>
                    <a:pt x="374701" y="492435"/>
                  </a:lnTo>
                  <a:lnTo>
                    <a:pt x="374835" y="494803"/>
                  </a:lnTo>
                  <a:lnTo>
                    <a:pt x="374969" y="497170"/>
                  </a:lnTo>
                  <a:lnTo>
                    <a:pt x="375107" y="499538"/>
                  </a:lnTo>
                  <a:lnTo>
                    <a:pt x="375253" y="501905"/>
                  </a:lnTo>
                  <a:lnTo>
                    <a:pt x="375399" y="504273"/>
                  </a:lnTo>
                  <a:lnTo>
                    <a:pt x="375548" y="506640"/>
                  </a:lnTo>
                  <a:lnTo>
                    <a:pt x="375706" y="509008"/>
                  </a:lnTo>
                  <a:lnTo>
                    <a:pt x="375863" y="511375"/>
                  </a:lnTo>
                  <a:lnTo>
                    <a:pt x="376023" y="513743"/>
                  </a:lnTo>
                  <a:lnTo>
                    <a:pt x="376193" y="516110"/>
                  </a:lnTo>
                  <a:lnTo>
                    <a:pt x="376363" y="518478"/>
                  </a:lnTo>
                  <a:lnTo>
                    <a:pt x="376535" y="520845"/>
                  </a:lnTo>
                  <a:lnTo>
                    <a:pt x="376717" y="523212"/>
                  </a:lnTo>
                  <a:lnTo>
                    <a:pt x="376900" y="525580"/>
                  </a:lnTo>
                  <a:lnTo>
                    <a:pt x="377083" y="527947"/>
                  </a:lnTo>
                  <a:lnTo>
                    <a:pt x="377278" y="530315"/>
                  </a:lnTo>
                  <a:lnTo>
                    <a:pt x="377474" y="532682"/>
                  </a:lnTo>
                  <a:lnTo>
                    <a:pt x="377669" y="535050"/>
                  </a:lnTo>
                  <a:lnTo>
                    <a:pt x="377877" y="537417"/>
                  </a:lnTo>
                  <a:lnTo>
                    <a:pt x="378086" y="539785"/>
                  </a:lnTo>
                  <a:lnTo>
                    <a:pt x="378294" y="542152"/>
                  </a:lnTo>
                  <a:lnTo>
                    <a:pt x="378514" y="544520"/>
                  </a:lnTo>
                  <a:lnTo>
                    <a:pt x="378737" y="546887"/>
                  </a:lnTo>
                  <a:lnTo>
                    <a:pt x="378959" y="549255"/>
                  </a:lnTo>
                  <a:lnTo>
                    <a:pt x="379191" y="551622"/>
                  </a:lnTo>
                  <a:lnTo>
                    <a:pt x="379427" y="553990"/>
                  </a:lnTo>
                  <a:lnTo>
                    <a:pt x="379663" y="556357"/>
                  </a:lnTo>
                  <a:lnTo>
                    <a:pt x="379907" y="558725"/>
                  </a:lnTo>
                  <a:lnTo>
                    <a:pt x="380157" y="561092"/>
                  </a:lnTo>
                  <a:lnTo>
                    <a:pt x="380407" y="563460"/>
                  </a:lnTo>
                  <a:lnTo>
                    <a:pt x="380664" y="565827"/>
                  </a:lnTo>
                  <a:lnTo>
                    <a:pt x="380927" y="568195"/>
                  </a:lnTo>
                  <a:lnTo>
                    <a:pt x="381191" y="570562"/>
                  </a:lnTo>
                  <a:lnTo>
                    <a:pt x="381461" y="572930"/>
                  </a:lnTo>
                  <a:lnTo>
                    <a:pt x="381739" y="575297"/>
                  </a:lnTo>
                  <a:lnTo>
                    <a:pt x="382016" y="577665"/>
                  </a:lnTo>
                  <a:lnTo>
                    <a:pt x="382299" y="580032"/>
                  </a:lnTo>
                  <a:lnTo>
                    <a:pt x="382591" y="582399"/>
                  </a:lnTo>
                  <a:lnTo>
                    <a:pt x="382883" y="584767"/>
                  </a:lnTo>
                  <a:lnTo>
                    <a:pt x="383178" y="587134"/>
                  </a:lnTo>
                  <a:lnTo>
                    <a:pt x="383484" y="589502"/>
                  </a:lnTo>
                  <a:lnTo>
                    <a:pt x="383790" y="591869"/>
                  </a:lnTo>
                  <a:lnTo>
                    <a:pt x="384098" y="594237"/>
                  </a:lnTo>
                  <a:lnTo>
                    <a:pt x="384418" y="596604"/>
                  </a:lnTo>
                  <a:lnTo>
                    <a:pt x="384739" y="598972"/>
                  </a:lnTo>
                  <a:lnTo>
                    <a:pt x="385059" y="601339"/>
                  </a:lnTo>
                  <a:lnTo>
                    <a:pt x="385394" y="603707"/>
                  </a:lnTo>
                  <a:lnTo>
                    <a:pt x="385728" y="606074"/>
                  </a:lnTo>
                  <a:lnTo>
                    <a:pt x="386062" y="608442"/>
                  </a:lnTo>
                  <a:lnTo>
                    <a:pt x="386410" y="610809"/>
                  </a:lnTo>
                  <a:lnTo>
                    <a:pt x="386758" y="613177"/>
                  </a:lnTo>
                  <a:lnTo>
                    <a:pt x="387107" y="615544"/>
                  </a:lnTo>
                  <a:lnTo>
                    <a:pt x="387467" y="617912"/>
                  </a:lnTo>
                  <a:lnTo>
                    <a:pt x="387829" y="620279"/>
                  </a:lnTo>
                  <a:lnTo>
                    <a:pt x="388192" y="622647"/>
                  </a:lnTo>
                  <a:lnTo>
                    <a:pt x="388564" y="625014"/>
                  </a:lnTo>
                  <a:lnTo>
                    <a:pt x="388940" y="627382"/>
                  </a:lnTo>
                  <a:lnTo>
                    <a:pt x="389316" y="629749"/>
                  </a:lnTo>
                  <a:lnTo>
                    <a:pt x="389701" y="632117"/>
                  </a:lnTo>
                  <a:lnTo>
                    <a:pt x="390091" y="634484"/>
                  </a:lnTo>
                  <a:lnTo>
                    <a:pt x="390480" y="636852"/>
                  </a:lnTo>
                  <a:lnTo>
                    <a:pt x="390877" y="639219"/>
                  </a:lnTo>
                  <a:lnTo>
                    <a:pt x="391280" y="641586"/>
                  </a:lnTo>
                  <a:lnTo>
                    <a:pt x="391683" y="643954"/>
                  </a:lnTo>
                  <a:lnTo>
                    <a:pt x="392092" y="646321"/>
                  </a:lnTo>
                  <a:lnTo>
                    <a:pt x="392508" y="648689"/>
                  </a:lnTo>
                  <a:lnTo>
                    <a:pt x="392923" y="651056"/>
                  </a:lnTo>
                  <a:lnTo>
                    <a:pt x="393344" y="653424"/>
                  </a:lnTo>
                  <a:lnTo>
                    <a:pt x="393772" y="655791"/>
                  </a:lnTo>
                  <a:lnTo>
                    <a:pt x="394201" y="658159"/>
                  </a:lnTo>
                  <a:lnTo>
                    <a:pt x="394633" y="660526"/>
                  </a:lnTo>
                  <a:lnTo>
                    <a:pt x="395073" y="662894"/>
                  </a:lnTo>
                  <a:lnTo>
                    <a:pt x="395514" y="665261"/>
                  </a:lnTo>
                  <a:lnTo>
                    <a:pt x="395957" y="667629"/>
                  </a:lnTo>
                  <a:lnTo>
                    <a:pt x="396410" y="669996"/>
                  </a:lnTo>
                  <a:lnTo>
                    <a:pt x="396862" y="672364"/>
                  </a:lnTo>
                  <a:lnTo>
                    <a:pt x="397316" y="674731"/>
                  </a:lnTo>
                  <a:lnTo>
                    <a:pt x="397780" y="677099"/>
                  </a:lnTo>
                  <a:lnTo>
                    <a:pt x="398244" y="679466"/>
                  </a:lnTo>
                  <a:lnTo>
                    <a:pt x="398708" y="681834"/>
                  </a:lnTo>
                  <a:lnTo>
                    <a:pt x="399183" y="684201"/>
                  </a:lnTo>
                  <a:lnTo>
                    <a:pt x="399658" y="686569"/>
                  </a:lnTo>
                  <a:lnTo>
                    <a:pt x="400133" y="688936"/>
                  </a:lnTo>
                  <a:lnTo>
                    <a:pt x="400618" y="691304"/>
                  </a:lnTo>
                  <a:lnTo>
                    <a:pt x="401103" y="693671"/>
                  </a:lnTo>
                  <a:lnTo>
                    <a:pt x="401588" y="696038"/>
                  </a:lnTo>
                  <a:lnTo>
                    <a:pt x="402082" y="698406"/>
                  </a:lnTo>
                  <a:lnTo>
                    <a:pt x="402577" y="700773"/>
                  </a:lnTo>
                  <a:lnTo>
                    <a:pt x="403072" y="703141"/>
                  </a:lnTo>
                  <a:lnTo>
                    <a:pt x="403574" y="705508"/>
                  </a:lnTo>
                  <a:lnTo>
                    <a:pt x="404079" y="707876"/>
                  </a:lnTo>
                  <a:lnTo>
                    <a:pt x="404583" y="710243"/>
                  </a:lnTo>
                  <a:lnTo>
                    <a:pt x="405093" y="712611"/>
                  </a:lnTo>
                  <a:lnTo>
                    <a:pt x="405606" y="714978"/>
                  </a:lnTo>
                  <a:lnTo>
                    <a:pt x="406119" y="717346"/>
                  </a:lnTo>
                  <a:lnTo>
                    <a:pt x="406636" y="719713"/>
                  </a:lnTo>
                  <a:lnTo>
                    <a:pt x="407157" y="722081"/>
                  </a:lnTo>
                  <a:lnTo>
                    <a:pt x="407678" y="724448"/>
                  </a:lnTo>
                  <a:lnTo>
                    <a:pt x="408202" y="726816"/>
                  </a:lnTo>
                  <a:lnTo>
                    <a:pt x="408731" y="729183"/>
                  </a:lnTo>
                  <a:lnTo>
                    <a:pt x="409259" y="731551"/>
                  </a:lnTo>
                  <a:lnTo>
                    <a:pt x="409789" y="733918"/>
                  </a:lnTo>
                  <a:lnTo>
                    <a:pt x="410324" y="736286"/>
                  </a:lnTo>
                  <a:lnTo>
                    <a:pt x="410859" y="738653"/>
                  </a:lnTo>
                  <a:lnTo>
                    <a:pt x="411394" y="741021"/>
                  </a:lnTo>
                  <a:lnTo>
                    <a:pt x="411935" y="743388"/>
                  </a:lnTo>
                  <a:lnTo>
                    <a:pt x="412475" y="745756"/>
                  </a:lnTo>
                  <a:lnTo>
                    <a:pt x="413016" y="748123"/>
                  </a:lnTo>
                  <a:lnTo>
                    <a:pt x="413561" y="750491"/>
                  </a:lnTo>
                  <a:lnTo>
                    <a:pt x="414107" y="752858"/>
                  </a:lnTo>
                  <a:lnTo>
                    <a:pt x="414652" y="755225"/>
                  </a:lnTo>
                  <a:lnTo>
                    <a:pt x="415201" y="757593"/>
                  </a:lnTo>
                  <a:lnTo>
                    <a:pt x="415751" y="759960"/>
                  </a:lnTo>
                  <a:lnTo>
                    <a:pt x="416300" y="762328"/>
                  </a:lnTo>
                  <a:lnTo>
                    <a:pt x="416852" y="764695"/>
                  </a:lnTo>
                  <a:lnTo>
                    <a:pt x="417405" y="767063"/>
                  </a:lnTo>
                  <a:lnTo>
                    <a:pt x="417957" y="769430"/>
                  </a:lnTo>
                  <a:lnTo>
                    <a:pt x="418511" y="771798"/>
                  </a:lnTo>
                  <a:lnTo>
                    <a:pt x="419066" y="774165"/>
                  </a:lnTo>
                  <a:lnTo>
                    <a:pt x="419621" y="776533"/>
                  </a:lnTo>
                  <a:lnTo>
                    <a:pt x="420176" y="778900"/>
                  </a:lnTo>
                  <a:lnTo>
                    <a:pt x="420732" y="781268"/>
                  </a:lnTo>
                  <a:lnTo>
                    <a:pt x="421288" y="783635"/>
                  </a:lnTo>
                  <a:lnTo>
                    <a:pt x="421845" y="786003"/>
                  </a:lnTo>
                  <a:lnTo>
                    <a:pt x="422401" y="788370"/>
                  </a:lnTo>
                  <a:lnTo>
                    <a:pt x="422957" y="790738"/>
                  </a:lnTo>
                  <a:lnTo>
                    <a:pt x="423513" y="793105"/>
                  </a:lnTo>
                  <a:lnTo>
                    <a:pt x="424069" y="795473"/>
                  </a:lnTo>
                  <a:lnTo>
                    <a:pt x="424625" y="797840"/>
                  </a:lnTo>
                  <a:lnTo>
                    <a:pt x="425180" y="800208"/>
                  </a:lnTo>
                  <a:lnTo>
                    <a:pt x="425735" y="802575"/>
                  </a:lnTo>
                  <a:lnTo>
                    <a:pt x="426289" y="804943"/>
                  </a:lnTo>
                  <a:lnTo>
                    <a:pt x="426842" y="807310"/>
                  </a:lnTo>
                  <a:lnTo>
                    <a:pt x="427394" y="809678"/>
                  </a:lnTo>
                  <a:lnTo>
                    <a:pt x="427946" y="812045"/>
                  </a:lnTo>
                  <a:lnTo>
                    <a:pt x="428497" y="814412"/>
                  </a:lnTo>
                  <a:lnTo>
                    <a:pt x="429045" y="816780"/>
                  </a:lnTo>
                  <a:lnTo>
                    <a:pt x="429593" y="819147"/>
                  </a:lnTo>
                  <a:lnTo>
                    <a:pt x="430141" y="821515"/>
                  </a:lnTo>
                  <a:lnTo>
                    <a:pt x="430684" y="823882"/>
                  </a:lnTo>
                  <a:lnTo>
                    <a:pt x="431228" y="826250"/>
                  </a:lnTo>
                  <a:lnTo>
                    <a:pt x="431771" y="828617"/>
                  </a:lnTo>
                  <a:lnTo>
                    <a:pt x="432309" y="830985"/>
                  </a:lnTo>
                  <a:lnTo>
                    <a:pt x="432847" y="833352"/>
                  </a:lnTo>
                  <a:lnTo>
                    <a:pt x="433385" y="835720"/>
                  </a:lnTo>
                  <a:lnTo>
                    <a:pt x="433917" y="838087"/>
                  </a:lnTo>
                  <a:lnTo>
                    <a:pt x="434448" y="840455"/>
                  </a:lnTo>
                  <a:lnTo>
                    <a:pt x="434979" y="842822"/>
                  </a:lnTo>
                  <a:lnTo>
                    <a:pt x="435504" y="845190"/>
                  </a:lnTo>
                  <a:lnTo>
                    <a:pt x="436028" y="847557"/>
                  </a:lnTo>
                  <a:lnTo>
                    <a:pt x="436551" y="849925"/>
                  </a:lnTo>
                  <a:lnTo>
                    <a:pt x="437068" y="852292"/>
                  </a:lnTo>
                  <a:lnTo>
                    <a:pt x="437583" y="854660"/>
                  </a:lnTo>
                  <a:lnTo>
                    <a:pt x="438098" y="857027"/>
                  </a:lnTo>
                  <a:lnTo>
                    <a:pt x="438607" y="859395"/>
                  </a:lnTo>
                  <a:lnTo>
                    <a:pt x="439112" y="861762"/>
                  </a:lnTo>
                  <a:lnTo>
                    <a:pt x="439617" y="864130"/>
                  </a:lnTo>
                  <a:lnTo>
                    <a:pt x="440116" y="866497"/>
                  </a:lnTo>
                  <a:lnTo>
                    <a:pt x="440610" y="868865"/>
                  </a:lnTo>
                  <a:lnTo>
                    <a:pt x="441105" y="871232"/>
                  </a:lnTo>
                  <a:lnTo>
                    <a:pt x="441593" y="873599"/>
                  </a:lnTo>
                  <a:lnTo>
                    <a:pt x="442076" y="875967"/>
                  </a:lnTo>
                  <a:lnTo>
                    <a:pt x="442558" y="878334"/>
                  </a:lnTo>
                  <a:lnTo>
                    <a:pt x="443036" y="880702"/>
                  </a:lnTo>
                  <a:lnTo>
                    <a:pt x="443505" y="883069"/>
                  </a:lnTo>
                  <a:lnTo>
                    <a:pt x="443975" y="885437"/>
                  </a:lnTo>
                  <a:lnTo>
                    <a:pt x="444441" y="887804"/>
                  </a:lnTo>
                  <a:lnTo>
                    <a:pt x="444896" y="890172"/>
                  </a:lnTo>
                  <a:lnTo>
                    <a:pt x="445352" y="892539"/>
                  </a:lnTo>
                  <a:lnTo>
                    <a:pt x="445805" y="894907"/>
                  </a:lnTo>
                  <a:lnTo>
                    <a:pt x="446246" y="897274"/>
                  </a:lnTo>
                  <a:lnTo>
                    <a:pt x="446686" y="899642"/>
                  </a:lnTo>
                  <a:lnTo>
                    <a:pt x="447126" y="902009"/>
                  </a:lnTo>
                  <a:lnTo>
                    <a:pt x="447550" y="904377"/>
                  </a:lnTo>
                  <a:lnTo>
                    <a:pt x="447975" y="906744"/>
                  </a:lnTo>
                  <a:lnTo>
                    <a:pt x="448400" y="909112"/>
                  </a:lnTo>
                  <a:lnTo>
                    <a:pt x="448808" y="911479"/>
                  </a:lnTo>
                  <a:lnTo>
                    <a:pt x="449216" y="913847"/>
                  </a:lnTo>
                  <a:lnTo>
                    <a:pt x="449624" y="916214"/>
                  </a:lnTo>
                  <a:lnTo>
                    <a:pt x="450016" y="918582"/>
                  </a:lnTo>
                  <a:lnTo>
                    <a:pt x="450406" y="920949"/>
                  </a:lnTo>
                  <a:lnTo>
                    <a:pt x="450796" y="923317"/>
                  </a:lnTo>
                  <a:lnTo>
                    <a:pt x="451172" y="925684"/>
                  </a:lnTo>
                  <a:lnTo>
                    <a:pt x="451543" y="928051"/>
                  </a:lnTo>
                  <a:lnTo>
                    <a:pt x="451914" y="930419"/>
                  </a:lnTo>
                  <a:lnTo>
                    <a:pt x="452272" y="932786"/>
                  </a:lnTo>
                  <a:lnTo>
                    <a:pt x="452623" y="935154"/>
                  </a:lnTo>
                  <a:lnTo>
                    <a:pt x="452975" y="937521"/>
                  </a:lnTo>
                  <a:lnTo>
                    <a:pt x="453314" y="939889"/>
                  </a:lnTo>
                  <a:lnTo>
                    <a:pt x="453645" y="942256"/>
                  </a:lnTo>
                  <a:lnTo>
                    <a:pt x="453977" y="944624"/>
                  </a:lnTo>
                  <a:lnTo>
                    <a:pt x="454297" y="946991"/>
                  </a:lnTo>
                  <a:lnTo>
                    <a:pt x="454606" y="949359"/>
                  </a:lnTo>
                  <a:lnTo>
                    <a:pt x="454916" y="951726"/>
                  </a:lnTo>
                  <a:lnTo>
                    <a:pt x="455217" y="954094"/>
                  </a:lnTo>
                  <a:lnTo>
                    <a:pt x="455504" y="956461"/>
                  </a:lnTo>
                  <a:lnTo>
                    <a:pt x="455792" y="958829"/>
                  </a:lnTo>
                  <a:lnTo>
                    <a:pt x="456072" y="961196"/>
                  </a:lnTo>
                  <a:lnTo>
                    <a:pt x="456336" y="963564"/>
                  </a:lnTo>
                  <a:lnTo>
                    <a:pt x="456601" y="965931"/>
                  </a:lnTo>
                  <a:lnTo>
                    <a:pt x="456860" y="968299"/>
                  </a:lnTo>
                  <a:lnTo>
                    <a:pt x="457101" y="970666"/>
                  </a:lnTo>
                  <a:lnTo>
                    <a:pt x="457342" y="973034"/>
                  </a:lnTo>
                  <a:lnTo>
                    <a:pt x="457579" y="975401"/>
                  </a:lnTo>
                  <a:lnTo>
                    <a:pt x="457796" y="977769"/>
                  </a:lnTo>
                  <a:lnTo>
                    <a:pt x="458012" y="980136"/>
                  </a:lnTo>
                  <a:lnTo>
                    <a:pt x="458227" y="982504"/>
                  </a:lnTo>
                  <a:lnTo>
                    <a:pt x="458418" y="984871"/>
                  </a:lnTo>
                  <a:lnTo>
                    <a:pt x="458609" y="987238"/>
                  </a:lnTo>
                  <a:lnTo>
                    <a:pt x="458800" y="989606"/>
                  </a:lnTo>
                  <a:lnTo>
                    <a:pt x="458968" y="991973"/>
                  </a:lnTo>
                  <a:lnTo>
                    <a:pt x="459133" y="994341"/>
                  </a:lnTo>
                  <a:lnTo>
                    <a:pt x="459298" y="996708"/>
                  </a:lnTo>
                  <a:lnTo>
                    <a:pt x="459441" y="999076"/>
                  </a:lnTo>
                  <a:lnTo>
                    <a:pt x="459580" y="1001443"/>
                  </a:lnTo>
                  <a:lnTo>
                    <a:pt x="459719" y="1003811"/>
                  </a:lnTo>
                  <a:lnTo>
                    <a:pt x="459838" y="1006178"/>
                  </a:lnTo>
                  <a:lnTo>
                    <a:pt x="459950" y="1008546"/>
                  </a:lnTo>
                  <a:lnTo>
                    <a:pt x="460062" y="1010913"/>
                  </a:lnTo>
                  <a:lnTo>
                    <a:pt x="460156" y="1013281"/>
                  </a:lnTo>
                  <a:lnTo>
                    <a:pt x="460241" y="1015648"/>
                  </a:lnTo>
                  <a:lnTo>
                    <a:pt x="460325" y="1018016"/>
                  </a:lnTo>
                  <a:lnTo>
                    <a:pt x="460395" y="1020383"/>
                  </a:lnTo>
                  <a:lnTo>
                    <a:pt x="460451" y="1022751"/>
                  </a:lnTo>
                  <a:lnTo>
                    <a:pt x="460508" y="1025118"/>
                  </a:lnTo>
                  <a:lnTo>
                    <a:pt x="460552" y="1027486"/>
                  </a:lnTo>
                  <a:lnTo>
                    <a:pt x="460580" y="1029853"/>
                  </a:lnTo>
                  <a:lnTo>
                    <a:pt x="460608" y="1032221"/>
                  </a:lnTo>
                  <a:lnTo>
                    <a:pt x="460626" y="1034588"/>
                  </a:lnTo>
                  <a:lnTo>
                    <a:pt x="460626" y="1036956"/>
                  </a:lnTo>
                  <a:lnTo>
                    <a:pt x="460625" y="1039323"/>
                  </a:lnTo>
                  <a:lnTo>
                    <a:pt x="460617" y="1041691"/>
                  </a:lnTo>
                  <a:lnTo>
                    <a:pt x="460588" y="1044058"/>
                  </a:lnTo>
                  <a:lnTo>
                    <a:pt x="460558" y="1046425"/>
                  </a:lnTo>
                  <a:lnTo>
                    <a:pt x="460524" y="1048793"/>
                  </a:lnTo>
                  <a:lnTo>
                    <a:pt x="460465" y="1051160"/>
                  </a:lnTo>
                  <a:lnTo>
                    <a:pt x="460406" y="1053528"/>
                  </a:lnTo>
                  <a:lnTo>
                    <a:pt x="460346" y="1055895"/>
                  </a:lnTo>
                  <a:lnTo>
                    <a:pt x="460258" y="1058263"/>
                  </a:lnTo>
                  <a:lnTo>
                    <a:pt x="460169" y="1060630"/>
                  </a:lnTo>
                  <a:lnTo>
                    <a:pt x="460081" y="1062998"/>
                  </a:lnTo>
                  <a:lnTo>
                    <a:pt x="459964" y="1065365"/>
                  </a:lnTo>
                  <a:lnTo>
                    <a:pt x="459846" y="1067733"/>
                  </a:lnTo>
                  <a:lnTo>
                    <a:pt x="459728" y="1070100"/>
                  </a:lnTo>
                  <a:lnTo>
                    <a:pt x="459584" y="1072468"/>
                  </a:lnTo>
                  <a:lnTo>
                    <a:pt x="459436" y="1074835"/>
                  </a:lnTo>
                  <a:lnTo>
                    <a:pt x="459288" y="1077203"/>
                  </a:lnTo>
                  <a:lnTo>
                    <a:pt x="459117" y="1079570"/>
                  </a:lnTo>
                  <a:lnTo>
                    <a:pt x="458939" y="1081938"/>
                  </a:lnTo>
                  <a:lnTo>
                    <a:pt x="458762" y="1084305"/>
                  </a:lnTo>
                  <a:lnTo>
                    <a:pt x="458564" y="1086673"/>
                  </a:lnTo>
                  <a:lnTo>
                    <a:pt x="458356" y="1089040"/>
                  </a:lnTo>
                  <a:lnTo>
                    <a:pt x="458148" y="1091408"/>
                  </a:lnTo>
                  <a:lnTo>
                    <a:pt x="457924" y="1093775"/>
                  </a:lnTo>
                  <a:lnTo>
                    <a:pt x="457686" y="1096143"/>
                  </a:lnTo>
                  <a:lnTo>
                    <a:pt x="457448" y="1098510"/>
                  </a:lnTo>
                  <a:lnTo>
                    <a:pt x="457197" y="1100878"/>
                  </a:lnTo>
                  <a:lnTo>
                    <a:pt x="456929" y="1103245"/>
                  </a:lnTo>
                  <a:lnTo>
                    <a:pt x="456662" y="1105612"/>
                  </a:lnTo>
                  <a:lnTo>
                    <a:pt x="456383" y="1107980"/>
                  </a:lnTo>
                  <a:lnTo>
                    <a:pt x="456086" y="1110347"/>
                  </a:lnTo>
                  <a:lnTo>
                    <a:pt x="455789" y="1112715"/>
                  </a:lnTo>
                  <a:lnTo>
                    <a:pt x="455484" y="1115082"/>
                  </a:lnTo>
                  <a:lnTo>
                    <a:pt x="455157" y="1117450"/>
                  </a:lnTo>
                  <a:lnTo>
                    <a:pt x="454830" y="1119817"/>
                  </a:lnTo>
                  <a:lnTo>
                    <a:pt x="454498" y="1122185"/>
                  </a:lnTo>
                  <a:lnTo>
                    <a:pt x="454143" y="1124552"/>
                  </a:lnTo>
                  <a:lnTo>
                    <a:pt x="453787" y="1126920"/>
                  </a:lnTo>
                  <a:lnTo>
                    <a:pt x="453428" y="1129287"/>
                  </a:lnTo>
                  <a:lnTo>
                    <a:pt x="453043" y="1131655"/>
                  </a:lnTo>
                  <a:lnTo>
                    <a:pt x="452659" y="1134022"/>
                  </a:lnTo>
                  <a:lnTo>
                    <a:pt x="452274" y="1136390"/>
                  </a:lnTo>
                  <a:lnTo>
                    <a:pt x="451860" y="1138757"/>
                  </a:lnTo>
                  <a:lnTo>
                    <a:pt x="451447" y="1141125"/>
                  </a:lnTo>
                  <a:lnTo>
                    <a:pt x="451033" y="1143492"/>
                  </a:lnTo>
                  <a:lnTo>
                    <a:pt x="450594" y="1145860"/>
                  </a:lnTo>
                  <a:lnTo>
                    <a:pt x="450153" y="1148227"/>
                  </a:lnTo>
                  <a:lnTo>
                    <a:pt x="449711" y="1150595"/>
                  </a:lnTo>
                  <a:lnTo>
                    <a:pt x="449247" y="1152962"/>
                  </a:lnTo>
                  <a:lnTo>
                    <a:pt x="448777" y="1155330"/>
                  </a:lnTo>
                  <a:lnTo>
                    <a:pt x="448307" y="1157697"/>
                  </a:lnTo>
                  <a:lnTo>
                    <a:pt x="447818" y="1160064"/>
                  </a:lnTo>
                  <a:lnTo>
                    <a:pt x="447321" y="1162432"/>
                  </a:lnTo>
                  <a:lnTo>
                    <a:pt x="446824" y="1164799"/>
                  </a:lnTo>
                  <a:lnTo>
                    <a:pt x="446310" y="1167167"/>
                  </a:lnTo>
                  <a:lnTo>
                    <a:pt x="445786" y="1169534"/>
                  </a:lnTo>
                  <a:lnTo>
                    <a:pt x="445262" y="1171902"/>
                  </a:lnTo>
                  <a:lnTo>
                    <a:pt x="444724" y="1174269"/>
                  </a:lnTo>
                  <a:lnTo>
                    <a:pt x="444174" y="1176637"/>
                  </a:lnTo>
                  <a:lnTo>
                    <a:pt x="443623" y="1179004"/>
                  </a:lnTo>
                  <a:lnTo>
                    <a:pt x="443062" y="1181372"/>
                  </a:lnTo>
                  <a:lnTo>
                    <a:pt x="442485" y="1183739"/>
                  </a:lnTo>
                  <a:lnTo>
                    <a:pt x="441909" y="1186107"/>
                  </a:lnTo>
                  <a:lnTo>
                    <a:pt x="441325" y="1188474"/>
                  </a:lnTo>
                  <a:lnTo>
                    <a:pt x="440723" y="1190842"/>
                  </a:lnTo>
                  <a:lnTo>
                    <a:pt x="440121" y="1193209"/>
                  </a:lnTo>
                  <a:lnTo>
                    <a:pt x="439514" y="1195577"/>
                  </a:lnTo>
                  <a:lnTo>
                    <a:pt x="438888" y="1197944"/>
                  </a:lnTo>
                  <a:lnTo>
                    <a:pt x="438262" y="1200312"/>
                  </a:lnTo>
                  <a:lnTo>
                    <a:pt x="437633" y="1202679"/>
                  </a:lnTo>
                  <a:lnTo>
                    <a:pt x="436983" y="1205047"/>
                  </a:lnTo>
                  <a:lnTo>
                    <a:pt x="436333" y="1207414"/>
                  </a:lnTo>
                  <a:lnTo>
                    <a:pt x="435682" y="1209782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58961" y="2124958"/>
              <a:ext cx="355075" cy="0"/>
            </a:xfrm>
            <a:custGeom>
              <a:avLst/>
              <a:pathLst>
                <a:path w="355075" h="0">
                  <a:moveTo>
                    <a:pt x="0" y="0"/>
                  </a:moveTo>
                  <a:lnTo>
                    <a:pt x="355075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818448" y="2367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18448" y="23965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818448" y="13816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818448" y="17452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818448" y="259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06640" y="2429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306640" y="25722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306640" y="23915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06640" y="25854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06640" y="24500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213172" y="270129"/>
              <a:ext cx="1125976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290452" y="2571138"/>
              <a:ext cx="459616" cy="42413"/>
            </a:xfrm>
            <a:custGeom>
              <a:avLst/>
              <a:pathLst>
                <a:path w="459616" h="42413">
                  <a:moveTo>
                    <a:pt x="17364" y="42413"/>
                  </a:moveTo>
                  <a:lnTo>
                    <a:pt x="16540" y="42330"/>
                  </a:lnTo>
                  <a:lnTo>
                    <a:pt x="15717" y="42247"/>
                  </a:lnTo>
                  <a:lnTo>
                    <a:pt x="14930" y="42164"/>
                  </a:lnTo>
                  <a:lnTo>
                    <a:pt x="14152" y="42081"/>
                  </a:lnTo>
                  <a:lnTo>
                    <a:pt x="13399" y="41998"/>
                  </a:lnTo>
                  <a:lnTo>
                    <a:pt x="12666" y="41915"/>
                  </a:lnTo>
                  <a:lnTo>
                    <a:pt x="11948" y="41832"/>
                  </a:lnTo>
                  <a:lnTo>
                    <a:pt x="11261" y="41749"/>
                  </a:lnTo>
                  <a:lnTo>
                    <a:pt x="10576" y="41666"/>
                  </a:lnTo>
                  <a:lnTo>
                    <a:pt x="9935" y="41583"/>
                  </a:lnTo>
                  <a:lnTo>
                    <a:pt x="9294" y="41500"/>
                  </a:lnTo>
                  <a:lnTo>
                    <a:pt x="8690" y="41417"/>
                  </a:lnTo>
                  <a:lnTo>
                    <a:pt x="8095" y="41334"/>
                  </a:lnTo>
                  <a:lnTo>
                    <a:pt x="7525" y="41251"/>
                  </a:lnTo>
                  <a:lnTo>
                    <a:pt x="6976" y="41168"/>
                  </a:lnTo>
                  <a:lnTo>
                    <a:pt x="6441" y="41085"/>
                  </a:lnTo>
                  <a:lnTo>
                    <a:pt x="5938" y="41002"/>
                  </a:lnTo>
                  <a:lnTo>
                    <a:pt x="5437" y="40919"/>
                  </a:lnTo>
                  <a:lnTo>
                    <a:pt x="4979" y="40836"/>
                  </a:lnTo>
                  <a:lnTo>
                    <a:pt x="4522" y="40753"/>
                  </a:lnTo>
                  <a:lnTo>
                    <a:pt x="4100" y="40670"/>
                  </a:lnTo>
                  <a:lnTo>
                    <a:pt x="3688" y="40587"/>
                  </a:lnTo>
                  <a:lnTo>
                    <a:pt x="3300" y="40504"/>
                  </a:lnTo>
                  <a:lnTo>
                    <a:pt x="2932" y="40421"/>
                  </a:lnTo>
                  <a:lnTo>
                    <a:pt x="2578" y="40338"/>
                  </a:lnTo>
                  <a:lnTo>
                    <a:pt x="2254" y="40255"/>
                  </a:lnTo>
                  <a:lnTo>
                    <a:pt x="1933" y="40172"/>
                  </a:lnTo>
                  <a:lnTo>
                    <a:pt x="1653" y="40089"/>
                  </a:lnTo>
                  <a:lnTo>
                    <a:pt x="1374" y="40006"/>
                  </a:lnTo>
                  <a:lnTo>
                    <a:pt x="1128" y="39923"/>
                  </a:lnTo>
                  <a:lnTo>
                    <a:pt x="891" y="39840"/>
                  </a:lnTo>
                  <a:lnTo>
                    <a:pt x="677" y="39757"/>
                  </a:lnTo>
                  <a:lnTo>
                    <a:pt x="482" y="39674"/>
                  </a:lnTo>
                  <a:lnTo>
                    <a:pt x="299" y="39591"/>
                  </a:lnTo>
                  <a:lnTo>
                    <a:pt x="145" y="39508"/>
                  </a:lnTo>
                  <a:lnTo>
                    <a:pt x="0" y="38097"/>
                  </a:lnTo>
                  <a:lnTo>
                    <a:pt x="134" y="38014"/>
                  </a:lnTo>
                  <a:lnTo>
                    <a:pt x="270" y="37931"/>
                  </a:lnTo>
                  <a:lnTo>
                    <a:pt x="435" y="37848"/>
                  </a:lnTo>
                  <a:lnTo>
                    <a:pt x="601" y="37765"/>
                  </a:lnTo>
                  <a:lnTo>
                    <a:pt x="789" y="37682"/>
                  </a:lnTo>
                  <a:lnTo>
                    <a:pt x="983" y="37599"/>
                  </a:lnTo>
                  <a:lnTo>
                    <a:pt x="1192" y="37516"/>
                  </a:lnTo>
                  <a:lnTo>
                    <a:pt x="1414" y="37433"/>
                  </a:lnTo>
                  <a:lnTo>
                    <a:pt x="1643" y="37350"/>
                  </a:lnTo>
                  <a:lnTo>
                    <a:pt x="1891" y="37267"/>
                  </a:lnTo>
                  <a:lnTo>
                    <a:pt x="2140" y="37184"/>
                  </a:lnTo>
                  <a:lnTo>
                    <a:pt x="2413" y="37101"/>
                  </a:lnTo>
                  <a:lnTo>
                    <a:pt x="2686" y="37018"/>
                  </a:lnTo>
                  <a:lnTo>
                    <a:pt x="2977" y="36935"/>
                  </a:lnTo>
                  <a:lnTo>
                    <a:pt x="3274" y="36852"/>
                  </a:lnTo>
                  <a:lnTo>
                    <a:pt x="3582" y="36769"/>
                  </a:lnTo>
                  <a:lnTo>
                    <a:pt x="3901" y="36686"/>
                  </a:lnTo>
                  <a:lnTo>
                    <a:pt x="4225" y="36603"/>
                  </a:lnTo>
                  <a:lnTo>
                    <a:pt x="4565" y="36520"/>
                  </a:lnTo>
                  <a:lnTo>
                    <a:pt x="4905" y="36437"/>
                  </a:lnTo>
                  <a:lnTo>
                    <a:pt x="5265" y="36354"/>
                  </a:lnTo>
                  <a:lnTo>
                    <a:pt x="5624" y="36271"/>
                  </a:lnTo>
                  <a:lnTo>
                    <a:pt x="5997" y="36188"/>
                  </a:lnTo>
                  <a:lnTo>
                    <a:pt x="6375" y="36105"/>
                  </a:lnTo>
                  <a:lnTo>
                    <a:pt x="6762" y="36022"/>
                  </a:lnTo>
                  <a:lnTo>
                    <a:pt x="7157" y="35939"/>
                  </a:lnTo>
                  <a:lnTo>
                    <a:pt x="7556" y="35856"/>
                  </a:lnTo>
                  <a:lnTo>
                    <a:pt x="7967" y="35773"/>
                  </a:lnTo>
                  <a:lnTo>
                    <a:pt x="8378" y="35690"/>
                  </a:lnTo>
                  <a:lnTo>
                    <a:pt x="8804" y="35607"/>
                  </a:lnTo>
                  <a:lnTo>
                    <a:pt x="9229" y="35524"/>
                  </a:lnTo>
                  <a:lnTo>
                    <a:pt x="9666" y="35441"/>
                  </a:lnTo>
                  <a:lnTo>
                    <a:pt x="10105" y="35358"/>
                  </a:lnTo>
                  <a:lnTo>
                    <a:pt x="10552" y="35275"/>
                  </a:lnTo>
                  <a:lnTo>
                    <a:pt x="11004" y="35192"/>
                  </a:lnTo>
                  <a:lnTo>
                    <a:pt x="11460" y="35109"/>
                  </a:lnTo>
                  <a:lnTo>
                    <a:pt x="11924" y="35026"/>
                  </a:lnTo>
                  <a:lnTo>
                    <a:pt x="12389" y="34943"/>
                  </a:lnTo>
                  <a:lnTo>
                    <a:pt x="12864" y="34860"/>
                  </a:lnTo>
                  <a:lnTo>
                    <a:pt x="13340" y="34777"/>
                  </a:lnTo>
                  <a:lnTo>
                    <a:pt x="13823" y="34694"/>
                  </a:lnTo>
                  <a:lnTo>
                    <a:pt x="14308" y="34611"/>
                  </a:lnTo>
                  <a:lnTo>
                    <a:pt x="14799" y="34528"/>
                  </a:lnTo>
                  <a:lnTo>
                    <a:pt x="15294" y="34445"/>
                  </a:lnTo>
                  <a:lnTo>
                    <a:pt x="15791" y="34362"/>
                  </a:lnTo>
                  <a:lnTo>
                    <a:pt x="16296" y="34279"/>
                  </a:lnTo>
                  <a:lnTo>
                    <a:pt x="16800" y="34196"/>
                  </a:lnTo>
                  <a:lnTo>
                    <a:pt x="17312" y="34113"/>
                  </a:lnTo>
                  <a:lnTo>
                    <a:pt x="17824" y="34030"/>
                  </a:lnTo>
                  <a:lnTo>
                    <a:pt x="18342" y="33947"/>
                  </a:lnTo>
                  <a:lnTo>
                    <a:pt x="18863" y="33864"/>
                  </a:lnTo>
                  <a:lnTo>
                    <a:pt x="19386" y="33781"/>
                  </a:lnTo>
                  <a:lnTo>
                    <a:pt x="19914" y="33698"/>
                  </a:lnTo>
                  <a:lnTo>
                    <a:pt x="20443" y="33615"/>
                  </a:lnTo>
                  <a:lnTo>
                    <a:pt x="20977" y="33532"/>
                  </a:lnTo>
                  <a:lnTo>
                    <a:pt x="21512" y="33449"/>
                  </a:lnTo>
                  <a:lnTo>
                    <a:pt x="22052" y="33366"/>
                  </a:lnTo>
                  <a:lnTo>
                    <a:pt x="22594" y="33283"/>
                  </a:lnTo>
                  <a:lnTo>
                    <a:pt x="23139" y="33200"/>
                  </a:lnTo>
                  <a:lnTo>
                    <a:pt x="23687" y="33117"/>
                  </a:lnTo>
                  <a:lnTo>
                    <a:pt x="24237" y="33034"/>
                  </a:lnTo>
                  <a:lnTo>
                    <a:pt x="24791" y="32951"/>
                  </a:lnTo>
                  <a:lnTo>
                    <a:pt x="25346" y="32868"/>
                  </a:lnTo>
                  <a:lnTo>
                    <a:pt x="25906" y="32785"/>
                  </a:lnTo>
                  <a:lnTo>
                    <a:pt x="26466" y="32702"/>
                  </a:lnTo>
                  <a:lnTo>
                    <a:pt x="27032" y="32619"/>
                  </a:lnTo>
                  <a:lnTo>
                    <a:pt x="27598" y="32536"/>
                  </a:lnTo>
                  <a:lnTo>
                    <a:pt x="28169" y="32453"/>
                  </a:lnTo>
                  <a:lnTo>
                    <a:pt x="28741" y="32370"/>
                  </a:lnTo>
                  <a:lnTo>
                    <a:pt x="29316" y="32287"/>
                  </a:lnTo>
                  <a:lnTo>
                    <a:pt x="29895" y="32204"/>
                  </a:lnTo>
                  <a:lnTo>
                    <a:pt x="30475" y="32121"/>
                  </a:lnTo>
                  <a:lnTo>
                    <a:pt x="31060" y="32038"/>
                  </a:lnTo>
                  <a:lnTo>
                    <a:pt x="31645" y="31955"/>
                  </a:lnTo>
                  <a:lnTo>
                    <a:pt x="32236" y="31872"/>
                  </a:lnTo>
                  <a:lnTo>
                    <a:pt x="32828" y="31789"/>
                  </a:lnTo>
                  <a:lnTo>
                    <a:pt x="33425" y="31706"/>
                  </a:lnTo>
                  <a:lnTo>
                    <a:pt x="34023" y="31623"/>
                  </a:lnTo>
                  <a:lnTo>
                    <a:pt x="34625" y="31540"/>
                  </a:lnTo>
                  <a:lnTo>
                    <a:pt x="35231" y="31457"/>
                  </a:lnTo>
                  <a:lnTo>
                    <a:pt x="35838" y="31374"/>
                  </a:lnTo>
                  <a:lnTo>
                    <a:pt x="36452" y="31291"/>
                  </a:lnTo>
                  <a:lnTo>
                    <a:pt x="37065" y="31208"/>
                  </a:lnTo>
                  <a:lnTo>
                    <a:pt x="37686" y="31125"/>
                  </a:lnTo>
                  <a:lnTo>
                    <a:pt x="38307" y="31042"/>
                  </a:lnTo>
                  <a:lnTo>
                    <a:pt x="38935" y="30959"/>
                  </a:lnTo>
                  <a:lnTo>
                    <a:pt x="39564" y="30876"/>
                  </a:lnTo>
                  <a:lnTo>
                    <a:pt x="40198" y="30793"/>
                  </a:lnTo>
                  <a:lnTo>
                    <a:pt x="40836" y="30710"/>
                  </a:lnTo>
                  <a:lnTo>
                    <a:pt x="41476" y="30627"/>
                  </a:lnTo>
                  <a:lnTo>
                    <a:pt x="42124" y="30544"/>
                  </a:lnTo>
                  <a:lnTo>
                    <a:pt x="42771" y="30461"/>
                  </a:lnTo>
                  <a:lnTo>
                    <a:pt x="43428" y="30378"/>
                  </a:lnTo>
                  <a:lnTo>
                    <a:pt x="44085" y="30295"/>
                  </a:lnTo>
                  <a:lnTo>
                    <a:pt x="44749" y="30212"/>
                  </a:lnTo>
                  <a:lnTo>
                    <a:pt x="45416" y="30129"/>
                  </a:lnTo>
                  <a:lnTo>
                    <a:pt x="46088" y="30046"/>
                  </a:lnTo>
                  <a:lnTo>
                    <a:pt x="46766" y="29963"/>
                  </a:lnTo>
                  <a:lnTo>
                    <a:pt x="47446" y="29880"/>
                  </a:lnTo>
                  <a:lnTo>
                    <a:pt x="48134" y="29797"/>
                  </a:lnTo>
                  <a:lnTo>
                    <a:pt x="48823" y="29714"/>
                  </a:lnTo>
                  <a:lnTo>
                    <a:pt x="49523" y="29631"/>
                  </a:lnTo>
                  <a:lnTo>
                    <a:pt x="50223" y="29548"/>
                  </a:lnTo>
                  <a:lnTo>
                    <a:pt x="50932" y="29465"/>
                  </a:lnTo>
                  <a:lnTo>
                    <a:pt x="51644" y="29382"/>
                  </a:lnTo>
                  <a:lnTo>
                    <a:pt x="52361" y="29299"/>
                  </a:lnTo>
                  <a:lnTo>
                    <a:pt x="53086" y="29216"/>
                  </a:lnTo>
                  <a:lnTo>
                    <a:pt x="53813" y="29133"/>
                  </a:lnTo>
                  <a:lnTo>
                    <a:pt x="54550" y="29050"/>
                  </a:lnTo>
                  <a:lnTo>
                    <a:pt x="55287" y="28967"/>
                  </a:lnTo>
                  <a:lnTo>
                    <a:pt x="56037" y="28884"/>
                  </a:lnTo>
                  <a:lnTo>
                    <a:pt x="56787" y="28801"/>
                  </a:lnTo>
                  <a:lnTo>
                    <a:pt x="57547" y="28718"/>
                  </a:lnTo>
                  <a:lnTo>
                    <a:pt x="58311" y="28635"/>
                  </a:lnTo>
                  <a:lnTo>
                    <a:pt x="59080" y="28552"/>
                  </a:lnTo>
                  <a:lnTo>
                    <a:pt x="59858" y="28469"/>
                  </a:lnTo>
                  <a:lnTo>
                    <a:pt x="60638" y="28386"/>
                  </a:lnTo>
                  <a:lnTo>
                    <a:pt x="61430" y="28303"/>
                  </a:lnTo>
                  <a:lnTo>
                    <a:pt x="62222" y="28220"/>
                  </a:lnTo>
                  <a:lnTo>
                    <a:pt x="63027" y="28137"/>
                  </a:lnTo>
                  <a:lnTo>
                    <a:pt x="63833" y="28054"/>
                  </a:lnTo>
                  <a:lnTo>
                    <a:pt x="64649" y="27971"/>
                  </a:lnTo>
                  <a:lnTo>
                    <a:pt x="65470" y="27888"/>
                  </a:lnTo>
                  <a:lnTo>
                    <a:pt x="66297" y="27805"/>
                  </a:lnTo>
                  <a:lnTo>
                    <a:pt x="67132" y="27722"/>
                  </a:lnTo>
                  <a:lnTo>
                    <a:pt x="67970" y="27639"/>
                  </a:lnTo>
                  <a:lnTo>
                    <a:pt x="68820" y="27556"/>
                  </a:lnTo>
                  <a:lnTo>
                    <a:pt x="69670" y="27473"/>
                  </a:lnTo>
                  <a:lnTo>
                    <a:pt x="70534" y="27390"/>
                  </a:lnTo>
                  <a:lnTo>
                    <a:pt x="71399" y="27307"/>
                  </a:lnTo>
                  <a:lnTo>
                    <a:pt x="72274" y="27224"/>
                  </a:lnTo>
                  <a:lnTo>
                    <a:pt x="73154" y="27141"/>
                  </a:lnTo>
                  <a:lnTo>
                    <a:pt x="74040" y="27058"/>
                  </a:lnTo>
                  <a:lnTo>
                    <a:pt x="74935" y="26975"/>
                  </a:lnTo>
                  <a:lnTo>
                    <a:pt x="75832" y="26892"/>
                  </a:lnTo>
                  <a:lnTo>
                    <a:pt x="76741" y="26809"/>
                  </a:lnTo>
                  <a:lnTo>
                    <a:pt x="77650" y="26726"/>
                  </a:lnTo>
                  <a:lnTo>
                    <a:pt x="78573" y="26643"/>
                  </a:lnTo>
                  <a:lnTo>
                    <a:pt x="79497" y="26560"/>
                  </a:lnTo>
                  <a:lnTo>
                    <a:pt x="80430" y="26477"/>
                  </a:lnTo>
                  <a:lnTo>
                    <a:pt x="81368" y="26394"/>
                  </a:lnTo>
                  <a:lnTo>
                    <a:pt x="82312" y="26311"/>
                  </a:lnTo>
                  <a:lnTo>
                    <a:pt x="83264" y="26228"/>
                  </a:lnTo>
                  <a:lnTo>
                    <a:pt x="84218" y="26145"/>
                  </a:lnTo>
                  <a:lnTo>
                    <a:pt x="85184" y="26062"/>
                  </a:lnTo>
                  <a:lnTo>
                    <a:pt x="86150" y="25979"/>
                  </a:lnTo>
                  <a:lnTo>
                    <a:pt x="87127" y="25896"/>
                  </a:lnTo>
                  <a:lnTo>
                    <a:pt x="88106" y="25813"/>
                  </a:lnTo>
                  <a:lnTo>
                    <a:pt x="89094" y="25730"/>
                  </a:lnTo>
                  <a:lnTo>
                    <a:pt x="90085" y="25647"/>
                  </a:lnTo>
                  <a:lnTo>
                    <a:pt x="91082" y="25564"/>
                  </a:lnTo>
                  <a:lnTo>
                    <a:pt x="92086" y="25481"/>
                  </a:lnTo>
                  <a:lnTo>
                    <a:pt x="93092" y="25398"/>
                  </a:lnTo>
                  <a:lnTo>
                    <a:pt x="94108" y="25315"/>
                  </a:lnTo>
                  <a:lnTo>
                    <a:pt x="95123" y="25232"/>
                  </a:lnTo>
                  <a:lnTo>
                    <a:pt x="96149" y="25149"/>
                  </a:lnTo>
                  <a:lnTo>
                    <a:pt x="97176" y="25066"/>
                  </a:lnTo>
                  <a:lnTo>
                    <a:pt x="98209" y="24983"/>
                  </a:lnTo>
                  <a:lnTo>
                    <a:pt x="99247" y="24900"/>
                  </a:lnTo>
                  <a:lnTo>
                    <a:pt x="100288" y="24817"/>
                  </a:lnTo>
                  <a:lnTo>
                    <a:pt x="101335" y="24734"/>
                  </a:lnTo>
                  <a:lnTo>
                    <a:pt x="102383" y="24651"/>
                  </a:lnTo>
                  <a:lnTo>
                    <a:pt x="103439" y="24568"/>
                  </a:lnTo>
                  <a:lnTo>
                    <a:pt x="104495" y="24485"/>
                  </a:lnTo>
                  <a:lnTo>
                    <a:pt x="105558" y="24402"/>
                  </a:lnTo>
                  <a:lnTo>
                    <a:pt x="106622" y="24319"/>
                  </a:lnTo>
                  <a:lnTo>
                    <a:pt x="107690" y="24236"/>
                  </a:lnTo>
                  <a:lnTo>
                    <a:pt x="108762" y="24153"/>
                  </a:lnTo>
                  <a:lnTo>
                    <a:pt x="109836" y="24070"/>
                  </a:lnTo>
                  <a:lnTo>
                    <a:pt x="110913" y="23987"/>
                  </a:lnTo>
                  <a:lnTo>
                    <a:pt x="111992" y="23904"/>
                  </a:lnTo>
                  <a:lnTo>
                    <a:pt x="113075" y="23821"/>
                  </a:lnTo>
                  <a:lnTo>
                    <a:pt x="114158" y="23738"/>
                  </a:lnTo>
                  <a:lnTo>
                    <a:pt x="115245" y="23655"/>
                  </a:lnTo>
                  <a:lnTo>
                    <a:pt x="116333" y="23572"/>
                  </a:lnTo>
                  <a:lnTo>
                    <a:pt x="117423" y="23489"/>
                  </a:lnTo>
                  <a:lnTo>
                    <a:pt x="118514" y="23406"/>
                  </a:lnTo>
                  <a:lnTo>
                    <a:pt x="119606" y="23323"/>
                  </a:lnTo>
                  <a:lnTo>
                    <a:pt x="120700" y="23240"/>
                  </a:lnTo>
                  <a:lnTo>
                    <a:pt x="121794" y="23157"/>
                  </a:lnTo>
                  <a:lnTo>
                    <a:pt x="122890" y="23074"/>
                  </a:lnTo>
                  <a:lnTo>
                    <a:pt x="123985" y="22991"/>
                  </a:lnTo>
                  <a:lnTo>
                    <a:pt x="125081" y="22908"/>
                  </a:lnTo>
                  <a:lnTo>
                    <a:pt x="126176" y="22825"/>
                  </a:lnTo>
                  <a:lnTo>
                    <a:pt x="127272" y="22742"/>
                  </a:lnTo>
                  <a:lnTo>
                    <a:pt x="128367" y="22659"/>
                  </a:lnTo>
                  <a:lnTo>
                    <a:pt x="129462" y="22576"/>
                  </a:lnTo>
                  <a:lnTo>
                    <a:pt x="130555" y="22493"/>
                  </a:lnTo>
                  <a:lnTo>
                    <a:pt x="131649" y="22410"/>
                  </a:lnTo>
                  <a:lnTo>
                    <a:pt x="132740" y="22327"/>
                  </a:lnTo>
                  <a:lnTo>
                    <a:pt x="133830" y="22244"/>
                  </a:lnTo>
                  <a:lnTo>
                    <a:pt x="134918" y="22161"/>
                  </a:lnTo>
                  <a:lnTo>
                    <a:pt x="136005" y="22078"/>
                  </a:lnTo>
                  <a:lnTo>
                    <a:pt x="137089" y="21995"/>
                  </a:lnTo>
                  <a:lnTo>
                    <a:pt x="138171" y="21912"/>
                  </a:lnTo>
                  <a:lnTo>
                    <a:pt x="139251" y="21829"/>
                  </a:lnTo>
                  <a:lnTo>
                    <a:pt x="140328" y="21746"/>
                  </a:lnTo>
                  <a:lnTo>
                    <a:pt x="141403" y="21663"/>
                  </a:lnTo>
                  <a:lnTo>
                    <a:pt x="142473" y="21580"/>
                  </a:lnTo>
                  <a:lnTo>
                    <a:pt x="143542" y="21497"/>
                  </a:lnTo>
                  <a:lnTo>
                    <a:pt x="144604" y="21414"/>
                  </a:lnTo>
                  <a:lnTo>
                    <a:pt x="145665" y="21331"/>
                  </a:lnTo>
                  <a:lnTo>
                    <a:pt x="146721" y="21248"/>
                  </a:lnTo>
                  <a:lnTo>
                    <a:pt x="147773" y="21165"/>
                  </a:lnTo>
                  <a:lnTo>
                    <a:pt x="148821" y="21082"/>
                  </a:lnTo>
                  <a:lnTo>
                    <a:pt x="149863" y="20999"/>
                  </a:lnTo>
                  <a:lnTo>
                    <a:pt x="150904" y="20916"/>
                  </a:lnTo>
                  <a:lnTo>
                    <a:pt x="151935" y="20833"/>
                  </a:lnTo>
                  <a:lnTo>
                    <a:pt x="152966" y="20750"/>
                  </a:lnTo>
                  <a:lnTo>
                    <a:pt x="153986" y="20667"/>
                  </a:lnTo>
                  <a:lnTo>
                    <a:pt x="155004" y="20584"/>
                  </a:lnTo>
                  <a:lnTo>
                    <a:pt x="156015" y="20501"/>
                  </a:lnTo>
                  <a:lnTo>
                    <a:pt x="157021" y="20418"/>
                  </a:lnTo>
                  <a:lnTo>
                    <a:pt x="158021" y="20335"/>
                  </a:lnTo>
                  <a:lnTo>
                    <a:pt x="159012" y="20252"/>
                  </a:lnTo>
                  <a:lnTo>
                    <a:pt x="160002" y="20169"/>
                  </a:lnTo>
                  <a:lnTo>
                    <a:pt x="160979" y="20086"/>
                  </a:lnTo>
                  <a:lnTo>
                    <a:pt x="161955" y="20003"/>
                  </a:lnTo>
                  <a:lnTo>
                    <a:pt x="162918" y="19920"/>
                  </a:lnTo>
                  <a:lnTo>
                    <a:pt x="163878" y="19837"/>
                  </a:lnTo>
                  <a:lnTo>
                    <a:pt x="164829" y="19754"/>
                  </a:lnTo>
                  <a:lnTo>
                    <a:pt x="165772" y="19671"/>
                  </a:lnTo>
                  <a:lnTo>
                    <a:pt x="166710" y="19588"/>
                  </a:lnTo>
                  <a:lnTo>
                    <a:pt x="167636" y="19505"/>
                  </a:lnTo>
                  <a:lnTo>
                    <a:pt x="168560" y="19422"/>
                  </a:lnTo>
                  <a:lnTo>
                    <a:pt x="169468" y="19339"/>
                  </a:lnTo>
                  <a:lnTo>
                    <a:pt x="170376" y="19256"/>
                  </a:lnTo>
                  <a:lnTo>
                    <a:pt x="171268" y="19173"/>
                  </a:lnTo>
                  <a:lnTo>
                    <a:pt x="172156" y="19090"/>
                  </a:lnTo>
                  <a:lnTo>
                    <a:pt x="173033" y="19007"/>
                  </a:lnTo>
                  <a:lnTo>
                    <a:pt x="173902" y="18924"/>
                  </a:lnTo>
                  <a:lnTo>
                    <a:pt x="174763" y="18841"/>
                  </a:lnTo>
                  <a:lnTo>
                    <a:pt x="175612" y="18758"/>
                  </a:lnTo>
                  <a:lnTo>
                    <a:pt x="176458" y="18675"/>
                  </a:lnTo>
                  <a:lnTo>
                    <a:pt x="177285" y="18592"/>
                  </a:lnTo>
                  <a:lnTo>
                    <a:pt x="178112" y="18509"/>
                  </a:lnTo>
                  <a:lnTo>
                    <a:pt x="178921" y="18426"/>
                  </a:lnTo>
                  <a:lnTo>
                    <a:pt x="179726" y="18343"/>
                  </a:lnTo>
                  <a:lnTo>
                    <a:pt x="180518" y="18260"/>
                  </a:lnTo>
                  <a:lnTo>
                    <a:pt x="181301" y="18177"/>
                  </a:lnTo>
                  <a:lnTo>
                    <a:pt x="182076" y="18094"/>
                  </a:lnTo>
                  <a:lnTo>
                    <a:pt x="182836" y="18011"/>
                  </a:lnTo>
                  <a:lnTo>
                    <a:pt x="183594" y="17928"/>
                  </a:lnTo>
                  <a:lnTo>
                    <a:pt x="184330" y="17845"/>
                  </a:lnTo>
                  <a:lnTo>
                    <a:pt x="185067" y="17762"/>
                  </a:lnTo>
                  <a:lnTo>
                    <a:pt x="185783" y="17679"/>
                  </a:lnTo>
                  <a:lnTo>
                    <a:pt x="186496" y="17596"/>
                  </a:lnTo>
                  <a:lnTo>
                    <a:pt x="187194" y="17513"/>
                  </a:lnTo>
                  <a:lnTo>
                    <a:pt x="187883" y="17430"/>
                  </a:lnTo>
                  <a:lnTo>
                    <a:pt x="188563" y="17347"/>
                  </a:lnTo>
                  <a:lnTo>
                    <a:pt x="189226" y="17264"/>
                  </a:lnTo>
                  <a:lnTo>
                    <a:pt x="189888" y="17181"/>
                  </a:lnTo>
                  <a:lnTo>
                    <a:pt x="190526" y="17098"/>
                  </a:lnTo>
                  <a:lnTo>
                    <a:pt x="191165" y="17015"/>
                  </a:lnTo>
                  <a:lnTo>
                    <a:pt x="191782" y="16932"/>
                  </a:lnTo>
                  <a:lnTo>
                    <a:pt x="192395" y="16849"/>
                  </a:lnTo>
                  <a:lnTo>
                    <a:pt x="192994" y="16766"/>
                  </a:lnTo>
                  <a:lnTo>
                    <a:pt x="193581" y="16683"/>
                  </a:lnTo>
                  <a:lnTo>
                    <a:pt x="194160" y="16600"/>
                  </a:lnTo>
                  <a:lnTo>
                    <a:pt x="194722" y="16517"/>
                  </a:lnTo>
                  <a:lnTo>
                    <a:pt x="195281" y="16434"/>
                  </a:lnTo>
                  <a:lnTo>
                    <a:pt x="195817" y="16351"/>
                  </a:lnTo>
                  <a:lnTo>
                    <a:pt x="196353" y="16268"/>
                  </a:lnTo>
                  <a:lnTo>
                    <a:pt x="196866" y="16185"/>
                  </a:lnTo>
                  <a:lnTo>
                    <a:pt x="197376" y="16102"/>
                  </a:lnTo>
                  <a:lnTo>
                    <a:pt x="197869" y="16019"/>
                  </a:lnTo>
                  <a:lnTo>
                    <a:pt x="198352" y="15936"/>
                  </a:lnTo>
                  <a:lnTo>
                    <a:pt x="198826" y="15853"/>
                  </a:lnTo>
                  <a:lnTo>
                    <a:pt x="199283" y="15770"/>
                  </a:lnTo>
                  <a:lnTo>
                    <a:pt x="199737" y="15687"/>
                  </a:lnTo>
                  <a:lnTo>
                    <a:pt x="200166" y="15604"/>
                  </a:lnTo>
                  <a:lnTo>
                    <a:pt x="200596" y="15521"/>
                  </a:lnTo>
                  <a:lnTo>
                    <a:pt x="201004" y="15438"/>
                  </a:lnTo>
                  <a:lnTo>
                    <a:pt x="201407" y="15355"/>
                  </a:lnTo>
                  <a:lnTo>
                    <a:pt x="201794" y="15272"/>
                  </a:lnTo>
                  <a:lnTo>
                    <a:pt x="202170" y="15189"/>
                  </a:lnTo>
                  <a:lnTo>
                    <a:pt x="202538" y="15106"/>
                  </a:lnTo>
                  <a:lnTo>
                    <a:pt x="202887" y="15023"/>
                  </a:lnTo>
                  <a:lnTo>
                    <a:pt x="203235" y="14940"/>
                  </a:lnTo>
                  <a:lnTo>
                    <a:pt x="203558" y="14857"/>
                  </a:lnTo>
                  <a:lnTo>
                    <a:pt x="203880" y="14774"/>
                  </a:lnTo>
                  <a:lnTo>
                    <a:pt x="204181" y="14691"/>
                  </a:lnTo>
                  <a:lnTo>
                    <a:pt x="204477" y="14608"/>
                  </a:lnTo>
                  <a:lnTo>
                    <a:pt x="204758" y="14525"/>
                  </a:lnTo>
                  <a:lnTo>
                    <a:pt x="205028" y="14442"/>
                  </a:lnTo>
                  <a:lnTo>
                    <a:pt x="205289" y="14359"/>
                  </a:lnTo>
                  <a:lnTo>
                    <a:pt x="205532" y="14276"/>
                  </a:lnTo>
                  <a:lnTo>
                    <a:pt x="205773" y="14193"/>
                  </a:lnTo>
                  <a:lnTo>
                    <a:pt x="205990" y="14110"/>
                  </a:lnTo>
                  <a:lnTo>
                    <a:pt x="206207" y="14027"/>
                  </a:lnTo>
                  <a:lnTo>
                    <a:pt x="206402" y="13944"/>
                  </a:lnTo>
                  <a:lnTo>
                    <a:pt x="206592" y="13861"/>
                  </a:lnTo>
                  <a:lnTo>
                    <a:pt x="206768" y="13778"/>
                  </a:lnTo>
                  <a:lnTo>
                    <a:pt x="206932" y="13695"/>
                  </a:lnTo>
                  <a:lnTo>
                    <a:pt x="207089" y="13612"/>
                  </a:lnTo>
                  <a:lnTo>
                    <a:pt x="207227" y="13529"/>
                  </a:lnTo>
                  <a:lnTo>
                    <a:pt x="207333" y="11537"/>
                  </a:lnTo>
                  <a:lnTo>
                    <a:pt x="207205" y="11454"/>
                  </a:lnTo>
                  <a:lnTo>
                    <a:pt x="207071" y="11371"/>
                  </a:lnTo>
                  <a:lnTo>
                    <a:pt x="206922" y="11288"/>
                  </a:lnTo>
                  <a:lnTo>
                    <a:pt x="206772" y="11205"/>
                  </a:lnTo>
                  <a:lnTo>
                    <a:pt x="206601" y="11122"/>
                  </a:lnTo>
                  <a:lnTo>
                    <a:pt x="206430" y="11039"/>
                  </a:lnTo>
                  <a:lnTo>
                    <a:pt x="206242" y="10956"/>
                  </a:lnTo>
                  <a:lnTo>
                    <a:pt x="206051" y="10873"/>
                  </a:lnTo>
                  <a:lnTo>
                    <a:pt x="205848" y="10790"/>
                  </a:lnTo>
                  <a:lnTo>
                    <a:pt x="205635" y="10707"/>
                  </a:lnTo>
                  <a:lnTo>
                    <a:pt x="205417" y="10624"/>
                  </a:lnTo>
                  <a:lnTo>
                    <a:pt x="205185" y="10541"/>
                  </a:lnTo>
                  <a:lnTo>
                    <a:pt x="204952" y="10458"/>
                  </a:lnTo>
                  <a:lnTo>
                    <a:pt x="204700" y="10375"/>
                  </a:lnTo>
                  <a:lnTo>
                    <a:pt x="204448" y="10292"/>
                  </a:lnTo>
                  <a:lnTo>
                    <a:pt x="204182" y="10209"/>
                  </a:lnTo>
                  <a:lnTo>
                    <a:pt x="203911" y="10126"/>
                  </a:lnTo>
                  <a:lnTo>
                    <a:pt x="203631" y="10043"/>
                  </a:lnTo>
                  <a:lnTo>
                    <a:pt x="203342" y="9960"/>
                  </a:lnTo>
                  <a:lnTo>
                    <a:pt x="203048" y="9877"/>
                  </a:lnTo>
                  <a:lnTo>
                    <a:pt x="202741" y="9794"/>
                  </a:lnTo>
                  <a:lnTo>
                    <a:pt x="202435" y="9711"/>
                  </a:lnTo>
                  <a:lnTo>
                    <a:pt x="202111" y="9628"/>
                  </a:lnTo>
                  <a:lnTo>
                    <a:pt x="201788" y="9545"/>
                  </a:lnTo>
                  <a:lnTo>
                    <a:pt x="201451" y="9462"/>
                  </a:lnTo>
                  <a:lnTo>
                    <a:pt x="201112" y="9379"/>
                  </a:lnTo>
                  <a:lnTo>
                    <a:pt x="200764" y="9296"/>
                  </a:lnTo>
                  <a:lnTo>
                    <a:pt x="200408" y="9213"/>
                  </a:lnTo>
                  <a:lnTo>
                    <a:pt x="200049" y="9130"/>
                  </a:lnTo>
                  <a:lnTo>
                    <a:pt x="199679" y="9047"/>
                  </a:lnTo>
                  <a:lnTo>
                    <a:pt x="199308" y="8964"/>
                  </a:lnTo>
                  <a:lnTo>
                    <a:pt x="198924" y="8881"/>
                  </a:lnTo>
                  <a:lnTo>
                    <a:pt x="198539" y="8798"/>
                  </a:lnTo>
                  <a:lnTo>
                    <a:pt x="198145" y="8715"/>
                  </a:lnTo>
                  <a:lnTo>
                    <a:pt x="197747" y="8632"/>
                  </a:lnTo>
                  <a:lnTo>
                    <a:pt x="197342" y="8549"/>
                  </a:lnTo>
                  <a:lnTo>
                    <a:pt x="196932" y="8466"/>
                  </a:lnTo>
                  <a:lnTo>
                    <a:pt x="196519" y="8383"/>
                  </a:lnTo>
                  <a:lnTo>
                    <a:pt x="196097" y="8300"/>
                  </a:lnTo>
                  <a:lnTo>
                    <a:pt x="195674" y="8217"/>
                  </a:lnTo>
                  <a:lnTo>
                    <a:pt x="195241" y="8134"/>
                  </a:lnTo>
                  <a:lnTo>
                    <a:pt x="194808" y="8051"/>
                  </a:lnTo>
                  <a:lnTo>
                    <a:pt x="194368" y="7968"/>
                  </a:lnTo>
                  <a:lnTo>
                    <a:pt x="193925" y="7885"/>
                  </a:lnTo>
                  <a:lnTo>
                    <a:pt x="193477" y="7802"/>
                  </a:lnTo>
                  <a:lnTo>
                    <a:pt x="193025" y="7719"/>
                  </a:lnTo>
                  <a:lnTo>
                    <a:pt x="192571" y="7636"/>
                  </a:lnTo>
                  <a:lnTo>
                    <a:pt x="192110" y="7553"/>
                  </a:lnTo>
                  <a:lnTo>
                    <a:pt x="191650" y="7470"/>
                  </a:lnTo>
                  <a:lnTo>
                    <a:pt x="191182" y="7387"/>
                  </a:lnTo>
                  <a:lnTo>
                    <a:pt x="190715" y="7304"/>
                  </a:lnTo>
                  <a:lnTo>
                    <a:pt x="190242" y="7221"/>
                  </a:lnTo>
                  <a:lnTo>
                    <a:pt x="189768" y="7138"/>
                  </a:lnTo>
                  <a:lnTo>
                    <a:pt x="189292" y="7055"/>
                  </a:lnTo>
                  <a:lnTo>
                    <a:pt x="188812" y="6972"/>
                  </a:lnTo>
                  <a:lnTo>
                    <a:pt x="188332" y="6889"/>
                  </a:lnTo>
                  <a:lnTo>
                    <a:pt x="187848" y="6806"/>
                  </a:lnTo>
                  <a:lnTo>
                    <a:pt x="187364" y="6723"/>
                  </a:lnTo>
                  <a:lnTo>
                    <a:pt x="186877" y="6640"/>
                  </a:lnTo>
                  <a:lnTo>
                    <a:pt x="186390" y="6557"/>
                  </a:lnTo>
                  <a:lnTo>
                    <a:pt x="185901" y="6474"/>
                  </a:lnTo>
                  <a:lnTo>
                    <a:pt x="185412" y="6391"/>
                  </a:lnTo>
                  <a:lnTo>
                    <a:pt x="184922" y="6308"/>
                  </a:lnTo>
                  <a:lnTo>
                    <a:pt x="184431" y="6225"/>
                  </a:lnTo>
                  <a:lnTo>
                    <a:pt x="183940" y="6142"/>
                  </a:lnTo>
                  <a:lnTo>
                    <a:pt x="183449" y="6059"/>
                  </a:lnTo>
                  <a:lnTo>
                    <a:pt x="182958" y="5976"/>
                  </a:lnTo>
                  <a:lnTo>
                    <a:pt x="182468" y="5893"/>
                  </a:lnTo>
                  <a:lnTo>
                    <a:pt x="181978" y="5810"/>
                  </a:lnTo>
                  <a:lnTo>
                    <a:pt x="181489" y="5727"/>
                  </a:lnTo>
                  <a:lnTo>
                    <a:pt x="181001" y="5644"/>
                  </a:lnTo>
                  <a:lnTo>
                    <a:pt x="180514" y="5561"/>
                  </a:lnTo>
                  <a:lnTo>
                    <a:pt x="180029" y="5478"/>
                  </a:lnTo>
                  <a:lnTo>
                    <a:pt x="179544" y="5395"/>
                  </a:lnTo>
                  <a:lnTo>
                    <a:pt x="179063" y="5312"/>
                  </a:lnTo>
                  <a:lnTo>
                    <a:pt x="178581" y="5229"/>
                  </a:lnTo>
                  <a:lnTo>
                    <a:pt x="178105" y="5146"/>
                  </a:lnTo>
                  <a:lnTo>
                    <a:pt x="177629" y="5063"/>
                  </a:lnTo>
                  <a:lnTo>
                    <a:pt x="177157" y="4980"/>
                  </a:lnTo>
                  <a:lnTo>
                    <a:pt x="176687" y="4897"/>
                  </a:lnTo>
                  <a:lnTo>
                    <a:pt x="176220" y="4814"/>
                  </a:lnTo>
                  <a:lnTo>
                    <a:pt x="175757" y="4731"/>
                  </a:lnTo>
                  <a:lnTo>
                    <a:pt x="175296" y="4648"/>
                  </a:lnTo>
                  <a:lnTo>
                    <a:pt x="174841" y="4565"/>
                  </a:lnTo>
                  <a:lnTo>
                    <a:pt x="174386" y="4482"/>
                  </a:lnTo>
                  <a:lnTo>
                    <a:pt x="173941" y="4399"/>
                  </a:lnTo>
                  <a:lnTo>
                    <a:pt x="173495" y="4316"/>
                  </a:lnTo>
                  <a:lnTo>
                    <a:pt x="173057" y="4233"/>
                  </a:lnTo>
                  <a:lnTo>
                    <a:pt x="172622" y="4150"/>
                  </a:lnTo>
                  <a:lnTo>
                    <a:pt x="172192" y="4067"/>
                  </a:lnTo>
                  <a:lnTo>
                    <a:pt x="171768" y="3984"/>
                  </a:lnTo>
                  <a:lnTo>
                    <a:pt x="171347" y="3901"/>
                  </a:lnTo>
                  <a:lnTo>
                    <a:pt x="170936" y="3818"/>
                  </a:lnTo>
                  <a:lnTo>
                    <a:pt x="170524" y="3735"/>
                  </a:lnTo>
                  <a:lnTo>
                    <a:pt x="170125" y="3652"/>
                  </a:lnTo>
                  <a:lnTo>
                    <a:pt x="169727" y="3569"/>
                  </a:lnTo>
                  <a:lnTo>
                    <a:pt x="169339" y="3486"/>
                  </a:lnTo>
                  <a:lnTo>
                    <a:pt x="168955" y="3403"/>
                  </a:lnTo>
                  <a:lnTo>
                    <a:pt x="168578" y="3320"/>
                  </a:lnTo>
                  <a:lnTo>
                    <a:pt x="168209" y="3237"/>
                  </a:lnTo>
                  <a:lnTo>
                    <a:pt x="167844" y="3154"/>
                  </a:lnTo>
                  <a:lnTo>
                    <a:pt x="167491" y="3071"/>
                  </a:lnTo>
                  <a:lnTo>
                    <a:pt x="167138" y="2988"/>
                  </a:lnTo>
                  <a:lnTo>
                    <a:pt x="166802" y="2905"/>
                  </a:lnTo>
                  <a:lnTo>
                    <a:pt x="166466" y="2822"/>
                  </a:lnTo>
                  <a:lnTo>
                    <a:pt x="166142" y="2739"/>
                  </a:lnTo>
                  <a:lnTo>
                    <a:pt x="165824" y="2656"/>
                  </a:lnTo>
                  <a:lnTo>
                    <a:pt x="165515" y="2573"/>
                  </a:lnTo>
                  <a:lnTo>
                    <a:pt x="165215" y="2490"/>
                  </a:lnTo>
                  <a:lnTo>
                    <a:pt x="164919" y="2407"/>
                  </a:lnTo>
                  <a:lnTo>
                    <a:pt x="164639" y="2324"/>
                  </a:lnTo>
                  <a:lnTo>
                    <a:pt x="164358" y="2241"/>
                  </a:lnTo>
                  <a:lnTo>
                    <a:pt x="164097" y="2158"/>
                  </a:lnTo>
                  <a:lnTo>
                    <a:pt x="163836" y="2075"/>
                  </a:lnTo>
                  <a:lnTo>
                    <a:pt x="163590" y="1992"/>
                  </a:lnTo>
                  <a:lnTo>
                    <a:pt x="163350" y="1909"/>
                  </a:lnTo>
                  <a:lnTo>
                    <a:pt x="163120" y="1826"/>
                  </a:lnTo>
                  <a:lnTo>
                    <a:pt x="162901" y="1743"/>
                  </a:lnTo>
                  <a:lnTo>
                    <a:pt x="162686" y="1660"/>
                  </a:lnTo>
                  <a:lnTo>
                    <a:pt x="162489" y="1577"/>
                  </a:lnTo>
                  <a:lnTo>
                    <a:pt x="162292" y="1494"/>
                  </a:lnTo>
                  <a:lnTo>
                    <a:pt x="162116" y="1411"/>
                  </a:lnTo>
                  <a:lnTo>
                    <a:pt x="161941" y="1328"/>
                  </a:lnTo>
                  <a:lnTo>
                    <a:pt x="161782" y="1245"/>
                  </a:lnTo>
                  <a:lnTo>
                    <a:pt x="161630" y="1162"/>
                  </a:lnTo>
                  <a:lnTo>
                    <a:pt x="161488" y="1079"/>
                  </a:lnTo>
                  <a:lnTo>
                    <a:pt x="160603" y="0"/>
                  </a:lnTo>
                  <a:lnTo>
                    <a:pt x="298249" y="996"/>
                  </a:lnTo>
                  <a:lnTo>
                    <a:pt x="298120" y="1079"/>
                  </a:lnTo>
                  <a:lnTo>
                    <a:pt x="297978" y="1162"/>
                  </a:lnTo>
                  <a:lnTo>
                    <a:pt x="297826" y="1245"/>
                  </a:lnTo>
                  <a:lnTo>
                    <a:pt x="297667" y="1328"/>
                  </a:lnTo>
                  <a:lnTo>
                    <a:pt x="297492" y="1411"/>
                  </a:lnTo>
                  <a:lnTo>
                    <a:pt x="297316" y="1494"/>
                  </a:lnTo>
                  <a:lnTo>
                    <a:pt x="297119" y="1577"/>
                  </a:lnTo>
                  <a:lnTo>
                    <a:pt x="296922" y="1660"/>
                  </a:lnTo>
                  <a:lnTo>
                    <a:pt x="296707" y="1743"/>
                  </a:lnTo>
                  <a:lnTo>
                    <a:pt x="296488" y="1826"/>
                  </a:lnTo>
                  <a:lnTo>
                    <a:pt x="296258" y="1909"/>
                  </a:lnTo>
                  <a:lnTo>
                    <a:pt x="296018" y="1992"/>
                  </a:lnTo>
                  <a:lnTo>
                    <a:pt x="295772" y="2075"/>
                  </a:lnTo>
                  <a:lnTo>
                    <a:pt x="295511" y="2158"/>
                  </a:lnTo>
                  <a:lnTo>
                    <a:pt x="295250" y="2241"/>
                  </a:lnTo>
                  <a:lnTo>
                    <a:pt x="294969" y="2324"/>
                  </a:lnTo>
                  <a:lnTo>
                    <a:pt x="294689" y="2407"/>
                  </a:lnTo>
                  <a:lnTo>
                    <a:pt x="294393" y="2490"/>
                  </a:lnTo>
                  <a:lnTo>
                    <a:pt x="294094" y="2573"/>
                  </a:lnTo>
                  <a:lnTo>
                    <a:pt x="293784" y="2656"/>
                  </a:lnTo>
                  <a:lnTo>
                    <a:pt x="293466" y="2739"/>
                  </a:lnTo>
                  <a:lnTo>
                    <a:pt x="293142" y="2822"/>
                  </a:lnTo>
                  <a:lnTo>
                    <a:pt x="292806" y="2905"/>
                  </a:lnTo>
                  <a:lnTo>
                    <a:pt x="292470" y="2988"/>
                  </a:lnTo>
                  <a:lnTo>
                    <a:pt x="292117" y="3071"/>
                  </a:lnTo>
                  <a:lnTo>
                    <a:pt x="291764" y="3154"/>
                  </a:lnTo>
                  <a:lnTo>
                    <a:pt x="291399" y="3237"/>
                  </a:lnTo>
                  <a:lnTo>
                    <a:pt x="291030" y="3320"/>
                  </a:lnTo>
                  <a:lnTo>
                    <a:pt x="290653" y="3403"/>
                  </a:lnTo>
                  <a:lnTo>
                    <a:pt x="290269" y="3486"/>
                  </a:lnTo>
                  <a:lnTo>
                    <a:pt x="289881" y="3569"/>
                  </a:lnTo>
                  <a:lnTo>
                    <a:pt x="289483" y="3652"/>
                  </a:lnTo>
                  <a:lnTo>
                    <a:pt x="289084" y="3735"/>
                  </a:lnTo>
                  <a:lnTo>
                    <a:pt x="288673" y="3818"/>
                  </a:lnTo>
                  <a:lnTo>
                    <a:pt x="288261" y="3901"/>
                  </a:lnTo>
                  <a:lnTo>
                    <a:pt x="287840" y="3984"/>
                  </a:lnTo>
                  <a:lnTo>
                    <a:pt x="287416" y="4067"/>
                  </a:lnTo>
                  <a:lnTo>
                    <a:pt x="286986" y="4150"/>
                  </a:lnTo>
                  <a:lnTo>
                    <a:pt x="286551" y="4233"/>
                  </a:lnTo>
                  <a:lnTo>
                    <a:pt x="286113" y="4316"/>
                  </a:lnTo>
                  <a:lnTo>
                    <a:pt x="285668" y="4399"/>
                  </a:lnTo>
                  <a:lnTo>
                    <a:pt x="285222" y="4482"/>
                  </a:lnTo>
                  <a:lnTo>
                    <a:pt x="284767" y="4565"/>
                  </a:lnTo>
                  <a:lnTo>
                    <a:pt x="284312" y="4648"/>
                  </a:lnTo>
                  <a:lnTo>
                    <a:pt x="283851" y="4731"/>
                  </a:lnTo>
                  <a:lnTo>
                    <a:pt x="283388" y="4814"/>
                  </a:lnTo>
                  <a:lnTo>
                    <a:pt x="282921" y="4897"/>
                  </a:lnTo>
                  <a:lnTo>
                    <a:pt x="282451" y="4980"/>
                  </a:lnTo>
                  <a:lnTo>
                    <a:pt x="281979" y="5063"/>
                  </a:lnTo>
                  <a:lnTo>
                    <a:pt x="281503" y="5146"/>
                  </a:lnTo>
                  <a:lnTo>
                    <a:pt x="281027" y="5229"/>
                  </a:lnTo>
                  <a:lnTo>
                    <a:pt x="280545" y="5312"/>
                  </a:lnTo>
                  <a:lnTo>
                    <a:pt x="280064" y="5395"/>
                  </a:lnTo>
                  <a:lnTo>
                    <a:pt x="279579" y="5478"/>
                  </a:lnTo>
                  <a:lnTo>
                    <a:pt x="279094" y="5561"/>
                  </a:lnTo>
                  <a:lnTo>
                    <a:pt x="278607" y="5644"/>
                  </a:lnTo>
                  <a:lnTo>
                    <a:pt x="278119" y="5727"/>
                  </a:lnTo>
                  <a:lnTo>
                    <a:pt x="277630" y="5810"/>
                  </a:lnTo>
                  <a:lnTo>
                    <a:pt x="277140" y="5893"/>
                  </a:lnTo>
                  <a:lnTo>
                    <a:pt x="276650" y="5976"/>
                  </a:lnTo>
                  <a:lnTo>
                    <a:pt x="276159" y="6059"/>
                  </a:lnTo>
                  <a:lnTo>
                    <a:pt x="275668" y="6142"/>
                  </a:lnTo>
                  <a:lnTo>
                    <a:pt x="275177" y="6225"/>
                  </a:lnTo>
                  <a:lnTo>
                    <a:pt x="274686" y="6308"/>
                  </a:lnTo>
                  <a:lnTo>
                    <a:pt x="274196" y="6391"/>
                  </a:lnTo>
                  <a:lnTo>
                    <a:pt x="273707" y="6474"/>
                  </a:lnTo>
                  <a:lnTo>
                    <a:pt x="273218" y="6557"/>
                  </a:lnTo>
                  <a:lnTo>
                    <a:pt x="272731" y="6640"/>
                  </a:lnTo>
                  <a:lnTo>
                    <a:pt x="272244" y="6723"/>
                  </a:lnTo>
                  <a:lnTo>
                    <a:pt x="271760" y="6806"/>
                  </a:lnTo>
                  <a:lnTo>
                    <a:pt x="271276" y="6889"/>
                  </a:lnTo>
                  <a:lnTo>
                    <a:pt x="270796" y="6972"/>
                  </a:lnTo>
                  <a:lnTo>
                    <a:pt x="270316" y="7055"/>
                  </a:lnTo>
                  <a:lnTo>
                    <a:pt x="269840" y="7138"/>
                  </a:lnTo>
                  <a:lnTo>
                    <a:pt x="269366" y="7221"/>
                  </a:lnTo>
                  <a:lnTo>
                    <a:pt x="268893" y="7304"/>
                  </a:lnTo>
                  <a:lnTo>
                    <a:pt x="268426" y="7387"/>
                  </a:lnTo>
                  <a:lnTo>
                    <a:pt x="267958" y="7470"/>
                  </a:lnTo>
                  <a:lnTo>
                    <a:pt x="267498" y="7553"/>
                  </a:lnTo>
                  <a:lnTo>
                    <a:pt x="267037" y="7636"/>
                  </a:lnTo>
                  <a:lnTo>
                    <a:pt x="266583" y="7719"/>
                  </a:lnTo>
                  <a:lnTo>
                    <a:pt x="266131" y="7802"/>
                  </a:lnTo>
                  <a:lnTo>
                    <a:pt x="265683" y="7885"/>
                  </a:lnTo>
                  <a:lnTo>
                    <a:pt x="265240" y="7968"/>
                  </a:lnTo>
                  <a:lnTo>
                    <a:pt x="264800" y="8051"/>
                  </a:lnTo>
                  <a:lnTo>
                    <a:pt x="264367" y="8134"/>
                  </a:lnTo>
                  <a:lnTo>
                    <a:pt x="263934" y="8217"/>
                  </a:lnTo>
                  <a:lnTo>
                    <a:pt x="263511" y="8300"/>
                  </a:lnTo>
                  <a:lnTo>
                    <a:pt x="263089" y="8383"/>
                  </a:lnTo>
                  <a:lnTo>
                    <a:pt x="262676" y="8466"/>
                  </a:lnTo>
                  <a:lnTo>
                    <a:pt x="262266" y="8549"/>
                  </a:lnTo>
                  <a:lnTo>
                    <a:pt x="261861" y="8632"/>
                  </a:lnTo>
                  <a:lnTo>
                    <a:pt x="261464" y="8715"/>
                  </a:lnTo>
                  <a:lnTo>
                    <a:pt x="261069" y="8798"/>
                  </a:lnTo>
                  <a:lnTo>
                    <a:pt x="260684" y="8881"/>
                  </a:lnTo>
                  <a:lnTo>
                    <a:pt x="260300" y="8964"/>
                  </a:lnTo>
                  <a:lnTo>
                    <a:pt x="259930" y="9047"/>
                  </a:lnTo>
                  <a:lnTo>
                    <a:pt x="259559" y="9130"/>
                  </a:lnTo>
                  <a:lnTo>
                    <a:pt x="259200" y="9213"/>
                  </a:lnTo>
                  <a:lnTo>
                    <a:pt x="258844" y="9296"/>
                  </a:lnTo>
                  <a:lnTo>
                    <a:pt x="258496" y="9379"/>
                  </a:lnTo>
                  <a:lnTo>
                    <a:pt x="258157" y="9462"/>
                  </a:lnTo>
                  <a:lnTo>
                    <a:pt x="257821" y="9545"/>
                  </a:lnTo>
                  <a:lnTo>
                    <a:pt x="257497" y="9628"/>
                  </a:lnTo>
                  <a:lnTo>
                    <a:pt x="257174" y="9711"/>
                  </a:lnTo>
                  <a:lnTo>
                    <a:pt x="256867" y="9794"/>
                  </a:lnTo>
                  <a:lnTo>
                    <a:pt x="256560" y="9877"/>
                  </a:lnTo>
                  <a:lnTo>
                    <a:pt x="256266" y="9960"/>
                  </a:lnTo>
                  <a:lnTo>
                    <a:pt x="255977" y="10043"/>
                  </a:lnTo>
                  <a:lnTo>
                    <a:pt x="255697" y="10126"/>
                  </a:lnTo>
                  <a:lnTo>
                    <a:pt x="255426" y="10209"/>
                  </a:lnTo>
                  <a:lnTo>
                    <a:pt x="255160" y="10292"/>
                  </a:lnTo>
                  <a:lnTo>
                    <a:pt x="254908" y="10375"/>
                  </a:lnTo>
                  <a:lnTo>
                    <a:pt x="254656" y="10458"/>
                  </a:lnTo>
                  <a:lnTo>
                    <a:pt x="254423" y="10541"/>
                  </a:lnTo>
                  <a:lnTo>
                    <a:pt x="254191" y="10624"/>
                  </a:lnTo>
                  <a:lnTo>
                    <a:pt x="253973" y="10707"/>
                  </a:lnTo>
                  <a:lnTo>
                    <a:pt x="253760" y="10790"/>
                  </a:lnTo>
                  <a:lnTo>
                    <a:pt x="253558" y="10873"/>
                  </a:lnTo>
                  <a:lnTo>
                    <a:pt x="253366" y="10956"/>
                  </a:lnTo>
                  <a:lnTo>
                    <a:pt x="253178" y="11039"/>
                  </a:lnTo>
                  <a:lnTo>
                    <a:pt x="253007" y="11122"/>
                  </a:lnTo>
                  <a:lnTo>
                    <a:pt x="252836" y="11205"/>
                  </a:lnTo>
                  <a:lnTo>
                    <a:pt x="252686" y="11288"/>
                  </a:lnTo>
                  <a:lnTo>
                    <a:pt x="252537" y="11371"/>
                  </a:lnTo>
                  <a:lnTo>
                    <a:pt x="252403" y="11454"/>
                  </a:lnTo>
                  <a:lnTo>
                    <a:pt x="252244" y="13446"/>
                  </a:lnTo>
                  <a:lnTo>
                    <a:pt x="252381" y="13529"/>
                  </a:lnTo>
                  <a:lnTo>
                    <a:pt x="252519" y="13612"/>
                  </a:lnTo>
                  <a:lnTo>
                    <a:pt x="252676" y="13695"/>
                  </a:lnTo>
                  <a:lnTo>
                    <a:pt x="252840" y="13778"/>
                  </a:lnTo>
                  <a:lnTo>
                    <a:pt x="253016" y="13861"/>
                  </a:lnTo>
                  <a:lnTo>
                    <a:pt x="253206" y="13944"/>
                  </a:lnTo>
                  <a:lnTo>
                    <a:pt x="253402" y="14027"/>
                  </a:lnTo>
                  <a:lnTo>
                    <a:pt x="253618" y="14110"/>
                  </a:lnTo>
                  <a:lnTo>
                    <a:pt x="253835" y="14193"/>
                  </a:lnTo>
                  <a:lnTo>
                    <a:pt x="254076" y="14276"/>
                  </a:lnTo>
                  <a:lnTo>
                    <a:pt x="254319" y="14359"/>
                  </a:lnTo>
                  <a:lnTo>
                    <a:pt x="254580" y="14442"/>
                  </a:lnTo>
                  <a:lnTo>
                    <a:pt x="254850" y="14525"/>
                  </a:lnTo>
                  <a:lnTo>
                    <a:pt x="255131" y="14608"/>
                  </a:lnTo>
                  <a:lnTo>
                    <a:pt x="255427" y="14691"/>
                  </a:lnTo>
                  <a:lnTo>
                    <a:pt x="255728" y="14774"/>
                  </a:lnTo>
                  <a:lnTo>
                    <a:pt x="256050" y="14857"/>
                  </a:lnTo>
                  <a:lnTo>
                    <a:pt x="256373" y="14940"/>
                  </a:lnTo>
                  <a:lnTo>
                    <a:pt x="256721" y="15023"/>
                  </a:lnTo>
                  <a:lnTo>
                    <a:pt x="257070" y="15106"/>
                  </a:lnTo>
                  <a:lnTo>
                    <a:pt x="257438" y="15189"/>
                  </a:lnTo>
                  <a:lnTo>
                    <a:pt x="257814" y="15272"/>
                  </a:lnTo>
                  <a:lnTo>
                    <a:pt x="258201" y="15355"/>
                  </a:lnTo>
                  <a:lnTo>
                    <a:pt x="258604" y="15438"/>
                  </a:lnTo>
                  <a:lnTo>
                    <a:pt x="259012" y="15521"/>
                  </a:lnTo>
                  <a:lnTo>
                    <a:pt x="259442" y="15604"/>
                  </a:lnTo>
                  <a:lnTo>
                    <a:pt x="259871" y="15687"/>
                  </a:lnTo>
                  <a:lnTo>
                    <a:pt x="260325" y="15770"/>
                  </a:lnTo>
                  <a:lnTo>
                    <a:pt x="260782" y="15853"/>
                  </a:lnTo>
                  <a:lnTo>
                    <a:pt x="261256" y="15936"/>
                  </a:lnTo>
                  <a:lnTo>
                    <a:pt x="261739" y="16019"/>
                  </a:lnTo>
                  <a:lnTo>
                    <a:pt x="262233" y="16102"/>
                  </a:lnTo>
                  <a:lnTo>
                    <a:pt x="262742" y="16185"/>
                  </a:lnTo>
                  <a:lnTo>
                    <a:pt x="263256" y="16268"/>
                  </a:lnTo>
                  <a:lnTo>
                    <a:pt x="263791" y="16351"/>
                  </a:lnTo>
                  <a:lnTo>
                    <a:pt x="264327" y="16434"/>
                  </a:lnTo>
                  <a:lnTo>
                    <a:pt x="264886" y="16517"/>
                  </a:lnTo>
                  <a:lnTo>
                    <a:pt x="265448" y="16600"/>
                  </a:lnTo>
                  <a:lnTo>
                    <a:pt x="266027" y="16683"/>
                  </a:lnTo>
                  <a:lnTo>
                    <a:pt x="266614" y="16766"/>
                  </a:lnTo>
                  <a:lnTo>
                    <a:pt x="267213" y="16849"/>
                  </a:lnTo>
                  <a:lnTo>
                    <a:pt x="267826" y="16932"/>
                  </a:lnTo>
                  <a:lnTo>
                    <a:pt x="268443" y="17015"/>
                  </a:lnTo>
                  <a:lnTo>
                    <a:pt x="269082" y="17098"/>
                  </a:lnTo>
                  <a:lnTo>
                    <a:pt x="269720" y="17181"/>
                  </a:lnTo>
                  <a:lnTo>
                    <a:pt x="270382" y="17264"/>
                  </a:lnTo>
                  <a:lnTo>
                    <a:pt x="271046" y="17347"/>
                  </a:lnTo>
                  <a:lnTo>
                    <a:pt x="271725" y="17430"/>
                  </a:lnTo>
                  <a:lnTo>
                    <a:pt x="272414" y="17513"/>
                  </a:lnTo>
                  <a:lnTo>
                    <a:pt x="273112" y="17596"/>
                  </a:lnTo>
                  <a:lnTo>
                    <a:pt x="273825" y="17679"/>
                  </a:lnTo>
                  <a:lnTo>
                    <a:pt x="274541" y="17762"/>
                  </a:lnTo>
                  <a:lnTo>
                    <a:pt x="275278" y="17845"/>
                  </a:lnTo>
                  <a:lnTo>
                    <a:pt x="276014" y="17928"/>
                  </a:lnTo>
                  <a:lnTo>
                    <a:pt x="276772" y="18011"/>
                  </a:lnTo>
                  <a:lnTo>
                    <a:pt x="277532" y="18094"/>
                  </a:lnTo>
                  <a:lnTo>
                    <a:pt x="278307" y="18177"/>
                  </a:lnTo>
                  <a:lnTo>
                    <a:pt x="279090" y="18260"/>
                  </a:lnTo>
                  <a:lnTo>
                    <a:pt x="279882" y="18343"/>
                  </a:lnTo>
                  <a:lnTo>
                    <a:pt x="280687" y="18426"/>
                  </a:lnTo>
                  <a:lnTo>
                    <a:pt x="281496" y="18509"/>
                  </a:lnTo>
                  <a:lnTo>
                    <a:pt x="282323" y="18592"/>
                  </a:lnTo>
                  <a:lnTo>
                    <a:pt x="283150" y="18675"/>
                  </a:lnTo>
                  <a:lnTo>
                    <a:pt x="283996" y="18758"/>
                  </a:lnTo>
                  <a:lnTo>
                    <a:pt x="284845" y="18841"/>
                  </a:lnTo>
                  <a:lnTo>
                    <a:pt x="285706" y="18924"/>
                  </a:lnTo>
                  <a:lnTo>
                    <a:pt x="286575" y="19007"/>
                  </a:lnTo>
                  <a:lnTo>
                    <a:pt x="287452" y="19090"/>
                  </a:lnTo>
                  <a:lnTo>
                    <a:pt x="288341" y="19173"/>
                  </a:lnTo>
                  <a:lnTo>
                    <a:pt x="289232" y="19256"/>
                  </a:lnTo>
                  <a:lnTo>
                    <a:pt x="290140" y="19339"/>
                  </a:lnTo>
                  <a:lnTo>
                    <a:pt x="291048" y="19422"/>
                  </a:lnTo>
                  <a:lnTo>
                    <a:pt x="291972" y="19505"/>
                  </a:lnTo>
                  <a:lnTo>
                    <a:pt x="292898" y="19588"/>
                  </a:lnTo>
                  <a:lnTo>
                    <a:pt x="293836" y="19671"/>
                  </a:lnTo>
                  <a:lnTo>
                    <a:pt x="294779" y="19754"/>
                  </a:lnTo>
                  <a:lnTo>
                    <a:pt x="295730" y="19837"/>
                  </a:lnTo>
                  <a:lnTo>
                    <a:pt x="296690" y="19920"/>
                  </a:lnTo>
                  <a:lnTo>
                    <a:pt x="297653" y="20003"/>
                  </a:lnTo>
                  <a:lnTo>
                    <a:pt x="298630" y="20086"/>
                  </a:lnTo>
                  <a:lnTo>
                    <a:pt x="299606" y="20169"/>
                  </a:lnTo>
                  <a:lnTo>
                    <a:pt x="300596" y="20252"/>
                  </a:lnTo>
                  <a:lnTo>
                    <a:pt x="301587" y="20335"/>
                  </a:lnTo>
                  <a:lnTo>
                    <a:pt x="302588" y="20418"/>
                  </a:lnTo>
                  <a:lnTo>
                    <a:pt x="303593" y="20501"/>
                  </a:lnTo>
                  <a:lnTo>
                    <a:pt x="304604" y="20584"/>
                  </a:lnTo>
                  <a:lnTo>
                    <a:pt x="305622" y="20667"/>
                  </a:lnTo>
                  <a:lnTo>
                    <a:pt x="306642" y="20750"/>
                  </a:lnTo>
                  <a:lnTo>
                    <a:pt x="307673" y="20833"/>
                  </a:lnTo>
                  <a:lnTo>
                    <a:pt x="308704" y="20916"/>
                  </a:lnTo>
                  <a:lnTo>
                    <a:pt x="309745" y="20999"/>
                  </a:lnTo>
                  <a:lnTo>
                    <a:pt x="310787" y="21082"/>
                  </a:lnTo>
                  <a:lnTo>
                    <a:pt x="311835" y="21165"/>
                  </a:lnTo>
                  <a:lnTo>
                    <a:pt x="312887" y="21248"/>
                  </a:lnTo>
                  <a:lnTo>
                    <a:pt x="313943" y="21331"/>
                  </a:lnTo>
                  <a:lnTo>
                    <a:pt x="315004" y="21414"/>
                  </a:lnTo>
                  <a:lnTo>
                    <a:pt x="316066" y="21497"/>
                  </a:lnTo>
                  <a:lnTo>
                    <a:pt x="317136" y="21580"/>
                  </a:lnTo>
                  <a:lnTo>
                    <a:pt x="318205" y="21663"/>
                  </a:lnTo>
                  <a:lnTo>
                    <a:pt x="319280" y="21746"/>
                  </a:lnTo>
                  <a:lnTo>
                    <a:pt x="320357" y="21829"/>
                  </a:lnTo>
                  <a:lnTo>
                    <a:pt x="321437" y="21912"/>
                  </a:lnTo>
                  <a:lnTo>
                    <a:pt x="322519" y="21995"/>
                  </a:lnTo>
                  <a:lnTo>
                    <a:pt x="323603" y="22078"/>
                  </a:lnTo>
                  <a:lnTo>
                    <a:pt x="324690" y="22161"/>
                  </a:lnTo>
                  <a:lnTo>
                    <a:pt x="325778" y="22244"/>
                  </a:lnTo>
                  <a:lnTo>
                    <a:pt x="326868" y="22327"/>
                  </a:lnTo>
                  <a:lnTo>
                    <a:pt x="327959" y="22410"/>
                  </a:lnTo>
                  <a:lnTo>
                    <a:pt x="329053" y="22493"/>
                  </a:lnTo>
                  <a:lnTo>
                    <a:pt x="330146" y="22576"/>
                  </a:lnTo>
                  <a:lnTo>
                    <a:pt x="331241" y="22659"/>
                  </a:lnTo>
                  <a:lnTo>
                    <a:pt x="332336" y="22742"/>
                  </a:lnTo>
                  <a:lnTo>
                    <a:pt x="333432" y="22825"/>
                  </a:lnTo>
                  <a:lnTo>
                    <a:pt x="334527" y="22908"/>
                  </a:lnTo>
                  <a:lnTo>
                    <a:pt x="335623" y="22991"/>
                  </a:lnTo>
                  <a:lnTo>
                    <a:pt x="336719" y="23074"/>
                  </a:lnTo>
                  <a:lnTo>
                    <a:pt x="337814" y="23157"/>
                  </a:lnTo>
                  <a:lnTo>
                    <a:pt x="338908" y="23240"/>
                  </a:lnTo>
                  <a:lnTo>
                    <a:pt x="340002" y="23323"/>
                  </a:lnTo>
                  <a:lnTo>
                    <a:pt x="341094" y="23406"/>
                  </a:lnTo>
                  <a:lnTo>
                    <a:pt x="342185" y="23489"/>
                  </a:lnTo>
                  <a:lnTo>
                    <a:pt x="343275" y="23572"/>
                  </a:lnTo>
                  <a:lnTo>
                    <a:pt x="344363" y="23655"/>
                  </a:lnTo>
                  <a:lnTo>
                    <a:pt x="345450" y="23738"/>
                  </a:lnTo>
                  <a:lnTo>
                    <a:pt x="346533" y="23821"/>
                  </a:lnTo>
                  <a:lnTo>
                    <a:pt x="347616" y="23904"/>
                  </a:lnTo>
                  <a:lnTo>
                    <a:pt x="348695" y="23987"/>
                  </a:lnTo>
                  <a:lnTo>
                    <a:pt x="349773" y="24070"/>
                  </a:lnTo>
                  <a:lnTo>
                    <a:pt x="350846" y="24153"/>
                  </a:lnTo>
                  <a:lnTo>
                    <a:pt x="351918" y="24236"/>
                  </a:lnTo>
                  <a:lnTo>
                    <a:pt x="352986" y="24319"/>
                  </a:lnTo>
                  <a:lnTo>
                    <a:pt x="354050" y="24402"/>
                  </a:lnTo>
                  <a:lnTo>
                    <a:pt x="355113" y="24485"/>
                  </a:lnTo>
                  <a:lnTo>
                    <a:pt x="356169" y="24568"/>
                  </a:lnTo>
                  <a:lnTo>
                    <a:pt x="357225" y="24651"/>
                  </a:lnTo>
                  <a:lnTo>
                    <a:pt x="358273" y="24734"/>
                  </a:lnTo>
                  <a:lnTo>
                    <a:pt x="359320" y="24817"/>
                  </a:lnTo>
                  <a:lnTo>
                    <a:pt x="360361" y="24900"/>
                  </a:lnTo>
                  <a:lnTo>
                    <a:pt x="361399" y="24983"/>
                  </a:lnTo>
                  <a:lnTo>
                    <a:pt x="362432" y="25066"/>
                  </a:lnTo>
                  <a:lnTo>
                    <a:pt x="363459" y="25149"/>
                  </a:lnTo>
                  <a:lnTo>
                    <a:pt x="364485" y="25232"/>
                  </a:lnTo>
                  <a:lnTo>
                    <a:pt x="365500" y="25315"/>
                  </a:lnTo>
                  <a:lnTo>
                    <a:pt x="366516" y="25398"/>
                  </a:lnTo>
                  <a:lnTo>
                    <a:pt x="367522" y="25481"/>
                  </a:lnTo>
                  <a:lnTo>
                    <a:pt x="368526" y="25564"/>
                  </a:lnTo>
                  <a:lnTo>
                    <a:pt x="369523" y="25647"/>
                  </a:lnTo>
                  <a:lnTo>
                    <a:pt x="370514" y="25730"/>
                  </a:lnTo>
                  <a:lnTo>
                    <a:pt x="371502" y="25813"/>
                  </a:lnTo>
                  <a:lnTo>
                    <a:pt x="372481" y="25896"/>
                  </a:lnTo>
                  <a:lnTo>
                    <a:pt x="373458" y="25979"/>
                  </a:lnTo>
                  <a:lnTo>
                    <a:pt x="374424" y="26062"/>
                  </a:lnTo>
                  <a:lnTo>
                    <a:pt x="375390" y="26145"/>
                  </a:lnTo>
                  <a:lnTo>
                    <a:pt x="376344" y="26228"/>
                  </a:lnTo>
                  <a:lnTo>
                    <a:pt x="377296" y="26311"/>
                  </a:lnTo>
                  <a:lnTo>
                    <a:pt x="378240" y="26394"/>
                  </a:lnTo>
                  <a:lnTo>
                    <a:pt x="379178" y="26477"/>
                  </a:lnTo>
                  <a:lnTo>
                    <a:pt x="380111" y="26560"/>
                  </a:lnTo>
                  <a:lnTo>
                    <a:pt x="381035" y="26643"/>
                  </a:lnTo>
                  <a:lnTo>
                    <a:pt x="381958" y="26726"/>
                  </a:lnTo>
                  <a:lnTo>
                    <a:pt x="382867" y="26809"/>
                  </a:lnTo>
                  <a:lnTo>
                    <a:pt x="383776" y="26892"/>
                  </a:lnTo>
                  <a:lnTo>
                    <a:pt x="384673" y="26975"/>
                  </a:lnTo>
                  <a:lnTo>
                    <a:pt x="385568" y="27058"/>
                  </a:lnTo>
                  <a:lnTo>
                    <a:pt x="386454" y="27141"/>
                  </a:lnTo>
                  <a:lnTo>
                    <a:pt x="387334" y="27224"/>
                  </a:lnTo>
                  <a:lnTo>
                    <a:pt x="388209" y="27307"/>
                  </a:lnTo>
                  <a:lnTo>
                    <a:pt x="389074" y="27390"/>
                  </a:lnTo>
                  <a:lnTo>
                    <a:pt x="389938" y="27473"/>
                  </a:lnTo>
                  <a:lnTo>
                    <a:pt x="390788" y="27556"/>
                  </a:lnTo>
                  <a:lnTo>
                    <a:pt x="391638" y="27639"/>
                  </a:lnTo>
                  <a:lnTo>
                    <a:pt x="392476" y="27722"/>
                  </a:lnTo>
                  <a:lnTo>
                    <a:pt x="393311" y="27805"/>
                  </a:lnTo>
                  <a:lnTo>
                    <a:pt x="394138" y="27888"/>
                  </a:lnTo>
                  <a:lnTo>
                    <a:pt x="394959" y="27971"/>
                  </a:lnTo>
                  <a:lnTo>
                    <a:pt x="395775" y="28054"/>
                  </a:lnTo>
                  <a:lnTo>
                    <a:pt x="396581" y="28137"/>
                  </a:lnTo>
                  <a:lnTo>
                    <a:pt x="397386" y="28220"/>
                  </a:lnTo>
                  <a:lnTo>
                    <a:pt x="398178" y="28303"/>
                  </a:lnTo>
                  <a:lnTo>
                    <a:pt x="398970" y="28386"/>
                  </a:lnTo>
                  <a:lnTo>
                    <a:pt x="399750" y="28469"/>
                  </a:lnTo>
                  <a:lnTo>
                    <a:pt x="400528" y="28552"/>
                  </a:lnTo>
                  <a:lnTo>
                    <a:pt x="401298" y="28635"/>
                  </a:lnTo>
                  <a:lnTo>
                    <a:pt x="402061" y="28718"/>
                  </a:lnTo>
                  <a:lnTo>
                    <a:pt x="402821" y="28801"/>
                  </a:lnTo>
                  <a:lnTo>
                    <a:pt x="403571" y="28884"/>
                  </a:lnTo>
                  <a:lnTo>
                    <a:pt x="404321" y="28967"/>
                  </a:lnTo>
                  <a:lnTo>
                    <a:pt x="405058" y="29050"/>
                  </a:lnTo>
                  <a:lnTo>
                    <a:pt x="405795" y="29133"/>
                  </a:lnTo>
                  <a:lnTo>
                    <a:pt x="406522" y="29216"/>
                  </a:lnTo>
                  <a:lnTo>
                    <a:pt x="407247" y="29299"/>
                  </a:lnTo>
                  <a:lnTo>
                    <a:pt x="407964" y="29382"/>
                  </a:lnTo>
                  <a:lnTo>
                    <a:pt x="408677" y="29465"/>
                  </a:lnTo>
                  <a:lnTo>
                    <a:pt x="409385" y="29548"/>
                  </a:lnTo>
                  <a:lnTo>
                    <a:pt x="410085" y="29631"/>
                  </a:lnTo>
                  <a:lnTo>
                    <a:pt x="410785" y="29714"/>
                  </a:lnTo>
                  <a:lnTo>
                    <a:pt x="411474" y="29797"/>
                  </a:lnTo>
                  <a:lnTo>
                    <a:pt x="412162" y="29880"/>
                  </a:lnTo>
                  <a:lnTo>
                    <a:pt x="412842" y="29963"/>
                  </a:lnTo>
                  <a:lnTo>
                    <a:pt x="413520" y="30046"/>
                  </a:lnTo>
                  <a:lnTo>
                    <a:pt x="414192" y="30129"/>
                  </a:lnTo>
                  <a:lnTo>
                    <a:pt x="414859" y="30212"/>
                  </a:lnTo>
                  <a:lnTo>
                    <a:pt x="415523" y="30295"/>
                  </a:lnTo>
                  <a:lnTo>
                    <a:pt x="416180" y="30378"/>
                  </a:lnTo>
                  <a:lnTo>
                    <a:pt x="416837" y="30461"/>
                  </a:lnTo>
                  <a:lnTo>
                    <a:pt x="417484" y="30544"/>
                  </a:lnTo>
                  <a:lnTo>
                    <a:pt x="418132" y="30627"/>
                  </a:lnTo>
                  <a:lnTo>
                    <a:pt x="418772" y="30710"/>
                  </a:lnTo>
                  <a:lnTo>
                    <a:pt x="419410" y="30793"/>
                  </a:lnTo>
                  <a:lnTo>
                    <a:pt x="420044" y="30876"/>
                  </a:lnTo>
                  <a:lnTo>
                    <a:pt x="420674" y="30959"/>
                  </a:lnTo>
                  <a:lnTo>
                    <a:pt x="421301" y="31042"/>
                  </a:lnTo>
                  <a:lnTo>
                    <a:pt x="421922" y="31125"/>
                  </a:lnTo>
                  <a:lnTo>
                    <a:pt x="422543" y="31208"/>
                  </a:lnTo>
                  <a:lnTo>
                    <a:pt x="423156" y="31291"/>
                  </a:lnTo>
                  <a:lnTo>
                    <a:pt x="423770" y="31374"/>
                  </a:lnTo>
                  <a:lnTo>
                    <a:pt x="424377" y="31457"/>
                  </a:lnTo>
                  <a:lnTo>
                    <a:pt x="424983" y="31540"/>
                  </a:lnTo>
                  <a:lnTo>
                    <a:pt x="425585" y="31623"/>
                  </a:lnTo>
                  <a:lnTo>
                    <a:pt x="426183" y="31706"/>
                  </a:lnTo>
                  <a:lnTo>
                    <a:pt x="426780" y="31789"/>
                  </a:lnTo>
                  <a:lnTo>
                    <a:pt x="427372" y="31872"/>
                  </a:lnTo>
                  <a:lnTo>
                    <a:pt x="427963" y="31955"/>
                  </a:lnTo>
                  <a:lnTo>
                    <a:pt x="428548" y="32038"/>
                  </a:lnTo>
                  <a:lnTo>
                    <a:pt x="429133" y="32121"/>
                  </a:lnTo>
                  <a:lnTo>
                    <a:pt x="429713" y="32204"/>
                  </a:lnTo>
                  <a:lnTo>
                    <a:pt x="430292" y="32287"/>
                  </a:lnTo>
                  <a:lnTo>
                    <a:pt x="430867" y="32370"/>
                  </a:lnTo>
                  <a:lnTo>
                    <a:pt x="431440" y="32453"/>
                  </a:lnTo>
                  <a:lnTo>
                    <a:pt x="432010" y="32536"/>
                  </a:lnTo>
                  <a:lnTo>
                    <a:pt x="432576" y="32619"/>
                  </a:lnTo>
                  <a:lnTo>
                    <a:pt x="433142" y="32702"/>
                  </a:lnTo>
                  <a:lnTo>
                    <a:pt x="433702" y="32785"/>
                  </a:lnTo>
                  <a:lnTo>
                    <a:pt x="434262" y="32868"/>
                  </a:lnTo>
                  <a:lnTo>
                    <a:pt x="434817" y="32951"/>
                  </a:lnTo>
                  <a:lnTo>
                    <a:pt x="435371" y="33034"/>
                  </a:lnTo>
                  <a:lnTo>
                    <a:pt x="435921" y="33117"/>
                  </a:lnTo>
                  <a:lnTo>
                    <a:pt x="436469" y="33200"/>
                  </a:lnTo>
                  <a:lnTo>
                    <a:pt x="437015" y="33283"/>
                  </a:lnTo>
                  <a:lnTo>
                    <a:pt x="437556" y="33366"/>
                  </a:lnTo>
                  <a:lnTo>
                    <a:pt x="438096" y="33449"/>
                  </a:lnTo>
                  <a:lnTo>
                    <a:pt x="438631" y="33532"/>
                  </a:lnTo>
                  <a:lnTo>
                    <a:pt x="439165" y="33615"/>
                  </a:lnTo>
                  <a:lnTo>
                    <a:pt x="439694" y="33698"/>
                  </a:lnTo>
                  <a:lnTo>
                    <a:pt x="440222" y="33781"/>
                  </a:lnTo>
                  <a:lnTo>
                    <a:pt x="440745" y="33864"/>
                  </a:lnTo>
                  <a:lnTo>
                    <a:pt x="441266" y="33947"/>
                  </a:lnTo>
                  <a:lnTo>
                    <a:pt x="441784" y="34030"/>
                  </a:lnTo>
                  <a:lnTo>
                    <a:pt x="442296" y="34113"/>
                  </a:lnTo>
                  <a:lnTo>
                    <a:pt x="442808" y="34196"/>
                  </a:lnTo>
                  <a:lnTo>
                    <a:pt x="443312" y="34279"/>
                  </a:lnTo>
                  <a:lnTo>
                    <a:pt x="443817" y="34362"/>
                  </a:lnTo>
                  <a:lnTo>
                    <a:pt x="444314" y="34445"/>
                  </a:lnTo>
                  <a:lnTo>
                    <a:pt x="444809" y="34528"/>
                  </a:lnTo>
                  <a:lnTo>
                    <a:pt x="445300" y="34611"/>
                  </a:lnTo>
                  <a:lnTo>
                    <a:pt x="445785" y="34694"/>
                  </a:lnTo>
                  <a:lnTo>
                    <a:pt x="446269" y="34777"/>
                  </a:lnTo>
                  <a:lnTo>
                    <a:pt x="446744" y="34860"/>
                  </a:lnTo>
                  <a:lnTo>
                    <a:pt x="447220" y="34943"/>
                  </a:lnTo>
                  <a:lnTo>
                    <a:pt x="447684" y="35026"/>
                  </a:lnTo>
                  <a:lnTo>
                    <a:pt x="448148" y="35109"/>
                  </a:lnTo>
                  <a:lnTo>
                    <a:pt x="448604" y="35192"/>
                  </a:lnTo>
                  <a:lnTo>
                    <a:pt x="449057" y="35275"/>
                  </a:lnTo>
                  <a:lnTo>
                    <a:pt x="449503" y="35358"/>
                  </a:lnTo>
                  <a:lnTo>
                    <a:pt x="449942" y="35441"/>
                  </a:lnTo>
                  <a:lnTo>
                    <a:pt x="450379" y="35524"/>
                  </a:lnTo>
                  <a:lnTo>
                    <a:pt x="450804" y="35607"/>
                  </a:lnTo>
                  <a:lnTo>
                    <a:pt x="451230" y="35690"/>
                  </a:lnTo>
                  <a:lnTo>
                    <a:pt x="451641" y="35773"/>
                  </a:lnTo>
                  <a:lnTo>
                    <a:pt x="452052" y="35856"/>
                  </a:lnTo>
                  <a:lnTo>
                    <a:pt x="452451" y="35939"/>
                  </a:lnTo>
                  <a:lnTo>
                    <a:pt x="452846" y="36022"/>
                  </a:lnTo>
                  <a:lnTo>
                    <a:pt x="453233" y="36105"/>
                  </a:lnTo>
                  <a:lnTo>
                    <a:pt x="453611" y="36188"/>
                  </a:lnTo>
                  <a:lnTo>
                    <a:pt x="453984" y="36271"/>
                  </a:lnTo>
                  <a:lnTo>
                    <a:pt x="454344" y="36354"/>
                  </a:lnTo>
                  <a:lnTo>
                    <a:pt x="454703" y="36437"/>
                  </a:lnTo>
                  <a:lnTo>
                    <a:pt x="455043" y="36520"/>
                  </a:lnTo>
                  <a:lnTo>
                    <a:pt x="455383" y="36603"/>
                  </a:lnTo>
                  <a:lnTo>
                    <a:pt x="455707" y="36686"/>
                  </a:lnTo>
                  <a:lnTo>
                    <a:pt x="456026" y="36769"/>
                  </a:lnTo>
                  <a:lnTo>
                    <a:pt x="456334" y="36852"/>
                  </a:lnTo>
                  <a:lnTo>
                    <a:pt x="456631" y="36935"/>
                  </a:lnTo>
                  <a:lnTo>
                    <a:pt x="456922" y="37018"/>
                  </a:lnTo>
                  <a:lnTo>
                    <a:pt x="457195" y="37101"/>
                  </a:lnTo>
                  <a:lnTo>
                    <a:pt x="457469" y="37184"/>
                  </a:lnTo>
                  <a:lnTo>
                    <a:pt x="457717" y="37267"/>
                  </a:lnTo>
                  <a:lnTo>
                    <a:pt x="457965" y="37350"/>
                  </a:lnTo>
                  <a:lnTo>
                    <a:pt x="458194" y="37433"/>
                  </a:lnTo>
                  <a:lnTo>
                    <a:pt x="458416" y="37516"/>
                  </a:lnTo>
                  <a:lnTo>
                    <a:pt x="458625" y="37599"/>
                  </a:lnTo>
                  <a:lnTo>
                    <a:pt x="458820" y="37682"/>
                  </a:lnTo>
                  <a:lnTo>
                    <a:pt x="459007" y="37765"/>
                  </a:lnTo>
                  <a:lnTo>
                    <a:pt x="459173" y="37848"/>
                  </a:lnTo>
                  <a:lnTo>
                    <a:pt x="459338" y="37931"/>
                  </a:lnTo>
                  <a:lnTo>
                    <a:pt x="459474" y="38014"/>
                  </a:lnTo>
                  <a:lnTo>
                    <a:pt x="459616" y="39425"/>
                  </a:lnTo>
                  <a:lnTo>
                    <a:pt x="459463" y="39508"/>
                  </a:lnTo>
                  <a:lnTo>
                    <a:pt x="459309" y="39591"/>
                  </a:lnTo>
                  <a:lnTo>
                    <a:pt x="459126" y="39674"/>
                  </a:lnTo>
                  <a:lnTo>
                    <a:pt x="458932" y="39757"/>
                  </a:lnTo>
                  <a:lnTo>
                    <a:pt x="458717" y="39840"/>
                  </a:lnTo>
                  <a:lnTo>
                    <a:pt x="458480" y="39923"/>
                  </a:lnTo>
                  <a:lnTo>
                    <a:pt x="458235" y="40006"/>
                  </a:lnTo>
                  <a:lnTo>
                    <a:pt x="457955" y="40089"/>
                  </a:lnTo>
                  <a:lnTo>
                    <a:pt x="457675" y="40172"/>
                  </a:lnTo>
                  <a:lnTo>
                    <a:pt x="457354" y="40255"/>
                  </a:lnTo>
                  <a:lnTo>
                    <a:pt x="457030" y="40338"/>
                  </a:lnTo>
                  <a:lnTo>
                    <a:pt x="456676" y="40421"/>
                  </a:lnTo>
                  <a:lnTo>
                    <a:pt x="456308" y="40504"/>
                  </a:lnTo>
                  <a:lnTo>
                    <a:pt x="455920" y="40587"/>
                  </a:lnTo>
                  <a:lnTo>
                    <a:pt x="455508" y="40670"/>
                  </a:lnTo>
                  <a:lnTo>
                    <a:pt x="455086" y="40753"/>
                  </a:lnTo>
                  <a:lnTo>
                    <a:pt x="454629" y="40836"/>
                  </a:lnTo>
                  <a:lnTo>
                    <a:pt x="454171" y="40919"/>
                  </a:lnTo>
                  <a:lnTo>
                    <a:pt x="453670" y="41002"/>
                  </a:lnTo>
                  <a:lnTo>
                    <a:pt x="453167" y="41085"/>
                  </a:lnTo>
                  <a:lnTo>
                    <a:pt x="452632" y="41168"/>
                  </a:lnTo>
                  <a:lnTo>
                    <a:pt x="452083" y="41251"/>
                  </a:lnTo>
                  <a:lnTo>
                    <a:pt x="451513" y="41334"/>
                  </a:lnTo>
                  <a:lnTo>
                    <a:pt x="450918" y="41417"/>
                  </a:lnTo>
                  <a:lnTo>
                    <a:pt x="450314" y="41500"/>
                  </a:lnTo>
                  <a:lnTo>
                    <a:pt x="449673" y="41583"/>
                  </a:lnTo>
                  <a:lnTo>
                    <a:pt x="449032" y="41666"/>
                  </a:lnTo>
                  <a:lnTo>
                    <a:pt x="448347" y="41749"/>
                  </a:lnTo>
                  <a:lnTo>
                    <a:pt x="447660" y="41832"/>
                  </a:lnTo>
                  <a:lnTo>
                    <a:pt x="446942" y="41915"/>
                  </a:lnTo>
                  <a:lnTo>
                    <a:pt x="446209" y="41998"/>
                  </a:lnTo>
                  <a:lnTo>
                    <a:pt x="445456" y="42081"/>
                  </a:lnTo>
                  <a:lnTo>
                    <a:pt x="444678" y="42164"/>
                  </a:lnTo>
                  <a:lnTo>
                    <a:pt x="443891" y="42247"/>
                  </a:lnTo>
                  <a:lnTo>
                    <a:pt x="443068" y="42330"/>
                  </a:lnTo>
                  <a:lnTo>
                    <a:pt x="442244" y="42413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325557" y="2602613"/>
              <a:ext cx="389398" cy="0"/>
            </a:xfrm>
            <a:custGeom>
              <a:avLst/>
              <a:pathLst>
                <a:path w="389398" h="0">
                  <a:moveTo>
                    <a:pt x="0" y="0"/>
                  </a:moveTo>
                  <a:lnTo>
                    <a:pt x="38939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801751" y="775652"/>
              <a:ext cx="460626" cy="1698540"/>
            </a:xfrm>
            <a:custGeom>
              <a:avLst/>
              <a:pathLst>
                <a:path w="460626" h="1698540">
                  <a:moveTo>
                    <a:pt x="157717" y="1698540"/>
                  </a:moveTo>
                  <a:lnTo>
                    <a:pt x="157377" y="1695216"/>
                  </a:lnTo>
                  <a:lnTo>
                    <a:pt x="157050" y="1691892"/>
                  </a:lnTo>
                  <a:lnTo>
                    <a:pt x="156746" y="1688568"/>
                  </a:lnTo>
                  <a:lnTo>
                    <a:pt x="156463" y="1685244"/>
                  </a:lnTo>
                  <a:lnTo>
                    <a:pt x="156191" y="1681920"/>
                  </a:lnTo>
                  <a:lnTo>
                    <a:pt x="155945" y="1678596"/>
                  </a:lnTo>
                  <a:lnTo>
                    <a:pt x="155709" y="1675272"/>
                  </a:lnTo>
                  <a:lnTo>
                    <a:pt x="155488" y="1671948"/>
                  </a:lnTo>
                  <a:lnTo>
                    <a:pt x="155282" y="1668624"/>
                  </a:lnTo>
                  <a:lnTo>
                    <a:pt x="155083" y="1665300"/>
                  </a:lnTo>
                  <a:lnTo>
                    <a:pt x="154898" y="1661976"/>
                  </a:lnTo>
                  <a:lnTo>
                    <a:pt x="154719" y="1658652"/>
                  </a:lnTo>
                  <a:lnTo>
                    <a:pt x="154545" y="1655328"/>
                  </a:lnTo>
                  <a:lnTo>
                    <a:pt x="154378" y="1652004"/>
                  </a:lnTo>
                  <a:lnTo>
                    <a:pt x="154212" y="1648680"/>
                  </a:lnTo>
                  <a:lnTo>
                    <a:pt x="154047" y="1645356"/>
                  </a:lnTo>
                  <a:lnTo>
                    <a:pt x="153880" y="1642032"/>
                  </a:lnTo>
                  <a:lnTo>
                    <a:pt x="153712" y="1638708"/>
                  </a:lnTo>
                  <a:lnTo>
                    <a:pt x="153536" y="1635384"/>
                  </a:lnTo>
                  <a:lnTo>
                    <a:pt x="153354" y="1632061"/>
                  </a:lnTo>
                  <a:lnTo>
                    <a:pt x="153163" y="1628737"/>
                  </a:lnTo>
                  <a:lnTo>
                    <a:pt x="152958" y="1625413"/>
                  </a:lnTo>
                  <a:lnTo>
                    <a:pt x="152745" y="1622089"/>
                  </a:lnTo>
                  <a:lnTo>
                    <a:pt x="152508" y="1618765"/>
                  </a:lnTo>
                  <a:lnTo>
                    <a:pt x="152257" y="1615441"/>
                  </a:lnTo>
                  <a:lnTo>
                    <a:pt x="151989" y="1612117"/>
                  </a:lnTo>
                  <a:lnTo>
                    <a:pt x="151691" y="1608793"/>
                  </a:lnTo>
                  <a:lnTo>
                    <a:pt x="151379" y="1605469"/>
                  </a:lnTo>
                  <a:lnTo>
                    <a:pt x="151031" y="1602145"/>
                  </a:lnTo>
                  <a:lnTo>
                    <a:pt x="150657" y="1598821"/>
                  </a:lnTo>
                  <a:lnTo>
                    <a:pt x="150261" y="1595497"/>
                  </a:lnTo>
                  <a:lnTo>
                    <a:pt x="149816" y="1592173"/>
                  </a:lnTo>
                  <a:lnTo>
                    <a:pt x="149351" y="1588849"/>
                  </a:lnTo>
                  <a:lnTo>
                    <a:pt x="148843" y="1585525"/>
                  </a:lnTo>
                  <a:lnTo>
                    <a:pt x="148294" y="1582201"/>
                  </a:lnTo>
                  <a:lnTo>
                    <a:pt x="147722" y="1578877"/>
                  </a:lnTo>
                  <a:lnTo>
                    <a:pt x="147083" y="1575553"/>
                  </a:lnTo>
                  <a:lnTo>
                    <a:pt x="146416" y="1572229"/>
                  </a:lnTo>
                  <a:lnTo>
                    <a:pt x="145705" y="1568905"/>
                  </a:lnTo>
                  <a:lnTo>
                    <a:pt x="144936" y="1565581"/>
                  </a:lnTo>
                  <a:lnTo>
                    <a:pt x="144140" y="1562257"/>
                  </a:lnTo>
                  <a:lnTo>
                    <a:pt x="143273" y="1558934"/>
                  </a:lnTo>
                  <a:lnTo>
                    <a:pt x="142366" y="1555610"/>
                  </a:lnTo>
                  <a:lnTo>
                    <a:pt x="141417" y="1552286"/>
                  </a:lnTo>
                  <a:lnTo>
                    <a:pt x="140395" y="1548962"/>
                  </a:lnTo>
                  <a:lnTo>
                    <a:pt x="139341" y="1545638"/>
                  </a:lnTo>
                  <a:lnTo>
                    <a:pt x="138220" y="1542314"/>
                  </a:lnTo>
                  <a:lnTo>
                    <a:pt x="137047" y="1538990"/>
                  </a:lnTo>
                  <a:lnTo>
                    <a:pt x="135837" y="1535666"/>
                  </a:lnTo>
                  <a:lnTo>
                    <a:pt x="134542" y="1532342"/>
                  </a:lnTo>
                  <a:lnTo>
                    <a:pt x="133213" y="1529018"/>
                  </a:lnTo>
                  <a:lnTo>
                    <a:pt x="131824" y="1525694"/>
                  </a:lnTo>
                  <a:lnTo>
                    <a:pt x="130373" y="1522370"/>
                  </a:lnTo>
                  <a:lnTo>
                    <a:pt x="128888" y="1519046"/>
                  </a:lnTo>
                  <a:lnTo>
                    <a:pt x="127320" y="1515722"/>
                  </a:lnTo>
                  <a:lnTo>
                    <a:pt x="125715" y="1512398"/>
                  </a:lnTo>
                  <a:lnTo>
                    <a:pt x="124059" y="1509074"/>
                  </a:lnTo>
                  <a:lnTo>
                    <a:pt x="122335" y="1505750"/>
                  </a:lnTo>
                  <a:lnTo>
                    <a:pt x="120580" y="1502426"/>
                  </a:lnTo>
                  <a:lnTo>
                    <a:pt x="118755" y="1499102"/>
                  </a:lnTo>
                  <a:lnTo>
                    <a:pt x="116887" y="1495778"/>
                  </a:lnTo>
                  <a:lnTo>
                    <a:pt x="114982" y="1492454"/>
                  </a:lnTo>
                  <a:lnTo>
                    <a:pt x="113007" y="1489131"/>
                  </a:lnTo>
                  <a:lnTo>
                    <a:pt x="111006" y="1485807"/>
                  </a:lnTo>
                  <a:lnTo>
                    <a:pt x="108951" y="1482483"/>
                  </a:lnTo>
                  <a:lnTo>
                    <a:pt x="106852" y="1479159"/>
                  </a:lnTo>
                  <a:lnTo>
                    <a:pt x="104729" y="1475835"/>
                  </a:lnTo>
                  <a:lnTo>
                    <a:pt x="102543" y="1472511"/>
                  </a:lnTo>
                  <a:lnTo>
                    <a:pt x="100335" y="1469187"/>
                  </a:lnTo>
                  <a:lnTo>
                    <a:pt x="98092" y="1465863"/>
                  </a:lnTo>
                  <a:lnTo>
                    <a:pt x="95810" y="1462539"/>
                  </a:lnTo>
                  <a:lnTo>
                    <a:pt x="93510" y="1459215"/>
                  </a:lnTo>
                  <a:lnTo>
                    <a:pt x="91169" y="1455891"/>
                  </a:lnTo>
                  <a:lnTo>
                    <a:pt x="88810" y="1452567"/>
                  </a:lnTo>
                  <a:lnTo>
                    <a:pt x="86431" y="1449243"/>
                  </a:lnTo>
                  <a:lnTo>
                    <a:pt x="84026" y="1445919"/>
                  </a:lnTo>
                  <a:lnTo>
                    <a:pt x="81610" y="1442595"/>
                  </a:lnTo>
                  <a:lnTo>
                    <a:pt x="79176" y="1439271"/>
                  </a:lnTo>
                  <a:lnTo>
                    <a:pt x="76732" y="1435947"/>
                  </a:lnTo>
                  <a:lnTo>
                    <a:pt x="74280" y="1432623"/>
                  </a:lnTo>
                  <a:lnTo>
                    <a:pt x="71821" y="1429299"/>
                  </a:lnTo>
                  <a:lnTo>
                    <a:pt x="69361" y="1425975"/>
                  </a:lnTo>
                  <a:lnTo>
                    <a:pt x="66900" y="1422651"/>
                  </a:lnTo>
                  <a:lnTo>
                    <a:pt x="64444" y="1419328"/>
                  </a:lnTo>
                  <a:lnTo>
                    <a:pt x="61991" y="1416004"/>
                  </a:lnTo>
                  <a:lnTo>
                    <a:pt x="59552" y="1412680"/>
                  </a:lnTo>
                  <a:lnTo>
                    <a:pt x="57124" y="1409356"/>
                  </a:lnTo>
                  <a:lnTo>
                    <a:pt x="54709" y="1406032"/>
                  </a:lnTo>
                  <a:lnTo>
                    <a:pt x="52318" y="1402708"/>
                  </a:lnTo>
                  <a:lnTo>
                    <a:pt x="49941" y="1399384"/>
                  </a:lnTo>
                  <a:lnTo>
                    <a:pt x="47596" y="1396060"/>
                  </a:lnTo>
                  <a:lnTo>
                    <a:pt x="45277" y="1392736"/>
                  </a:lnTo>
                  <a:lnTo>
                    <a:pt x="42980" y="1389412"/>
                  </a:lnTo>
                  <a:lnTo>
                    <a:pt x="40732" y="1386088"/>
                  </a:lnTo>
                  <a:lnTo>
                    <a:pt x="38507" y="1382764"/>
                  </a:lnTo>
                  <a:lnTo>
                    <a:pt x="36328" y="1379440"/>
                  </a:lnTo>
                  <a:lnTo>
                    <a:pt x="34193" y="1376116"/>
                  </a:lnTo>
                  <a:lnTo>
                    <a:pt x="32085" y="1372792"/>
                  </a:lnTo>
                  <a:lnTo>
                    <a:pt x="30053" y="1369468"/>
                  </a:lnTo>
                  <a:lnTo>
                    <a:pt x="28052" y="1366144"/>
                  </a:lnTo>
                  <a:lnTo>
                    <a:pt x="26105" y="1362820"/>
                  </a:lnTo>
                  <a:lnTo>
                    <a:pt x="24224" y="1359496"/>
                  </a:lnTo>
                  <a:lnTo>
                    <a:pt x="22377" y="1356172"/>
                  </a:lnTo>
                  <a:lnTo>
                    <a:pt x="20617" y="1352848"/>
                  </a:lnTo>
                  <a:lnTo>
                    <a:pt x="18905" y="1349524"/>
                  </a:lnTo>
                  <a:lnTo>
                    <a:pt x="17247" y="1346201"/>
                  </a:lnTo>
                  <a:lnTo>
                    <a:pt x="15680" y="1342877"/>
                  </a:lnTo>
                  <a:lnTo>
                    <a:pt x="14154" y="1339553"/>
                  </a:lnTo>
                  <a:lnTo>
                    <a:pt x="12717" y="1336229"/>
                  </a:lnTo>
                  <a:lnTo>
                    <a:pt x="11348" y="1332905"/>
                  </a:lnTo>
                  <a:lnTo>
                    <a:pt x="10028" y="1329581"/>
                  </a:lnTo>
                  <a:lnTo>
                    <a:pt x="8823" y="1326257"/>
                  </a:lnTo>
                  <a:lnTo>
                    <a:pt x="7664" y="1322933"/>
                  </a:lnTo>
                  <a:lnTo>
                    <a:pt x="6591" y="1319609"/>
                  </a:lnTo>
                  <a:lnTo>
                    <a:pt x="5604" y="1316285"/>
                  </a:lnTo>
                  <a:lnTo>
                    <a:pt x="4665" y="1312961"/>
                  </a:lnTo>
                  <a:lnTo>
                    <a:pt x="3851" y="1309637"/>
                  </a:lnTo>
                  <a:lnTo>
                    <a:pt x="3091" y="1306313"/>
                  </a:lnTo>
                  <a:lnTo>
                    <a:pt x="2409" y="1302989"/>
                  </a:lnTo>
                  <a:lnTo>
                    <a:pt x="1832" y="1299665"/>
                  </a:lnTo>
                  <a:lnTo>
                    <a:pt x="1304" y="1296341"/>
                  </a:lnTo>
                  <a:lnTo>
                    <a:pt x="891" y="1293017"/>
                  </a:lnTo>
                  <a:lnTo>
                    <a:pt x="548" y="1289693"/>
                  </a:lnTo>
                  <a:lnTo>
                    <a:pt x="271" y="1286369"/>
                  </a:lnTo>
                  <a:lnTo>
                    <a:pt x="114" y="1283045"/>
                  </a:lnTo>
                  <a:lnTo>
                    <a:pt x="6" y="1279721"/>
                  </a:lnTo>
                  <a:lnTo>
                    <a:pt x="0" y="1276398"/>
                  </a:lnTo>
                  <a:lnTo>
                    <a:pt x="76" y="1273074"/>
                  </a:lnTo>
                  <a:lnTo>
                    <a:pt x="203" y="1269750"/>
                  </a:lnTo>
                  <a:lnTo>
                    <a:pt x="461" y="1266426"/>
                  </a:lnTo>
                  <a:lnTo>
                    <a:pt x="767" y="1263102"/>
                  </a:lnTo>
                  <a:lnTo>
                    <a:pt x="1157" y="1259778"/>
                  </a:lnTo>
                  <a:lnTo>
                    <a:pt x="1640" y="1256454"/>
                  </a:lnTo>
                  <a:lnTo>
                    <a:pt x="2169" y="1253130"/>
                  </a:lnTo>
                  <a:lnTo>
                    <a:pt x="2811" y="1249806"/>
                  </a:lnTo>
                  <a:lnTo>
                    <a:pt x="3510" y="1246482"/>
                  </a:lnTo>
                  <a:lnTo>
                    <a:pt x="4274" y="1243158"/>
                  </a:lnTo>
                  <a:lnTo>
                    <a:pt x="5135" y="1239834"/>
                  </a:lnTo>
                  <a:lnTo>
                    <a:pt x="6039" y="1236510"/>
                  </a:lnTo>
                  <a:lnTo>
                    <a:pt x="7034" y="1233186"/>
                  </a:lnTo>
                  <a:lnTo>
                    <a:pt x="8090" y="1229862"/>
                  </a:lnTo>
                  <a:lnTo>
                    <a:pt x="9193" y="1226538"/>
                  </a:lnTo>
                  <a:lnTo>
                    <a:pt x="10393" y="1223214"/>
                  </a:lnTo>
                  <a:lnTo>
                    <a:pt x="11630" y="1219890"/>
                  </a:lnTo>
                  <a:lnTo>
                    <a:pt x="12936" y="1216566"/>
                  </a:lnTo>
                  <a:lnTo>
                    <a:pt x="14303" y="1213242"/>
                  </a:lnTo>
                  <a:lnTo>
                    <a:pt x="15705" y="1209918"/>
                  </a:lnTo>
                  <a:lnTo>
                    <a:pt x="17190" y="1206595"/>
                  </a:lnTo>
                  <a:lnTo>
                    <a:pt x="18708" y="1203271"/>
                  </a:lnTo>
                  <a:lnTo>
                    <a:pt x="20274" y="1199947"/>
                  </a:lnTo>
                  <a:lnTo>
                    <a:pt x="21897" y="1196623"/>
                  </a:lnTo>
                  <a:lnTo>
                    <a:pt x="23547" y="1193299"/>
                  </a:lnTo>
                  <a:lnTo>
                    <a:pt x="25256" y="1189975"/>
                  </a:lnTo>
                  <a:lnTo>
                    <a:pt x="26995" y="1186651"/>
                  </a:lnTo>
                  <a:lnTo>
                    <a:pt x="28765" y="1183327"/>
                  </a:lnTo>
                  <a:lnTo>
                    <a:pt x="30583" y="1180003"/>
                  </a:lnTo>
                  <a:lnTo>
                    <a:pt x="32419" y="1176679"/>
                  </a:lnTo>
                  <a:lnTo>
                    <a:pt x="34291" y="1173355"/>
                  </a:lnTo>
                  <a:lnTo>
                    <a:pt x="36189" y="1170031"/>
                  </a:lnTo>
                  <a:lnTo>
                    <a:pt x="38103" y="1166707"/>
                  </a:lnTo>
                  <a:lnTo>
                    <a:pt x="40050" y="1163383"/>
                  </a:lnTo>
                  <a:lnTo>
                    <a:pt x="42007" y="1160059"/>
                  </a:lnTo>
                  <a:lnTo>
                    <a:pt x="43983" y="1156735"/>
                  </a:lnTo>
                  <a:lnTo>
                    <a:pt x="45973" y="1153411"/>
                  </a:lnTo>
                  <a:lnTo>
                    <a:pt x="47971" y="1150087"/>
                  </a:lnTo>
                  <a:lnTo>
                    <a:pt x="49983" y="1146763"/>
                  </a:lnTo>
                  <a:lnTo>
                    <a:pt x="51998" y="1143439"/>
                  </a:lnTo>
                  <a:lnTo>
                    <a:pt x="54017" y="1140115"/>
                  </a:lnTo>
                  <a:lnTo>
                    <a:pt x="56039" y="1136791"/>
                  </a:lnTo>
                  <a:lnTo>
                    <a:pt x="58060" y="1133468"/>
                  </a:lnTo>
                  <a:lnTo>
                    <a:pt x="60078" y="1130144"/>
                  </a:lnTo>
                  <a:lnTo>
                    <a:pt x="62091" y="1126820"/>
                  </a:lnTo>
                  <a:lnTo>
                    <a:pt x="64100" y="1123496"/>
                  </a:lnTo>
                  <a:lnTo>
                    <a:pt x="66096" y="1120172"/>
                  </a:lnTo>
                  <a:lnTo>
                    <a:pt x="68085" y="1116848"/>
                  </a:lnTo>
                  <a:lnTo>
                    <a:pt x="70060" y="1113524"/>
                  </a:lnTo>
                  <a:lnTo>
                    <a:pt x="72019" y="1110200"/>
                  </a:lnTo>
                  <a:lnTo>
                    <a:pt x="73970" y="1106876"/>
                  </a:lnTo>
                  <a:lnTo>
                    <a:pt x="75893" y="1103552"/>
                  </a:lnTo>
                  <a:lnTo>
                    <a:pt x="77804" y="1100228"/>
                  </a:lnTo>
                  <a:lnTo>
                    <a:pt x="79695" y="1096904"/>
                  </a:lnTo>
                  <a:lnTo>
                    <a:pt x="81559" y="1093580"/>
                  </a:lnTo>
                  <a:lnTo>
                    <a:pt x="83411" y="1090256"/>
                  </a:lnTo>
                  <a:lnTo>
                    <a:pt x="85229" y="1086932"/>
                  </a:lnTo>
                  <a:lnTo>
                    <a:pt x="87026" y="1083608"/>
                  </a:lnTo>
                  <a:lnTo>
                    <a:pt x="88804" y="1080284"/>
                  </a:lnTo>
                  <a:lnTo>
                    <a:pt x="90544" y="1076960"/>
                  </a:lnTo>
                  <a:lnTo>
                    <a:pt x="92269" y="1073636"/>
                  </a:lnTo>
                  <a:lnTo>
                    <a:pt x="93959" y="1070312"/>
                  </a:lnTo>
                  <a:lnTo>
                    <a:pt x="95622" y="1066988"/>
                  </a:lnTo>
                  <a:lnTo>
                    <a:pt x="97267" y="1063665"/>
                  </a:lnTo>
                  <a:lnTo>
                    <a:pt x="98868" y="1060341"/>
                  </a:lnTo>
                  <a:lnTo>
                    <a:pt x="100452" y="1057017"/>
                  </a:lnTo>
                  <a:lnTo>
                    <a:pt x="102004" y="1053693"/>
                  </a:lnTo>
                  <a:lnTo>
                    <a:pt x="103525" y="1050369"/>
                  </a:lnTo>
                  <a:lnTo>
                    <a:pt x="105029" y="1047045"/>
                  </a:lnTo>
                  <a:lnTo>
                    <a:pt x="106490" y="1043721"/>
                  </a:lnTo>
                  <a:lnTo>
                    <a:pt x="107932" y="1040397"/>
                  </a:lnTo>
                  <a:lnTo>
                    <a:pt x="109348" y="1037073"/>
                  </a:lnTo>
                  <a:lnTo>
                    <a:pt x="110730" y="1033749"/>
                  </a:lnTo>
                  <a:lnTo>
                    <a:pt x="112096" y="1030425"/>
                  </a:lnTo>
                  <a:lnTo>
                    <a:pt x="113428" y="1027101"/>
                  </a:lnTo>
                  <a:lnTo>
                    <a:pt x="114739" y="1023777"/>
                  </a:lnTo>
                  <a:lnTo>
                    <a:pt x="116031" y="1020453"/>
                  </a:lnTo>
                  <a:lnTo>
                    <a:pt x="117290" y="1017129"/>
                  </a:lnTo>
                  <a:lnTo>
                    <a:pt x="118535" y="1013805"/>
                  </a:lnTo>
                  <a:lnTo>
                    <a:pt x="119755" y="1010481"/>
                  </a:lnTo>
                  <a:lnTo>
                    <a:pt x="120954" y="1007157"/>
                  </a:lnTo>
                  <a:lnTo>
                    <a:pt x="122141" y="1003833"/>
                  </a:lnTo>
                  <a:lnTo>
                    <a:pt x="123300" y="1000509"/>
                  </a:lnTo>
                  <a:lnTo>
                    <a:pt x="124448" y="997185"/>
                  </a:lnTo>
                  <a:lnTo>
                    <a:pt x="125580" y="993862"/>
                  </a:lnTo>
                  <a:lnTo>
                    <a:pt x="126694" y="990538"/>
                  </a:lnTo>
                  <a:lnTo>
                    <a:pt x="127800" y="987214"/>
                  </a:lnTo>
                  <a:lnTo>
                    <a:pt x="128888" y="983890"/>
                  </a:lnTo>
                  <a:lnTo>
                    <a:pt x="129968" y="980566"/>
                  </a:lnTo>
                  <a:lnTo>
                    <a:pt x="131039" y="977242"/>
                  </a:lnTo>
                  <a:lnTo>
                    <a:pt x="132097" y="973918"/>
                  </a:lnTo>
                  <a:lnTo>
                    <a:pt x="133152" y="970594"/>
                  </a:lnTo>
                  <a:lnTo>
                    <a:pt x="134197" y="967270"/>
                  </a:lnTo>
                  <a:lnTo>
                    <a:pt x="135238" y="963946"/>
                  </a:lnTo>
                  <a:lnTo>
                    <a:pt x="136276" y="960622"/>
                  </a:lnTo>
                  <a:lnTo>
                    <a:pt x="137309" y="957298"/>
                  </a:lnTo>
                  <a:lnTo>
                    <a:pt x="138340" y="953974"/>
                  </a:lnTo>
                  <a:lnTo>
                    <a:pt x="139370" y="950650"/>
                  </a:lnTo>
                  <a:lnTo>
                    <a:pt x="140400" y="947326"/>
                  </a:lnTo>
                  <a:lnTo>
                    <a:pt x="141430" y="944002"/>
                  </a:lnTo>
                  <a:lnTo>
                    <a:pt x="142462" y="940678"/>
                  </a:lnTo>
                  <a:lnTo>
                    <a:pt x="143496" y="937354"/>
                  </a:lnTo>
                  <a:lnTo>
                    <a:pt x="144533" y="934030"/>
                  </a:lnTo>
                  <a:lnTo>
                    <a:pt x="145574" y="930706"/>
                  </a:lnTo>
                  <a:lnTo>
                    <a:pt x="146618" y="927382"/>
                  </a:lnTo>
                  <a:lnTo>
                    <a:pt x="147669" y="924058"/>
                  </a:lnTo>
                  <a:lnTo>
                    <a:pt x="148724" y="920735"/>
                  </a:lnTo>
                  <a:lnTo>
                    <a:pt x="149784" y="917411"/>
                  </a:lnTo>
                  <a:lnTo>
                    <a:pt x="150853" y="914087"/>
                  </a:lnTo>
                  <a:lnTo>
                    <a:pt x="151927" y="910763"/>
                  </a:lnTo>
                  <a:lnTo>
                    <a:pt x="153008" y="907439"/>
                  </a:lnTo>
                  <a:lnTo>
                    <a:pt x="154097" y="904115"/>
                  </a:lnTo>
                  <a:lnTo>
                    <a:pt x="155189" y="900791"/>
                  </a:lnTo>
                  <a:lnTo>
                    <a:pt x="156294" y="897467"/>
                  </a:lnTo>
                  <a:lnTo>
                    <a:pt x="157403" y="894143"/>
                  </a:lnTo>
                  <a:lnTo>
                    <a:pt x="158520" y="890819"/>
                  </a:lnTo>
                  <a:lnTo>
                    <a:pt x="159645" y="887495"/>
                  </a:lnTo>
                  <a:lnTo>
                    <a:pt x="160774" y="884171"/>
                  </a:lnTo>
                  <a:lnTo>
                    <a:pt x="161913" y="880847"/>
                  </a:lnTo>
                  <a:lnTo>
                    <a:pt x="163057" y="877523"/>
                  </a:lnTo>
                  <a:lnTo>
                    <a:pt x="164207" y="874199"/>
                  </a:lnTo>
                  <a:lnTo>
                    <a:pt x="165364" y="870875"/>
                  </a:lnTo>
                  <a:lnTo>
                    <a:pt x="166524" y="867551"/>
                  </a:lnTo>
                  <a:lnTo>
                    <a:pt x="167690" y="864227"/>
                  </a:lnTo>
                  <a:lnTo>
                    <a:pt x="168860" y="860903"/>
                  </a:lnTo>
                  <a:lnTo>
                    <a:pt x="170033" y="857579"/>
                  </a:lnTo>
                  <a:lnTo>
                    <a:pt x="171211" y="854255"/>
                  </a:lnTo>
                  <a:lnTo>
                    <a:pt x="172390" y="850932"/>
                  </a:lnTo>
                  <a:lnTo>
                    <a:pt x="173572" y="847608"/>
                  </a:lnTo>
                  <a:lnTo>
                    <a:pt x="174754" y="844284"/>
                  </a:lnTo>
                  <a:lnTo>
                    <a:pt x="175936" y="840960"/>
                  </a:lnTo>
                  <a:lnTo>
                    <a:pt x="177119" y="837636"/>
                  </a:lnTo>
                  <a:lnTo>
                    <a:pt x="178300" y="834312"/>
                  </a:lnTo>
                  <a:lnTo>
                    <a:pt x="179479" y="830988"/>
                  </a:lnTo>
                  <a:lnTo>
                    <a:pt x="180655" y="827664"/>
                  </a:lnTo>
                  <a:lnTo>
                    <a:pt x="181829" y="824340"/>
                  </a:lnTo>
                  <a:lnTo>
                    <a:pt x="182997" y="821016"/>
                  </a:lnTo>
                  <a:lnTo>
                    <a:pt x="184160" y="817692"/>
                  </a:lnTo>
                  <a:lnTo>
                    <a:pt x="185319" y="814368"/>
                  </a:lnTo>
                  <a:lnTo>
                    <a:pt x="186469" y="811044"/>
                  </a:lnTo>
                  <a:lnTo>
                    <a:pt x="187613" y="807720"/>
                  </a:lnTo>
                  <a:lnTo>
                    <a:pt x="188748" y="804396"/>
                  </a:lnTo>
                  <a:lnTo>
                    <a:pt x="189873" y="801072"/>
                  </a:lnTo>
                  <a:lnTo>
                    <a:pt x="190993" y="797748"/>
                  </a:lnTo>
                  <a:lnTo>
                    <a:pt x="192095" y="794424"/>
                  </a:lnTo>
                  <a:lnTo>
                    <a:pt x="193191" y="791100"/>
                  </a:lnTo>
                  <a:lnTo>
                    <a:pt x="194274" y="787776"/>
                  </a:lnTo>
                  <a:lnTo>
                    <a:pt x="195342" y="784452"/>
                  </a:lnTo>
                  <a:lnTo>
                    <a:pt x="196402" y="781128"/>
                  </a:lnTo>
                  <a:lnTo>
                    <a:pt x="197442" y="777805"/>
                  </a:lnTo>
                  <a:lnTo>
                    <a:pt x="198470" y="774481"/>
                  </a:lnTo>
                  <a:lnTo>
                    <a:pt x="199485" y="771157"/>
                  </a:lnTo>
                  <a:lnTo>
                    <a:pt x="200479" y="767833"/>
                  </a:lnTo>
                  <a:lnTo>
                    <a:pt x="201463" y="764509"/>
                  </a:lnTo>
                  <a:lnTo>
                    <a:pt x="202426" y="761185"/>
                  </a:lnTo>
                  <a:lnTo>
                    <a:pt x="203373" y="757861"/>
                  </a:lnTo>
                  <a:lnTo>
                    <a:pt x="204307" y="754537"/>
                  </a:lnTo>
                  <a:lnTo>
                    <a:pt x="205214" y="751213"/>
                  </a:lnTo>
                  <a:lnTo>
                    <a:pt x="206110" y="747889"/>
                  </a:lnTo>
                  <a:lnTo>
                    <a:pt x="206986" y="744565"/>
                  </a:lnTo>
                  <a:lnTo>
                    <a:pt x="207840" y="741241"/>
                  </a:lnTo>
                  <a:lnTo>
                    <a:pt x="208683" y="737917"/>
                  </a:lnTo>
                  <a:lnTo>
                    <a:pt x="209496" y="734593"/>
                  </a:lnTo>
                  <a:lnTo>
                    <a:pt x="210296" y="731269"/>
                  </a:lnTo>
                  <a:lnTo>
                    <a:pt x="211078" y="727945"/>
                  </a:lnTo>
                  <a:lnTo>
                    <a:pt x="211834" y="724621"/>
                  </a:lnTo>
                  <a:lnTo>
                    <a:pt x="212579" y="721297"/>
                  </a:lnTo>
                  <a:lnTo>
                    <a:pt x="213296" y="717973"/>
                  </a:lnTo>
                  <a:lnTo>
                    <a:pt x="213996" y="714649"/>
                  </a:lnTo>
                  <a:lnTo>
                    <a:pt x="214681" y="711325"/>
                  </a:lnTo>
                  <a:lnTo>
                    <a:pt x="215338" y="708002"/>
                  </a:lnTo>
                  <a:lnTo>
                    <a:pt x="215983" y="704678"/>
                  </a:lnTo>
                  <a:lnTo>
                    <a:pt x="216604" y="701354"/>
                  </a:lnTo>
                  <a:lnTo>
                    <a:pt x="217206" y="698030"/>
                  </a:lnTo>
                  <a:lnTo>
                    <a:pt x="217796" y="694706"/>
                  </a:lnTo>
                  <a:lnTo>
                    <a:pt x="218355" y="691382"/>
                  </a:lnTo>
                  <a:lnTo>
                    <a:pt x="218903" y="688058"/>
                  </a:lnTo>
                  <a:lnTo>
                    <a:pt x="219432" y="684734"/>
                  </a:lnTo>
                  <a:lnTo>
                    <a:pt x="219939" y="681410"/>
                  </a:lnTo>
                  <a:lnTo>
                    <a:pt x="220435" y="678086"/>
                  </a:lnTo>
                  <a:lnTo>
                    <a:pt x="220905" y="674762"/>
                  </a:lnTo>
                  <a:lnTo>
                    <a:pt x="221362" y="671438"/>
                  </a:lnTo>
                  <a:lnTo>
                    <a:pt x="221804" y="668114"/>
                  </a:lnTo>
                  <a:lnTo>
                    <a:pt x="222223" y="664790"/>
                  </a:lnTo>
                  <a:lnTo>
                    <a:pt x="222633" y="661466"/>
                  </a:lnTo>
                  <a:lnTo>
                    <a:pt x="223021" y="658142"/>
                  </a:lnTo>
                  <a:lnTo>
                    <a:pt x="223395" y="654818"/>
                  </a:lnTo>
                  <a:lnTo>
                    <a:pt x="223758" y="651494"/>
                  </a:lnTo>
                  <a:lnTo>
                    <a:pt x="224099" y="648170"/>
                  </a:lnTo>
                  <a:lnTo>
                    <a:pt x="224430" y="644846"/>
                  </a:lnTo>
                  <a:lnTo>
                    <a:pt x="224746" y="641522"/>
                  </a:lnTo>
                  <a:lnTo>
                    <a:pt x="225046" y="638199"/>
                  </a:lnTo>
                  <a:lnTo>
                    <a:pt x="225339" y="634875"/>
                  </a:lnTo>
                  <a:lnTo>
                    <a:pt x="225610" y="631551"/>
                  </a:lnTo>
                  <a:lnTo>
                    <a:pt x="225874" y="628227"/>
                  </a:lnTo>
                  <a:lnTo>
                    <a:pt x="226126" y="624903"/>
                  </a:lnTo>
                  <a:lnTo>
                    <a:pt x="226363" y="621579"/>
                  </a:lnTo>
                  <a:lnTo>
                    <a:pt x="226593" y="618255"/>
                  </a:lnTo>
                  <a:lnTo>
                    <a:pt x="226807" y="614931"/>
                  </a:lnTo>
                  <a:lnTo>
                    <a:pt x="227013" y="611607"/>
                  </a:lnTo>
                  <a:lnTo>
                    <a:pt x="227211" y="608283"/>
                  </a:lnTo>
                  <a:lnTo>
                    <a:pt x="227394" y="604959"/>
                  </a:lnTo>
                  <a:lnTo>
                    <a:pt x="227572" y="601635"/>
                  </a:lnTo>
                  <a:lnTo>
                    <a:pt x="227738" y="598311"/>
                  </a:lnTo>
                  <a:lnTo>
                    <a:pt x="227896" y="594987"/>
                  </a:lnTo>
                  <a:lnTo>
                    <a:pt x="228048" y="591663"/>
                  </a:lnTo>
                  <a:lnTo>
                    <a:pt x="228187" y="588339"/>
                  </a:lnTo>
                  <a:lnTo>
                    <a:pt x="228322" y="585015"/>
                  </a:lnTo>
                  <a:lnTo>
                    <a:pt x="228448" y="581691"/>
                  </a:lnTo>
                  <a:lnTo>
                    <a:pt x="228567" y="578367"/>
                  </a:lnTo>
                  <a:lnTo>
                    <a:pt x="228681" y="575043"/>
                  </a:lnTo>
                  <a:lnTo>
                    <a:pt x="228785" y="571719"/>
                  </a:lnTo>
                  <a:lnTo>
                    <a:pt x="228885" y="568395"/>
                  </a:lnTo>
                  <a:lnTo>
                    <a:pt x="228980" y="565072"/>
                  </a:lnTo>
                  <a:lnTo>
                    <a:pt x="229067" y="561748"/>
                  </a:lnTo>
                  <a:lnTo>
                    <a:pt x="229151" y="558424"/>
                  </a:lnTo>
                  <a:lnTo>
                    <a:pt x="229228" y="555100"/>
                  </a:lnTo>
                  <a:lnTo>
                    <a:pt x="229300" y="551776"/>
                  </a:lnTo>
                  <a:lnTo>
                    <a:pt x="229369" y="548452"/>
                  </a:lnTo>
                  <a:lnTo>
                    <a:pt x="229432" y="545128"/>
                  </a:lnTo>
                  <a:lnTo>
                    <a:pt x="229491" y="541804"/>
                  </a:lnTo>
                  <a:lnTo>
                    <a:pt x="229547" y="538480"/>
                  </a:lnTo>
                  <a:lnTo>
                    <a:pt x="229598" y="535156"/>
                  </a:lnTo>
                  <a:lnTo>
                    <a:pt x="229646" y="531832"/>
                  </a:lnTo>
                  <a:lnTo>
                    <a:pt x="229689" y="528508"/>
                  </a:lnTo>
                  <a:lnTo>
                    <a:pt x="229730" y="525184"/>
                  </a:lnTo>
                  <a:lnTo>
                    <a:pt x="229768" y="521860"/>
                  </a:lnTo>
                  <a:lnTo>
                    <a:pt x="229802" y="518536"/>
                  </a:lnTo>
                  <a:lnTo>
                    <a:pt x="229835" y="515212"/>
                  </a:lnTo>
                  <a:lnTo>
                    <a:pt x="229863" y="511888"/>
                  </a:lnTo>
                  <a:lnTo>
                    <a:pt x="229889" y="508564"/>
                  </a:lnTo>
                  <a:lnTo>
                    <a:pt x="229913" y="505240"/>
                  </a:lnTo>
                  <a:lnTo>
                    <a:pt x="229934" y="501916"/>
                  </a:lnTo>
                  <a:lnTo>
                    <a:pt x="229953" y="498592"/>
                  </a:lnTo>
                  <a:lnTo>
                    <a:pt x="229970" y="495269"/>
                  </a:lnTo>
                  <a:lnTo>
                    <a:pt x="229984" y="491945"/>
                  </a:lnTo>
                  <a:lnTo>
                    <a:pt x="229997" y="488621"/>
                  </a:lnTo>
                  <a:lnTo>
                    <a:pt x="230006" y="485297"/>
                  </a:lnTo>
                  <a:lnTo>
                    <a:pt x="230014" y="481973"/>
                  </a:lnTo>
                  <a:lnTo>
                    <a:pt x="230020" y="478649"/>
                  </a:lnTo>
                  <a:lnTo>
                    <a:pt x="230024" y="475325"/>
                  </a:lnTo>
                  <a:lnTo>
                    <a:pt x="230026" y="472001"/>
                  </a:lnTo>
                  <a:lnTo>
                    <a:pt x="230025" y="468677"/>
                  </a:lnTo>
                  <a:lnTo>
                    <a:pt x="230023" y="465353"/>
                  </a:lnTo>
                  <a:lnTo>
                    <a:pt x="230019" y="462029"/>
                  </a:lnTo>
                  <a:lnTo>
                    <a:pt x="230013" y="458705"/>
                  </a:lnTo>
                  <a:lnTo>
                    <a:pt x="230005" y="455381"/>
                  </a:lnTo>
                  <a:lnTo>
                    <a:pt x="229995" y="452057"/>
                  </a:lnTo>
                  <a:lnTo>
                    <a:pt x="229982" y="448733"/>
                  </a:lnTo>
                  <a:lnTo>
                    <a:pt x="229968" y="445409"/>
                  </a:lnTo>
                  <a:lnTo>
                    <a:pt x="229951" y="442085"/>
                  </a:lnTo>
                  <a:lnTo>
                    <a:pt x="229932" y="438761"/>
                  </a:lnTo>
                  <a:lnTo>
                    <a:pt x="229911" y="435437"/>
                  </a:lnTo>
                  <a:lnTo>
                    <a:pt x="229886" y="432113"/>
                  </a:lnTo>
                  <a:lnTo>
                    <a:pt x="229861" y="428789"/>
                  </a:lnTo>
                  <a:lnTo>
                    <a:pt x="229831" y="425466"/>
                  </a:lnTo>
                  <a:lnTo>
                    <a:pt x="229799" y="422142"/>
                  </a:lnTo>
                  <a:lnTo>
                    <a:pt x="229764" y="418818"/>
                  </a:lnTo>
                  <a:lnTo>
                    <a:pt x="229726" y="415494"/>
                  </a:lnTo>
                  <a:lnTo>
                    <a:pt x="229685" y="412170"/>
                  </a:lnTo>
                  <a:lnTo>
                    <a:pt x="229640" y="408846"/>
                  </a:lnTo>
                  <a:lnTo>
                    <a:pt x="229592" y="405522"/>
                  </a:lnTo>
                  <a:lnTo>
                    <a:pt x="229541" y="402198"/>
                  </a:lnTo>
                  <a:lnTo>
                    <a:pt x="229484" y="398874"/>
                  </a:lnTo>
                  <a:lnTo>
                    <a:pt x="229425" y="395550"/>
                  </a:lnTo>
                  <a:lnTo>
                    <a:pt x="229361" y="392226"/>
                  </a:lnTo>
                  <a:lnTo>
                    <a:pt x="229292" y="388902"/>
                  </a:lnTo>
                  <a:lnTo>
                    <a:pt x="229221" y="385578"/>
                  </a:lnTo>
                  <a:lnTo>
                    <a:pt x="229141" y="382254"/>
                  </a:lnTo>
                  <a:lnTo>
                    <a:pt x="229058" y="378930"/>
                  </a:lnTo>
                  <a:lnTo>
                    <a:pt x="228970" y="375606"/>
                  </a:lnTo>
                  <a:lnTo>
                    <a:pt x="228875" y="372282"/>
                  </a:lnTo>
                  <a:lnTo>
                    <a:pt x="228776" y="368958"/>
                  </a:lnTo>
                  <a:lnTo>
                    <a:pt x="228668" y="365634"/>
                  </a:lnTo>
                  <a:lnTo>
                    <a:pt x="228555" y="362310"/>
                  </a:lnTo>
                  <a:lnTo>
                    <a:pt x="228436" y="358986"/>
                  </a:lnTo>
                  <a:lnTo>
                    <a:pt x="228308" y="355662"/>
                  </a:lnTo>
                  <a:lnTo>
                    <a:pt x="228175" y="352339"/>
                  </a:lnTo>
                  <a:lnTo>
                    <a:pt x="228032" y="349015"/>
                  </a:lnTo>
                  <a:lnTo>
                    <a:pt x="227881" y="345691"/>
                  </a:lnTo>
                  <a:lnTo>
                    <a:pt x="227724" y="342367"/>
                  </a:lnTo>
                  <a:lnTo>
                    <a:pt x="227555" y="339043"/>
                  </a:lnTo>
                  <a:lnTo>
                    <a:pt x="227379" y="335719"/>
                  </a:lnTo>
                  <a:lnTo>
                    <a:pt x="227193" y="332395"/>
                  </a:lnTo>
                  <a:lnTo>
                    <a:pt x="226996" y="329071"/>
                  </a:lnTo>
                  <a:lnTo>
                    <a:pt x="226793" y="325747"/>
                  </a:lnTo>
                  <a:lnTo>
                    <a:pt x="226573" y="322423"/>
                  </a:lnTo>
                  <a:lnTo>
                    <a:pt x="226346" y="319099"/>
                  </a:lnTo>
                  <a:lnTo>
                    <a:pt x="226108" y="315775"/>
                  </a:lnTo>
                  <a:lnTo>
                    <a:pt x="225855" y="312451"/>
                  </a:lnTo>
                  <a:lnTo>
                    <a:pt x="225596" y="309127"/>
                  </a:lnTo>
                  <a:lnTo>
                    <a:pt x="225318" y="305803"/>
                  </a:lnTo>
                  <a:lnTo>
                    <a:pt x="225030" y="302479"/>
                  </a:lnTo>
                  <a:lnTo>
                    <a:pt x="224731" y="299155"/>
                  </a:lnTo>
                  <a:lnTo>
                    <a:pt x="224413" y="295831"/>
                  </a:lnTo>
                  <a:lnTo>
                    <a:pt x="224086" y="292507"/>
                  </a:lnTo>
                  <a:lnTo>
                    <a:pt x="223742" y="289183"/>
                  </a:lnTo>
                  <a:lnTo>
                    <a:pt x="223383" y="285859"/>
                  </a:lnTo>
                  <a:lnTo>
                    <a:pt x="223014" y="282536"/>
                  </a:lnTo>
                  <a:lnTo>
                    <a:pt x="222621" y="279212"/>
                  </a:lnTo>
                  <a:lnTo>
                    <a:pt x="222219" y="275888"/>
                  </a:lnTo>
                  <a:lnTo>
                    <a:pt x="221799" y="272564"/>
                  </a:lnTo>
                  <a:lnTo>
                    <a:pt x="221361" y="269240"/>
                  </a:lnTo>
                  <a:lnTo>
                    <a:pt x="220913" y="265916"/>
                  </a:lnTo>
                  <a:lnTo>
                    <a:pt x="220439" y="262592"/>
                  </a:lnTo>
                  <a:lnTo>
                    <a:pt x="219953" y="259268"/>
                  </a:lnTo>
                  <a:lnTo>
                    <a:pt x="219450" y="255944"/>
                  </a:lnTo>
                  <a:lnTo>
                    <a:pt x="218925" y="252620"/>
                  </a:lnTo>
                  <a:lnTo>
                    <a:pt x="218389" y="249296"/>
                  </a:lnTo>
                  <a:lnTo>
                    <a:pt x="217829" y="245972"/>
                  </a:lnTo>
                  <a:lnTo>
                    <a:pt x="217253" y="242648"/>
                  </a:lnTo>
                  <a:lnTo>
                    <a:pt x="216663" y="239324"/>
                  </a:lnTo>
                  <a:lnTo>
                    <a:pt x="216047" y="236000"/>
                  </a:lnTo>
                  <a:lnTo>
                    <a:pt x="215419" y="232676"/>
                  </a:lnTo>
                  <a:lnTo>
                    <a:pt x="214770" y="229352"/>
                  </a:lnTo>
                  <a:lnTo>
                    <a:pt x="214102" y="226028"/>
                  </a:lnTo>
                  <a:lnTo>
                    <a:pt x="213422" y="222704"/>
                  </a:lnTo>
                  <a:lnTo>
                    <a:pt x="212713" y="219380"/>
                  </a:lnTo>
                  <a:lnTo>
                    <a:pt x="211994" y="216056"/>
                  </a:lnTo>
                  <a:lnTo>
                    <a:pt x="211255" y="212733"/>
                  </a:lnTo>
                  <a:lnTo>
                    <a:pt x="210496" y="209409"/>
                  </a:lnTo>
                  <a:lnTo>
                    <a:pt x="209726" y="206085"/>
                  </a:lnTo>
                  <a:lnTo>
                    <a:pt x="208931" y="202761"/>
                  </a:lnTo>
                  <a:lnTo>
                    <a:pt x="208123" y="199437"/>
                  </a:lnTo>
                  <a:lnTo>
                    <a:pt x="207301" y="196113"/>
                  </a:lnTo>
                  <a:lnTo>
                    <a:pt x="206457" y="192789"/>
                  </a:lnTo>
                  <a:lnTo>
                    <a:pt x="205604" y="189465"/>
                  </a:lnTo>
                  <a:lnTo>
                    <a:pt x="204731" y="186141"/>
                  </a:lnTo>
                  <a:lnTo>
                    <a:pt x="203844" y="182817"/>
                  </a:lnTo>
                  <a:lnTo>
                    <a:pt x="202948" y="179493"/>
                  </a:lnTo>
                  <a:lnTo>
                    <a:pt x="202032" y="176169"/>
                  </a:lnTo>
                  <a:lnTo>
                    <a:pt x="201108" y="172845"/>
                  </a:lnTo>
                  <a:lnTo>
                    <a:pt x="200171" y="169521"/>
                  </a:lnTo>
                  <a:lnTo>
                    <a:pt x="199221" y="166197"/>
                  </a:lnTo>
                  <a:lnTo>
                    <a:pt x="198266" y="162873"/>
                  </a:lnTo>
                  <a:lnTo>
                    <a:pt x="197296" y="159549"/>
                  </a:lnTo>
                  <a:lnTo>
                    <a:pt x="196321" y="156225"/>
                  </a:lnTo>
                  <a:lnTo>
                    <a:pt x="195338" y="152901"/>
                  </a:lnTo>
                  <a:lnTo>
                    <a:pt x="194347" y="149577"/>
                  </a:lnTo>
                  <a:lnTo>
                    <a:pt x="193353" y="146253"/>
                  </a:lnTo>
                  <a:lnTo>
                    <a:pt x="192353" y="142929"/>
                  </a:lnTo>
                  <a:lnTo>
                    <a:pt x="191351" y="139606"/>
                  </a:lnTo>
                  <a:lnTo>
                    <a:pt x="190347" y="136282"/>
                  </a:lnTo>
                  <a:lnTo>
                    <a:pt x="189342" y="132958"/>
                  </a:lnTo>
                  <a:lnTo>
                    <a:pt x="188337" y="129634"/>
                  </a:lnTo>
                  <a:lnTo>
                    <a:pt x="187334" y="126310"/>
                  </a:lnTo>
                  <a:lnTo>
                    <a:pt x="186335" y="122986"/>
                  </a:lnTo>
                  <a:lnTo>
                    <a:pt x="185337" y="119662"/>
                  </a:lnTo>
                  <a:lnTo>
                    <a:pt x="184349" y="116338"/>
                  </a:lnTo>
                  <a:lnTo>
                    <a:pt x="183366" y="113014"/>
                  </a:lnTo>
                  <a:lnTo>
                    <a:pt x="182391" y="109690"/>
                  </a:lnTo>
                  <a:lnTo>
                    <a:pt x="181428" y="106366"/>
                  </a:lnTo>
                  <a:lnTo>
                    <a:pt x="180471" y="103042"/>
                  </a:lnTo>
                  <a:lnTo>
                    <a:pt x="179533" y="99718"/>
                  </a:lnTo>
                  <a:lnTo>
                    <a:pt x="178606" y="96394"/>
                  </a:lnTo>
                  <a:lnTo>
                    <a:pt x="177692" y="93070"/>
                  </a:lnTo>
                  <a:lnTo>
                    <a:pt x="176800" y="89746"/>
                  </a:lnTo>
                  <a:lnTo>
                    <a:pt x="175920" y="86422"/>
                  </a:lnTo>
                  <a:lnTo>
                    <a:pt x="175065" y="83098"/>
                  </a:lnTo>
                  <a:lnTo>
                    <a:pt x="174230" y="79774"/>
                  </a:lnTo>
                  <a:lnTo>
                    <a:pt x="173410" y="76450"/>
                  </a:lnTo>
                  <a:lnTo>
                    <a:pt x="172626" y="73126"/>
                  </a:lnTo>
                  <a:lnTo>
                    <a:pt x="171857" y="69803"/>
                  </a:lnTo>
                  <a:lnTo>
                    <a:pt x="171118" y="66479"/>
                  </a:lnTo>
                  <a:lnTo>
                    <a:pt x="170409" y="63155"/>
                  </a:lnTo>
                  <a:lnTo>
                    <a:pt x="169716" y="59831"/>
                  </a:lnTo>
                  <a:lnTo>
                    <a:pt x="169071" y="56507"/>
                  </a:lnTo>
                  <a:lnTo>
                    <a:pt x="168446" y="53183"/>
                  </a:lnTo>
                  <a:lnTo>
                    <a:pt x="167853" y="49859"/>
                  </a:lnTo>
                  <a:lnTo>
                    <a:pt x="167300" y="46535"/>
                  </a:lnTo>
                  <a:lnTo>
                    <a:pt x="166769" y="43211"/>
                  </a:lnTo>
                  <a:lnTo>
                    <a:pt x="166286" y="39887"/>
                  </a:lnTo>
                  <a:lnTo>
                    <a:pt x="165833" y="36563"/>
                  </a:lnTo>
                  <a:lnTo>
                    <a:pt x="165409" y="33239"/>
                  </a:lnTo>
                  <a:lnTo>
                    <a:pt x="165039" y="29915"/>
                  </a:lnTo>
                  <a:lnTo>
                    <a:pt x="164692" y="26591"/>
                  </a:lnTo>
                  <a:lnTo>
                    <a:pt x="164392" y="23267"/>
                  </a:lnTo>
                  <a:lnTo>
                    <a:pt x="164132" y="19943"/>
                  </a:lnTo>
                  <a:lnTo>
                    <a:pt x="163896" y="16619"/>
                  </a:lnTo>
                  <a:lnTo>
                    <a:pt x="163725" y="13295"/>
                  </a:lnTo>
                  <a:lnTo>
                    <a:pt x="163578" y="9971"/>
                  </a:lnTo>
                  <a:lnTo>
                    <a:pt x="163474" y="6647"/>
                  </a:lnTo>
                  <a:lnTo>
                    <a:pt x="163418" y="3323"/>
                  </a:lnTo>
                  <a:lnTo>
                    <a:pt x="163387" y="0"/>
                  </a:lnTo>
                  <a:lnTo>
                    <a:pt x="297239" y="0"/>
                  </a:lnTo>
                  <a:lnTo>
                    <a:pt x="297208" y="3323"/>
                  </a:lnTo>
                  <a:lnTo>
                    <a:pt x="297152" y="6647"/>
                  </a:lnTo>
                  <a:lnTo>
                    <a:pt x="297048" y="9971"/>
                  </a:lnTo>
                  <a:lnTo>
                    <a:pt x="296901" y="13295"/>
                  </a:lnTo>
                  <a:lnTo>
                    <a:pt x="296730" y="16619"/>
                  </a:lnTo>
                  <a:lnTo>
                    <a:pt x="296494" y="19943"/>
                  </a:lnTo>
                  <a:lnTo>
                    <a:pt x="296234" y="23267"/>
                  </a:lnTo>
                  <a:lnTo>
                    <a:pt x="295934" y="26591"/>
                  </a:lnTo>
                  <a:lnTo>
                    <a:pt x="295587" y="29915"/>
                  </a:lnTo>
                  <a:lnTo>
                    <a:pt x="295216" y="33239"/>
                  </a:lnTo>
                  <a:lnTo>
                    <a:pt x="294793" y="36563"/>
                  </a:lnTo>
                  <a:lnTo>
                    <a:pt x="294340" y="39887"/>
                  </a:lnTo>
                  <a:lnTo>
                    <a:pt x="293857" y="43211"/>
                  </a:lnTo>
                  <a:lnTo>
                    <a:pt x="293325" y="46535"/>
                  </a:lnTo>
                  <a:lnTo>
                    <a:pt x="292773" y="49859"/>
                  </a:lnTo>
                  <a:lnTo>
                    <a:pt x="292179" y="53183"/>
                  </a:lnTo>
                  <a:lnTo>
                    <a:pt x="291555" y="56507"/>
                  </a:lnTo>
                  <a:lnTo>
                    <a:pt x="290909" y="59831"/>
                  </a:lnTo>
                  <a:lnTo>
                    <a:pt x="290217" y="63155"/>
                  </a:lnTo>
                  <a:lnTo>
                    <a:pt x="289508" y="66479"/>
                  </a:lnTo>
                  <a:lnTo>
                    <a:pt x="288769" y="69803"/>
                  </a:lnTo>
                  <a:lnTo>
                    <a:pt x="288000" y="73126"/>
                  </a:lnTo>
                  <a:lnTo>
                    <a:pt x="287216" y="76450"/>
                  </a:lnTo>
                  <a:lnTo>
                    <a:pt x="286396" y="79774"/>
                  </a:lnTo>
                  <a:lnTo>
                    <a:pt x="285561" y="83098"/>
                  </a:lnTo>
                  <a:lnTo>
                    <a:pt x="284706" y="86422"/>
                  </a:lnTo>
                  <a:lnTo>
                    <a:pt x="283825" y="89746"/>
                  </a:lnTo>
                  <a:lnTo>
                    <a:pt x="282934" y="93070"/>
                  </a:lnTo>
                  <a:lnTo>
                    <a:pt x="282020" y="96394"/>
                  </a:lnTo>
                  <a:lnTo>
                    <a:pt x="281093" y="99718"/>
                  </a:lnTo>
                  <a:lnTo>
                    <a:pt x="280155" y="103042"/>
                  </a:lnTo>
                  <a:lnTo>
                    <a:pt x="279198" y="106366"/>
                  </a:lnTo>
                  <a:lnTo>
                    <a:pt x="278235" y="109690"/>
                  </a:lnTo>
                  <a:lnTo>
                    <a:pt x="277260" y="113014"/>
                  </a:lnTo>
                  <a:lnTo>
                    <a:pt x="276276" y="116338"/>
                  </a:lnTo>
                  <a:lnTo>
                    <a:pt x="275288" y="119662"/>
                  </a:lnTo>
                  <a:lnTo>
                    <a:pt x="274291" y="122986"/>
                  </a:lnTo>
                  <a:lnTo>
                    <a:pt x="273292" y="126310"/>
                  </a:lnTo>
                  <a:lnTo>
                    <a:pt x="272289" y="129634"/>
                  </a:lnTo>
                  <a:lnTo>
                    <a:pt x="271284" y="132958"/>
                  </a:lnTo>
                  <a:lnTo>
                    <a:pt x="270279" y="136282"/>
                  </a:lnTo>
                  <a:lnTo>
                    <a:pt x="269275" y="139606"/>
                  </a:lnTo>
                  <a:lnTo>
                    <a:pt x="268273" y="142929"/>
                  </a:lnTo>
                  <a:lnTo>
                    <a:pt x="267273" y="146253"/>
                  </a:lnTo>
                  <a:lnTo>
                    <a:pt x="266279" y="149577"/>
                  </a:lnTo>
                  <a:lnTo>
                    <a:pt x="265288" y="152901"/>
                  </a:lnTo>
                  <a:lnTo>
                    <a:pt x="264305" y="156225"/>
                  </a:lnTo>
                  <a:lnTo>
                    <a:pt x="263330" y="159549"/>
                  </a:lnTo>
                  <a:lnTo>
                    <a:pt x="262360" y="162873"/>
                  </a:lnTo>
                  <a:lnTo>
                    <a:pt x="261404" y="166197"/>
                  </a:lnTo>
                  <a:lnTo>
                    <a:pt x="260455" y="169521"/>
                  </a:lnTo>
                  <a:lnTo>
                    <a:pt x="259518" y="172845"/>
                  </a:lnTo>
                  <a:lnTo>
                    <a:pt x="258594" y="176169"/>
                  </a:lnTo>
                  <a:lnTo>
                    <a:pt x="257678" y="179493"/>
                  </a:lnTo>
                  <a:lnTo>
                    <a:pt x="256781" y="182817"/>
                  </a:lnTo>
                  <a:lnTo>
                    <a:pt x="255895" y="186141"/>
                  </a:lnTo>
                  <a:lnTo>
                    <a:pt x="255022" y="189465"/>
                  </a:lnTo>
                  <a:lnTo>
                    <a:pt x="254169" y="192789"/>
                  </a:lnTo>
                  <a:lnTo>
                    <a:pt x="253325" y="196113"/>
                  </a:lnTo>
                  <a:lnTo>
                    <a:pt x="252503" y="199437"/>
                  </a:lnTo>
                  <a:lnTo>
                    <a:pt x="251695" y="202761"/>
                  </a:lnTo>
                  <a:lnTo>
                    <a:pt x="250900" y="206085"/>
                  </a:lnTo>
                  <a:lnTo>
                    <a:pt x="250130" y="209409"/>
                  </a:lnTo>
                  <a:lnTo>
                    <a:pt x="249371" y="212733"/>
                  </a:lnTo>
                  <a:lnTo>
                    <a:pt x="248632" y="216056"/>
                  </a:lnTo>
                  <a:lnTo>
                    <a:pt x="247912" y="219380"/>
                  </a:lnTo>
                  <a:lnTo>
                    <a:pt x="247204" y="222704"/>
                  </a:lnTo>
                  <a:lnTo>
                    <a:pt x="246524" y="226028"/>
                  </a:lnTo>
                  <a:lnTo>
                    <a:pt x="245856" y="229352"/>
                  </a:lnTo>
                  <a:lnTo>
                    <a:pt x="245206" y="232676"/>
                  </a:lnTo>
                  <a:lnTo>
                    <a:pt x="244579" y="236000"/>
                  </a:lnTo>
                  <a:lnTo>
                    <a:pt x="243962" y="239324"/>
                  </a:lnTo>
                  <a:lnTo>
                    <a:pt x="243372" y="242648"/>
                  </a:lnTo>
                  <a:lnTo>
                    <a:pt x="242797" y="245972"/>
                  </a:lnTo>
                  <a:lnTo>
                    <a:pt x="242236" y="249296"/>
                  </a:lnTo>
                  <a:lnTo>
                    <a:pt x="241701" y="252620"/>
                  </a:lnTo>
                  <a:lnTo>
                    <a:pt x="241176" y="255944"/>
                  </a:lnTo>
                  <a:lnTo>
                    <a:pt x="240673" y="259268"/>
                  </a:lnTo>
                  <a:lnTo>
                    <a:pt x="240187" y="262592"/>
                  </a:lnTo>
                  <a:lnTo>
                    <a:pt x="239713" y="265916"/>
                  </a:lnTo>
                  <a:lnTo>
                    <a:pt x="239265" y="269240"/>
                  </a:lnTo>
                  <a:lnTo>
                    <a:pt x="238826" y="272564"/>
                  </a:lnTo>
                  <a:lnTo>
                    <a:pt x="238406" y="275888"/>
                  </a:lnTo>
                  <a:lnTo>
                    <a:pt x="238004" y="279212"/>
                  </a:lnTo>
                  <a:lnTo>
                    <a:pt x="237612" y="282536"/>
                  </a:lnTo>
                  <a:lnTo>
                    <a:pt x="237243" y="285859"/>
                  </a:lnTo>
                  <a:lnTo>
                    <a:pt x="236884" y="289183"/>
                  </a:lnTo>
                  <a:lnTo>
                    <a:pt x="236539" y="292507"/>
                  </a:lnTo>
                  <a:lnTo>
                    <a:pt x="236213" y="295831"/>
                  </a:lnTo>
                  <a:lnTo>
                    <a:pt x="235895" y="299155"/>
                  </a:lnTo>
                  <a:lnTo>
                    <a:pt x="235596" y="302479"/>
                  </a:lnTo>
                  <a:lnTo>
                    <a:pt x="235308" y="305803"/>
                  </a:lnTo>
                  <a:lnTo>
                    <a:pt x="235030" y="309127"/>
                  </a:lnTo>
                  <a:lnTo>
                    <a:pt x="234770" y="312451"/>
                  </a:lnTo>
                  <a:lnTo>
                    <a:pt x="234518" y="315775"/>
                  </a:lnTo>
                  <a:lnTo>
                    <a:pt x="234280" y="319099"/>
                  </a:lnTo>
                  <a:lnTo>
                    <a:pt x="234053" y="322423"/>
                  </a:lnTo>
                  <a:lnTo>
                    <a:pt x="233833" y="325747"/>
                  </a:lnTo>
                  <a:lnTo>
                    <a:pt x="233630" y="329071"/>
                  </a:lnTo>
                  <a:lnTo>
                    <a:pt x="233433" y="332395"/>
                  </a:lnTo>
                  <a:lnTo>
                    <a:pt x="233246" y="335719"/>
                  </a:lnTo>
                  <a:lnTo>
                    <a:pt x="233071" y="339043"/>
                  </a:lnTo>
                  <a:lnTo>
                    <a:pt x="232901" y="342367"/>
                  </a:lnTo>
                  <a:lnTo>
                    <a:pt x="232745" y="345691"/>
                  </a:lnTo>
                  <a:lnTo>
                    <a:pt x="232594" y="349015"/>
                  </a:lnTo>
                  <a:lnTo>
                    <a:pt x="232451" y="352339"/>
                  </a:lnTo>
                  <a:lnTo>
                    <a:pt x="232318" y="355662"/>
                  </a:lnTo>
                  <a:lnTo>
                    <a:pt x="232190" y="358986"/>
                  </a:lnTo>
                  <a:lnTo>
                    <a:pt x="232071" y="362310"/>
                  </a:lnTo>
                  <a:lnTo>
                    <a:pt x="231958" y="365634"/>
                  </a:lnTo>
                  <a:lnTo>
                    <a:pt x="231850" y="368958"/>
                  </a:lnTo>
                  <a:lnTo>
                    <a:pt x="231751" y="372282"/>
                  </a:lnTo>
                  <a:lnTo>
                    <a:pt x="231656" y="375606"/>
                  </a:lnTo>
                  <a:lnTo>
                    <a:pt x="231567" y="378930"/>
                  </a:lnTo>
                  <a:lnTo>
                    <a:pt x="231485" y="382254"/>
                  </a:lnTo>
                  <a:lnTo>
                    <a:pt x="231405" y="385578"/>
                  </a:lnTo>
                  <a:lnTo>
                    <a:pt x="231333" y="388902"/>
                  </a:lnTo>
                  <a:lnTo>
                    <a:pt x="231265" y="392226"/>
                  </a:lnTo>
                  <a:lnTo>
                    <a:pt x="231200" y="395550"/>
                  </a:lnTo>
                  <a:lnTo>
                    <a:pt x="231141" y="398874"/>
                  </a:lnTo>
                  <a:lnTo>
                    <a:pt x="231085" y="402198"/>
                  </a:lnTo>
                  <a:lnTo>
                    <a:pt x="231034" y="405522"/>
                  </a:lnTo>
                  <a:lnTo>
                    <a:pt x="230986" y="408846"/>
                  </a:lnTo>
                  <a:lnTo>
                    <a:pt x="230941" y="412170"/>
                  </a:lnTo>
                  <a:lnTo>
                    <a:pt x="230900" y="415494"/>
                  </a:lnTo>
                  <a:lnTo>
                    <a:pt x="230862" y="418818"/>
                  </a:lnTo>
                  <a:lnTo>
                    <a:pt x="230827" y="422142"/>
                  </a:lnTo>
                  <a:lnTo>
                    <a:pt x="230795" y="425466"/>
                  </a:lnTo>
                  <a:lnTo>
                    <a:pt x="230765" y="428789"/>
                  </a:lnTo>
                  <a:lnTo>
                    <a:pt x="230739" y="432113"/>
                  </a:lnTo>
                  <a:lnTo>
                    <a:pt x="230715" y="435437"/>
                  </a:lnTo>
                  <a:lnTo>
                    <a:pt x="230694" y="438761"/>
                  </a:lnTo>
                  <a:lnTo>
                    <a:pt x="230675" y="442085"/>
                  </a:lnTo>
                  <a:lnTo>
                    <a:pt x="230658" y="445409"/>
                  </a:lnTo>
                  <a:lnTo>
                    <a:pt x="230643" y="448733"/>
                  </a:lnTo>
                  <a:lnTo>
                    <a:pt x="230631" y="452057"/>
                  </a:lnTo>
                  <a:lnTo>
                    <a:pt x="230621" y="455381"/>
                  </a:lnTo>
                  <a:lnTo>
                    <a:pt x="230613" y="458705"/>
                  </a:lnTo>
                  <a:lnTo>
                    <a:pt x="230606" y="462029"/>
                  </a:lnTo>
                  <a:lnTo>
                    <a:pt x="230602" y="465353"/>
                  </a:lnTo>
                  <a:lnTo>
                    <a:pt x="230600" y="468677"/>
                  </a:lnTo>
                  <a:lnTo>
                    <a:pt x="230600" y="472001"/>
                  </a:lnTo>
                  <a:lnTo>
                    <a:pt x="230602" y="475325"/>
                  </a:lnTo>
                  <a:lnTo>
                    <a:pt x="230606" y="478649"/>
                  </a:lnTo>
                  <a:lnTo>
                    <a:pt x="230612" y="481973"/>
                  </a:lnTo>
                  <a:lnTo>
                    <a:pt x="230620" y="485297"/>
                  </a:lnTo>
                  <a:lnTo>
                    <a:pt x="230629" y="488621"/>
                  </a:lnTo>
                  <a:lnTo>
                    <a:pt x="230642" y="491945"/>
                  </a:lnTo>
                  <a:lnTo>
                    <a:pt x="230656" y="495269"/>
                  </a:lnTo>
                  <a:lnTo>
                    <a:pt x="230672" y="498592"/>
                  </a:lnTo>
                  <a:lnTo>
                    <a:pt x="230692" y="501916"/>
                  </a:lnTo>
                  <a:lnTo>
                    <a:pt x="230712" y="505240"/>
                  </a:lnTo>
                  <a:lnTo>
                    <a:pt x="230736" y="508564"/>
                  </a:lnTo>
                  <a:lnTo>
                    <a:pt x="230763" y="511888"/>
                  </a:lnTo>
                  <a:lnTo>
                    <a:pt x="230791" y="515212"/>
                  </a:lnTo>
                  <a:lnTo>
                    <a:pt x="230823" y="518536"/>
                  </a:lnTo>
                  <a:lnTo>
                    <a:pt x="230857" y="521860"/>
                  </a:lnTo>
                  <a:lnTo>
                    <a:pt x="230895" y="525184"/>
                  </a:lnTo>
                  <a:lnTo>
                    <a:pt x="230936" y="528508"/>
                  </a:lnTo>
                  <a:lnTo>
                    <a:pt x="230979" y="531832"/>
                  </a:lnTo>
                  <a:lnTo>
                    <a:pt x="231028" y="535156"/>
                  </a:lnTo>
                  <a:lnTo>
                    <a:pt x="231079" y="538480"/>
                  </a:lnTo>
                  <a:lnTo>
                    <a:pt x="231134" y="541804"/>
                  </a:lnTo>
                  <a:lnTo>
                    <a:pt x="231194" y="545128"/>
                  </a:lnTo>
                  <a:lnTo>
                    <a:pt x="231256" y="548452"/>
                  </a:lnTo>
                  <a:lnTo>
                    <a:pt x="231325" y="551776"/>
                  </a:lnTo>
                  <a:lnTo>
                    <a:pt x="231398" y="555100"/>
                  </a:lnTo>
                  <a:lnTo>
                    <a:pt x="231475" y="558424"/>
                  </a:lnTo>
                  <a:lnTo>
                    <a:pt x="231559" y="561748"/>
                  </a:lnTo>
                  <a:lnTo>
                    <a:pt x="231646" y="565072"/>
                  </a:lnTo>
                  <a:lnTo>
                    <a:pt x="231740" y="568395"/>
                  </a:lnTo>
                  <a:lnTo>
                    <a:pt x="231840" y="571719"/>
                  </a:lnTo>
                  <a:lnTo>
                    <a:pt x="231945" y="575043"/>
                  </a:lnTo>
                  <a:lnTo>
                    <a:pt x="232059" y="578367"/>
                  </a:lnTo>
                  <a:lnTo>
                    <a:pt x="232177" y="581691"/>
                  </a:lnTo>
                  <a:lnTo>
                    <a:pt x="232304" y="585015"/>
                  </a:lnTo>
                  <a:lnTo>
                    <a:pt x="232439" y="588339"/>
                  </a:lnTo>
                  <a:lnTo>
                    <a:pt x="232578" y="591663"/>
                  </a:lnTo>
                  <a:lnTo>
                    <a:pt x="232730" y="594987"/>
                  </a:lnTo>
                  <a:lnTo>
                    <a:pt x="232888" y="598311"/>
                  </a:lnTo>
                  <a:lnTo>
                    <a:pt x="233054" y="601635"/>
                  </a:lnTo>
                  <a:lnTo>
                    <a:pt x="233232" y="604959"/>
                  </a:lnTo>
                  <a:lnTo>
                    <a:pt x="233415" y="608283"/>
                  </a:lnTo>
                  <a:lnTo>
                    <a:pt x="233613" y="611607"/>
                  </a:lnTo>
                  <a:lnTo>
                    <a:pt x="233818" y="614931"/>
                  </a:lnTo>
                  <a:lnTo>
                    <a:pt x="234033" y="618255"/>
                  </a:lnTo>
                  <a:lnTo>
                    <a:pt x="234263" y="621579"/>
                  </a:lnTo>
                  <a:lnTo>
                    <a:pt x="234500" y="624903"/>
                  </a:lnTo>
                  <a:lnTo>
                    <a:pt x="234752" y="628227"/>
                  </a:lnTo>
                  <a:lnTo>
                    <a:pt x="235015" y="631551"/>
                  </a:lnTo>
                  <a:lnTo>
                    <a:pt x="235287" y="634875"/>
                  </a:lnTo>
                  <a:lnTo>
                    <a:pt x="235579" y="638199"/>
                  </a:lnTo>
                  <a:lnTo>
                    <a:pt x="235880" y="641522"/>
                  </a:lnTo>
                  <a:lnTo>
                    <a:pt x="236195" y="644846"/>
                  </a:lnTo>
                  <a:lnTo>
                    <a:pt x="236527" y="648170"/>
                  </a:lnTo>
                  <a:lnTo>
                    <a:pt x="236867" y="651494"/>
                  </a:lnTo>
                  <a:lnTo>
                    <a:pt x="237230" y="654818"/>
                  </a:lnTo>
                  <a:lnTo>
                    <a:pt x="237604" y="658142"/>
                  </a:lnTo>
                  <a:lnTo>
                    <a:pt x="237993" y="661466"/>
                  </a:lnTo>
                  <a:lnTo>
                    <a:pt x="238402" y="664790"/>
                  </a:lnTo>
                  <a:lnTo>
                    <a:pt x="238822" y="668114"/>
                  </a:lnTo>
                  <a:lnTo>
                    <a:pt x="239263" y="671438"/>
                  </a:lnTo>
                  <a:lnTo>
                    <a:pt x="239721" y="674762"/>
                  </a:lnTo>
                  <a:lnTo>
                    <a:pt x="240191" y="678086"/>
                  </a:lnTo>
                  <a:lnTo>
                    <a:pt x="240687" y="681410"/>
                  </a:lnTo>
                  <a:lnTo>
                    <a:pt x="241194" y="684734"/>
                  </a:lnTo>
                  <a:lnTo>
                    <a:pt x="241723" y="688058"/>
                  </a:lnTo>
                  <a:lnTo>
                    <a:pt x="242271" y="691382"/>
                  </a:lnTo>
                  <a:lnTo>
                    <a:pt x="242830" y="694706"/>
                  </a:lnTo>
                  <a:lnTo>
                    <a:pt x="243420" y="698030"/>
                  </a:lnTo>
                  <a:lnTo>
                    <a:pt x="244022" y="701354"/>
                  </a:lnTo>
                  <a:lnTo>
                    <a:pt x="244643" y="704678"/>
                  </a:lnTo>
                  <a:lnTo>
                    <a:pt x="245288" y="708002"/>
                  </a:lnTo>
                  <a:lnTo>
                    <a:pt x="245944" y="711325"/>
                  </a:lnTo>
                  <a:lnTo>
                    <a:pt x="246629" y="714649"/>
                  </a:lnTo>
                  <a:lnTo>
                    <a:pt x="247330" y="717973"/>
                  </a:lnTo>
                  <a:lnTo>
                    <a:pt x="248047" y="721297"/>
                  </a:lnTo>
                  <a:lnTo>
                    <a:pt x="248792" y="724621"/>
                  </a:lnTo>
                  <a:lnTo>
                    <a:pt x="249548" y="727945"/>
                  </a:lnTo>
                  <a:lnTo>
                    <a:pt x="250329" y="731269"/>
                  </a:lnTo>
                  <a:lnTo>
                    <a:pt x="251129" y="734593"/>
                  </a:lnTo>
                  <a:lnTo>
                    <a:pt x="251943" y="737917"/>
                  </a:lnTo>
                  <a:lnTo>
                    <a:pt x="252786" y="741241"/>
                  </a:lnTo>
                  <a:lnTo>
                    <a:pt x="253640" y="744565"/>
                  </a:lnTo>
                  <a:lnTo>
                    <a:pt x="254515" y="747889"/>
                  </a:lnTo>
                  <a:lnTo>
                    <a:pt x="255411" y="751213"/>
                  </a:lnTo>
                  <a:lnTo>
                    <a:pt x="256319" y="754537"/>
                  </a:lnTo>
                  <a:lnTo>
                    <a:pt x="257253" y="757861"/>
                  </a:lnTo>
                  <a:lnTo>
                    <a:pt x="258200" y="761185"/>
                  </a:lnTo>
                  <a:lnTo>
                    <a:pt x="259162" y="764509"/>
                  </a:lnTo>
                  <a:lnTo>
                    <a:pt x="260147" y="767833"/>
                  </a:lnTo>
                  <a:lnTo>
                    <a:pt x="261140" y="771157"/>
                  </a:lnTo>
                  <a:lnTo>
                    <a:pt x="262156" y="774481"/>
                  </a:lnTo>
                  <a:lnTo>
                    <a:pt x="263184" y="777805"/>
                  </a:lnTo>
                  <a:lnTo>
                    <a:pt x="264224" y="781128"/>
                  </a:lnTo>
                  <a:lnTo>
                    <a:pt x="265284" y="784452"/>
                  </a:lnTo>
                  <a:lnTo>
                    <a:pt x="266352" y="787776"/>
                  </a:lnTo>
                  <a:lnTo>
                    <a:pt x="267435" y="791100"/>
                  </a:lnTo>
                  <a:lnTo>
                    <a:pt x="268530" y="794424"/>
                  </a:lnTo>
                  <a:lnTo>
                    <a:pt x="269633" y="797748"/>
                  </a:lnTo>
                  <a:lnTo>
                    <a:pt x="270752" y="801072"/>
                  </a:lnTo>
                  <a:lnTo>
                    <a:pt x="271878" y="804396"/>
                  </a:lnTo>
                  <a:lnTo>
                    <a:pt x="273012" y="807720"/>
                  </a:lnTo>
                  <a:lnTo>
                    <a:pt x="274157" y="811044"/>
                  </a:lnTo>
                  <a:lnTo>
                    <a:pt x="275306" y="814368"/>
                  </a:lnTo>
                  <a:lnTo>
                    <a:pt x="276465" y="817692"/>
                  </a:lnTo>
                  <a:lnTo>
                    <a:pt x="277629" y="821016"/>
                  </a:lnTo>
                  <a:lnTo>
                    <a:pt x="278797" y="824340"/>
                  </a:lnTo>
                  <a:lnTo>
                    <a:pt x="279971" y="827664"/>
                  </a:lnTo>
                  <a:lnTo>
                    <a:pt x="281147" y="830988"/>
                  </a:lnTo>
                  <a:lnTo>
                    <a:pt x="282326" y="834312"/>
                  </a:lnTo>
                  <a:lnTo>
                    <a:pt x="283507" y="837636"/>
                  </a:lnTo>
                  <a:lnTo>
                    <a:pt x="284689" y="840960"/>
                  </a:lnTo>
                  <a:lnTo>
                    <a:pt x="285872" y="844284"/>
                  </a:lnTo>
                  <a:lnTo>
                    <a:pt x="287054" y="847608"/>
                  </a:lnTo>
                  <a:lnTo>
                    <a:pt x="288235" y="850932"/>
                  </a:lnTo>
                  <a:lnTo>
                    <a:pt x="289414" y="854255"/>
                  </a:lnTo>
                  <a:lnTo>
                    <a:pt x="290592" y="857579"/>
                  </a:lnTo>
                  <a:lnTo>
                    <a:pt x="291765" y="860903"/>
                  </a:lnTo>
                  <a:lnTo>
                    <a:pt x="292936" y="864227"/>
                  </a:lnTo>
                  <a:lnTo>
                    <a:pt x="294102" y="867551"/>
                  </a:lnTo>
                  <a:lnTo>
                    <a:pt x="295262" y="870875"/>
                  </a:lnTo>
                  <a:lnTo>
                    <a:pt x="296419" y="874199"/>
                  </a:lnTo>
                  <a:lnTo>
                    <a:pt x="297568" y="877523"/>
                  </a:lnTo>
                  <a:lnTo>
                    <a:pt x="298712" y="880847"/>
                  </a:lnTo>
                  <a:lnTo>
                    <a:pt x="299852" y="884171"/>
                  </a:lnTo>
                  <a:lnTo>
                    <a:pt x="300981" y="887495"/>
                  </a:lnTo>
                  <a:lnTo>
                    <a:pt x="302106" y="890819"/>
                  </a:lnTo>
                  <a:lnTo>
                    <a:pt x="303222" y="894143"/>
                  </a:lnTo>
                  <a:lnTo>
                    <a:pt x="304332" y="897467"/>
                  </a:lnTo>
                  <a:lnTo>
                    <a:pt x="305436" y="900791"/>
                  </a:lnTo>
                  <a:lnTo>
                    <a:pt x="306529" y="904115"/>
                  </a:lnTo>
                  <a:lnTo>
                    <a:pt x="307618" y="907439"/>
                  </a:lnTo>
                  <a:lnTo>
                    <a:pt x="308699" y="910763"/>
                  </a:lnTo>
                  <a:lnTo>
                    <a:pt x="309772" y="914087"/>
                  </a:lnTo>
                  <a:lnTo>
                    <a:pt x="310841" y="917411"/>
                  </a:lnTo>
                  <a:lnTo>
                    <a:pt x="311901" y="920735"/>
                  </a:lnTo>
                  <a:lnTo>
                    <a:pt x="312957" y="924058"/>
                  </a:lnTo>
                  <a:lnTo>
                    <a:pt x="314007" y="927382"/>
                  </a:lnTo>
                  <a:lnTo>
                    <a:pt x="315052" y="930706"/>
                  </a:lnTo>
                  <a:lnTo>
                    <a:pt x="316093" y="934030"/>
                  </a:lnTo>
                  <a:lnTo>
                    <a:pt x="317130" y="937354"/>
                  </a:lnTo>
                  <a:lnTo>
                    <a:pt x="318164" y="940678"/>
                  </a:lnTo>
                  <a:lnTo>
                    <a:pt x="319196" y="944002"/>
                  </a:lnTo>
                  <a:lnTo>
                    <a:pt x="320226" y="947326"/>
                  </a:lnTo>
                  <a:lnTo>
                    <a:pt x="321256" y="950650"/>
                  </a:lnTo>
                  <a:lnTo>
                    <a:pt x="322285" y="953974"/>
                  </a:lnTo>
                  <a:lnTo>
                    <a:pt x="323317" y="957298"/>
                  </a:lnTo>
                  <a:lnTo>
                    <a:pt x="324350" y="960622"/>
                  </a:lnTo>
                  <a:lnTo>
                    <a:pt x="325387" y="963946"/>
                  </a:lnTo>
                  <a:lnTo>
                    <a:pt x="326428" y="967270"/>
                  </a:lnTo>
                  <a:lnTo>
                    <a:pt x="327474" y="970594"/>
                  </a:lnTo>
                  <a:lnTo>
                    <a:pt x="328528" y="973918"/>
                  </a:lnTo>
                  <a:lnTo>
                    <a:pt x="329587" y="977242"/>
                  </a:lnTo>
                  <a:lnTo>
                    <a:pt x="330658" y="980566"/>
                  </a:lnTo>
                  <a:lnTo>
                    <a:pt x="331738" y="983890"/>
                  </a:lnTo>
                  <a:lnTo>
                    <a:pt x="332826" y="987214"/>
                  </a:lnTo>
                  <a:lnTo>
                    <a:pt x="333932" y="990538"/>
                  </a:lnTo>
                  <a:lnTo>
                    <a:pt x="335046" y="993862"/>
                  </a:lnTo>
                  <a:lnTo>
                    <a:pt x="336178" y="997185"/>
                  </a:lnTo>
                  <a:lnTo>
                    <a:pt x="337326" y="1000509"/>
                  </a:lnTo>
                  <a:lnTo>
                    <a:pt x="338484" y="1003833"/>
                  </a:lnTo>
                  <a:lnTo>
                    <a:pt x="339672" y="1007157"/>
                  </a:lnTo>
                  <a:lnTo>
                    <a:pt x="340871" y="1010481"/>
                  </a:lnTo>
                  <a:lnTo>
                    <a:pt x="342091" y="1013805"/>
                  </a:lnTo>
                  <a:lnTo>
                    <a:pt x="343336" y="1017129"/>
                  </a:lnTo>
                  <a:lnTo>
                    <a:pt x="344594" y="1020453"/>
                  </a:lnTo>
                  <a:lnTo>
                    <a:pt x="345887" y="1023777"/>
                  </a:lnTo>
                  <a:lnTo>
                    <a:pt x="347197" y="1027101"/>
                  </a:lnTo>
                  <a:lnTo>
                    <a:pt x="348529" y="1030425"/>
                  </a:lnTo>
                  <a:lnTo>
                    <a:pt x="349895" y="1033749"/>
                  </a:lnTo>
                  <a:lnTo>
                    <a:pt x="351277" y="1037073"/>
                  </a:lnTo>
                  <a:lnTo>
                    <a:pt x="352694" y="1040397"/>
                  </a:lnTo>
                  <a:lnTo>
                    <a:pt x="354136" y="1043721"/>
                  </a:lnTo>
                  <a:lnTo>
                    <a:pt x="355597" y="1047045"/>
                  </a:lnTo>
                  <a:lnTo>
                    <a:pt x="357101" y="1050369"/>
                  </a:lnTo>
                  <a:lnTo>
                    <a:pt x="358621" y="1053693"/>
                  </a:lnTo>
                  <a:lnTo>
                    <a:pt x="360174" y="1057017"/>
                  </a:lnTo>
                  <a:lnTo>
                    <a:pt x="361758" y="1060341"/>
                  </a:lnTo>
                  <a:lnTo>
                    <a:pt x="363358" y="1063665"/>
                  </a:lnTo>
                  <a:lnTo>
                    <a:pt x="365003" y="1066988"/>
                  </a:lnTo>
                  <a:lnTo>
                    <a:pt x="366667" y="1070312"/>
                  </a:lnTo>
                  <a:lnTo>
                    <a:pt x="368357" y="1073636"/>
                  </a:lnTo>
                  <a:lnTo>
                    <a:pt x="370082" y="1076960"/>
                  </a:lnTo>
                  <a:lnTo>
                    <a:pt x="371822" y="1080284"/>
                  </a:lnTo>
                  <a:lnTo>
                    <a:pt x="373599" y="1083608"/>
                  </a:lnTo>
                  <a:lnTo>
                    <a:pt x="375397" y="1086932"/>
                  </a:lnTo>
                  <a:lnTo>
                    <a:pt x="377215" y="1090256"/>
                  </a:lnTo>
                  <a:lnTo>
                    <a:pt x="379066" y="1093580"/>
                  </a:lnTo>
                  <a:lnTo>
                    <a:pt x="380931" y="1096904"/>
                  </a:lnTo>
                  <a:lnTo>
                    <a:pt x="382822" y="1100228"/>
                  </a:lnTo>
                  <a:lnTo>
                    <a:pt x="384733" y="1103552"/>
                  </a:lnTo>
                  <a:lnTo>
                    <a:pt x="386656" y="1106876"/>
                  </a:lnTo>
                  <a:lnTo>
                    <a:pt x="388606" y="1110200"/>
                  </a:lnTo>
                  <a:lnTo>
                    <a:pt x="390566" y="1113524"/>
                  </a:lnTo>
                  <a:lnTo>
                    <a:pt x="392541" y="1116848"/>
                  </a:lnTo>
                  <a:lnTo>
                    <a:pt x="394530" y="1120172"/>
                  </a:lnTo>
                  <a:lnTo>
                    <a:pt x="396526" y="1123496"/>
                  </a:lnTo>
                  <a:lnTo>
                    <a:pt x="398535" y="1126820"/>
                  </a:lnTo>
                  <a:lnTo>
                    <a:pt x="400548" y="1130144"/>
                  </a:lnTo>
                  <a:lnTo>
                    <a:pt x="402566" y="1133468"/>
                  </a:lnTo>
                  <a:lnTo>
                    <a:pt x="404587" y="1136791"/>
                  </a:lnTo>
                  <a:lnTo>
                    <a:pt x="406609" y="1140115"/>
                  </a:lnTo>
                  <a:lnTo>
                    <a:pt x="408628" y="1143439"/>
                  </a:lnTo>
                  <a:lnTo>
                    <a:pt x="410643" y="1146763"/>
                  </a:lnTo>
                  <a:lnTo>
                    <a:pt x="412654" y="1150087"/>
                  </a:lnTo>
                  <a:lnTo>
                    <a:pt x="414652" y="1153411"/>
                  </a:lnTo>
                  <a:lnTo>
                    <a:pt x="416643" y="1156735"/>
                  </a:lnTo>
                  <a:lnTo>
                    <a:pt x="418619" y="1160059"/>
                  </a:lnTo>
                  <a:lnTo>
                    <a:pt x="420576" y="1163383"/>
                  </a:lnTo>
                  <a:lnTo>
                    <a:pt x="422523" y="1166707"/>
                  </a:lnTo>
                  <a:lnTo>
                    <a:pt x="424437" y="1170031"/>
                  </a:lnTo>
                  <a:lnTo>
                    <a:pt x="426334" y="1173355"/>
                  </a:lnTo>
                  <a:lnTo>
                    <a:pt x="428207" y="1176679"/>
                  </a:lnTo>
                  <a:lnTo>
                    <a:pt x="430043" y="1180003"/>
                  </a:lnTo>
                  <a:lnTo>
                    <a:pt x="431861" y="1183327"/>
                  </a:lnTo>
                  <a:lnTo>
                    <a:pt x="433631" y="1186651"/>
                  </a:lnTo>
                  <a:lnTo>
                    <a:pt x="435370" y="1189975"/>
                  </a:lnTo>
                  <a:lnTo>
                    <a:pt x="437079" y="1193299"/>
                  </a:lnTo>
                  <a:lnTo>
                    <a:pt x="438729" y="1196623"/>
                  </a:lnTo>
                  <a:lnTo>
                    <a:pt x="440352" y="1199947"/>
                  </a:lnTo>
                  <a:lnTo>
                    <a:pt x="441918" y="1203271"/>
                  </a:lnTo>
                  <a:lnTo>
                    <a:pt x="443436" y="1206595"/>
                  </a:lnTo>
                  <a:lnTo>
                    <a:pt x="444921" y="1209918"/>
                  </a:lnTo>
                  <a:lnTo>
                    <a:pt x="446323" y="1213242"/>
                  </a:lnTo>
                  <a:lnTo>
                    <a:pt x="447690" y="1216566"/>
                  </a:lnTo>
                  <a:lnTo>
                    <a:pt x="448996" y="1219890"/>
                  </a:lnTo>
                  <a:lnTo>
                    <a:pt x="450232" y="1223214"/>
                  </a:lnTo>
                  <a:lnTo>
                    <a:pt x="451432" y="1226538"/>
                  </a:lnTo>
                  <a:lnTo>
                    <a:pt x="452536" y="1229862"/>
                  </a:lnTo>
                  <a:lnTo>
                    <a:pt x="453592" y="1233186"/>
                  </a:lnTo>
                  <a:lnTo>
                    <a:pt x="454587" y="1236510"/>
                  </a:lnTo>
                  <a:lnTo>
                    <a:pt x="455491" y="1239834"/>
                  </a:lnTo>
                  <a:lnTo>
                    <a:pt x="456352" y="1243158"/>
                  </a:lnTo>
                  <a:lnTo>
                    <a:pt x="457116" y="1246482"/>
                  </a:lnTo>
                  <a:lnTo>
                    <a:pt x="457814" y="1249806"/>
                  </a:lnTo>
                  <a:lnTo>
                    <a:pt x="458457" y="1253130"/>
                  </a:lnTo>
                  <a:lnTo>
                    <a:pt x="458986" y="1256454"/>
                  </a:lnTo>
                  <a:lnTo>
                    <a:pt x="459468" y="1259778"/>
                  </a:lnTo>
                  <a:lnTo>
                    <a:pt x="459859" y="1263102"/>
                  </a:lnTo>
                  <a:lnTo>
                    <a:pt x="460165" y="1266426"/>
                  </a:lnTo>
                  <a:lnTo>
                    <a:pt x="460422" y="1269750"/>
                  </a:lnTo>
                  <a:lnTo>
                    <a:pt x="460550" y="1273074"/>
                  </a:lnTo>
                  <a:lnTo>
                    <a:pt x="460626" y="1276398"/>
                  </a:lnTo>
                  <a:lnTo>
                    <a:pt x="460620" y="1279721"/>
                  </a:lnTo>
                  <a:lnTo>
                    <a:pt x="460512" y="1283045"/>
                  </a:lnTo>
                  <a:lnTo>
                    <a:pt x="460355" y="1286369"/>
                  </a:lnTo>
                  <a:lnTo>
                    <a:pt x="460078" y="1289693"/>
                  </a:lnTo>
                  <a:lnTo>
                    <a:pt x="459735" y="1293017"/>
                  </a:lnTo>
                  <a:lnTo>
                    <a:pt x="459322" y="1296341"/>
                  </a:lnTo>
                  <a:lnTo>
                    <a:pt x="458794" y="1299665"/>
                  </a:lnTo>
                  <a:lnTo>
                    <a:pt x="458217" y="1302989"/>
                  </a:lnTo>
                  <a:lnTo>
                    <a:pt x="457535" y="1306313"/>
                  </a:lnTo>
                  <a:lnTo>
                    <a:pt x="456775" y="1309637"/>
                  </a:lnTo>
                  <a:lnTo>
                    <a:pt x="455961" y="1312961"/>
                  </a:lnTo>
                  <a:lnTo>
                    <a:pt x="455021" y="1316285"/>
                  </a:lnTo>
                  <a:lnTo>
                    <a:pt x="454035" y="1319609"/>
                  </a:lnTo>
                  <a:lnTo>
                    <a:pt x="452962" y="1322933"/>
                  </a:lnTo>
                  <a:lnTo>
                    <a:pt x="451803" y="1326257"/>
                  </a:lnTo>
                  <a:lnTo>
                    <a:pt x="450597" y="1329581"/>
                  </a:lnTo>
                  <a:lnTo>
                    <a:pt x="449278" y="1332905"/>
                  </a:lnTo>
                  <a:lnTo>
                    <a:pt x="447909" y="1336229"/>
                  </a:lnTo>
                  <a:lnTo>
                    <a:pt x="446472" y="1339553"/>
                  </a:lnTo>
                  <a:lnTo>
                    <a:pt x="444946" y="1342877"/>
                  </a:lnTo>
                  <a:lnTo>
                    <a:pt x="443378" y="1346201"/>
                  </a:lnTo>
                  <a:lnTo>
                    <a:pt x="441721" y="1349524"/>
                  </a:lnTo>
                  <a:lnTo>
                    <a:pt x="440009" y="1352848"/>
                  </a:lnTo>
                  <a:lnTo>
                    <a:pt x="438249" y="1356172"/>
                  </a:lnTo>
                  <a:lnTo>
                    <a:pt x="436402" y="1359496"/>
                  </a:lnTo>
                  <a:lnTo>
                    <a:pt x="434521" y="1362820"/>
                  </a:lnTo>
                  <a:lnTo>
                    <a:pt x="432574" y="1366144"/>
                  </a:lnTo>
                  <a:lnTo>
                    <a:pt x="430573" y="1369468"/>
                  </a:lnTo>
                  <a:lnTo>
                    <a:pt x="428541" y="1372792"/>
                  </a:lnTo>
                  <a:lnTo>
                    <a:pt x="426432" y="1376116"/>
                  </a:lnTo>
                  <a:lnTo>
                    <a:pt x="424298" y="1379440"/>
                  </a:lnTo>
                  <a:lnTo>
                    <a:pt x="422119" y="1382764"/>
                  </a:lnTo>
                  <a:lnTo>
                    <a:pt x="419893" y="1386088"/>
                  </a:lnTo>
                  <a:lnTo>
                    <a:pt x="417646" y="1389412"/>
                  </a:lnTo>
                  <a:lnTo>
                    <a:pt x="415349" y="1392736"/>
                  </a:lnTo>
                  <a:lnTo>
                    <a:pt x="413029" y="1396060"/>
                  </a:lnTo>
                  <a:lnTo>
                    <a:pt x="410685" y="1399384"/>
                  </a:lnTo>
                  <a:lnTo>
                    <a:pt x="408308" y="1402708"/>
                  </a:lnTo>
                  <a:lnTo>
                    <a:pt x="405917" y="1406032"/>
                  </a:lnTo>
                  <a:lnTo>
                    <a:pt x="403502" y="1409356"/>
                  </a:lnTo>
                  <a:lnTo>
                    <a:pt x="401073" y="1412680"/>
                  </a:lnTo>
                  <a:lnTo>
                    <a:pt x="398635" y="1416004"/>
                  </a:lnTo>
                  <a:lnTo>
                    <a:pt x="396182" y="1419328"/>
                  </a:lnTo>
                  <a:lnTo>
                    <a:pt x="393726" y="1422651"/>
                  </a:lnTo>
                  <a:lnTo>
                    <a:pt x="391265" y="1425975"/>
                  </a:lnTo>
                  <a:lnTo>
                    <a:pt x="388805" y="1429299"/>
                  </a:lnTo>
                  <a:lnTo>
                    <a:pt x="386345" y="1432623"/>
                  </a:lnTo>
                  <a:lnTo>
                    <a:pt x="383894" y="1435947"/>
                  </a:lnTo>
                  <a:lnTo>
                    <a:pt x="381450" y="1439271"/>
                  </a:lnTo>
                  <a:lnTo>
                    <a:pt x="379015" y="1442595"/>
                  </a:lnTo>
                  <a:lnTo>
                    <a:pt x="376600" y="1445919"/>
                  </a:lnTo>
                  <a:lnTo>
                    <a:pt x="374194" y="1449243"/>
                  </a:lnTo>
                  <a:lnTo>
                    <a:pt x="371815" y="1452567"/>
                  </a:lnTo>
                  <a:lnTo>
                    <a:pt x="369456" y="1455891"/>
                  </a:lnTo>
                  <a:lnTo>
                    <a:pt x="367116" y="1459215"/>
                  </a:lnTo>
                  <a:lnTo>
                    <a:pt x="364816" y="1462539"/>
                  </a:lnTo>
                  <a:lnTo>
                    <a:pt x="362534" y="1465863"/>
                  </a:lnTo>
                  <a:lnTo>
                    <a:pt x="360290" y="1469187"/>
                  </a:lnTo>
                  <a:lnTo>
                    <a:pt x="358083" y="1472511"/>
                  </a:lnTo>
                  <a:lnTo>
                    <a:pt x="355897" y="1475835"/>
                  </a:lnTo>
                  <a:lnTo>
                    <a:pt x="353773" y="1479159"/>
                  </a:lnTo>
                  <a:lnTo>
                    <a:pt x="351675" y="1482483"/>
                  </a:lnTo>
                  <a:lnTo>
                    <a:pt x="349620" y="1485807"/>
                  </a:lnTo>
                  <a:lnTo>
                    <a:pt x="347618" y="1489131"/>
                  </a:lnTo>
                  <a:lnTo>
                    <a:pt x="345644" y="1492454"/>
                  </a:lnTo>
                  <a:lnTo>
                    <a:pt x="343739" y="1495778"/>
                  </a:lnTo>
                  <a:lnTo>
                    <a:pt x="341871" y="1499102"/>
                  </a:lnTo>
                  <a:lnTo>
                    <a:pt x="340046" y="1502426"/>
                  </a:lnTo>
                  <a:lnTo>
                    <a:pt x="338291" y="1505750"/>
                  </a:lnTo>
                  <a:lnTo>
                    <a:pt x="336567" y="1509074"/>
                  </a:lnTo>
                  <a:lnTo>
                    <a:pt x="334911" y="1512398"/>
                  </a:lnTo>
                  <a:lnTo>
                    <a:pt x="333305" y="1515722"/>
                  </a:lnTo>
                  <a:lnTo>
                    <a:pt x="331737" y="1519046"/>
                  </a:lnTo>
                  <a:lnTo>
                    <a:pt x="330253" y="1522370"/>
                  </a:lnTo>
                  <a:lnTo>
                    <a:pt x="328802" y="1525694"/>
                  </a:lnTo>
                  <a:lnTo>
                    <a:pt x="327413" y="1529018"/>
                  </a:lnTo>
                  <a:lnTo>
                    <a:pt x="326084" y="1532342"/>
                  </a:lnTo>
                  <a:lnTo>
                    <a:pt x="324789" y="1535666"/>
                  </a:lnTo>
                  <a:lnTo>
                    <a:pt x="323579" y="1538990"/>
                  </a:lnTo>
                  <a:lnTo>
                    <a:pt x="322406" y="1542314"/>
                  </a:lnTo>
                  <a:lnTo>
                    <a:pt x="321284" y="1545638"/>
                  </a:lnTo>
                  <a:lnTo>
                    <a:pt x="320231" y="1548962"/>
                  </a:lnTo>
                  <a:lnTo>
                    <a:pt x="319209" y="1552286"/>
                  </a:lnTo>
                  <a:lnTo>
                    <a:pt x="318260" y="1555610"/>
                  </a:lnTo>
                  <a:lnTo>
                    <a:pt x="317353" y="1558934"/>
                  </a:lnTo>
                  <a:lnTo>
                    <a:pt x="316486" y="1562257"/>
                  </a:lnTo>
                  <a:lnTo>
                    <a:pt x="315689" y="1565581"/>
                  </a:lnTo>
                  <a:lnTo>
                    <a:pt x="314921" y="1568905"/>
                  </a:lnTo>
                  <a:lnTo>
                    <a:pt x="314210" y="1572229"/>
                  </a:lnTo>
                  <a:lnTo>
                    <a:pt x="313543" y="1575553"/>
                  </a:lnTo>
                  <a:lnTo>
                    <a:pt x="312904" y="1578877"/>
                  </a:lnTo>
                  <a:lnTo>
                    <a:pt x="312332" y="1582201"/>
                  </a:lnTo>
                  <a:lnTo>
                    <a:pt x="311783" y="1585525"/>
                  </a:lnTo>
                  <a:lnTo>
                    <a:pt x="311275" y="1588849"/>
                  </a:lnTo>
                  <a:lnTo>
                    <a:pt x="310809" y="1592173"/>
                  </a:lnTo>
                  <a:lnTo>
                    <a:pt x="310365" y="1595497"/>
                  </a:lnTo>
                  <a:lnTo>
                    <a:pt x="309969" y="1598821"/>
                  </a:lnTo>
                  <a:lnTo>
                    <a:pt x="309595" y="1602145"/>
                  </a:lnTo>
                  <a:lnTo>
                    <a:pt x="309247" y="1605469"/>
                  </a:lnTo>
                  <a:lnTo>
                    <a:pt x="308935" y="1608793"/>
                  </a:lnTo>
                  <a:lnTo>
                    <a:pt x="308637" y="1612117"/>
                  </a:lnTo>
                  <a:lnTo>
                    <a:pt x="308368" y="1615441"/>
                  </a:lnTo>
                  <a:lnTo>
                    <a:pt x="308118" y="1618765"/>
                  </a:lnTo>
                  <a:lnTo>
                    <a:pt x="307881" y="1622089"/>
                  </a:lnTo>
                  <a:lnTo>
                    <a:pt x="307668" y="1625413"/>
                  </a:lnTo>
                  <a:lnTo>
                    <a:pt x="307463" y="1628737"/>
                  </a:lnTo>
                  <a:lnTo>
                    <a:pt x="307272" y="1632061"/>
                  </a:lnTo>
                  <a:lnTo>
                    <a:pt x="307090" y="1635384"/>
                  </a:lnTo>
                  <a:lnTo>
                    <a:pt x="306913" y="1638708"/>
                  </a:lnTo>
                  <a:lnTo>
                    <a:pt x="306745" y="1642032"/>
                  </a:lnTo>
                  <a:lnTo>
                    <a:pt x="306579" y="1645356"/>
                  </a:lnTo>
                  <a:lnTo>
                    <a:pt x="306414" y="1648680"/>
                  </a:lnTo>
                  <a:lnTo>
                    <a:pt x="306248" y="1652004"/>
                  </a:lnTo>
                  <a:lnTo>
                    <a:pt x="306080" y="1655328"/>
                  </a:lnTo>
                  <a:lnTo>
                    <a:pt x="305907" y="1658652"/>
                  </a:lnTo>
                  <a:lnTo>
                    <a:pt x="305728" y="1661976"/>
                  </a:lnTo>
                  <a:lnTo>
                    <a:pt x="305543" y="1665300"/>
                  </a:lnTo>
                  <a:lnTo>
                    <a:pt x="305344" y="1668624"/>
                  </a:lnTo>
                  <a:lnTo>
                    <a:pt x="305138" y="1671948"/>
                  </a:lnTo>
                  <a:lnTo>
                    <a:pt x="304916" y="1675272"/>
                  </a:lnTo>
                  <a:lnTo>
                    <a:pt x="304680" y="1678596"/>
                  </a:lnTo>
                  <a:lnTo>
                    <a:pt x="304435" y="1681920"/>
                  </a:lnTo>
                  <a:lnTo>
                    <a:pt x="304163" y="1685244"/>
                  </a:lnTo>
                  <a:lnTo>
                    <a:pt x="303879" y="1688568"/>
                  </a:lnTo>
                  <a:lnTo>
                    <a:pt x="303576" y="1691892"/>
                  </a:lnTo>
                  <a:lnTo>
                    <a:pt x="303248" y="1695216"/>
                  </a:lnTo>
                  <a:lnTo>
                    <a:pt x="302909" y="169854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808558" y="2009596"/>
              <a:ext cx="447011" cy="0"/>
            </a:xfrm>
            <a:custGeom>
              <a:avLst/>
              <a:pathLst>
                <a:path w="447011" h="0">
                  <a:moveTo>
                    <a:pt x="0" y="0"/>
                  </a:moveTo>
                  <a:lnTo>
                    <a:pt x="44701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014013" y="21329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14013" y="7576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14013" y="2456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14013" y="19896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14013" y="16987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14013" y="19391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14013" y="20946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02206" y="2583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502206" y="25530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502206" y="2595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02206" y="25793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02206" y="25955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2206" y="2591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0" name="rc140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2" name="rc142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430910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3799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24980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543303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0522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1626476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93356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44536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738868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247823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2822041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129126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64093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2934434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44338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4017607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32469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3649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412999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638954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5213172" y="2727259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52025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0320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532556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5834519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30910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317480" y="2581376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15880" y="1975475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15880" y="136957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7636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396116" y="2617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96116" y="2011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96116" y="1405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6116" y="79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 rot="-5400000">
              <a:off x="-1117129" y="1440899"/>
              <a:ext cx="242602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(Average eggs per clutch per female)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91161" y="1678484"/>
              <a:ext cx="453702" cy="937087"/>
            </a:xfrm>
            <a:custGeom>
              <a:avLst/>
              <a:pathLst>
                <a:path w="453702" h="937087">
                  <a:moveTo>
                    <a:pt x="1" y="937087"/>
                  </a:moveTo>
                  <a:lnTo>
                    <a:pt x="0" y="935253"/>
                  </a:lnTo>
                  <a:lnTo>
                    <a:pt x="56" y="933419"/>
                  </a:lnTo>
                  <a:lnTo>
                    <a:pt x="112" y="931585"/>
                  </a:lnTo>
                  <a:lnTo>
                    <a:pt x="214" y="929751"/>
                  </a:lnTo>
                  <a:lnTo>
                    <a:pt x="336" y="927918"/>
                  </a:lnTo>
                  <a:lnTo>
                    <a:pt x="474" y="926084"/>
                  </a:lnTo>
                  <a:lnTo>
                    <a:pt x="661" y="924250"/>
                  </a:lnTo>
                  <a:lnTo>
                    <a:pt x="848" y="922416"/>
                  </a:lnTo>
                  <a:lnTo>
                    <a:pt x="1088" y="920582"/>
                  </a:lnTo>
                  <a:lnTo>
                    <a:pt x="1340" y="918748"/>
                  </a:lnTo>
                  <a:lnTo>
                    <a:pt x="1616" y="916915"/>
                  </a:lnTo>
                  <a:lnTo>
                    <a:pt x="1933" y="915081"/>
                  </a:lnTo>
                  <a:lnTo>
                    <a:pt x="2249" y="913247"/>
                  </a:lnTo>
                  <a:lnTo>
                    <a:pt x="2625" y="911413"/>
                  </a:lnTo>
                  <a:lnTo>
                    <a:pt x="3005" y="909579"/>
                  </a:lnTo>
                  <a:lnTo>
                    <a:pt x="3417" y="907745"/>
                  </a:lnTo>
                  <a:lnTo>
                    <a:pt x="3860" y="905912"/>
                  </a:lnTo>
                  <a:lnTo>
                    <a:pt x="4307" y="904078"/>
                  </a:lnTo>
                  <a:lnTo>
                    <a:pt x="4811" y="902244"/>
                  </a:lnTo>
                  <a:lnTo>
                    <a:pt x="5316" y="900410"/>
                  </a:lnTo>
                  <a:lnTo>
                    <a:pt x="5859" y="898576"/>
                  </a:lnTo>
                  <a:lnTo>
                    <a:pt x="6425" y="896743"/>
                  </a:lnTo>
                  <a:lnTo>
                    <a:pt x="7002" y="894909"/>
                  </a:lnTo>
                  <a:lnTo>
                    <a:pt x="7627" y="893075"/>
                  </a:lnTo>
                  <a:lnTo>
                    <a:pt x="8253" y="891241"/>
                  </a:lnTo>
                  <a:lnTo>
                    <a:pt x="8922" y="889407"/>
                  </a:lnTo>
                  <a:lnTo>
                    <a:pt x="9606" y="887573"/>
                  </a:lnTo>
                  <a:lnTo>
                    <a:pt x="10308" y="885740"/>
                  </a:lnTo>
                  <a:lnTo>
                    <a:pt x="11049" y="883906"/>
                  </a:lnTo>
                  <a:lnTo>
                    <a:pt x="11789" y="882072"/>
                  </a:lnTo>
                  <a:lnTo>
                    <a:pt x="12579" y="880238"/>
                  </a:lnTo>
                  <a:lnTo>
                    <a:pt x="13375" y="878404"/>
                  </a:lnTo>
                  <a:lnTo>
                    <a:pt x="14196" y="876570"/>
                  </a:lnTo>
                  <a:lnTo>
                    <a:pt x="15046" y="874737"/>
                  </a:lnTo>
                  <a:lnTo>
                    <a:pt x="15897" y="872903"/>
                  </a:lnTo>
                  <a:lnTo>
                    <a:pt x="16799" y="871069"/>
                  </a:lnTo>
                  <a:lnTo>
                    <a:pt x="17701" y="869235"/>
                  </a:lnTo>
                  <a:lnTo>
                    <a:pt x="18632" y="867401"/>
                  </a:lnTo>
                  <a:lnTo>
                    <a:pt x="19585" y="865567"/>
                  </a:lnTo>
                  <a:lnTo>
                    <a:pt x="20544" y="863734"/>
                  </a:lnTo>
                  <a:lnTo>
                    <a:pt x="21545" y="861900"/>
                  </a:lnTo>
                  <a:lnTo>
                    <a:pt x="22546" y="860066"/>
                  </a:lnTo>
                  <a:lnTo>
                    <a:pt x="23580" y="858232"/>
                  </a:lnTo>
                  <a:lnTo>
                    <a:pt x="24628" y="856398"/>
                  </a:lnTo>
                  <a:lnTo>
                    <a:pt x="25687" y="854564"/>
                  </a:lnTo>
                  <a:lnTo>
                    <a:pt x="26779" y="852731"/>
                  </a:lnTo>
                  <a:lnTo>
                    <a:pt x="27871" y="850897"/>
                  </a:lnTo>
                  <a:lnTo>
                    <a:pt x="28998" y="849063"/>
                  </a:lnTo>
                  <a:lnTo>
                    <a:pt x="30132" y="847229"/>
                  </a:lnTo>
                  <a:lnTo>
                    <a:pt x="31282" y="845395"/>
                  </a:lnTo>
                  <a:lnTo>
                    <a:pt x="32456" y="843561"/>
                  </a:lnTo>
                  <a:lnTo>
                    <a:pt x="33631" y="841728"/>
                  </a:lnTo>
                  <a:lnTo>
                    <a:pt x="34841" y="839894"/>
                  </a:lnTo>
                  <a:lnTo>
                    <a:pt x="36054" y="838060"/>
                  </a:lnTo>
                  <a:lnTo>
                    <a:pt x="37285" y="836226"/>
                  </a:lnTo>
                  <a:lnTo>
                    <a:pt x="38533" y="834392"/>
                  </a:lnTo>
                  <a:lnTo>
                    <a:pt x="39783" y="832558"/>
                  </a:lnTo>
                  <a:lnTo>
                    <a:pt x="41065" y="830725"/>
                  </a:lnTo>
                  <a:lnTo>
                    <a:pt x="42346" y="828891"/>
                  </a:lnTo>
                  <a:lnTo>
                    <a:pt x="43647" y="827057"/>
                  </a:lnTo>
                  <a:lnTo>
                    <a:pt x="44959" y="825223"/>
                  </a:lnTo>
                  <a:lnTo>
                    <a:pt x="46278" y="823389"/>
                  </a:lnTo>
                  <a:lnTo>
                    <a:pt x="47618" y="821555"/>
                  </a:lnTo>
                  <a:lnTo>
                    <a:pt x="48959" y="819722"/>
                  </a:lnTo>
                  <a:lnTo>
                    <a:pt x="50320" y="817888"/>
                  </a:lnTo>
                  <a:lnTo>
                    <a:pt x="51687" y="816054"/>
                  </a:lnTo>
                  <a:lnTo>
                    <a:pt x="53062" y="814220"/>
                  </a:lnTo>
                  <a:lnTo>
                    <a:pt x="54453" y="812386"/>
                  </a:lnTo>
                  <a:lnTo>
                    <a:pt x="55844" y="810552"/>
                  </a:lnTo>
                  <a:lnTo>
                    <a:pt x="57254" y="808719"/>
                  </a:lnTo>
                  <a:lnTo>
                    <a:pt x="58667" y="806885"/>
                  </a:lnTo>
                  <a:lnTo>
                    <a:pt x="60088" y="805051"/>
                  </a:lnTo>
                  <a:lnTo>
                    <a:pt x="61519" y="803217"/>
                  </a:lnTo>
                  <a:lnTo>
                    <a:pt x="62951" y="801383"/>
                  </a:lnTo>
                  <a:lnTo>
                    <a:pt x="64398" y="799549"/>
                  </a:lnTo>
                  <a:lnTo>
                    <a:pt x="65846" y="797716"/>
                  </a:lnTo>
                  <a:lnTo>
                    <a:pt x="67303" y="795882"/>
                  </a:lnTo>
                  <a:lnTo>
                    <a:pt x="68765" y="794048"/>
                  </a:lnTo>
                  <a:lnTo>
                    <a:pt x="70229" y="792214"/>
                  </a:lnTo>
                  <a:lnTo>
                    <a:pt x="71703" y="790380"/>
                  </a:lnTo>
                  <a:lnTo>
                    <a:pt x="73177" y="788547"/>
                  </a:lnTo>
                  <a:lnTo>
                    <a:pt x="74657" y="786713"/>
                  </a:lnTo>
                  <a:lnTo>
                    <a:pt x="76141" y="784879"/>
                  </a:lnTo>
                  <a:lnTo>
                    <a:pt x="77627" y="783045"/>
                  </a:lnTo>
                  <a:lnTo>
                    <a:pt x="79117" y="781211"/>
                  </a:lnTo>
                  <a:lnTo>
                    <a:pt x="80608" y="779377"/>
                  </a:lnTo>
                  <a:lnTo>
                    <a:pt x="82103" y="777544"/>
                  </a:lnTo>
                  <a:lnTo>
                    <a:pt x="83599" y="775710"/>
                  </a:lnTo>
                  <a:lnTo>
                    <a:pt x="85096" y="773876"/>
                  </a:lnTo>
                  <a:lnTo>
                    <a:pt x="86595" y="772042"/>
                  </a:lnTo>
                  <a:lnTo>
                    <a:pt x="88093" y="770208"/>
                  </a:lnTo>
                  <a:lnTo>
                    <a:pt x="89593" y="768374"/>
                  </a:lnTo>
                  <a:lnTo>
                    <a:pt x="91092" y="766541"/>
                  </a:lnTo>
                  <a:lnTo>
                    <a:pt x="92590" y="764707"/>
                  </a:lnTo>
                  <a:lnTo>
                    <a:pt x="94088" y="762873"/>
                  </a:lnTo>
                  <a:lnTo>
                    <a:pt x="95586" y="761039"/>
                  </a:lnTo>
                  <a:lnTo>
                    <a:pt x="97080" y="759205"/>
                  </a:lnTo>
                  <a:lnTo>
                    <a:pt x="98574" y="757371"/>
                  </a:lnTo>
                  <a:lnTo>
                    <a:pt x="100065" y="755538"/>
                  </a:lnTo>
                  <a:lnTo>
                    <a:pt x="101554" y="753704"/>
                  </a:lnTo>
                  <a:lnTo>
                    <a:pt x="103041" y="751870"/>
                  </a:lnTo>
                  <a:lnTo>
                    <a:pt x="104522" y="750036"/>
                  </a:lnTo>
                  <a:lnTo>
                    <a:pt x="106004" y="748202"/>
                  </a:lnTo>
                  <a:lnTo>
                    <a:pt x="107478" y="746368"/>
                  </a:lnTo>
                  <a:lnTo>
                    <a:pt x="108950" y="744535"/>
                  </a:lnTo>
                  <a:lnTo>
                    <a:pt x="110418" y="742701"/>
                  </a:lnTo>
                  <a:lnTo>
                    <a:pt x="111880" y="740867"/>
                  </a:lnTo>
                  <a:lnTo>
                    <a:pt x="113341" y="739033"/>
                  </a:lnTo>
                  <a:lnTo>
                    <a:pt x="114790" y="737199"/>
                  </a:lnTo>
                  <a:lnTo>
                    <a:pt x="116239" y="735365"/>
                  </a:lnTo>
                  <a:lnTo>
                    <a:pt x="117681" y="733532"/>
                  </a:lnTo>
                  <a:lnTo>
                    <a:pt x="119115" y="731698"/>
                  </a:lnTo>
                  <a:lnTo>
                    <a:pt x="120548" y="729864"/>
                  </a:lnTo>
                  <a:lnTo>
                    <a:pt x="121966" y="728030"/>
                  </a:lnTo>
                  <a:lnTo>
                    <a:pt x="123385" y="726196"/>
                  </a:lnTo>
                  <a:lnTo>
                    <a:pt x="124793" y="724362"/>
                  </a:lnTo>
                  <a:lnTo>
                    <a:pt x="126194" y="722529"/>
                  </a:lnTo>
                  <a:lnTo>
                    <a:pt x="127592" y="720695"/>
                  </a:lnTo>
                  <a:lnTo>
                    <a:pt x="128974" y="718861"/>
                  </a:lnTo>
                  <a:lnTo>
                    <a:pt x="130356" y="717027"/>
                  </a:lnTo>
                  <a:lnTo>
                    <a:pt x="131724" y="715193"/>
                  </a:lnTo>
                  <a:lnTo>
                    <a:pt x="133086" y="713359"/>
                  </a:lnTo>
                  <a:lnTo>
                    <a:pt x="134442" y="711526"/>
                  </a:lnTo>
                  <a:lnTo>
                    <a:pt x="135784" y="709692"/>
                  </a:lnTo>
                  <a:lnTo>
                    <a:pt x="137125" y="707858"/>
                  </a:lnTo>
                  <a:lnTo>
                    <a:pt x="138447" y="706024"/>
                  </a:lnTo>
                  <a:lnTo>
                    <a:pt x="139766" y="704190"/>
                  </a:lnTo>
                  <a:lnTo>
                    <a:pt x="141075" y="702356"/>
                  </a:lnTo>
                  <a:lnTo>
                    <a:pt x="142370" y="700523"/>
                  </a:lnTo>
                  <a:lnTo>
                    <a:pt x="143666" y="698689"/>
                  </a:lnTo>
                  <a:lnTo>
                    <a:pt x="144938" y="696855"/>
                  </a:lnTo>
                  <a:lnTo>
                    <a:pt x="146209" y="695021"/>
                  </a:lnTo>
                  <a:lnTo>
                    <a:pt x="147467" y="693187"/>
                  </a:lnTo>
                  <a:lnTo>
                    <a:pt x="148713" y="691354"/>
                  </a:lnTo>
                  <a:lnTo>
                    <a:pt x="149956" y="689520"/>
                  </a:lnTo>
                  <a:lnTo>
                    <a:pt x="151177" y="687686"/>
                  </a:lnTo>
                  <a:lnTo>
                    <a:pt x="152397" y="685852"/>
                  </a:lnTo>
                  <a:lnTo>
                    <a:pt x="153600" y="684018"/>
                  </a:lnTo>
                  <a:lnTo>
                    <a:pt x="154793" y="682184"/>
                  </a:lnTo>
                  <a:lnTo>
                    <a:pt x="155981" y="680351"/>
                  </a:lnTo>
                  <a:lnTo>
                    <a:pt x="157147" y="678517"/>
                  </a:lnTo>
                  <a:lnTo>
                    <a:pt x="158314" y="676683"/>
                  </a:lnTo>
                  <a:lnTo>
                    <a:pt x="159458" y="674849"/>
                  </a:lnTo>
                  <a:lnTo>
                    <a:pt x="160597" y="673015"/>
                  </a:lnTo>
                  <a:lnTo>
                    <a:pt x="161726" y="671181"/>
                  </a:lnTo>
                  <a:lnTo>
                    <a:pt x="162837" y="669348"/>
                  </a:lnTo>
                  <a:lnTo>
                    <a:pt x="163947" y="667514"/>
                  </a:lnTo>
                  <a:lnTo>
                    <a:pt x="165032" y="665680"/>
                  </a:lnTo>
                  <a:lnTo>
                    <a:pt x="166114" y="663846"/>
                  </a:lnTo>
                  <a:lnTo>
                    <a:pt x="167182" y="662012"/>
                  </a:lnTo>
                  <a:lnTo>
                    <a:pt x="168235" y="660178"/>
                  </a:lnTo>
                  <a:lnTo>
                    <a:pt x="169287" y="658345"/>
                  </a:lnTo>
                  <a:lnTo>
                    <a:pt x="170311" y="656511"/>
                  </a:lnTo>
                  <a:lnTo>
                    <a:pt x="171336" y="654677"/>
                  </a:lnTo>
                  <a:lnTo>
                    <a:pt x="172342" y="652843"/>
                  </a:lnTo>
                  <a:lnTo>
                    <a:pt x="173337" y="651009"/>
                  </a:lnTo>
                  <a:lnTo>
                    <a:pt x="174327" y="649175"/>
                  </a:lnTo>
                  <a:lnTo>
                    <a:pt x="175292" y="647342"/>
                  </a:lnTo>
                  <a:lnTo>
                    <a:pt x="176258" y="645508"/>
                  </a:lnTo>
                  <a:lnTo>
                    <a:pt x="177202" y="643674"/>
                  </a:lnTo>
                  <a:lnTo>
                    <a:pt x="178138" y="641840"/>
                  </a:lnTo>
                  <a:lnTo>
                    <a:pt x="179066" y="640006"/>
                  </a:lnTo>
                  <a:lnTo>
                    <a:pt x="179973" y="638172"/>
                  </a:lnTo>
                  <a:lnTo>
                    <a:pt x="180880" y="636339"/>
                  </a:lnTo>
                  <a:lnTo>
                    <a:pt x="181761" y="634505"/>
                  </a:lnTo>
                  <a:lnTo>
                    <a:pt x="182639" y="632671"/>
                  </a:lnTo>
                  <a:lnTo>
                    <a:pt x="183505" y="630837"/>
                  </a:lnTo>
                  <a:lnTo>
                    <a:pt x="184353" y="629003"/>
                  </a:lnTo>
                  <a:lnTo>
                    <a:pt x="185202" y="627169"/>
                  </a:lnTo>
                  <a:lnTo>
                    <a:pt x="186022" y="625336"/>
                  </a:lnTo>
                  <a:lnTo>
                    <a:pt x="186842" y="623502"/>
                  </a:lnTo>
                  <a:lnTo>
                    <a:pt x="187646" y="621668"/>
                  </a:lnTo>
                  <a:lnTo>
                    <a:pt x="188437" y="619834"/>
                  </a:lnTo>
                  <a:lnTo>
                    <a:pt x="189225" y="618000"/>
                  </a:lnTo>
                  <a:lnTo>
                    <a:pt x="189987" y="616166"/>
                  </a:lnTo>
                  <a:lnTo>
                    <a:pt x="190750" y="614333"/>
                  </a:lnTo>
                  <a:lnTo>
                    <a:pt x="191494" y="612499"/>
                  </a:lnTo>
                  <a:lnTo>
                    <a:pt x="192229" y="610665"/>
                  </a:lnTo>
                  <a:lnTo>
                    <a:pt x="192957" y="608831"/>
                  </a:lnTo>
                  <a:lnTo>
                    <a:pt x="193664" y="606997"/>
                  </a:lnTo>
                  <a:lnTo>
                    <a:pt x="194371" y="605163"/>
                  </a:lnTo>
                  <a:lnTo>
                    <a:pt x="195056" y="603330"/>
                  </a:lnTo>
                  <a:lnTo>
                    <a:pt x="195736" y="601496"/>
                  </a:lnTo>
                  <a:lnTo>
                    <a:pt x="196406" y="599662"/>
                  </a:lnTo>
                  <a:lnTo>
                    <a:pt x="197059" y="597828"/>
                  </a:lnTo>
                  <a:lnTo>
                    <a:pt x="197713" y="595994"/>
                  </a:lnTo>
                  <a:lnTo>
                    <a:pt x="198341" y="594161"/>
                  </a:lnTo>
                  <a:lnTo>
                    <a:pt x="198968" y="592327"/>
                  </a:lnTo>
                  <a:lnTo>
                    <a:pt x="199582" y="590493"/>
                  </a:lnTo>
                  <a:lnTo>
                    <a:pt x="200183" y="588659"/>
                  </a:lnTo>
                  <a:lnTo>
                    <a:pt x="200782" y="586825"/>
                  </a:lnTo>
                  <a:lnTo>
                    <a:pt x="201358" y="584991"/>
                  </a:lnTo>
                  <a:lnTo>
                    <a:pt x="201934" y="583158"/>
                  </a:lnTo>
                  <a:lnTo>
                    <a:pt x="202494" y="581324"/>
                  </a:lnTo>
                  <a:lnTo>
                    <a:pt x="203046" y="579490"/>
                  </a:lnTo>
                  <a:lnTo>
                    <a:pt x="203592" y="577656"/>
                  </a:lnTo>
                  <a:lnTo>
                    <a:pt x="204119" y="575822"/>
                  </a:lnTo>
                  <a:lnTo>
                    <a:pt x="204646" y="573988"/>
                  </a:lnTo>
                  <a:lnTo>
                    <a:pt x="205155" y="572155"/>
                  </a:lnTo>
                  <a:lnTo>
                    <a:pt x="205658" y="570321"/>
                  </a:lnTo>
                  <a:lnTo>
                    <a:pt x="206154" y="568487"/>
                  </a:lnTo>
                  <a:lnTo>
                    <a:pt x="206635" y="566653"/>
                  </a:lnTo>
                  <a:lnTo>
                    <a:pt x="207115" y="564819"/>
                  </a:lnTo>
                  <a:lnTo>
                    <a:pt x="207576" y="562985"/>
                  </a:lnTo>
                  <a:lnTo>
                    <a:pt x="208034" y="561152"/>
                  </a:lnTo>
                  <a:lnTo>
                    <a:pt x="208482" y="559318"/>
                  </a:lnTo>
                  <a:lnTo>
                    <a:pt x="208919" y="557484"/>
                  </a:lnTo>
                  <a:lnTo>
                    <a:pt x="209355" y="555650"/>
                  </a:lnTo>
                  <a:lnTo>
                    <a:pt x="209770" y="553816"/>
                  </a:lnTo>
                  <a:lnTo>
                    <a:pt x="210185" y="551982"/>
                  </a:lnTo>
                  <a:lnTo>
                    <a:pt x="210588" y="550149"/>
                  </a:lnTo>
                  <a:lnTo>
                    <a:pt x="210983" y="548315"/>
                  </a:lnTo>
                  <a:lnTo>
                    <a:pt x="211375" y="546481"/>
                  </a:lnTo>
                  <a:lnTo>
                    <a:pt x="211750" y="544647"/>
                  </a:lnTo>
                  <a:lnTo>
                    <a:pt x="212125" y="542813"/>
                  </a:lnTo>
                  <a:lnTo>
                    <a:pt x="212486" y="540979"/>
                  </a:lnTo>
                  <a:lnTo>
                    <a:pt x="212842" y="539146"/>
                  </a:lnTo>
                  <a:lnTo>
                    <a:pt x="213192" y="537312"/>
                  </a:lnTo>
                  <a:lnTo>
                    <a:pt x="213529" y="535478"/>
                  </a:lnTo>
                  <a:lnTo>
                    <a:pt x="213866" y="533644"/>
                  </a:lnTo>
                  <a:lnTo>
                    <a:pt x="214188" y="531810"/>
                  </a:lnTo>
                  <a:lnTo>
                    <a:pt x="214507" y="529976"/>
                  </a:lnTo>
                  <a:lnTo>
                    <a:pt x="214819" y="528143"/>
                  </a:lnTo>
                  <a:lnTo>
                    <a:pt x="215121" y="526309"/>
                  </a:lnTo>
                  <a:lnTo>
                    <a:pt x="215423" y="524475"/>
                  </a:lnTo>
                  <a:lnTo>
                    <a:pt x="215708" y="522641"/>
                  </a:lnTo>
                  <a:lnTo>
                    <a:pt x="215993" y="520807"/>
                  </a:lnTo>
                  <a:lnTo>
                    <a:pt x="216269" y="518973"/>
                  </a:lnTo>
                  <a:lnTo>
                    <a:pt x="216538" y="517140"/>
                  </a:lnTo>
                  <a:lnTo>
                    <a:pt x="216805" y="515306"/>
                  </a:lnTo>
                  <a:lnTo>
                    <a:pt x="217059" y="513472"/>
                  </a:lnTo>
                  <a:lnTo>
                    <a:pt x="217312" y="511638"/>
                  </a:lnTo>
                  <a:lnTo>
                    <a:pt x="217555" y="509804"/>
                  </a:lnTo>
                  <a:lnTo>
                    <a:pt x="217793" y="507970"/>
                  </a:lnTo>
                  <a:lnTo>
                    <a:pt x="218028" y="506137"/>
                  </a:lnTo>
                  <a:lnTo>
                    <a:pt x="218252" y="504303"/>
                  </a:lnTo>
                  <a:lnTo>
                    <a:pt x="218475" y="502469"/>
                  </a:lnTo>
                  <a:lnTo>
                    <a:pt x="218688" y="500635"/>
                  </a:lnTo>
                  <a:lnTo>
                    <a:pt x="218898" y="498801"/>
                  </a:lnTo>
                  <a:lnTo>
                    <a:pt x="219103" y="496968"/>
                  </a:lnTo>
                  <a:lnTo>
                    <a:pt x="219300" y="495134"/>
                  </a:lnTo>
                  <a:lnTo>
                    <a:pt x="219496" y="493300"/>
                  </a:lnTo>
                  <a:lnTo>
                    <a:pt x="219681" y="491466"/>
                  </a:lnTo>
                  <a:lnTo>
                    <a:pt x="219865" y="489632"/>
                  </a:lnTo>
                  <a:lnTo>
                    <a:pt x="220043" y="487798"/>
                  </a:lnTo>
                  <a:lnTo>
                    <a:pt x="220214" y="485965"/>
                  </a:lnTo>
                  <a:lnTo>
                    <a:pt x="220385" y="484131"/>
                  </a:lnTo>
                  <a:lnTo>
                    <a:pt x="220545" y="482297"/>
                  </a:lnTo>
                  <a:lnTo>
                    <a:pt x="220704" y="480463"/>
                  </a:lnTo>
                  <a:lnTo>
                    <a:pt x="220857" y="478629"/>
                  </a:lnTo>
                  <a:lnTo>
                    <a:pt x="221005" y="476795"/>
                  </a:lnTo>
                  <a:lnTo>
                    <a:pt x="221152" y="474962"/>
                  </a:lnTo>
                  <a:lnTo>
                    <a:pt x="221289" y="473128"/>
                  </a:lnTo>
                  <a:lnTo>
                    <a:pt x="221426" y="471294"/>
                  </a:lnTo>
                  <a:lnTo>
                    <a:pt x="221556" y="469460"/>
                  </a:lnTo>
                  <a:lnTo>
                    <a:pt x="221683" y="467626"/>
                  </a:lnTo>
                  <a:lnTo>
                    <a:pt x="221807" y="465792"/>
                  </a:lnTo>
                  <a:lnTo>
                    <a:pt x="221924" y="463959"/>
                  </a:lnTo>
                  <a:lnTo>
                    <a:pt x="222041" y="462125"/>
                  </a:lnTo>
                  <a:lnTo>
                    <a:pt x="222150" y="460291"/>
                  </a:lnTo>
                  <a:lnTo>
                    <a:pt x="222257" y="458457"/>
                  </a:lnTo>
                  <a:lnTo>
                    <a:pt x="222361" y="456623"/>
                  </a:lnTo>
                  <a:lnTo>
                    <a:pt x="222459" y="454789"/>
                  </a:lnTo>
                  <a:lnTo>
                    <a:pt x="222557" y="452956"/>
                  </a:lnTo>
                  <a:lnTo>
                    <a:pt x="222646" y="451122"/>
                  </a:lnTo>
                  <a:lnTo>
                    <a:pt x="222736" y="449288"/>
                  </a:lnTo>
                  <a:lnTo>
                    <a:pt x="222820" y="447454"/>
                  </a:lnTo>
                  <a:lnTo>
                    <a:pt x="222901" y="445620"/>
                  </a:lnTo>
                  <a:lnTo>
                    <a:pt x="222981" y="443786"/>
                  </a:lnTo>
                  <a:lnTo>
                    <a:pt x="223054" y="441953"/>
                  </a:lnTo>
                  <a:lnTo>
                    <a:pt x="223126" y="440119"/>
                  </a:lnTo>
                  <a:lnTo>
                    <a:pt x="223194" y="438285"/>
                  </a:lnTo>
                  <a:lnTo>
                    <a:pt x="223259" y="436451"/>
                  </a:lnTo>
                  <a:lnTo>
                    <a:pt x="223322" y="434617"/>
                  </a:lnTo>
                  <a:lnTo>
                    <a:pt x="223379" y="432783"/>
                  </a:lnTo>
                  <a:lnTo>
                    <a:pt x="223436" y="430950"/>
                  </a:lnTo>
                  <a:lnTo>
                    <a:pt x="223488" y="429116"/>
                  </a:lnTo>
                  <a:lnTo>
                    <a:pt x="223538" y="427282"/>
                  </a:lnTo>
                  <a:lnTo>
                    <a:pt x="223585" y="425448"/>
                  </a:lnTo>
                  <a:lnTo>
                    <a:pt x="223629" y="423614"/>
                  </a:lnTo>
                  <a:lnTo>
                    <a:pt x="223672" y="421780"/>
                  </a:lnTo>
                  <a:lnTo>
                    <a:pt x="223709" y="419947"/>
                  </a:lnTo>
                  <a:lnTo>
                    <a:pt x="223745" y="418113"/>
                  </a:lnTo>
                  <a:lnTo>
                    <a:pt x="223778" y="416279"/>
                  </a:lnTo>
                  <a:lnTo>
                    <a:pt x="223808" y="414445"/>
                  </a:lnTo>
                  <a:lnTo>
                    <a:pt x="223838" y="412611"/>
                  </a:lnTo>
                  <a:lnTo>
                    <a:pt x="223861" y="410777"/>
                  </a:lnTo>
                  <a:lnTo>
                    <a:pt x="223885" y="408944"/>
                  </a:lnTo>
                  <a:lnTo>
                    <a:pt x="223905" y="407110"/>
                  </a:lnTo>
                  <a:lnTo>
                    <a:pt x="223922" y="405276"/>
                  </a:lnTo>
                  <a:lnTo>
                    <a:pt x="223939" y="403442"/>
                  </a:lnTo>
                  <a:lnTo>
                    <a:pt x="223951" y="401608"/>
                  </a:lnTo>
                  <a:lnTo>
                    <a:pt x="223962" y="399774"/>
                  </a:lnTo>
                  <a:lnTo>
                    <a:pt x="223970" y="397941"/>
                  </a:lnTo>
                  <a:lnTo>
                    <a:pt x="223976" y="396107"/>
                  </a:lnTo>
                  <a:lnTo>
                    <a:pt x="223980" y="394273"/>
                  </a:lnTo>
                  <a:lnTo>
                    <a:pt x="223981" y="392439"/>
                  </a:lnTo>
                  <a:lnTo>
                    <a:pt x="223981" y="390605"/>
                  </a:lnTo>
                  <a:lnTo>
                    <a:pt x="223977" y="388772"/>
                  </a:lnTo>
                  <a:lnTo>
                    <a:pt x="223972" y="386938"/>
                  </a:lnTo>
                  <a:lnTo>
                    <a:pt x="223965" y="385104"/>
                  </a:lnTo>
                  <a:lnTo>
                    <a:pt x="223955" y="383270"/>
                  </a:lnTo>
                  <a:lnTo>
                    <a:pt x="223945" y="381436"/>
                  </a:lnTo>
                  <a:lnTo>
                    <a:pt x="223929" y="379602"/>
                  </a:lnTo>
                  <a:lnTo>
                    <a:pt x="223914" y="377769"/>
                  </a:lnTo>
                  <a:lnTo>
                    <a:pt x="223896" y="375935"/>
                  </a:lnTo>
                  <a:lnTo>
                    <a:pt x="223876" y="374101"/>
                  </a:lnTo>
                  <a:lnTo>
                    <a:pt x="223855" y="372267"/>
                  </a:lnTo>
                  <a:lnTo>
                    <a:pt x="223830" y="370433"/>
                  </a:lnTo>
                  <a:lnTo>
                    <a:pt x="223805" y="368599"/>
                  </a:lnTo>
                  <a:lnTo>
                    <a:pt x="223777" y="366766"/>
                  </a:lnTo>
                  <a:lnTo>
                    <a:pt x="223747" y="364932"/>
                  </a:lnTo>
                  <a:lnTo>
                    <a:pt x="223716" y="363098"/>
                  </a:lnTo>
                  <a:lnTo>
                    <a:pt x="223681" y="361264"/>
                  </a:lnTo>
                  <a:lnTo>
                    <a:pt x="223647" y="359430"/>
                  </a:lnTo>
                  <a:lnTo>
                    <a:pt x="223609" y="357596"/>
                  </a:lnTo>
                  <a:lnTo>
                    <a:pt x="223569" y="355763"/>
                  </a:lnTo>
                  <a:lnTo>
                    <a:pt x="223529" y="353929"/>
                  </a:lnTo>
                  <a:lnTo>
                    <a:pt x="223485" y="352095"/>
                  </a:lnTo>
                  <a:lnTo>
                    <a:pt x="223441" y="350261"/>
                  </a:lnTo>
                  <a:lnTo>
                    <a:pt x="223393" y="348427"/>
                  </a:lnTo>
                  <a:lnTo>
                    <a:pt x="223345" y="346593"/>
                  </a:lnTo>
                  <a:lnTo>
                    <a:pt x="223295" y="344760"/>
                  </a:lnTo>
                  <a:lnTo>
                    <a:pt x="223242" y="342926"/>
                  </a:lnTo>
                  <a:lnTo>
                    <a:pt x="223189" y="341092"/>
                  </a:lnTo>
                  <a:lnTo>
                    <a:pt x="223133" y="339258"/>
                  </a:lnTo>
                  <a:lnTo>
                    <a:pt x="223076" y="337424"/>
                  </a:lnTo>
                  <a:lnTo>
                    <a:pt x="223016" y="335590"/>
                  </a:lnTo>
                  <a:lnTo>
                    <a:pt x="222955" y="333757"/>
                  </a:lnTo>
                  <a:lnTo>
                    <a:pt x="222893" y="331923"/>
                  </a:lnTo>
                  <a:lnTo>
                    <a:pt x="222828" y="330089"/>
                  </a:lnTo>
                  <a:lnTo>
                    <a:pt x="222762" y="328255"/>
                  </a:lnTo>
                  <a:lnTo>
                    <a:pt x="222694" y="326421"/>
                  </a:lnTo>
                  <a:lnTo>
                    <a:pt x="222624" y="324587"/>
                  </a:lnTo>
                  <a:lnTo>
                    <a:pt x="222553" y="322754"/>
                  </a:lnTo>
                  <a:lnTo>
                    <a:pt x="222479" y="320920"/>
                  </a:lnTo>
                  <a:lnTo>
                    <a:pt x="222406" y="319086"/>
                  </a:lnTo>
                  <a:lnTo>
                    <a:pt x="222328" y="317252"/>
                  </a:lnTo>
                  <a:lnTo>
                    <a:pt x="222250" y="315418"/>
                  </a:lnTo>
                  <a:lnTo>
                    <a:pt x="222171" y="313584"/>
                  </a:lnTo>
                  <a:lnTo>
                    <a:pt x="222089" y="311751"/>
                  </a:lnTo>
                  <a:lnTo>
                    <a:pt x="222007" y="309917"/>
                  </a:lnTo>
                  <a:lnTo>
                    <a:pt x="221921" y="308083"/>
                  </a:lnTo>
                  <a:lnTo>
                    <a:pt x="221835" y="306249"/>
                  </a:lnTo>
                  <a:lnTo>
                    <a:pt x="221747" y="304415"/>
                  </a:lnTo>
                  <a:lnTo>
                    <a:pt x="221657" y="302581"/>
                  </a:lnTo>
                  <a:lnTo>
                    <a:pt x="221567" y="300748"/>
                  </a:lnTo>
                  <a:lnTo>
                    <a:pt x="221473" y="298914"/>
                  </a:lnTo>
                  <a:lnTo>
                    <a:pt x="221379" y="297080"/>
                  </a:lnTo>
                  <a:lnTo>
                    <a:pt x="221282" y="295246"/>
                  </a:lnTo>
                  <a:lnTo>
                    <a:pt x="221185" y="293412"/>
                  </a:lnTo>
                  <a:lnTo>
                    <a:pt x="221086" y="291579"/>
                  </a:lnTo>
                  <a:lnTo>
                    <a:pt x="220985" y="289745"/>
                  </a:lnTo>
                  <a:lnTo>
                    <a:pt x="220883" y="287911"/>
                  </a:lnTo>
                  <a:lnTo>
                    <a:pt x="220778" y="286077"/>
                  </a:lnTo>
                  <a:lnTo>
                    <a:pt x="220673" y="284243"/>
                  </a:lnTo>
                  <a:lnTo>
                    <a:pt x="220566" y="282409"/>
                  </a:lnTo>
                  <a:lnTo>
                    <a:pt x="220457" y="280576"/>
                  </a:lnTo>
                  <a:lnTo>
                    <a:pt x="220348" y="278742"/>
                  </a:lnTo>
                  <a:lnTo>
                    <a:pt x="220236" y="276908"/>
                  </a:lnTo>
                  <a:lnTo>
                    <a:pt x="220123" y="275074"/>
                  </a:lnTo>
                  <a:lnTo>
                    <a:pt x="220008" y="273240"/>
                  </a:lnTo>
                  <a:lnTo>
                    <a:pt x="219892" y="271406"/>
                  </a:lnTo>
                  <a:lnTo>
                    <a:pt x="219775" y="269573"/>
                  </a:lnTo>
                  <a:lnTo>
                    <a:pt x="219656" y="267739"/>
                  </a:lnTo>
                  <a:lnTo>
                    <a:pt x="219536" y="265905"/>
                  </a:lnTo>
                  <a:lnTo>
                    <a:pt x="219414" y="264071"/>
                  </a:lnTo>
                  <a:lnTo>
                    <a:pt x="219290" y="262237"/>
                  </a:lnTo>
                  <a:lnTo>
                    <a:pt x="219166" y="260403"/>
                  </a:lnTo>
                  <a:lnTo>
                    <a:pt x="219040" y="258570"/>
                  </a:lnTo>
                  <a:lnTo>
                    <a:pt x="218913" y="256736"/>
                  </a:lnTo>
                  <a:lnTo>
                    <a:pt x="218784" y="254902"/>
                  </a:lnTo>
                  <a:lnTo>
                    <a:pt x="218654" y="253068"/>
                  </a:lnTo>
                  <a:lnTo>
                    <a:pt x="218523" y="251234"/>
                  </a:lnTo>
                  <a:lnTo>
                    <a:pt x="218389" y="249400"/>
                  </a:lnTo>
                  <a:lnTo>
                    <a:pt x="218256" y="247567"/>
                  </a:lnTo>
                  <a:lnTo>
                    <a:pt x="218120" y="245733"/>
                  </a:lnTo>
                  <a:lnTo>
                    <a:pt x="217984" y="243899"/>
                  </a:lnTo>
                  <a:lnTo>
                    <a:pt x="217846" y="242065"/>
                  </a:lnTo>
                  <a:lnTo>
                    <a:pt x="217707" y="240231"/>
                  </a:lnTo>
                  <a:lnTo>
                    <a:pt x="217567" y="238397"/>
                  </a:lnTo>
                  <a:lnTo>
                    <a:pt x="217425" y="236564"/>
                  </a:lnTo>
                  <a:lnTo>
                    <a:pt x="217283" y="234730"/>
                  </a:lnTo>
                  <a:lnTo>
                    <a:pt x="217139" y="232896"/>
                  </a:lnTo>
                  <a:lnTo>
                    <a:pt x="216994" y="231062"/>
                  </a:lnTo>
                  <a:lnTo>
                    <a:pt x="216849" y="229228"/>
                  </a:lnTo>
                  <a:lnTo>
                    <a:pt x="216701" y="227394"/>
                  </a:lnTo>
                  <a:lnTo>
                    <a:pt x="216554" y="225561"/>
                  </a:lnTo>
                  <a:lnTo>
                    <a:pt x="216404" y="223727"/>
                  </a:lnTo>
                  <a:lnTo>
                    <a:pt x="216254" y="221893"/>
                  </a:lnTo>
                  <a:lnTo>
                    <a:pt x="216103" y="220059"/>
                  </a:lnTo>
                  <a:lnTo>
                    <a:pt x="215951" y="218225"/>
                  </a:lnTo>
                  <a:lnTo>
                    <a:pt x="215798" y="216391"/>
                  </a:lnTo>
                  <a:lnTo>
                    <a:pt x="215644" y="214558"/>
                  </a:lnTo>
                  <a:lnTo>
                    <a:pt x="215490" y="212724"/>
                  </a:lnTo>
                  <a:lnTo>
                    <a:pt x="215334" y="210890"/>
                  </a:lnTo>
                  <a:lnTo>
                    <a:pt x="215177" y="209056"/>
                  </a:lnTo>
                  <a:lnTo>
                    <a:pt x="215021" y="207222"/>
                  </a:lnTo>
                  <a:lnTo>
                    <a:pt x="214862" y="205388"/>
                  </a:lnTo>
                  <a:lnTo>
                    <a:pt x="214704" y="203555"/>
                  </a:lnTo>
                  <a:lnTo>
                    <a:pt x="214544" y="201721"/>
                  </a:lnTo>
                  <a:lnTo>
                    <a:pt x="214384" y="199887"/>
                  </a:lnTo>
                  <a:lnTo>
                    <a:pt x="214224" y="198053"/>
                  </a:lnTo>
                  <a:lnTo>
                    <a:pt x="214062" y="196219"/>
                  </a:lnTo>
                  <a:lnTo>
                    <a:pt x="213900" y="194386"/>
                  </a:lnTo>
                  <a:lnTo>
                    <a:pt x="213738" y="192552"/>
                  </a:lnTo>
                  <a:lnTo>
                    <a:pt x="213575" y="190718"/>
                  </a:lnTo>
                  <a:lnTo>
                    <a:pt x="213412" y="188884"/>
                  </a:lnTo>
                  <a:lnTo>
                    <a:pt x="213248" y="187050"/>
                  </a:lnTo>
                  <a:lnTo>
                    <a:pt x="213084" y="185216"/>
                  </a:lnTo>
                  <a:lnTo>
                    <a:pt x="212919" y="183383"/>
                  </a:lnTo>
                  <a:lnTo>
                    <a:pt x="212754" y="181549"/>
                  </a:lnTo>
                  <a:lnTo>
                    <a:pt x="212589" y="179715"/>
                  </a:lnTo>
                  <a:lnTo>
                    <a:pt x="212423" y="177881"/>
                  </a:lnTo>
                  <a:lnTo>
                    <a:pt x="212257" y="176047"/>
                  </a:lnTo>
                  <a:lnTo>
                    <a:pt x="212091" y="174213"/>
                  </a:lnTo>
                  <a:lnTo>
                    <a:pt x="211925" y="172380"/>
                  </a:lnTo>
                  <a:lnTo>
                    <a:pt x="211759" y="170546"/>
                  </a:lnTo>
                  <a:lnTo>
                    <a:pt x="211593" y="168712"/>
                  </a:lnTo>
                  <a:lnTo>
                    <a:pt x="211427" y="166878"/>
                  </a:lnTo>
                  <a:lnTo>
                    <a:pt x="211261" y="165044"/>
                  </a:lnTo>
                  <a:lnTo>
                    <a:pt x="211094" y="163210"/>
                  </a:lnTo>
                  <a:lnTo>
                    <a:pt x="210928" y="161377"/>
                  </a:lnTo>
                  <a:lnTo>
                    <a:pt x="210762" y="159543"/>
                  </a:lnTo>
                  <a:lnTo>
                    <a:pt x="210596" y="157709"/>
                  </a:lnTo>
                  <a:lnTo>
                    <a:pt x="210431" y="155875"/>
                  </a:lnTo>
                  <a:lnTo>
                    <a:pt x="210266" y="154041"/>
                  </a:lnTo>
                  <a:lnTo>
                    <a:pt x="210101" y="152207"/>
                  </a:lnTo>
                  <a:lnTo>
                    <a:pt x="209936" y="150374"/>
                  </a:lnTo>
                  <a:lnTo>
                    <a:pt x="209772" y="148540"/>
                  </a:lnTo>
                  <a:lnTo>
                    <a:pt x="209608" y="146706"/>
                  </a:lnTo>
                  <a:lnTo>
                    <a:pt x="209445" y="144872"/>
                  </a:lnTo>
                  <a:lnTo>
                    <a:pt x="209282" y="143038"/>
                  </a:lnTo>
                  <a:lnTo>
                    <a:pt x="209120" y="141204"/>
                  </a:lnTo>
                  <a:lnTo>
                    <a:pt x="208958" y="139371"/>
                  </a:lnTo>
                  <a:lnTo>
                    <a:pt x="208798" y="137537"/>
                  </a:lnTo>
                  <a:lnTo>
                    <a:pt x="208637" y="135703"/>
                  </a:lnTo>
                  <a:lnTo>
                    <a:pt x="208478" y="133869"/>
                  </a:lnTo>
                  <a:lnTo>
                    <a:pt x="208319" y="132035"/>
                  </a:lnTo>
                  <a:lnTo>
                    <a:pt x="208161" y="130201"/>
                  </a:lnTo>
                  <a:lnTo>
                    <a:pt x="208004" y="128368"/>
                  </a:lnTo>
                  <a:lnTo>
                    <a:pt x="207848" y="126534"/>
                  </a:lnTo>
                  <a:lnTo>
                    <a:pt x="207693" y="124700"/>
                  </a:lnTo>
                  <a:lnTo>
                    <a:pt x="207539" y="122866"/>
                  </a:lnTo>
                  <a:lnTo>
                    <a:pt x="207386" y="121032"/>
                  </a:lnTo>
                  <a:lnTo>
                    <a:pt x="207234" y="119198"/>
                  </a:lnTo>
                  <a:lnTo>
                    <a:pt x="207083" y="117365"/>
                  </a:lnTo>
                  <a:lnTo>
                    <a:pt x="206934" y="115531"/>
                  </a:lnTo>
                  <a:lnTo>
                    <a:pt x="206785" y="113697"/>
                  </a:lnTo>
                  <a:lnTo>
                    <a:pt x="206639" y="111863"/>
                  </a:lnTo>
                  <a:lnTo>
                    <a:pt x="206493" y="110029"/>
                  </a:lnTo>
                  <a:lnTo>
                    <a:pt x="206349" y="108195"/>
                  </a:lnTo>
                  <a:lnTo>
                    <a:pt x="206207" y="106362"/>
                  </a:lnTo>
                  <a:lnTo>
                    <a:pt x="206064" y="104528"/>
                  </a:lnTo>
                  <a:lnTo>
                    <a:pt x="205925" y="102694"/>
                  </a:lnTo>
                  <a:lnTo>
                    <a:pt x="205787" y="100860"/>
                  </a:lnTo>
                  <a:lnTo>
                    <a:pt x="205650" y="99026"/>
                  </a:lnTo>
                  <a:lnTo>
                    <a:pt x="205515" y="97193"/>
                  </a:lnTo>
                  <a:lnTo>
                    <a:pt x="205381" y="95359"/>
                  </a:lnTo>
                  <a:lnTo>
                    <a:pt x="205250" y="93525"/>
                  </a:lnTo>
                  <a:lnTo>
                    <a:pt x="205120" y="91691"/>
                  </a:lnTo>
                  <a:lnTo>
                    <a:pt x="204992" y="89857"/>
                  </a:lnTo>
                  <a:lnTo>
                    <a:pt x="204866" y="88023"/>
                  </a:lnTo>
                  <a:lnTo>
                    <a:pt x="204741" y="86190"/>
                  </a:lnTo>
                  <a:lnTo>
                    <a:pt x="204620" y="84356"/>
                  </a:lnTo>
                  <a:lnTo>
                    <a:pt x="204498" y="82522"/>
                  </a:lnTo>
                  <a:lnTo>
                    <a:pt x="204381" y="80688"/>
                  </a:lnTo>
                  <a:lnTo>
                    <a:pt x="204264" y="78854"/>
                  </a:lnTo>
                  <a:lnTo>
                    <a:pt x="204150" y="77020"/>
                  </a:lnTo>
                  <a:lnTo>
                    <a:pt x="204038" y="75187"/>
                  </a:lnTo>
                  <a:lnTo>
                    <a:pt x="203927" y="73353"/>
                  </a:lnTo>
                  <a:lnTo>
                    <a:pt x="203821" y="71519"/>
                  </a:lnTo>
                  <a:lnTo>
                    <a:pt x="203715" y="69685"/>
                  </a:lnTo>
                  <a:lnTo>
                    <a:pt x="203611" y="67851"/>
                  </a:lnTo>
                  <a:lnTo>
                    <a:pt x="203511" y="66017"/>
                  </a:lnTo>
                  <a:lnTo>
                    <a:pt x="203411" y="64184"/>
                  </a:lnTo>
                  <a:lnTo>
                    <a:pt x="203316" y="62350"/>
                  </a:lnTo>
                  <a:lnTo>
                    <a:pt x="203222" y="60516"/>
                  </a:lnTo>
                  <a:lnTo>
                    <a:pt x="203131" y="58682"/>
                  </a:lnTo>
                  <a:lnTo>
                    <a:pt x="203042" y="56848"/>
                  </a:lnTo>
                  <a:lnTo>
                    <a:pt x="202955" y="55014"/>
                  </a:lnTo>
                  <a:lnTo>
                    <a:pt x="202872" y="53181"/>
                  </a:lnTo>
                  <a:lnTo>
                    <a:pt x="202790" y="51347"/>
                  </a:lnTo>
                  <a:lnTo>
                    <a:pt x="202712" y="49513"/>
                  </a:lnTo>
                  <a:lnTo>
                    <a:pt x="202636" y="47679"/>
                  </a:lnTo>
                  <a:lnTo>
                    <a:pt x="202562" y="45845"/>
                  </a:lnTo>
                  <a:lnTo>
                    <a:pt x="202492" y="44011"/>
                  </a:lnTo>
                  <a:lnTo>
                    <a:pt x="202423" y="42178"/>
                  </a:lnTo>
                  <a:lnTo>
                    <a:pt x="202359" y="40344"/>
                  </a:lnTo>
                  <a:lnTo>
                    <a:pt x="202296" y="38510"/>
                  </a:lnTo>
                  <a:lnTo>
                    <a:pt x="202235" y="36676"/>
                  </a:lnTo>
                  <a:lnTo>
                    <a:pt x="202179" y="34842"/>
                  </a:lnTo>
                  <a:lnTo>
                    <a:pt x="202123" y="33008"/>
                  </a:lnTo>
                  <a:lnTo>
                    <a:pt x="202074" y="31175"/>
                  </a:lnTo>
                  <a:lnTo>
                    <a:pt x="202024" y="29341"/>
                  </a:lnTo>
                  <a:lnTo>
                    <a:pt x="201979" y="27507"/>
                  </a:lnTo>
                  <a:lnTo>
                    <a:pt x="201937" y="25673"/>
                  </a:lnTo>
                  <a:lnTo>
                    <a:pt x="201895" y="23839"/>
                  </a:lnTo>
                  <a:lnTo>
                    <a:pt x="201860" y="22005"/>
                  </a:lnTo>
                  <a:lnTo>
                    <a:pt x="201824" y="20172"/>
                  </a:lnTo>
                  <a:lnTo>
                    <a:pt x="201794" y="18338"/>
                  </a:lnTo>
                  <a:lnTo>
                    <a:pt x="201766" y="16504"/>
                  </a:lnTo>
                  <a:lnTo>
                    <a:pt x="201739" y="14670"/>
                  </a:lnTo>
                  <a:lnTo>
                    <a:pt x="201718" y="12836"/>
                  </a:lnTo>
                  <a:lnTo>
                    <a:pt x="201698" y="11002"/>
                  </a:lnTo>
                  <a:lnTo>
                    <a:pt x="201682" y="9169"/>
                  </a:lnTo>
                  <a:lnTo>
                    <a:pt x="201669" y="7335"/>
                  </a:lnTo>
                  <a:lnTo>
                    <a:pt x="201657" y="5501"/>
                  </a:lnTo>
                  <a:lnTo>
                    <a:pt x="201651" y="3667"/>
                  </a:lnTo>
                  <a:lnTo>
                    <a:pt x="201645" y="1833"/>
                  </a:lnTo>
                  <a:lnTo>
                    <a:pt x="201645" y="0"/>
                  </a:lnTo>
                  <a:lnTo>
                    <a:pt x="252056" y="0"/>
                  </a:lnTo>
                  <a:lnTo>
                    <a:pt x="252056" y="1833"/>
                  </a:lnTo>
                  <a:lnTo>
                    <a:pt x="252050" y="3667"/>
                  </a:lnTo>
                  <a:lnTo>
                    <a:pt x="252044" y="5501"/>
                  </a:lnTo>
                  <a:lnTo>
                    <a:pt x="252032" y="7335"/>
                  </a:lnTo>
                  <a:lnTo>
                    <a:pt x="252019" y="9169"/>
                  </a:lnTo>
                  <a:lnTo>
                    <a:pt x="252004" y="11002"/>
                  </a:lnTo>
                  <a:lnTo>
                    <a:pt x="251983" y="12836"/>
                  </a:lnTo>
                  <a:lnTo>
                    <a:pt x="251962" y="14670"/>
                  </a:lnTo>
                  <a:lnTo>
                    <a:pt x="251935" y="16504"/>
                  </a:lnTo>
                  <a:lnTo>
                    <a:pt x="251907" y="18338"/>
                  </a:lnTo>
                  <a:lnTo>
                    <a:pt x="251877" y="20172"/>
                  </a:lnTo>
                  <a:lnTo>
                    <a:pt x="251842" y="22005"/>
                  </a:lnTo>
                  <a:lnTo>
                    <a:pt x="251806" y="23839"/>
                  </a:lnTo>
                  <a:lnTo>
                    <a:pt x="251765" y="25673"/>
                  </a:lnTo>
                  <a:lnTo>
                    <a:pt x="251722" y="27507"/>
                  </a:lnTo>
                  <a:lnTo>
                    <a:pt x="251677" y="29341"/>
                  </a:lnTo>
                  <a:lnTo>
                    <a:pt x="251627" y="31175"/>
                  </a:lnTo>
                  <a:lnTo>
                    <a:pt x="251578" y="33008"/>
                  </a:lnTo>
                  <a:lnTo>
                    <a:pt x="251522" y="34842"/>
                  </a:lnTo>
                  <a:lnTo>
                    <a:pt x="251466" y="36676"/>
                  </a:lnTo>
                  <a:lnTo>
                    <a:pt x="251405" y="38510"/>
                  </a:lnTo>
                  <a:lnTo>
                    <a:pt x="251342" y="40344"/>
                  </a:lnTo>
                  <a:lnTo>
                    <a:pt x="251278" y="42178"/>
                  </a:lnTo>
                  <a:lnTo>
                    <a:pt x="251209" y="44011"/>
                  </a:lnTo>
                  <a:lnTo>
                    <a:pt x="251139" y="45845"/>
                  </a:lnTo>
                  <a:lnTo>
                    <a:pt x="251065" y="47679"/>
                  </a:lnTo>
                  <a:lnTo>
                    <a:pt x="250989" y="49513"/>
                  </a:lnTo>
                  <a:lnTo>
                    <a:pt x="250911" y="51347"/>
                  </a:lnTo>
                  <a:lnTo>
                    <a:pt x="250829" y="53181"/>
                  </a:lnTo>
                  <a:lnTo>
                    <a:pt x="250746" y="55014"/>
                  </a:lnTo>
                  <a:lnTo>
                    <a:pt x="250659" y="56848"/>
                  </a:lnTo>
                  <a:lnTo>
                    <a:pt x="250570" y="58682"/>
                  </a:lnTo>
                  <a:lnTo>
                    <a:pt x="250479" y="60516"/>
                  </a:lnTo>
                  <a:lnTo>
                    <a:pt x="250385" y="62350"/>
                  </a:lnTo>
                  <a:lnTo>
                    <a:pt x="250290" y="64184"/>
                  </a:lnTo>
                  <a:lnTo>
                    <a:pt x="250190" y="66017"/>
                  </a:lnTo>
                  <a:lnTo>
                    <a:pt x="250090" y="67851"/>
                  </a:lnTo>
                  <a:lnTo>
                    <a:pt x="249986" y="69685"/>
                  </a:lnTo>
                  <a:lnTo>
                    <a:pt x="249880" y="71519"/>
                  </a:lnTo>
                  <a:lnTo>
                    <a:pt x="249774" y="73353"/>
                  </a:lnTo>
                  <a:lnTo>
                    <a:pt x="249663" y="75187"/>
                  </a:lnTo>
                  <a:lnTo>
                    <a:pt x="249552" y="77020"/>
                  </a:lnTo>
                  <a:lnTo>
                    <a:pt x="249437" y="78854"/>
                  </a:lnTo>
                  <a:lnTo>
                    <a:pt x="249320" y="80688"/>
                  </a:lnTo>
                  <a:lnTo>
                    <a:pt x="249203" y="82522"/>
                  </a:lnTo>
                  <a:lnTo>
                    <a:pt x="249081" y="84356"/>
                  </a:lnTo>
                  <a:lnTo>
                    <a:pt x="248960" y="86190"/>
                  </a:lnTo>
                  <a:lnTo>
                    <a:pt x="248835" y="88023"/>
                  </a:lnTo>
                  <a:lnTo>
                    <a:pt x="248709" y="89857"/>
                  </a:lnTo>
                  <a:lnTo>
                    <a:pt x="248581" y="91691"/>
                  </a:lnTo>
                  <a:lnTo>
                    <a:pt x="248451" y="93525"/>
                  </a:lnTo>
                  <a:lnTo>
                    <a:pt x="248320" y="95359"/>
                  </a:lnTo>
                  <a:lnTo>
                    <a:pt x="248186" y="97193"/>
                  </a:lnTo>
                  <a:lnTo>
                    <a:pt x="248051" y="99026"/>
                  </a:lnTo>
                  <a:lnTo>
                    <a:pt x="247914" y="100860"/>
                  </a:lnTo>
                  <a:lnTo>
                    <a:pt x="247776" y="102694"/>
                  </a:lnTo>
                  <a:lnTo>
                    <a:pt x="247637" y="104528"/>
                  </a:lnTo>
                  <a:lnTo>
                    <a:pt x="247495" y="106362"/>
                  </a:lnTo>
                  <a:lnTo>
                    <a:pt x="247352" y="108195"/>
                  </a:lnTo>
                  <a:lnTo>
                    <a:pt x="247208" y="110029"/>
                  </a:lnTo>
                  <a:lnTo>
                    <a:pt x="247062" y="111863"/>
                  </a:lnTo>
                  <a:lnTo>
                    <a:pt x="246916" y="113697"/>
                  </a:lnTo>
                  <a:lnTo>
                    <a:pt x="246767" y="115531"/>
                  </a:lnTo>
                  <a:lnTo>
                    <a:pt x="246618" y="117365"/>
                  </a:lnTo>
                  <a:lnTo>
                    <a:pt x="246467" y="119198"/>
                  </a:lnTo>
                  <a:lnTo>
                    <a:pt x="246315" y="121032"/>
                  </a:lnTo>
                  <a:lnTo>
                    <a:pt x="246162" y="122866"/>
                  </a:lnTo>
                  <a:lnTo>
                    <a:pt x="246008" y="124700"/>
                  </a:lnTo>
                  <a:lnTo>
                    <a:pt x="245853" y="126534"/>
                  </a:lnTo>
                  <a:lnTo>
                    <a:pt x="245697" y="128368"/>
                  </a:lnTo>
                  <a:lnTo>
                    <a:pt x="245540" y="130201"/>
                  </a:lnTo>
                  <a:lnTo>
                    <a:pt x="245382" y="132035"/>
                  </a:lnTo>
                  <a:lnTo>
                    <a:pt x="245223" y="133869"/>
                  </a:lnTo>
                  <a:lnTo>
                    <a:pt x="245064" y="135703"/>
                  </a:lnTo>
                  <a:lnTo>
                    <a:pt x="244904" y="137537"/>
                  </a:lnTo>
                  <a:lnTo>
                    <a:pt x="244743" y="139371"/>
                  </a:lnTo>
                  <a:lnTo>
                    <a:pt x="244581" y="141204"/>
                  </a:lnTo>
                  <a:lnTo>
                    <a:pt x="244419" y="143038"/>
                  </a:lnTo>
                  <a:lnTo>
                    <a:pt x="244256" y="144872"/>
                  </a:lnTo>
                  <a:lnTo>
                    <a:pt x="244093" y="146706"/>
                  </a:lnTo>
                  <a:lnTo>
                    <a:pt x="243929" y="148540"/>
                  </a:lnTo>
                  <a:lnTo>
                    <a:pt x="243765" y="150374"/>
                  </a:lnTo>
                  <a:lnTo>
                    <a:pt x="243600" y="152207"/>
                  </a:lnTo>
                  <a:lnTo>
                    <a:pt x="243435" y="154041"/>
                  </a:lnTo>
                  <a:lnTo>
                    <a:pt x="243270" y="155875"/>
                  </a:lnTo>
                  <a:lnTo>
                    <a:pt x="243105" y="157709"/>
                  </a:lnTo>
                  <a:lnTo>
                    <a:pt x="242939" y="159543"/>
                  </a:lnTo>
                  <a:lnTo>
                    <a:pt x="242773" y="161377"/>
                  </a:lnTo>
                  <a:lnTo>
                    <a:pt x="242607" y="163210"/>
                  </a:lnTo>
                  <a:lnTo>
                    <a:pt x="242441" y="165044"/>
                  </a:lnTo>
                  <a:lnTo>
                    <a:pt x="242274" y="166878"/>
                  </a:lnTo>
                  <a:lnTo>
                    <a:pt x="242108" y="168712"/>
                  </a:lnTo>
                  <a:lnTo>
                    <a:pt x="241942" y="170546"/>
                  </a:lnTo>
                  <a:lnTo>
                    <a:pt x="241776" y="172380"/>
                  </a:lnTo>
                  <a:lnTo>
                    <a:pt x="241610" y="174213"/>
                  </a:lnTo>
                  <a:lnTo>
                    <a:pt x="241444" y="176047"/>
                  </a:lnTo>
                  <a:lnTo>
                    <a:pt x="241278" y="177881"/>
                  </a:lnTo>
                  <a:lnTo>
                    <a:pt x="241112" y="179715"/>
                  </a:lnTo>
                  <a:lnTo>
                    <a:pt x="240947" y="181549"/>
                  </a:lnTo>
                  <a:lnTo>
                    <a:pt x="240782" y="183383"/>
                  </a:lnTo>
                  <a:lnTo>
                    <a:pt x="240618" y="185216"/>
                  </a:lnTo>
                  <a:lnTo>
                    <a:pt x="240454" y="187050"/>
                  </a:lnTo>
                  <a:lnTo>
                    <a:pt x="240289" y="188884"/>
                  </a:lnTo>
                  <a:lnTo>
                    <a:pt x="240126" y="190718"/>
                  </a:lnTo>
                  <a:lnTo>
                    <a:pt x="239963" y="192552"/>
                  </a:lnTo>
                  <a:lnTo>
                    <a:pt x="239801" y="194386"/>
                  </a:lnTo>
                  <a:lnTo>
                    <a:pt x="239639" y="196219"/>
                  </a:lnTo>
                  <a:lnTo>
                    <a:pt x="239477" y="198053"/>
                  </a:lnTo>
                  <a:lnTo>
                    <a:pt x="239317" y="199887"/>
                  </a:lnTo>
                  <a:lnTo>
                    <a:pt x="239157" y="201721"/>
                  </a:lnTo>
                  <a:lnTo>
                    <a:pt x="238997" y="203555"/>
                  </a:lnTo>
                  <a:lnTo>
                    <a:pt x="238839" y="205388"/>
                  </a:lnTo>
                  <a:lnTo>
                    <a:pt x="238680" y="207222"/>
                  </a:lnTo>
                  <a:lnTo>
                    <a:pt x="238524" y="209056"/>
                  </a:lnTo>
                  <a:lnTo>
                    <a:pt x="238367" y="210890"/>
                  </a:lnTo>
                  <a:lnTo>
                    <a:pt x="238212" y="212724"/>
                  </a:lnTo>
                  <a:lnTo>
                    <a:pt x="238057" y="214558"/>
                  </a:lnTo>
                  <a:lnTo>
                    <a:pt x="237903" y="216391"/>
                  </a:lnTo>
                  <a:lnTo>
                    <a:pt x="237750" y="218225"/>
                  </a:lnTo>
                  <a:lnTo>
                    <a:pt x="237598" y="220059"/>
                  </a:lnTo>
                  <a:lnTo>
                    <a:pt x="237447" y="221893"/>
                  </a:lnTo>
                  <a:lnTo>
                    <a:pt x="237297" y="223727"/>
                  </a:lnTo>
                  <a:lnTo>
                    <a:pt x="237148" y="225561"/>
                  </a:lnTo>
                  <a:lnTo>
                    <a:pt x="237000" y="227394"/>
                  </a:lnTo>
                  <a:lnTo>
                    <a:pt x="236852" y="229228"/>
                  </a:lnTo>
                  <a:lnTo>
                    <a:pt x="236707" y="231062"/>
                  </a:lnTo>
                  <a:lnTo>
                    <a:pt x="236562" y="232896"/>
                  </a:lnTo>
                  <a:lnTo>
                    <a:pt x="236418" y="234730"/>
                  </a:lnTo>
                  <a:lnTo>
                    <a:pt x="236276" y="236564"/>
                  </a:lnTo>
                  <a:lnTo>
                    <a:pt x="236134" y="238397"/>
                  </a:lnTo>
                  <a:lnTo>
                    <a:pt x="235994" y="240231"/>
                  </a:lnTo>
                  <a:lnTo>
                    <a:pt x="235855" y="242065"/>
                  </a:lnTo>
                  <a:lnTo>
                    <a:pt x="235717" y="243899"/>
                  </a:lnTo>
                  <a:lnTo>
                    <a:pt x="235581" y="245733"/>
                  </a:lnTo>
                  <a:lnTo>
                    <a:pt x="235445" y="247567"/>
                  </a:lnTo>
                  <a:lnTo>
                    <a:pt x="235312" y="249400"/>
                  </a:lnTo>
                  <a:lnTo>
                    <a:pt x="235179" y="251234"/>
                  </a:lnTo>
                  <a:lnTo>
                    <a:pt x="235048" y="253068"/>
                  </a:lnTo>
                  <a:lnTo>
                    <a:pt x="234918" y="254902"/>
                  </a:lnTo>
                  <a:lnTo>
                    <a:pt x="234788" y="256736"/>
                  </a:lnTo>
                  <a:lnTo>
                    <a:pt x="234662" y="258570"/>
                  </a:lnTo>
                  <a:lnTo>
                    <a:pt x="234535" y="260403"/>
                  </a:lnTo>
                  <a:lnTo>
                    <a:pt x="234411" y="262237"/>
                  </a:lnTo>
                  <a:lnTo>
                    <a:pt x="234288" y="264071"/>
                  </a:lnTo>
                  <a:lnTo>
                    <a:pt x="234165" y="265905"/>
                  </a:lnTo>
                  <a:lnTo>
                    <a:pt x="234046" y="267739"/>
                  </a:lnTo>
                  <a:lnTo>
                    <a:pt x="233926" y="269573"/>
                  </a:lnTo>
                  <a:lnTo>
                    <a:pt x="233809" y="271406"/>
                  </a:lnTo>
                  <a:lnTo>
                    <a:pt x="233693" y="273240"/>
                  </a:lnTo>
                  <a:lnTo>
                    <a:pt x="233578" y="275074"/>
                  </a:lnTo>
                  <a:lnTo>
                    <a:pt x="233466" y="276908"/>
                  </a:lnTo>
                  <a:lnTo>
                    <a:pt x="233353" y="278742"/>
                  </a:lnTo>
                  <a:lnTo>
                    <a:pt x="233244" y="280576"/>
                  </a:lnTo>
                  <a:lnTo>
                    <a:pt x="233135" y="282409"/>
                  </a:lnTo>
                  <a:lnTo>
                    <a:pt x="233028" y="284243"/>
                  </a:lnTo>
                  <a:lnTo>
                    <a:pt x="232923" y="286077"/>
                  </a:lnTo>
                  <a:lnTo>
                    <a:pt x="232818" y="287911"/>
                  </a:lnTo>
                  <a:lnTo>
                    <a:pt x="232717" y="289745"/>
                  </a:lnTo>
                  <a:lnTo>
                    <a:pt x="232615" y="291579"/>
                  </a:lnTo>
                  <a:lnTo>
                    <a:pt x="232516" y="293412"/>
                  </a:lnTo>
                  <a:lnTo>
                    <a:pt x="232419" y="295246"/>
                  </a:lnTo>
                  <a:lnTo>
                    <a:pt x="232322" y="297080"/>
                  </a:lnTo>
                  <a:lnTo>
                    <a:pt x="232228" y="298914"/>
                  </a:lnTo>
                  <a:lnTo>
                    <a:pt x="232135" y="300748"/>
                  </a:lnTo>
                  <a:lnTo>
                    <a:pt x="232044" y="302581"/>
                  </a:lnTo>
                  <a:lnTo>
                    <a:pt x="231954" y="304415"/>
                  </a:lnTo>
                  <a:lnTo>
                    <a:pt x="231866" y="306249"/>
                  </a:lnTo>
                  <a:lnTo>
                    <a:pt x="231780" y="308083"/>
                  </a:lnTo>
                  <a:lnTo>
                    <a:pt x="231694" y="309917"/>
                  </a:lnTo>
                  <a:lnTo>
                    <a:pt x="231612" y="311751"/>
                  </a:lnTo>
                  <a:lnTo>
                    <a:pt x="231530" y="313584"/>
                  </a:lnTo>
                  <a:lnTo>
                    <a:pt x="231451" y="315418"/>
                  </a:lnTo>
                  <a:lnTo>
                    <a:pt x="231373" y="317252"/>
                  </a:lnTo>
                  <a:lnTo>
                    <a:pt x="231296" y="319086"/>
                  </a:lnTo>
                  <a:lnTo>
                    <a:pt x="231222" y="320920"/>
                  </a:lnTo>
                  <a:lnTo>
                    <a:pt x="231148" y="322754"/>
                  </a:lnTo>
                  <a:lnTo>
                    <a:pt x="231077" y="324587"/>
                  </a:lnTo>
                  <a:lnTo>
                    <a:pt x="231008" y="326421"/>
                  </a:lnTo>
                  <a:lnTo>
                    <a:pt x="230939" y="328255"/>
                  </a:lnTo>
                  <a:lnTo>
                    <a:pt x="230874" y="330089"/>
                  </a:lnTo>
                  <a:lnTo>
                    <a:pt x="230808" y="331923"/>
                  </a:lnTo>
                  <a:lnTo>
                    <a:pt x="230746" y="333757"/>
                  </a:lnTo>
                  <a:lnTo>
                    <a:pt x="230685" y="335590"/>
                  </a:lnTo>
                  <a:lnTo>
                    <a:pt x="230625" y="337424"/>
                  </a:lnTo>
                  <a:lnTo>
                    <a:pt x="230569" y="339258"/>
                  </a:lnTo>
                  <a:lnTo>
                    <a:pt x="230512" y="341092"/>
                  </a:lnTo>
                  <a:lnTo>
                    <a:pt x="230459" y="342926"/>
                  </a:lnTo>
                  <a:lnTo>
                    <a:pt x="230406" y="344760"/>
                  </a:lnTo>
                  <a:lnTo>
                    <a:pt x="230356" y="346593"/>
                  </a:lnTo>
                  <a:lnTo>
                    <a:pt x="230308" y="348427"/>
                  </a:lnTo>
                  <a:lnTo>
                    <a:pt x="230260" y="350261"/>
                  </a:lnTo>
                  <a:lnTo>
                    <a:pt x="230216" y="352095"/>
                  </a:lnTo>
                  <a:lnTo>
                    <a:pt x="230173" y="353929"/>
                  </a:lnTo>
                  <a:lnTo>
                    <a:pt x="230132" y="355763"/>
                  </a:lnTo>
                  <a:lnTo>
                    <a:pt x="230093" y="357596"/>
                  </a:lnTo>
                  <a:lnTo>
                    <a:pt x="230054" y="359430"/>
                  </a:lnTo>
                  <a:lnTo>
                    <a:pt x="230020" y="361264"/>
                  </a:lnTo>
                  <a:lnTo>
                    <a:pt x="229985" y="363098"/>
                  </a:lnTo>
                  <a:lnTo>
                    <a:pt x="229954" y="364932"/>
                  </a:lnTo>
                  <a:lnTo>
                    <a:pt x="229924" y="366766"/>
                  </a:lnTo>
                  <a:lnTo>
                    <a:pt x="229896" y="368599"/>
                  </a:lnTo>
                  <a:lnTo>
                    <a:pt x="229871" y="370433"/>
                  </a:lnTo>
                  <a:lnTo>
                    <a:pt x="229846" y="372267"/>
                  </a:lnTo>
                  <a:lnTo>
                    <a:pt x="229825" y="374101"/>
                  </a:lnTo>
                  <a:lnTo>
                    <a:pt x="229805" y="375935"/>
                  </a:lnTo>
                  <a:lnTo>
                    <a:pt x="229787" y="377769"/>
                  </a:lnTo>
                  <a:lnTo>
                    <a:pt x="229772" y="379602"/>
                  </a:lnTo>
                  <a:lnTo>
                    <a:pt x="229756" y="381436"/>
                  </a:lnTo>
                  <a:lnTo>
                    <a:pt x="229746" y="383270"/>
                  </a:lnTo>
                  <a:lnTo>
                    <a:pt x="229736" y="385104"/>
                  </a:lnTo>
                  <a:lnTo>
                    <a:pt x="229729" y="386938"/>
                  </a:lnTo>
                  <a:lnTo>
                    <a:pt x="229724" y="388772"/>
                  </a:lnTo>
                  <a:lnTo>
                    <a:pt x="229720" y="390605"/>
                  </a:lnTo>
                  <a:lnTo>
                    <a:pt x="229721" y="392439"/>
                  </a:lnTo>
                  <a:lnTo>
                    <a:pt x="229721" y="394273"/>
                  </a:lnTo>
                  <a:lnTo>
                    <a:pt x="229725" y="396107"/>
                  </a:lnTo>
                  <a:lnTo>
                    <a:pt x="229731" y="397941"/>
                  </a:lnTo>
                  <a:lnTo>
                    <a:pt x="229739" y="399774"/>
                  </a:lnTo>
                  <a:lnTo>
                    <a:pt x="229751" y="401608"/>
                  </a:lnTo>
                  <a:lnTo>
                    <a:pt x="229762" y="403442"/>
                  </a:lnTo>
                  <a:lnTo>
                    <a:pt x="229779" y="405276"/>
                  </a:lnTo>
                  <a:lnTo>
                    <a:pt x="229796" y="407110"/>
                  </a:lnTo>
                  <a:lnTo>
                    <a:pt x="229816" y="408944"/>
                  </a:lnTo>
                  <a:lnTo>
                    <a:pt x="229840" y="410777"/>
                  </a:lnTo>
                  <a:lnTo>
                    <a:pt x="229864" y="412611"/>
                  </a:lnTo>
                  <a:lnTo>
                    <a:pt x="229893" y="414445"/>
                  </a:lnTo>
                  <a:lnTo>
                    <a:pt x="229923" y="416279"/>
                  </a:lnTo>
                  <a:lnTo>
                    <a:pt x="229956" y="418113"/>
                  </a:lnTo>
                  <a:lnTo>
                    <a:pt x="229993" y="419947"/>
                  </a:lnTo>
                  <a:lnTo>
                    <a:pt x="230030" y="421780"/>
                  </a:lnTo>
                  <a:lnTo>
                    <a:pt x="230073" y="423614"/>
                  </a:lnTo>
                  <a:lnTo>
                    <a:pt x="230116" y="425448"/>
                  </a:lnTo>
                  <a:lnTo>
                    <a:pt x="230163" y="427282"/>
                  </a:lnTo>
                  <a:lnTo>
                    <a:pt x="230213" y="429116"/>
                  </a:lnTo>
                  <a:lnTo>
                    <a:pt x="230265" y="430950"/>
                  </a:lnTo>
                  <a:lnTo>
                    <a:pt x="230322" y="432783"/>
                  </a:lnTo>
                  <a:lnTo>
                    <a:pt x="230379" y="434617"/>
                  </a:lnTo>
                  <a:lnTo>
                    <a:pt x="230443" y="436451"/>
                  </a:lnTo>
                  <a:lnTo>
                    <a:pt x="230507" y="438285"/>
                  </a:lnTo>
                  <a:lnTo>
                    <a:pt x="230575" y="440119"/>
                  </a:lnTo>
                  <a:lnTo>
                    <a:pt x="230647" y="441953"/>
                  </a:lnTo>
                  <a:lnTo>
                    <a:pt x="230720" y="443786"/>
                  </a:lnTo>
                  <a:lnTo>
                    <a:pt x="230800" y="445620"/>
                  </a:lnTo>
                  <a:lnTo>
                    <a:pt x="230881" y="447454"/>
                  </a:lnTo>
                  <a:lnTo>
                    <a:pt x="230966" y="449288"/>
                  </a:lnTo>
                  <a:lnTo>
                    <a:pt x="231055" y="451122"/>
                  </a:lnTo>
                  <a:lnTo>
                    <a:pt x="231144" y="452956"/>
                  </a:lnTo>
                  <a:lnTo>
                    <a:pt x="231242" y="454789"/>
                  </a:lnTo>
                  <a:lnTo>
                    <a:pt x="231341" y="456623"/>
                  </a:lnTo>
                  <a:lnTo>
                    <a:pt x="231444" y="458457"/>
                  </a:lnTo>
                  <a:lnTo>
                    <a:pt x="231551" y="460291"/>
                  </a:lnTo>
                  <a:lnTo>
                    <a:pt x="231660" y="462125"/>
                  </a:lnTo>
                  <a:lnTo>
                    <a:pt x="231777" y="463959"/>
                  </a:lnTo>
                  <a:lnTo>
                    <a:pt x="231894" y="465792"/>
                  </a:lnTo>
                  <a:lnTo>
                    <a:pt x="232018" y="467626"/>
                  </a:lnTo>
                  <a:lnTo>
                    <a:pt x="232145" y="469460"/>
                  </a:lnTo>
                  <a:lnTo>
                    <a:pt x="232275" y="471294"/>
                  </a:lnTo>
                  <a:lnTo>
                    <a:pt x="232412" y="473128"/>
                  </a:lnTo>
                  <a:lnTo>
                    <a:pt x="232549" y="474962"/>
                  </a:lnTo>
                  <a:lnTo>
                    <a:pt x="232696" y="476795"/>
                  </a:lnTo>
                  <a:lnTo>
                    <a:pt x="232844" y="478629"/>
                  </a:lnTo>
                  <a:lnTo>
                    <a:pt x="232997" y="480463"/>
                  </a:lnTo>
                  <a:lnTo>
                    <a:pt x="233156" y="482297"/>
                  </a:lnTo>
                  <a:lnTo>
                    <a:pt x="233316" y="484131"/>
                  </a:lnTo>
                  <a:lnTo>
                    <a:pt x="233487" y="485965"/>
                  </a:lnTo>
                  <a:lnTo>
                    <a:pt x="233658" y="487798"/>
                  </a:lnTo>
                  <a:lnTo>
                    <a:pt x="233836" y="489632"/>
                  </a:lnTo>
                  <a:lnTo>
                    <a:pt x="234020" y="491466"/>
                  </a:lnTo>
                  <a:lnTo>
                    <a:pt x="234205" y="493300"/>
                  </a:lnTo>
                  <a:lnTo>
                    <a:pt x="234401" y="495134"/>
                  </a:lnTo>
                  <a:lnTo>
                    <a:pt x="234598" y="496968"/>
                  </a:lnTo>
                  <a:lnTo>
                    <a:pt x="234803" y="498801"/>
                  </a:lnTo>
                  <a:lnTo>
                    <a:pt x="235013" y="500635"/>
                  </a:lnTo>
                  <a:lnTo>
                    <a:pt x="235226" y="502469"/>
                  </a:lnTo>
                  <a:lnTo>
                    <a:pt x="235449" y="504303"/>
                  </a:lnTo>
                  <a:lnTo>
                    <a:pt x="235673" y="506137"/>
                  </a:lnTo>
                  <a:lnTo>
                    <a:pt x="235908" y="507970"/>
                  </a:lnTo>
                  <a:lnTo>
                    <a:pt x="236146" y="509804"/>
                  </a:lnTo>
                  <a:lnTo>
                    <a:pt x="236390" y="511638"/>
                  </a:lnTo>
                  <a:lnTo>
                    <a:pt x="236643" y="513472"/>
                  </a:lnTo>
                  <a:lnTo>
                    <a:pt x="236896" y="515306"/>
                  </a:lnTo>
                  <a:lnTo>
                    <a:pt x="237163" y="517140"/>
                  </a:lnTo>
                  <a:lnTo>
                    <a:pt x="237432" y="518973"/>
                  </a:lnTo>
                  <a:lnTo>
                    <a:pt x="237708" y="520807"/>
                  </a:lnTo>
                  <a:lnTo>
                    <a:pt x="237993" y="522641"/>
                  </a:lnTo>
                  <a:lnTo>
                    <a:pt x="238279" y="524475"/>
                  </a:lnTo>
                  <a:lnTo>
                    <a:pt x="238580" y="526309"/>
                  </a:lnTo>
                  <a:lnTo>
                    <a:pt x="238882" y="528143"/>
                  </a:lnTo>
                  <a:lnTo>
                    <a:pt x="239194" y="529976"/>
                  </a:lnTo>
                  <a:lnTo>
                    <a:pt x="239513" y="531810"/>
                  </a:lnTo>
                  <a:lnTo>
                    <a:pt x="239835" y="533644"/>
                  </a:lnTo>
                  <a:lnTo>
                    <a:pt x="240172" y="535478"/>
                  </a:lnTo>
                  <a:lnTo>
                    <a:pt x="240509" y="537312"/>
                  </a:lnTo>
                  <a:lnTo>
                    <a:pt x="240859" y="539146"/>
                  </a:lnTo>
                  <a:lnTo>
                    <a:pt x="241215" y="540979"/>
                  </a:lnTo>
                  <a:lnTo>
                    <a:pt x="241576" y="542813"/>
                  </a:lnTo>
                  <a:lnTo>
                    <a:pt x="241951" y="544647"/>
                  </a:lnTo>
                  <a:lnTo>
                    <a:pt x="242326" y="546481"/>
                  </a:lnTo>
                  <a:lnTo>
                    <a:pt x="242718" y="548315"/>
                  </a:lnTo>
                  <a:lnTo>
                    <a:pt x="243113" y="550149"/>
                  </a:lnTo>
                  <a:lnTo>
                    <a:pt x="243516" y="551982"/>
                  </a:lnTo>
                  <a:lnTo>
                    <a:pt x="243931" y="553816"/>
                  </a:lnTo>
                  <a:lnTo>
                    <a:pt x="244346" y="555650"/>
                  </a:lnTo>
                  <a:lnTo>
                    <a:pt x="244782" y="557484"/>
                  </a:lnTo>
                  <a:lnTo>
                    <a:pt x="245219" y="559318"/>
                  </a:lnTo>
                  <a:lnTo>
                    <a:pt x="245667" y="561152"/>
                  </a:lnTo>
                  <a:lnTo>
                    <a:pt x="246125" y="562985"/>
                  </a:lnTo>
                  <a:lnTo>
                    <a:pt x="246586" y="564819"/>
                  </a:lnTo>
                  <a:lnTo>
                    <a:pt x="247066" y="566653"/>
                  </a:lnTo>
                  <a:lnTo>
                    <a:pt x="247547" y="568487"/>
                  </a:lnTo>
                  <a:lnTo>
                    <a:pt x="248043" y="570321"/>
                  </a:lnTo>
                  <a:lnTo>
                    <a:pt x="248546" y="572155"/>
                  </a:lnTo>
                  <a:lnTo>
                    <a:pt x="249055" y="573988"/>
                  </a:lnTo>
                  <a:lnTo>
                    <a:pt x="249582" y="575822"/>
                  </a:lnTo>
                  <a:lnTo>
                    <a:pt x="250109" y="577656"/>
                  </a:lnTo>
                  <a:lnTo>
                    <a:pt x="250656" y="579490"/>
                  </a:lnTo>
                  <a:lnTo>
                    <a:pt x="251207" y="581324"/>
                  </a:lnTo>
                  <a:lnTo>
                    <a:pt x="251767" y="583158"/>
                  </a:lnTo>
                  <a:lnTo>
                    <a:pt x="252343" y="584991"/>
                  </a:lnTo>
                  <a:lnTo>
                    <a:pt x="252919" y="586825"/>
                  </a:lnTo>
                  <a:lnTo>
                    <a:pt x="253518" y="588659"/>
                  </a:lnTo>
                  <a:lnTo>
                    <a:pt x="254119" y="590493"/>
                  </a:lnTo>
                  <a:lnTo>
                    <a:pt x="254733" y="592327"/>
                  </a:lnTo>
                  <a:lnTo>
                    <a:pt x="255360" y="594161"/>
                  </a:lnTo>
                  <a:lnTo>
                    <a:pt x="255988" y="595994"/>
                  </a:lnTo>
                  <a:lnTo>
                    <a:pt x="256642" y="597828"/>
                  </a:lnTo>
                  <a:lnTo>
                    <a:pt x="257295" y="599662"/>
                  </a:lnTo>
                  <a:lnTo>
                    <a:pt x="257965" y="601496"/>
                  </a:lnTo>
                  <a:lnTo>
                    <a:pt x="258645" y="603330"/>
                  </a:lnTo>
                  <a:lnTo>
                    <a:pt x="259330" y="605163"/>
                  </a:lnTo>
                  <a:lnTo>
                    <a:pt x="260037" y="606997"/>
                  </a:lnTo>
                  <a:lnTo>
                    <a:pt x="260744" y="608831"/>
                  </a:lnTo>
                  <a:lnTo>
                    <a:pt x="261472" y="610665"/>
                  </a:lnTo>
                  <a:lnTo>
                    <a:pt x="262207" y="612499"/>
                  </a:lnTo>
                  <a:lnTo>
                    <a:pt x="262951" y="614333"/>
                  </a:lnTo>
                  <a:lnTo>
                    <a:pt x="263714" y="616166"/>
                  </a:lnTo>
                  <a:lnTo>
                    <a:pt x="264477" y="618000"/>
                  </a:lnTo>
                  <a:lnTo>
                    <a:pt x="265264" y="619834"/>
                  </a:lnTo>
                  <a:lnTo>
                    <a:pt x="266056" y="621668"/>
                  </a:lnTo>
                  <a:lnTo>
                    <a:pt x="266859" y="623502"/>
                  </a:lnTo>
                  <a:lnTo>
                    <a:pt x="267679" y="625336"/>
                  </a:lnTo>
                  <a:lnTo>
                    <a:pt x="268499" y="627169"/>
                  </a:lnTo>
                  <a:lnTo>
                    <a:pt x="269348" y="629003"/>
                  </a:lnTo>
                  <a:lnTo>
                    <a:pt x="270197" y="630837"/>
                  </a:lnTo>
                  <a:lnTo>
                    <a:pt x="271062" y="632671"/>
                  </a:lnTo>
                  <a:lnTo>
                    <a:pt x="271940" y="634505"/>
                  </a:lnTo>
                  <a:lnTo>
                    <a:pt x="272821" y="636339"/>
                  </a:lnTo>
                  <a:lnTo>
                    <a:pt x="273728" y="638172"/>
                  </a:lnTo>
                  <a:lnTo>
                    <a:pt x="274635" y="640006"/>
                  </a:lnTo>
                  <a:lnTo>
                    <a:pt x="275563" y="641840"/>
                  </a:lnTo>
                  <a:lnTo>
                    <a:pt x="276499" y="643674"/>
                  </a:lnTo>
                  <a:lnTo>
                    <a:pt x="277443" y="645508"/>
                  </a:lnTo>
                  <a:lnTo>
                    <a:pt x="278409" y="647342"/>
                  </a:lnTo>
                  <a:lnTo>
                    <a:pt x="279375" y="649175"/>
                  </a:lnTo>
                  <a:lnTo>
                    <a:pt x="280364" y="651009"/>
                  </a:lnTo>
                  <a:lnTo>
                    <a:pt x="281359" y="652843"/>
                  </a:lnTo>
                  <a:lnTo>
                    <a:pt x="282366" y="654677"/>
                  </a:lnTo>
                  <a:lnTo>
                    <a:pt x="283390" y="656511"/>
                  </a:lnTo>
                  <a:lnTo>
                    <a:pt x="284414" y="658345"/>
                  </a:lnTo>
                  <a:lnTo>
                    <a:pt x="285466" y="660178"/>
                  </a:lnTo>
                  <a:lnTo>
                    <a:pt x="286519" y="662012"/>
                  </a:lnTo>
                  <a:lnTo>
                    <a:pt x="287587" y="663846"/>
                  </a:lnTo>
                  <a:lnTo>
                    <a:pt x="288669" y="665680"/>
                  </a:lnTo>
                  <a:lnTo>
                    <a:pt x="289754" y="667514"/>
                  </a:lnTo>
                  <a:lnTo>
                    <a:pt x="290864" y="669348"/>
                  </a:lnTo>
                  <a:lnTo>
                    <a:pt x="291975" y="671181"/>
                  </a:lnTo>
                  <a:lnTo>
                    <a:pt x="293104" y="673015"/>
                  </a:lnTo>
                  <a:lnTo>
                    <a:pt x="294243" y="674849"/>
                  </a:lnTo>
                  <a:lnTo>
                    <a:pt x="295387" y="676683"/>
                  </a:lnTo>
                  <a:lnTo>
                    <a:pt x="296554" y="678517"/>
                  </a:lnTo>
                  <a:lnTo>
                    <a:pt x="297720" y="680351"/>
                  </a:lnTo>
                  <a:lnTo>
                    <a:pt x="298908" y="682184"/>
                  </a:lnTo>
                  <a:lnTo>
                    <a:pt x="300102" y="684018"/>
                  </a:lnTo>
                  <a:lnTo>
                    <a:pt x="301304" y="685852"/>
                  </a:lnTo>
                  <a:lnTo>
                    <a:pt x="302524" y="687686"/>
                  </a:lnTo>
                  <a:lnTo>
                    <a:pt x="303745" y="689520"/>
                  </a:lnTo>
                  <a:lnTo>
                    <a:pt x="304988" y="691354"/>
                  </a:lnTo>
                  <a:lnTo>
                    <a:pt x="306234" y="693187"/>
                  </a:lnTo>
                  <a:lnTo>
                    <a:pt x="307492" y="695021"/>
                  </a:lnTo>
                  <a:lnTo>
                    <a:pt x="308763" y="696855"/>
                  </a:lnTo>
                  <a:lnTo>
                    <a:pt x="310035" y="698689"/>
                  </a:lnTo>
                  <a:lnTo>
                    <a:pt x="311331" y="700523"/>
                  </a:lnTo>
                  <a:lnTo>
                    <a:pt x="312626" y="702356"/>
                  </a:lnTo>
                  <a:lnTo>
                    <a:pt x="313935" y="704190"/>
                  </a:lnTo>
                  <a:lnTo>
                    <a:pt x="315254" y="706024"/>
                  </a:lnTo>
                  <a:lnTo>
                    <a:pt x="316576" y="707858"/>
                  </a:lnTo>
                  <a:lnTo>
                    <a:pt x="317918" y="709692"/>
                  </a:lnTo>
                  <a:lnTo>
                    <a:pt x="319259" y="711526"/>
                  </a:lnTo>
                  <a:lnTo>
                    <a:pt x="320615" y="713359"/>
                  </a:lnTo>
                  <a:lnTo>
                    <a:pt x="321977" y="715193"/>
                  </a:lnTo>
                  <a:lnTo>
                    <a:pt x="323345" y="717027"/>
                  </a:lnTo>
                  <a:lnTo>
                    <a:pt x="324727" y="718861"/>
                  </a:lnTo>
                  <a:lnTo>
                    <a:pt x="326110" y="720695"/>
                  </a:lnTo>
                  <a:lnTo>
                    <a:pt x="327508" y="722529"/>
                  </a:lnTo>
                  <a:lnTo>
                    <a:pt x="328909" y="724362"/>
                  </a:lnTo>
                  <a:lnTo>
                    <a:pt x="330316" y="726196"/>
                  </a:lnTo>
                  <a:lnTo>
                    <a:pt x="331735" y="728030"/>
                  </a:lnTo>
                  <a:lnTo>
                    <a:pt x="333153" y="729864"/>
                  </a:lnTo>
                  <a:lnTo>
                    <a:pt x="334586" y="731698"/>
                  </a:lnTo>
                  <a:lnTo>
                    <a:pt x="336021" y="733532"/>
                  </a:lnTo>
                  <a:lnTo>
                    <a:pt x="337462" y="735365"/>
                  </a:lnTo>
                  <a:lnTo>
                    <a:pt x="338911" y="737199"/>
                  </a:lnTo>
                  <a:lnTo>
                    <a:pt x="340360" y="739033"/>
                  </a:lnTo>
                  <a:lnTo>
                    <a:pt x="341821" y="740867"/>
                  </a:lnTo>
                  <a:lnTo>
                    <a:pt x="343283" y="742701"/>
                  </a:lnTo>
                  <a:lnTo>
                    <a:pt x="344751" y="744535"/>
                  </a:lnTo>
                  <a:lnTo>
                    <a:pt x="346223" y="746368"/>
                  </a:lnTo>
                  <a:lnTo>
                    <a:pt x="347697" y="748202"/>
                  </a:lnTo>
                  <a:lnTo>
                    <a:pt x="349179" y="750036"/>
                  </a:lnTo>
                  <a:lnTo>
                    <a:pt x="350660" y="751870"/>
                  </a:lnTo>
                  <a:lnTo>
                    <a:pt x="352147" y="753704"/>
                  </a:lnTo>
                  <a:lnTo>
                    <a:pt x="353636" y="755538"/>
                  </a:lnTo>
                  <a:lnTo>
                    <a:pt x="355127" y="757371"/>
                  </a:lnTo>
                  <a:lnTo>
                    <a:pt x="356621" y="759205"/>
                  </a:lnTo>
                  <a:lnTo>
                    <a:pt x="358116" y="761039"/>
                  </a:lnTo>
                  <a:lnTo>
                    <a:pt x="359613" y="762873"/>
                  </a:lnTo>
                  <a:lnTo>
                    <a:pt x="361111" y="764707"/>
                  </a:lnTo>
                  <a:lnTo>
                    <a:pt x="362609" y="766541"/>
                  </a:lnTo>
                  <a:lnTo>
                    <a:pt x="364109" y="768374"/>
                  </a:lnTo>
                  <a:lnTo>
                    <a:pt x="365608" y="770208"/>
                  </a:lnTo>
                  <a:lnTo>
                    <a:pt x="367106" y="772042"/>
                  </a:lnTo>
                  <a:lnTo>
                    <a:pt x="368605" y="773876"/>
                  </a:lnTo>
                  <a:lnTo>
                    <a:pt x="370102" y="775710"/>
                  </a:lnTo>
                  <a:lnTo>
                    <a:pt x="371598" y="777544"/>
                  </a:lnTo>
                  <a:lnTo>
                    <a:pt x="373093" y="779377"/>
                  </a:lnTo>
                  <a:lnTo>
                    <a:pt x="374584" y="781211"/>
                  </a:lnTo>
                  <a:lnTo>
                    <a:pt x="376075" y="783045"/>
                  </a:lnTo>
                  <a:lnTo>
                    <a:pt x="377560" y="784879"/>
                  </a:lnTo>
                  <a:lnTo>
                    <a:pt x="379044" y="786713"/>
                  </a:lnTo>
                  <a:lnTo>
                    <a:pt x="380525" y="788547"/>
                  </a:lnTo>
                  <a:lnTo>
                    <a:pt x="381999" y="790380"/>
                  </a:lnTo>
                  <a:lnTo>
                    <a:pt x="383473" y="792214"/>
                  </a:lnTo>
                  <a:lnTo>
                    <a:pt x="384936" y="794048"/>
                  </a:lnTo>
                  <a:lnTo>
                    <a:pt x="386399" y="795882"/>
                  </a:lnTo>
                  <a:lnTo>
                    <a:pt x="387855" y="797716"/>
                  </a:lnTo>
                  <a:lnTo>
                    <a:pt x="389303" y="799549"/>
                  </a:lnTo>
                  <a:lnTo>
                    <a:pt x="390751" y="801383"/>
                  </a:lnTo>
                  <a:lnTo>
                    <a:pt x="392182" y="803217"/>
                  </a:lnTo>
                  <a:lnTo>
                    <a:pt x="393614" y="805051"/>
                  </a:lnTo>
                  <a:lnTo>
                    <a:pt x="395035" y="806885"/>
                  </a:lnTo>
                  <a:lnTo>
                    <a:pt x="396447" y="808719"/>
                  </a:lnTo>
                  <a:lnTo>
                    <a:pt x="397857" y="810552"/>
                  </a:lnTo>
                  <a:lnTo>
                    <a:pt x="399248" y="812386"/>
                  </a:lnTo>
                  <a:lnTo>
                    <a:pt x="400639" y="814220"/>
                  </a:lnTo>
                  <a:lnTo>
                    <a:pt x="402014" y="816054"/>
                  </a:lnTo>
                  <a:lnTo>
                    <a:pt x="403381" y="817888"/>
                  </a:lnTo>
                  <a:lnTo>
                    <a:pt x="404742" y="819722"/>
                  </a:lnTo>
                  <a:lnTo>
                    <a:pt x="406083" y="821555"/>
                  </a:lnTo>
                  <a:lnTo>
                    <a:pt x="407424" y="823389"/>
                  </a:lnTo>
                  <a:lnTo>
                    <a:pt x="408742" y="825223"/>
                  </a:lnTo>
                  <a:lnTo>
                    <a:pt x="410054" y="827057"/>
                  </a:lnTo>
                  <a:lnTo>
                    <a:pt x="411355" y="828891"/>
                  </a:lnTo>
                  <a:lnTo>
                    <a:pt x="412637" y="830725"/>
                  </a:lnTo>
                  <a:lnTo>
                    <a:pt x="413918" y="832558"/>
                  </a:lnTo>
                  <a:lnTo>
                    <a:pt x="415169" y="834392"/>
                  </a:lnTo>
                  <a:lnTo>
                    <a:pt x="416417" y="836226"/>
                  </a:lnTo>
                  <a:lnTo>
                    <a:pt x="417647" y="838060"/>
                  </a:lnTo>
                  <a:lnTo>
                    <a:pt x="418860" y="839894"/>
                  </a:lnTo>
                  <a:lnTo>
                    <a:pt x="420070" y="841728"/>
                  </a:lnTo>
                  <a:lnTo>
                    <a:pt x="421245" y="843561"/>
                  </a:lnTo>
                  <a:lnTo>
                    <a:pt x="422419" y="845395"/>
                  </a:lnTo>
                  <a:lnTo>
                    <a:pt x="423569" y="847229"/>
                  </a:lnTo>
                  <a:lnTo>
                    <a:pt x="424703" y="849063"/>
                  </a:lnTo>
                  <a:lnTo>
                    <a:pt x="425830" y="850897"/>
                  </a:lnTo>
                  <a:lnTo>
                    <a:pt x="426922" y="852731"/>
                  </a:lnTo>
                  <a:lnTo>
                    <a:pt x="428014" y="854564"/>
                  </a:lnTo>
                  <a:lnTo>
                    <a:pt x="429074" y="856398"/>
                  </a:lnTo>
                  <a:lnTo>
                    <a:pt x="430121" y="858232"/>
                  </a:lnTo>
                  <a:lnTo>
                    <a:pt x="431155" y="860066"/>
                  </a:lnTo>
                  <a:lnTo>
                    <a:pt x="432156" y="861900"/>
                  </a:lnTo>
                  <a:lnTo>
                    <a:pt x="433157" y="863734"/>
                  </a:lnTo>
                  <a:lnTo>
                    <a:pt x="434116" y="865567"/>
                  </a:lnTo>
                  <a:lnTo>
                    <a:pt x="435069" y="867401"/>
                  </a:lnTo>
                  <a:lnTo>
                    <a:pt x="436000" y="869235"/>
                  </a:lnTo>
                  <a:lnTo>
                    <a:pt x="436902" y="871069"/>
                  </a:lnTo>
                  <a:lnTo>
                    <a:pt x="437805" y="872903"/>
                  </a:lnTo>
                  <a:lnTo>
                    <a:pt x="438655" y="874737"/>
                  </a:lnTo>
                  <a:lnTo>
                    <a:pt x="439505" y="876570"/>
                  </a:lnTo>
                  <a:lnTo>
                    <a:pt x="440326" y="878404"/>
                  </a:lnTo>
                  <a:lnTo>
                    <a:pt x="441122" y="880238"/>
                  </a:lnTo>
                  <a:lnTo>
                    <a:pt x="441912" y="882072"/>
                  </a:lnTo>
                  <a:lnTo>
                    <a:pt x="442652" y="883906"/>
                  </a:lnTo>
                  <a:lnTo>
                    <a:pt x="443393" y="885740"/>
                  </a:lnTo>
                  <a:lnTo>
                    <a:pt x="444095" y="887573"/>
                  </a:lnTo>
                  <a:lnTo>
                    <a:pt x="444779" y="889407"/>
                  </a:lnTo>
                  <a:lnTo>
                    <a:pt x="445449" y="891241"/>
                  </a:lnTo>
                  <a:lnTo>
                    <a:pt x="446074" y="893075"/>
                  </a:lnTo>
                  <a:lnTo>
                    <a:pt x="446699" y="894909"/>
                  </a:lnTo>
                  <a:lnTo>
                    <a:pt x="447276" y="896743"/>
                  </a:lnTo>
                  <a:lnTo>
                    <a:pt x="447842" y="898576"/>
                  </a:lnTo>
                  <a:lnTo>
                    <a:pt x="448385" y="900410"/>
                  </a:lnTo>
                  <a:lnTo>
                    <a:pt x="448890" y="902244"/>
                  </a:lnTo>
                  <a:lnTo>
                    <a:pt x="449395" y="904078"/>
                  </a:lnTo>
                  <a:lnTo>
                    <a:pt x="449842" y="905912"/>
                  </a:lnTo>
                  <a:lnTo>
                    <a:pt x="450284" y="907745"/>
                  </a:lnTo>
                  <a:lnTo>
                    <a:pt x="450696" y="909579"/>
                  </a:lnTo>
                  <a:lnTo>
                    <a:pt x="451076" y="911413"/>
                  </a:lnTo>
                  <a:lnTo>
                    <a:pt x="451452" y="913247"/>
                  </a:lnTo>
                  <a:lnTo>
                    <a:pt x="451769" y="915081"/>
                  </a:lnTo>
                  <a:lnTo>
                    <a:pt x="452085" y="916915"/>
                  </a:lnTo>
                  <a:lnTo>
                    <a:pt x="452361" y="918748"/>
                  </a:lnTo>
                  <a:lnTo>
                    <a:pt x="452613" y="920582"/>
                  </a:lnTo>
                  <a:lnTo>
                    <a:pt x="452853" y="922416"/>
                  </a:lnTo>
                  <a:lnTo>
                    <a:pt x="453040" y="924250"/>
                  </a:lnTo>
                  <a:lnTo>
                    <a:pt x="453227" y="926084"/>
                  </a:lnTo>
                  <a:lnTo>
                    <a:pt x="453366" y="927918"/>
                  </a:lnTo>
                  <a:lnTo>
                    <a:pt x="453487" y="929751"/>
                  </a:lnTo>
                  <a:lnTo>
                    <a:pt x="453589" y="931585"/>
                  </a:lnTo>
                  <a:lnTo>
                    <a:pt x="453645" y="933419"/>
                  </a:lnTo>
                  <a:lnTo>
                    <a:pt x="453702" y="935253"/>
                  </a:lnTo>
                  <a:lnTo>
                    <a:pt x="453701" y="93708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7548" y="2488332"/>
              <a:ext cx="340928" cy="0"/>
            </a:xfrm>
            <a:custGeom>
              <a:avLst/>
              <a:pathLst>
                <a:path w="340928" h="0">
                  <a:moveTo>
                    <a:pt x="0" y="0"/>
                  </a:moveTo>
                  <a:lnTo>
                    <a:pt x="340928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095274" y="381816"/>
              <a:ext cx="453702" cy="1652978"/>
            </a:xfrm>
            <a:custGeom>
              <a:avLst/>
              <a:pathLst>
                <a:path w="453702" h="1652978">
                  <a:moveTo>
                    <a:pt x="171806" y="1652978"/>
                  </a:moveTo>
                  <a:lnTo>
                    <a:pt x="171672" y="1649743"/>
                  </a:lnTo>
                  <a:lnTo>
                    <a:pt x="171555" y="1646508"/>
                  </a:lnTo>
                  <a:lnTo>
                    <a:pt x="171442" y="1643273"/>
                  </a:lnTo>
                  <a:lnTo>
                    <a:pt x="171345" y="1640039"/>
                  </a:lnTo>
                  <a:lnTo>
                    <a:pt x="171252" y="1636804"/>
                  </a:lnTo>
                  <a:lnTo>
                    <a:pt x="171175" y="1633569"/>
                  </a:lnTo>
                  <a:lnTo>
                    <a:pt x="171102" y="1630334"/>
                  </a:lnTo>
                  <a:lnTo>
                    <a:pt x="171045" y="1627100"/>
                  </a:lnTo>
                  <a:lnTo>
                    <a:pt x="170991" y="1623865"/>
                  </a:lnTo>
                  <a:lnTo>
                    <a:pt x="170953" y="1620630"/>
                  </a:lnTo>
                  <a:lnTo>
                    <a:pt x="170919" y="1617395"/>
                  </a:lnTo>
                  <a:lnTo>
                    <a:pt x="170900" y="1614160"/>
                  </a:lnTo>
                  <a:lnTo>
                    <a:pt x="170884" y="1610926"/>
                  </a:lnTo>
                  <a:lnTo>
                    <a:pt x="170883" y="1607691"/>
                  </a:lnTo>
                  <a:lnTo>
                    <a:pt x="170886" y="1604456"/>
                  </a:lnTo>
                  <a:lnTo>
                    <a:pt x="170902" y="1601221"/>
                  </a:lnTo>
                  <a:lnTo>
                    <a:pt x="170922" y="1597986"/>
                  </a:lnTo>
                  <a:lnTo>
                    <a:pt x="170955" y="1594752"/>
                  </a:lnTo>
                  <a:lnTo>
                    <a:pt x="170991" y="1591517"/>
                  </a:lnTo>
                  <a:lnTo>
                    <a:pt x="171039" y="1588282"/>
                  </a:lnTo>
                  <a:lnTo>
                    <a:pt x="171091" y="1585047"/>
                  </a:lnTo>
                  <a:lnTo>
                    <a:pt x="171155" y="1581812"/>
                  </a:lnTo>
                  <a:lnTo>
                    <a:pt x="171221" y="1578578"/>
                  </a:lnTo>
                  <a:lnTo>
                    <a:pt x="171299" y="1575343"/>
                  </a:lnTo>
                  <a:lnTo>
                    <a:pt x="171379" y="1572108"/>
                  </a:lnTo>
                  <a:lnTo>
                    <a:pt x="171469" y="1568873"/>
                  </a:lnTo>
                  <a:lnTo>
                    <a:pt x="171562" y="1565638"/>
                  </a:lnTo>
                  <a:lnTo>
                    <a:pt x="171663" y="1562404"/>
                  </a:lnTo>
                  <a:lnTo>
                    <a:pt x="171768" y="1559169"/>
                  </a:lnTo>
                  <a:lnTo>
                    <a:pt x="171880" y="1555934"/>
                  </a:lnTo>
                  <a:lnTo>
                    <a:pt x="171994" y="1552699"/>
                  </a:lnTo>
                  <a:lnTo>
                    <a:pt x="172116" y="1549465"/>
                  </a:lnTo>
                  <a:lnTo>
                    <a:pt x="172239" y="1546230"/>
                  </a:lnTo>
                  <a:lnTo>
                    <a:pt x="172369" y="1542995"/>
                  </a:lnTo>
                  <a:lnTo>
                    <a:pt x="172500" y="1539760"/>
                  </a:lnTo>
                  <a:lnTo>
                    <a:pt x="172636" y="1536525"/>
                  </a:lnTo>
                  <a:lnTo>
                    <a:pt x="172773" y="1533291"/>
                  </a:lnTo>
                  <a:lnTo>
                    <a:pt x="172915" y="1530056"/>
                  </a:lnTo>
                  <a:lnTo>
                    <a:pt x="173057" y="1526821"/>
                  </a:lnTo>
                  <a:lnTo>
                    <a:pt x="173202" y="1523586"/>
                  </a:lnTo>
                  <a:lnTo>
                    <a:pt x="173348" y="1520351"/>
                  </a:lnTo>
                  <a:lnTo>
                    <a:pt x="173496" y="1517117"/>
                  </a:lnTo>
                  <a:lnTo>
                    <a:pt x="173643" y="1513882"/>
                  </a:lnTo>
                  <a:lnTo>
                    <a:pt x="173792" y="1510647"/>
                  </a:lnTo>
                  <a:lnTo>
                    <a:pt x="173941" y="1507412"/>
                  </a:lnTo>
                  <a:lnTo>
                    <a:pt x="174089" y="1504177"/>
                  </a:lnTo>
                  <a:lnTo>
                    <a:pt x="174236" y="1500943"/>
                  </a:lnTo>
                  <a:lnTo>
                    <a:pt x="174382" y="1497708"/>
                  </a:lnTo>
                  <a:lnTo>
                    <a:pt x="174527" y="1494473"/>
                  </a:lnTo>
                  <a:lnTo>
                    <a:pt x="174670" y="1491238"/>
                  </a:lnTo>
                  <a:lnTo>
                    <a:pt x="174811" y="1488003"/>
                  </a:lnTo>
                  <a:lnTo>
                    <a:pt x="174949" y="1484769"/>
                  </a:lnTo>
                  <a:lnTo>
                    <a:pt x="175085" y="1481534"/>
                  </a:lnTo>
                  <a:lnTo>
                    <a:pt x="175216" y="1478299"/>
                  </a:lnTo>
                  <a:lnTo>
                    <a:pt x="175345" y="1475064"/>
                  </a:lnTo>
                  <a:lnTo>
                    <a:pt x="175468" y="1471830"/>
                  </a:lnTo>
                  <a:lnTo>
                    <a:pt x="175588" y="1468595"/>
                  </a:lnTo>
                  <a:lnTo>
                    <a:pt x="175702" y="1465360"/>
                  </a:lnTo>
                  <a:lnTo>
                    <a:pt x="175812" y="1462125"/>
                  </a:lnTo>
                  <a:lnTo>
                    <a:pt x="175915" y="1458890"/>
                  </a:lnTo>
                  <a:lnTo>
                    <a:pt x="176014" y="1455656"/>
                  </a:lnTo>
                  <a:lnTo>
                    <a:pt x="176104" y="1452421"/>
                  </a:lnTo>
                  <a:lnTo>
                    <a:pt x="176191" y="1449186"/>
                  </a:lnTo>
                  <a:lnTo>
                    <a:pt x="176267" y="1445951"/>
                  </a:lnTo>
                  <a:lnTo>
                    <a:pt x="176339" y="1442716"/>
                  </a:lnTo>
                  <a:lnTo>
                    <a:pt x="176400" y="1439482"/>
                  </a:lnTo>
                  <a:lnTo>
                    <a:pt x="176457" y="1436247"/>
                  </a:lnTo>
                  <a:lnTo>
                    <a:pt x="176502" y="1433012"/>
                  </a:lnTo>
                  <a:lnTo>
                    <a:pt x="176541" y="1429777"/>
                  </a:lnTo>
                  <a:lnTo>
                    <a:pt x="176568" y="1426542"/>
                  </a:lnTo>
                  <a:lnTo>
                    <a:pt x="176590" y="1423308"/>
                  </a:lnTo>
                  <a:lnTo>
                    <a:pt x="176597" y="1420073"/>
                  </a:lnTo>
                  <a:lnTo>
                    <a:pt x="176599" y="1416838"/>
                  </a:lnTo>
                  <a:lnTo>
                    <a:pt x="176587" y="1413603"/>
                  </a:lnTo>
                  <a:lnTo>
                    <a:pt x="176568" y="1410369"/>
                  </a:lnTo>
                  <a:lnTo>
                    <a:pt x="176534" y="1407134"/>
                  </a:lnTo>
                  <a:lnTo>
                    <a:pt x="176493" y="1403899"/>
                  </a:lnTo>
                  <a:lnTo>
                    <a:pt x="176436" y="1400664"/>
                  </a:lnTo>
                  <a:lnTo>
                    <a:pt x="176373" y="1397429"/>
                  </a:lnTo>
                  <a:lnTo>
                    <a:pt x="176292" y="1394195"/>
                  </a:lnTo>
                  <a:lnTo>
                    <a:pt x="176205" y="1390960"/>
                  </a:lnTo>
                  <a:lnTo>
                    <a:pt x="176100" y="1387725"/>
                  </a:lnTo>
                  <a:lnTo>
                    <a:pt x="175987" y="1384490"/>
                  </a:lnTo>
                  <a:lnTo>
                    <a:pt x="175856" y="1381255"/>
                  </a:lnTo>
                  <a:lnTo>
                    <a:pt x="175718" y="1378021"/>
                  </a:lnTo>
                  <a:lnTo>
                    <a:pt x="175560" y="1374786"/>
                  </a:lnTo>
                  <a:lnTo>
                    <a:pt x="175395" y="1371551"/>
                  </a:lnTo>
                  <a:lnTo>
                    <a:pt x="175210" y="1368316"/>
                  </a:lnTo>
                  <a:lnTo>
                    <a:pt x="175017" y="1365081"/>
                  </a:lnTo>
                  <a:lnTo>
                    <a:pt x="174804" y="1361847"/>
                  </a:lnTo>
                  <a:lnTo>
                    <a:pt x="174583" y="1358612"/>
                  </a:lnTo>
                  <a:lnTo>
                    <a:pt x="174341" y="1355377"/>
                  </a:lnTo>
                  <a:lnTo>
                    <a:pt x="174091" y="1352142"/>
                  </a:lnTo>
                  <a:lnTo>
                    <a:pt x="173820" y="1348907"/>
                  </a:lnTo>
                  <a:lnTo>
                    <a:pt x="173539" y="1345673"/>
                  </a:lnTo>
                  <a:lnTo>
                    <a:pt x="173238" y="1342438"/>
                  </a:lnTo>
                  <a:lnTo>
                    <a:pt x="172927" y="1339203"/>
                  </a:lnTo>
                  <a:lnTo>
                    <a:pt x="172596" y="1335968"/>
                  </a:lnTo>
                  <a:lnTo>
                    <a:pt x="172254" y="1332734"/>
                  </a:lnTo>
                  <a:lnTo>
                    <a:pt x="171891" y="1329499"/>
                  </a:lnTo>
                  <a:lnTo>
                    <a:pt x="171519" y="1326264"/>
                  </a:lnTo>
                  <a:lnTo>
                    <a:pt x="171124" y="1323029"/>
                  </a:lnTo>
                  <a:lnTo>
                    <a:pt x="170720" y="1319794"/>
                  </a:lnTo>
                  <a:lnTo>
                    <a:pt x="170294" y="1316560"/>
                  </a:lnTo>
                  <a:lnTo>
                    <a:pt x="169857" y="1313325"/>
                  </a:lnTo>
                  <a:lnTo>
                    <a:pt x="169399" y="1310090"/>
                  </a:lnTo>
                  <a:lnTo>
                    <a:pt x="168930" y="1306855"/>
                  </a:lnTo>
                  <a:lnTo>
                    <a:pt x="168440" y="1303620"/>
                  </a:lnTo>
                  <a:lnTo>
                    <a:pt x="167939" y="1300386"/>
                  </a:lnTo>
                  <a:lnTo>
                    <a:pt x="167416" y="1297151"/>
                  </a:lnTo>
                  <a:lnTo>
                    <a:pt x="166882" y="1293916"/>
                  </a:lnTo>
                  <a:lnTo>
                    <a:pt x="166326" y="1290681"/>
                  </a:lnTo>
                  <a:lnTo>
                    <a:pt x="165760" y="1287446"/>
                  </a:lnTo>
                  <a:lnTo>
                    <a:pt x="165171" y="1284212"/>
                  </a:lnTo>
                  <a:lnTo>
                    <a:pt x="164572" y="1280977"/>
                  </a:lnTo>
                  <a:lnTo>
                    <a:pt x="163951" y="1277742"/>
                  </a:lnTo>
                  <a:lnTo>
                    <a:pt x="163319" y="1274507"/>
                  </a:lnTo>
                  <a:lnTo>
                    <a:pt x="162665" y="1271272"/>
                  </a:lnTo>
                  <a:lnTo>
                    <a:pt x="162001" y="1268038"/>
                  </a:lnTo>
                  <a:lnTo>
                    <a:pt x="161315" y="1264803"/>
                  </a:lnTo>
                  <a:lnTo>
                    <a:pt x="160617" y="1261568"/>
                  </a:lnTo>
                  <a:lnTo>
                    <a:pt x="159898" y="1258333"/>
                  </a:lnTo>
                  <a:lnTo>
                    <a:pt x="159169" y="1255099"/>
                  </a:lnTo>
                  <a:lnTo>
                    <a:pt x="158418" y="1251864"/>
                  </a:lnTo>
                  <a:lnTo>
                    <a:pt x="157656" y="1248629"/>
                  </a:lnTo>
                  <a:lnTo>
                    <a:pt x="156873" y="1245394"/>
                  </a:lnTo>
                  <a:lnTo>
                    <a:pt x="156079" y="1242159"/>
                  </a:lnTo>
                  <a:lnTo>
                    <a:pt x="155264" y="1238925"/>
                  </a:lnTo>
                  <a:lnTo>
                    <a:pt x="154438" y="1235690"/>
                  </a:lnTo>
                  <a:lnTo>
                    <a:pt x="153592" y="1232455"/>
                  </a:lnTo>
                  <a:lnTo>
                    <a:pt x="152735" y="1229220"/>
                  </a:lnTo>
                  <a:lnTo>
                    <a:pt x="151858" y="1225985"/>
                  </a:lnTo>
                  <a:lnTo>
                    <a:pt x="150969" y="1222751"/>
                  </a:lnTo>
                  <a:lnTo>
                    <a:pt x="150061" y="1219516"/>
                  </a:lnTo>
                  <a:lnTo>
                    <a:pt x="149143" y="1216281"/>
                  </a:lnTo>
                  <a:lnTo>
                    <a:pt x="148204" y="1213046"/>
                  </a:lnTo>
                  <a:lnTo>
                    <a:pt x="147255" y="1209811"/>
                  </a:lnTo>
                  <a:lnTo>
                    <a:pt x="146287" y="1206577"/>
                  </a:lnTo>
                  <a:lnTo>
                    <a:pt x="145309" y="1203342"/>
                  </a:lnTo>
                  <a:lnTo>
                    <a:pt x="144311" y="1200107"/>
                  </a:lnTo>
                  <a:lnTo>
                    <a:pt x="143304" y="1196872"/>
                  </a:lnTo>
                  <a:lnTo>
                    <a:pt x="142277" y="1193637"/>
                  </a:lnTo>
                  <a:lnTo>
                    <a:pt x="141241" y="1190403"/>
                  </a:lnTo>
                  <a:lnTo>
                    <a:pt x="140187" y="1187168"/>
                  </a:lnTo>
                  <a:lnTo>
                    <a:pt x="139123" y="1183933"/>
                  </a:lnTo>
                  <a:lnTo>
                    <a:pt x="138041" y="1180698"/>
                  </a:lnTo>
                  <a:lnTo>
                    <a:pt x="136949" y="1177464"/>
                  </a:lnTo>
                  <a:lnTo>
                    <a:pt x="135841" y="1174229"/>
                  </a:lnTo>
                  <a:lnTo>
                    <a:pt x="134723" y="1170994"/>
                  </a:lnTo>
                  <a:lnTo>
                    <a:pt x="133588" y="1167759"/>
                  </a:lnTo>
                  <a:lnTo>
                    <a:pt x="132444" y="1164524"/>
                  </a:lnTo>
                  <a:lnTo>
                    <a:pt x="131284" y="1161290"/>
                  </a:lnTo>
                  <a:lnTo>
                    <a:pt x="130114" y="1158055"/>
                  </a:lnTo>
                  <a:lnTo>
                    <a:pt x="128930" y="1154820"/>
                  </a:lnTo>
                  <a:lnTo>
                    <a:pt x="127736" y="1151585"/>
                  </a:lnTo>
                  <a:lnTo>
                    <a:pt x="126528" y="1148350"/>
                  </a:lnTo>
                  <a:lnTo>
                    <a:pt x="125311" y="1145116"/>
                  </a:lnTo>
                  <a:lnTo>
                    <a:pt x="124079" y="1141881"/>
                  </a:lnTo>
                  <a:lnTo>
                    <a:pt x="122840" y="1138646"/>
                  </a:lnTo>
                  <a:lnTo>
                    <a:pt x="121586" y="1135411"/>
                  </a:lnTo>
                  <a:lnTo>
                    <a:pt x="120325" y="1132176"/>
                  </a:lnTo>
                  <a:lnTo>
                    <a:pt x="119051" y="1128942"/>
                  </a:lnTo>
                  <a:lnTo>
                    <a:pt x="117768" y="1125707"/>
                  </a:lnTo>
                  <a:lnTo>
                    <a:pt x="116474" y="1122472"/>
                  </a:lnTo>
                  <a:lnTo>
                    <a:pt x="115172" y="1119237"/>
                  </a:lnTo>
                  <a:lnTo>
                    <a:pt x="113859" y="1116002"/>
                  </a:lnTo>
                  <a:lnTo>
                    <a:pt x="112539" y="1112768"/>
                  </a:lnTo>
                  <a:lnTo>
                    <a:pt x="111207" y="1109533"/>
                  </a:lnTo>
                  <a:lnTo>
                    <a:pt x="109869" y="1106298"/>
                  </a:lnTo>
                  <a:lnTo>
                    <a:pt x="108521" y="1103063"/>
                  </a:lnTo>
                  <a:lnTo>
                    <a:pt x="107167" y="1099829"/>
                  </a:lnTo>
                  <a:lnTo>
                    <a:pt x="105804" y="1096594"/>
                  </a:lnTo>
                  <a:lnTo>
                    <a:pt x="104434" y="1093359"/>
                  </a:lnTo>
                  <a:lnTo>
                    <a:pt x="103056" y="1090124"/>
                  </a:lnTo>
                  <a:lnTo>
                    <a:pt x="101673" y="1086889"/>
                  </a:lnTo>
                  <a:lnTo>
                    <a:pt x="100282" y="1083655"/>
                  </a:lnTo>
                  <a:lnTo>
                    <a:pt x="98886" y="1080420"/>
                  </a:lnTo>
                  <a:lnTo>
                    <a:pt x="97483" y="1077185"/>
                  </a:lnTo>
                  <a:lnTo>
                    <a:pt x="96076" y="1073950"/>
                  </a:lnTo>
                  <a:lnTo>
                    <a:pt x="94663" y="1070715"/>
                  </a:lnTo>
                  <a:lnTo>
                    <a:pt x="93246" y="1067481"/>
                  </a:lnTo>
                  <a:lnTo>
                    <a:pt x="91824" y="1064246"/>
                  </a:lnTo>
                  <a:lnTo>
                    <a:pt x="90399" y="1061011"/>
                  </a:lnTo>
                  <a:lnTo>
                    <a:pt x="88969" y="1057776"/>
                  </a:lnTo>
                  <a:lnTo>
                    <a:pt x="87537" y="1054541"/>
                  </a:lnTo>
                  <a:lnTo>
                    <a:pt x="86102" y="1051307"/>
                  </a:lnTo>
                  <a:lnTo>
                    <a:pt x="84664" y="1048072"/>
                  </a:lnTo>
                  <a:lnTo>
                    <a:pt x="83224" y="1044837"/>
                  </a:lnTo>
                  <a:lnTo>
                    <a:pt x="81783" y="1041602"/>
                  </a:lnTo>
                  <a:lnTo>
                    <a:pt x="80341" y="1038368"/>
                  </a:lnTo>
                  <a:lnTo>
                    <a:pt x="78898" y="1035133"/>
                  </a:lnTo>
                  <a:lnTo>
                    <a:pt x="77454" y="1031898"/>
                  </a:lnTo>
                  <a:lnTo>
                    <a:pt x="76010" y="1028663"/>
                  </a:lnTo>
                  <a:lnTo>
                    <a:pt x="74567" y="1025428"/>
                  </a:lnTo>
                  <a:lnTo>
                    <a:pt x="73125" y="1022194"/>
                  </a:lnTo>
                  <a:lnTo>
                    <a:pt x="71684" y="1018959"/>
                  </a:lnTo>
                  <a:lnTo>
                    <a:pt x="70245" y="1015724"/>
                  </a:lnTo>
                  <a:lnTo>
                    <a:pt x="68808" y="1012489"/>
                  </a:lnTo>
                  <a:lnTo>
                    <a:pt x="67374" y="1009254"/>
                  </a:lnTo>
                  <a:lnTo>
                    <a:pt x="65944" y="1006020"/>
                  </a:lnTo>
                  <a:lnTo>
                    <a:pt x="64516" y="1002785"/>
                  </a:lnTo>
                  <a:lnTo>
                    <a:pt x="63093" y="999550"/>
                  </a:lnTo>
                  <a:lnTo>
                    <a:pt x="61675" y="996315"/>
                  </a:lnTo>
                  <a:lnTo>
                    <a:pt x="60261" y="993080"/>
                  </a:lnTo>
                  <a:lnTo>
                    <a:pt x="58853" y="989846"/>
                  </a:lnTo>
                  <a:lnTo>
                    <a:pt x="57452" y="986611"/>
                  </a:lnTo>
                  <a:lnTo>
                    <a:pt x="56056" y="983376"/>
                  </a:lnTo>
                  <a:lnTo>
                    <a:pt x="54668" y="980141"/>
                  </a:lnTo>
                  <a:lnTo>
                    <a:pt x="53287" y="976906"/>
                  </a:lnTo>
                  <a:lnTo>
                    <a:pt x="51915" y="973672"/>
                  </a:lnTo>
                  <a:lnTo>
                    <a:pt x="50550" y="970437"/>
                  </a:lnTo>
                  <a:lnTo>
                    <a:pt x="49195" y="967202"/>
                  </a:lnTo>
                  <a:lnTo>
                    <a:pt x="47849" y="963967"/>
                  </a:lnTo>
                  <a:lnTo>
                    <a:pt x="46513" y="960733"/>
                  </a:lnTo>
                  <a:lnTo>
                    <a:pt x="45187" y="957498"/>
                  </a:lnTo>
                  <a:lnTo>
                    <a:pt x="43873" y="954263"/>
                  </a:lnTo>
                  <a:lnTo>
                    <a:pt x="42569" y="951028"/>
                  </a:lnTo>
                  <a:lnTo>
                    <a:pt x="41278" y="947793"/>
                  </a:lnTo>
                  <a:lnTo>
                    <a:pt x="39999" y="944559"/>
                  </a:lnTo>
                  <a:lnTo>
                    <a:pt x="38733" y="941324"/>
                  </a:lnTo>
                  <a:lnTo>
                    <a:pt x="37480" y="938089"/>
                  </a:lnTo>
                  <a:lnTo>
                    <a:pt x="36242" y="934854"/>
                  </a:lnTo>
                  <a:lnTo>
                    <a:pt x="35017" y="931619"/>
                  </a:lnTo>
                  <a:lnTo>
                    <a:pt x="33808" y="928385"/>
                  </a:lnTo>
                  <a:lnTo>
                    <a:pt x="32613" y="925150"/>
                  </a:lnTo>
                  <a:lnTo>
                    <a:pt x="31435" y="921915"/>
                  </a:lnTo>
                  <a:lnTo>
                    <a:pt x="30272" y="918680"/>
                  </a:lnTo>
                  <a:lnTo>
                    <a:pt x="29127" y="915445"/>
                  </a:lnTo>
                  <a:lnTo>
                    <a:pt x="27997" y="912211"/>
                  </a:lnTo>
                  <a:lnTo>
                    <a:pt x="26887" y="908976"/>
                  </a:lnTo>
                  <a:lnTo>
                    <a:pt x="25793" y="905741"/>
                  </a:lnTo>
                  <a:lnTo>
                    <a:pt x="24719" y="902506"/>
                  </a:lnTo>
                  <a:lnTo>
                    <a:pt x="23662" y="899271"/>
                  </a:lnTo>
                  <a:lnTo>
                    <a:pt x="22626" y="896037"/>
                  </a:lnTo>
                  <a:lnTo>
                    <a:pt x="21608" y="892802"/>
                  </a:lnTo>
                  <a:lnTo>
                    <a:pt x="20611" y="889567"/>
                  </a:lnTo>
                  <a:lnTo>
                    <a:pt x="19634" y="886332"/>
                  </a:lnTo>
                  <a:lnTo>
                    <a:pt x="18678" y="883098"/>
                  </a:lnTo>
                  <a:lnTo>
                    <a:pt x="17743" y="879863"/>
                  </a:lnTo>
                  <a:lnTo>
                    <a:pt x="16830" y="876628"/>
                  </a:lnTo>
                  <a:lnTo>
                    <a:pt x="15938" y="873393"/>
                  </a:lnTo>
                  <a:lnTo>
                    <a:pt x="15069" y="870158"/>
                  </a:lnTo>
                  <a:lnTo>
                    <a:pt x="14221" y="866924"/>
                  </a:lnTo>
                  <a:lnTo>
                    <a:pt x="13397" y="863689"/>
                  </a:lnTo>
                  <a:lnTo>
                    <a:pt x="12596" y="860454"/>
                  </a:lnTo>
                  <a:lnTo>
                    <a:pt x="11818" y="857219"/>
                  </a:lnTo>
                  <a:lnTo>
                    <a:pt x="11063" y="853984"/>
                  </a:lnTo>
                  <a:lnTo>
                    <a:pt x="10333" y="850750"/>
                  </a:lnTo>
                  <a:lnTo>
                    <a:pt x="9626" y="847515"/>
                  </a:lnTo>
                  <a:lnTo>
                    <a:pt x="8943" y="844280"/>
                  </a:lnTo>
                  <a:lnTo>
                    <a:pt x="8285" y="841045"/>
                  </a:lnTo>
                  <a:lnTo>
                    <a:pt x="7652" y="837810"/>
                  </a:lnTo>
                  <a:lnTo>
                    <a:pt x="7043" y="834576"/>
                  </a:lnTo>
                  <a:lnTo>
                    <a:pt x="6460" y="831341"/>
                  </a:lnTo>
                  <a:lnTo>
                    <a:pt x="5901" y="828106"/>
                  </a:lnTo>
                  <a:lnTo>
                    <a:pt x="5368" y="824871"/>
                  </a:lnTo>
                  <a:lnTo>
                    <a:pt x="4860" y="821636"/>
                  </a:lnTo>
                  <a:lnTo>
                    <a:pt x="4377" y="818402"/>
                  </a:lnTo>
                  <a:lnTo>
                    <a:pt x="3919" y="815167"/>
                  </a:lnTo>
                  <a:lnTo>
                    <a:pt x="3487" y="811932"/>
                  </a:lnTo>
                  <a:lnTo>
                    <a:pt x="3081" y="808697"/>
                  </a:lnTo>
                  <a:lnTo>
                    <a:pt x="2700" y="805463"/>
                  </a:lnTo>
                  <a:lnTo>
                    <a:pt x="2345" y="802228"/>
                  </a:lnTo>
                  <a:lnTo>
                    <a:pt x="2015" y="798993"/>
                  </a:lnTo>
                  <a:lnTo>
                    <a:pt x="1711" y="795758"/>
                  </a:lnTo>
                  <a:lnTo>
                    <a:pt x="1431" y="792523"/>
                  </a:lnTo>
                  <a:lnTo>
                    <a:pt x="1178" y="789289"/>
                  </a:lnTo>
                  <a:lnTo>
                    <a:pt x="949" y="786054"/>
                  </a:lnTo>
                  <a:lnTo>
                    <a:pt x="746" y="782819"/>
                  </a:lnTo>
                  <a:lnTo>
                    <a:pt x="567" y="779584"/>
                  </a:lnTo>
                  <a:lnTo>
                    <a:pt x="413" y="776349"/>
                  </a:lnTo>
                  <a:lnTo>
                    <a:pt x="284" y="773115"/>
                  </a:lnTo>
                  <a:lnTo>
                    <a:pt x="179" y="769880"/>
                  </a:lnTo>
                  <a:lnTo>
                    <a:pt x="98" y="766645"/>
                  </a:lnTo>
                  <a:lnTo>
                    <a:pt x="42" y="763410"/>
                  </a:lnTo>
                  <a:lnTo>
                    <a:pt x="8" y="760175"/>
                  </a:lnTo>
                  <a:lnTo>
                    <a:pt x="0" y="756941"/>
                  </a:lnTo>
                  <a:lnTo>
                    <a:pt x="13" y="753706"/>
                  </a:lnTo>
                  <a:lnTo>
                    <a:pt x="50" y="750471"/>
                  </a:lnTo>
                  <a:lnTo>
                    <a:pt x="108" y="747236"/>
                  </a:lnTo>
                  <a:lnTo>
                    <a:pt x="191" y="744001"/>
                  </a:lnTo>
                  <a:lnTo>
                    <a:pt x="293" y="740767"/>
                  </a:lnTo>
                  <a:lnTo>
                    <a:pt x="419" y="737532"/>
                  </a:lnTo>
                  <a:lnTo>
                    <a:pt x="564" y="734297"/>
                  </a:lnTo>
                  <a:lnTo>
                    <a:pt x="732" y="731062"/>
                  </a:lnTo>
                  <a:lnTo>
                    <a:pt x="918" y="727828"/>
                  </a:lnTo>
                  <a:lnTo>
                    <a:pt x="1126" y="724593"/>
                  </a:lnTo>
                  <a:lnTo>
                    <a:pt x="1352" y="721358"/>
                  </a:lnTo>
                  <a:lnTo>
                    <a:pt x="1598" y="718123"/>
                  </a:lnTo>
                  <a:lnTo>
                    <a:pt x="1862" y="714888"/>
                  </a:lnTo>
                  <a:lnTo>
                    <a:pt x="2145" y="711654"/>
                  </a:lnTo>
                  <a:lnTo>
                    <a:pt x="2444" y="708419"/>
                  </a:lnTo>
                  <a:lnTo>
                    <a:pt x="2762" y="705184"/>
                  </a:lnTo>
                  <a:lnTo>
                    <a:pt x="3095" y="701949"/>
                  </a:lnTo>
                  <a:lnTo>
                    <a:pt x="3446" y="698714"/>
                  </a:lnTo>
                  <a:lnTo>
                    <a:pt x="3811" y="695480"/>
                  </a:lnTo>
                  <a:lnTo>
                    <a:pt x="4192" y="692245"/>
                  </a:lnTo>
                  <a:lnTo>
                    <a:pt x="4586" y="689010"/>
                  </a:lnTo>
                  <a:lnTo>
                    <a:pt x="4996" y="685775"/>
                  </a:lnTo>
                  <a:lnTo>
                    <a:pt x="5418" y="682540"/>
                  </a:lnTo>
                  <a:lnTo>
                    <a:pt x="5854" y="679306"/>
                  </a:lnTo>
                  <a:lnTo>
                    <a:pt x="6301" y="676071"/>
                  </a:lnTo>
                  <a:lnTo>
                    <a:pt x="6760" y="672836"/>
                  </a:lnTo>
                  <a:lnTo>
                    <a:pt x="7230" y="669601"/>
                  </a:lnTo>
                  <a:lnTo>
                    <a:pt x="7712" y="666367"/>
                  </a:lnTo>
                  <a:lnTo>
                    <a:pt x="8202" y="663132"/>
                  </a:lnTo>
                  <a:lnTo>
                    <a:pt x="8702" y="659897"/>
                  </a:lnTo>
                  <a:lnTo>
                    <a:pt x="9211" y="656662"/>
                  </a:lnTo>
                  <a:lnTo>
                    <a:pt x="9728" y="653427"/>
                  </a:lnTo>
                  <a:lnTo>
                    <a:pt x="10252" y="650193"/>
                  </a:lnTo>
                  <a:lnTo>
                    <a:pt x="10784" y="646958"/>
                  </a:lnTo>
                  <a:lnTo>
                    <a:pt x="11322" y="643723"/>
                  </a:lnTo>
                  <a:lnTo>
                    <a:pt x="11866" y="640488"/>
                  </a:lnTo>
                  <a:lnTo>
                    <a:pt x="12414" y="637253"/>
                  </a:lnTo>
                  <a:lnTo>
                    <a:pt x="12968" y="634019"/>
                  </a:lnTo>
                  <a:lnTo>
                    <a:pt x="13525" y="630784"/>
                  </a:lnTo>
                  <a:lnTo>
                    <a:pt x="14086" y="627549"/>
                  </a:lnTo>
                  <a:lnTo>
                    <a:pt x="14650" y="624314"/>
                  </a:lnTo>
                  <a:lnTo>
                    <a:pt x="15216" y="621079"/>
                  </a:lnTo>
                  <a:lnTo>
                    <a:pt x="15784" y="617845"/>
                  </a:lnTo>
                  <a:lnTo>
                    <a:pt x="16353" y="614610"/>
                  </a:lnTo>
                  <a:lnTo>
                    <a:pt x="16923" y="611375"/>
                  </a:lnTo>
                  <a:lnTo>
                    <a:pt x="17493" y="608140"/>
                  </a:lnTo>
                  <a:lnTo>
                    <a:pt x="18063" y="604905"/>
                  </a:lnTo>
                  <a:lnTo>
                    <a:pt x="18631" y="601671"/>
                  </a:lnTo>
                  <a:lnTo>
                    <a:pt x="19199" y="598436"/>
                  </a:lnTo>
                  <a:lnTo>
                    <a:pt x="19764" y="595201"/>
                  </a:lnTo>
                  <a:lnTo>
                    <a:pt x="20327" y="591966"/>
                  </a:lnTo>
                  <a:lnTo>
                    <a:pt x="20886" y="588732"/>
                  </a:lnTo>
                  <a:lnTo>
                    <a:pt x="21444" y="585497"/>
                  </a:lnTo>
                  <a:lnTo>
                    <a:pt x="21996" y="582262"/>
                  </a:lnTo>
                  <a:lnTo>
                    <a:pt x="22545" y="579027"/>
                  </a:lnTo>
                  <a:lnTo>
                    <a:pt x="23089" y="575792"/>
                  </a:lnTo>
                  <a:lnTo>
                    <a:pt x="23629" y="572558"/>
                  </a:lnTo>
                  <a:lnTo>
                    <a:pt x="24162" y="569323"/>
                  </a:lnTo>
                  <a:lnTo>
                    <a:pt x="24691" y="566088"/>
                  </a:lnTo>
                  <a:lnTo>
                    <a:pt x="25212" y="562853"/>
                  </a:lnTo>
                  <a:lnTo>
                    <a:pt x="25728" y="559618"/>
                  </a:lnTo>
                  <a:lnTo>
                    <a:pt x="26236" y="556384"/>
                  </a:lnTo>
                  <a:lnTo>
                    <a:pt x="26738" y="553149"/>
                  </a:lnTo>
                  <a:lnTo>
                    <a:pt x="27232" y="549914"/>
                  </a:lnTo>
                  <a:lnTo>
                    <a:pt x="27719" y="546679"/>
                  </a:lnTo>
                  <a:lnTo>
                    <a:pt x="28197" y="543444"/>
                  </a:lnTo>
                  <a:lnTo>
                    <a:pt x="28669" y="540210"/>
                  </a:lnTo>
                  <a:lnTo>
                    <a:pt x="29130" y="536975"/>
                  </a:lnTo>
                  <a:lnTo>
                    <a:pt x="29585" y="533740"/>
                  </a:lnTo>
                  <a:lnTo>
                    <a:pt x="30029" y="530505"/>
                  </a:lnTo>
                  <a:lnTo>
                    <a:pt x="30466" y="527270"/>
                  </a:lnTo>
                  <a:lnTo>
                    <a:pt x="30892" y="524036"/>
                  </a:lnTo>
                  <a:lnTo>
                    <a:pt x="31312" y="520801"/>
                  </a:lnTo>
                  <a:lnTo>
                    <a:pt x="31719" y="517566"/>
                  </a:lnTo>
                  <a:lnTo>
                    <a:pt x="32120" y="514331"/>
                  </a:lnTo>
                  <a:lnTo>
                    <a:pt x="32509" y="511097"/>
                  </a:lnTo>
                  <a:lnTo>
                    <a:pt x="32892" y="507862"/>
                  </a:lnTo>
                  <a:lnTo>
                    <a:pt x="33262" y="504627"/>
                  </a:lnTo>
                  <a:lnTo>
                    <a:pt x="33625" y="501392"/>
                  </a:lnTo>
                  <a:lnTo>
                    <a:pt x="33977" y="498157"/>
                  </a:lnTo>
                  <a:lnTo>
                    <a:pt x="34322" y="494923"/>
                  </a:lnTo>
                  <a:lnTo>
                    <a:pt x="34655" y="491688"/>
                  </a:lnTo>
                  <a:lnTo>
                    <a:pt x="34981" y="488453"/>
                  </a:lnTo>
                  <a:lnTo>
                    <a:pt x="35296" y="485218"/>
                  </a:lnTo>
                  <a:lnTo>
                    <a:pt x="35604" y="481983"/>
                  </a:lnTo>
                  <a:lnTo>
                    <a:pt x="35901" y="478749"/>
                  </a:lnTo>
                  <a:lnTo>
                    <a:pt x="36191" y="475514"/>
                  </a:lnTo>
                  <a:lnTo>
                    <a:pt x="36471" y="472279"/>
                  </a:lnTo>
                  <a:lnTo>
                    <a:pt x="36744" y="469044"/>
                  </a:lnTo>
                  <a:lnTo>
                    <a:pt x="37007" y="465809"/>
                  </a:lnTo>
                  <a:lnTo>
                    <a:pt x="37264" y="462575"/>
                  </a:lnTo>
                  <a:lnTo>
                    <a:pt x="37512" y="459340"/>
                  </a:lnTo>
                  <a:lnTo>
                    <a:pt x="37754" y="456105"/>
                  </a:lnTo>
                  <a:lnTo>
                    <a:pt x="37987" y="452870"/>
                  </a:lnTo>
                  <a:lnTo>
                    <a:pt x="38214" y="449635"/>
                  </a:lnTo>
                  <a:lnTo>
                    <a:pt x="38433" y="446401"/>
                  </a:lnTo>
                  <a:lnTo>
                    <a:pt x="38648" y="443166"/>
                  </a:lnTo>
                  <a:lnTo>
                    <a:pt x="38855" y="439931"/>
                  </a:lnTo>
                  <a:lnTo>
                    <a:pt x="39058" y="436696"/>
                  </a:lnTo>
                  <a:lnTo>
                    <a:pt x="39254" y="433462"/>
                  </a:lnTo>
                  <a:lnTo>
                    <a:pt x="39446" y="430227"/>
                  </a:lnTo>
                  <a:lnTo>
                    <a:pt x="39633" y="426992"/>
                  </a:lnTo>
                  <a:lnTo>
                    <a:pt x="39816" y="423757"/>
                  </a:lnTo>
                  <a:lnTo>
                    <a:pt x="39995" y="420522"/>
                  </a:lnTo>
                  <a:lnTo>
                    <a:pt x="40171" y="417288"/>
                  </a:lnTo>
                  <a:lnTo>
                    <a:pt x="40343" y="414053"/>
                  </a:lnTo>
                  <a:lnTo>
                    <a:pt x="40513" y="410818"/>
                  </a:lnTo>
                  <a:lnTo>
                    <a:pt x="40680" y="407583"/>
                  </a:lnTo>
                  <a:lnTo>
                    <a:pt x="40846" y="404348"/>
                  </a:lnTo>
                  <a:lnTo>
                    <a:pt x="41011" y="401114"/>
                  </a:lnTo>
                  <a:lnTo>
                    <a:pt x="41175" y="397879"/>
                  </a:lnTo>
                  <a:lnTo>
                    <a:pt x="41338" y="394644"/>
                  </a:lnTo>
                  <a:lnTo>
                    <a:pt x="41501" y="391409"/>
                  </a:lnTo>
                  <a:lnTo>
                    <a:pt x="41665" y="388174"/>
                  </a:lnTo>
                  <a:lnTo>
                    <a:pt x="41829" y="384940"/>
                  </a:lnTo>
                  <a:lnTo>
                    <a:pt x="41995" y="381705"/>
                  </a:lnTo>
                  <a:lnTo>
                    <a:pt x="42163" y="378470"/>
                  </a:lnTo>
                  <a:lnTo>
                    <a:pt x="42333" y="375235"/>
                  </a:lnTo>
                  <a:lnTo>
                    <a:pt x="42506" y="372000"/>
                  </a:lnTo>
                  <a:lnTo>
                    <a:pt x="42683" y="368766"/>
                  </a:lnTo>
                  <a:lnTo>
                    <a:pt x="42862" y="365531"/>
                  </a:lnTo>
                  <a:lnTo>
                    <a:pt x="43047" y="362296"/>
                  </a:lnTo>
                  <a:lnTo>
                    <a:pt x="43234" y="359061"/>
                  </a:lnTo>
                  <a:lnTo>
                    <a:pt x="43429" y="355827"/>
                  </a:lnTo>
                  <a:lnTo>
                    <a:pt x="43627" y="352592"/>
                  </a:lnTo>
                  <a:lnTo>
                    <a:pt x="43834" y="349357"/>
                  </a:lnTo>
                  <a:lnTo>
                    <a:pt x="44045" y="346122"/>
                  </a:lnTo>
                  <a:lnTo>
                    <a:pt x="44265" y="342887"/>
                  </a:lnTo>
                  <a:lnTo>
                    <a:pt x="44489" y="339653"/>
                  </a:lnTo>
                  <a:lnTo>
                    <a:pt x="44725" y="336418"/>
                  </a:lnTo>
                  <a:lnTo>
                    <a:pt x="44965" y="333183"/>
                  </a:lnTo>
                  <a:lnTo>
                    <a:pt x="45218" y="329948"/>
                  </a:lnTo>
                  <a:lnTo>
                    <a:pt x="45476" y="326713"/>
                  </a:lnTo>
                  <a:lnTo>
                    <a:pt x="45747" y="323479"/>
                  </a:lnTo>
                  <a:lnTo>
                    <a:pt x="46024" y="320244"/>
                  </a:lnTo>
                  <a:lnTo>
                    <a:pt x="46316" y="317009"/>
                  </a:lnTo>
                  <a:lnTo>
                    <a:pt x="46614" y="313774"/>
                  </a:lnTo>
                  <a:lnTo>
                    <a:pt x="46927" y="310539"/>
                  </a:lnTo>
                  <a:lnTo>
                    <a:pt x="47247" y="307305"/>
                  </a:lnTo>
                  <a:lnTo>
                    <a:pt x="47584" y="304070"/>
                  </a:lnTo>
                  <a:lnTo>
                    <a:pt x="47927" y="300835"/>
                  </a:lnTo>
                  <a:lnTo>
                    <a:pt x="48288" y="297600"/>
                  </a:lnTo>
                  <a:lnTo>
                    <a:pt x="48657" y="294366"/>
                  </a:lnTo>
                  <a:lnTo>
                    <a:pt x="49044" y="291131"/>
                  </a:lnTo>
                  <a:lnTo>
                    <a:pt x="49438" y="287896"/>
                  </a:lnTo>
                  <a:lnTo>
                    <a:pt x="49852" y="284661"/>
                  </a:lnTo>
                  <a:lnTo>
                    <a:pt x="50274" y="281426"/>
                  </a:lnTo>
                  <a:lnTo>
                    <a:pt x="50715" y="278192"/>
                  </a:lnTo>
                  <a:lnTo>
                    <a:pt x="51165" y="274957"/>
                  </a:lnTo>
                  <a:lnTo>
                    <a:pt x="51636" y="271722"/>
                  </a:lnTo>
                  <a:lnTo>
                    <a:pt x="52115" y="268487"/>
                  </a:lnTo>
                  <a:lnTo>
                    <a:pt x="52615" y="265252"/>
                  </a:lnTo>
                  <a:lnTo>
                    <a:pt x="53124" y="262018"/>
                  </a:lnTo>
                  <a:lnTo>
                    <a:pt x="53655" y="258783"/>
                  </a:lnTo>
                  <a:lnTo>
                    <a:pt x="54194" y="255548"/>
                  </a:lnTo>
                  <a:lnTo>
                    <a:pt x="54756" y="252313"/>
                  </a:lnTo>
                  <a:lnTo>
                    <a:pt x="55326" y="249078"/>
                  </a:lnTo>
                  <a:lnTo>
                    <a:pt x="55919" y="245844"/>
                  </a:lnTo>
                  <a:lnTo>
                    <a:pt x="56521" y="242609"/>
                  </a:lnTo>
                  <a:lnTo>
                    <a:pt x="57146" y="239374"/>
                  </a:lnTo>
                  <a:lnTo>
                    <a:pt x="57780" y="236139"/>
                  </a:lnTo>
                  <a:lnTo>
                    <a:pt x="58437" y="232904"/>
                  </a:lnTo>
                  <a:lnTo>
                    <a:pt x="59103" y="229670"/>
                  </a:lnTo>
                  <a:lnTo>
                    <a:pt x="59792" y="226435"/>
                  </a:lnTo>
                  <a:lnTo>
                    <a:pt x="60490" y="223200"/>
                  </a:lnTo>
                  <a:lnTo>
                    <a:pt x="61211" y="219965"/>
                  </a:lnTo>
                  <a:lnTo>
                    <a:pt x="61941" y="216731"/>
                  </a:lnTo>
                  <a:lnTo>
                    <a:pt x="62694" y="213496"/>
                  </a:lnTo>
                  <a:lnTo>
                    <a:pt x="63456" y="210261"/>
                  </a:lnTo>
                  <a:lnTo>
                    <a:pt x="64241" y="207026"/>
                  </a:lnTo>
                  <a:lnTo>
                    <a:pt x="65035" y="203791"/>
                  </a:lnTo>
                  <a:lnTo>
                    <a:pt x="65851" y="200557"/>
                  </a:lnTo>
                  <a:lnTo>
                    <a:pt x="66676" y="197322"/>
                  </a:lnTo>
                  <a:lnTo>
                    <a:pt x="67523" y="194087"/>
                  </a:lnTo>
                  <a:lnTo>
                    <a:pt x="68379" y="190852"/>
                  </a:lnTo>
                  <a:lnTo>
                    <a:pt x="69256" y="187617"/>
                  </a:lnTo>
                  <a:lnTo>
                    <a:pt x="70142" y="184383"/>
                  </a:lnTo>
                  <a:lnTo>
                    <a:pt x="71050" y="181148"/>
                  </a:lnTo>
                  <a:lnTo>
                    <a:pt x="71965" y="177913"/>
                  </a:lnTo>
                  <a:lnTo>
                    <a:pt x="72901" y="174678"/>
                  </a:lnTo>
                  <a:lnTo>
                    <a:pt x="73845" y="171443"/>
                  </a:lnTo>
                  <a:lnTo>
                    <a:pt x="74810" y="168209"/>
                  </a:lnTo>
                  <a:lnTo>
                    <a:pt x="75782" y="164974"/>
                  </a:lnTo>
                  <a:lnTo>
                    <a:pt x="76773" y="161739"/>
                  </a:lnTo>
                  <a:lnTo>
                    <a:pt x="77772" y="158504"/>
                  </a:lnTo>
                  <a:lnTo>
                    <a:pt x="78790" y="155269"/>
                  </a:lnTo>
                  <a:lnTo>
                    <a:pt x="79815" y="152035"/>
                  </a:lnTo>
                  <a:lnTo>
                    <a:pt x="80858" y="148800"/>
                  </a:lnTo>
                  <a:lnTo>
                    <a:pt x="81907" y="145565"/>
                  </a:lnTo>
                  <a:lnTo>
                    <a:pt x="82974" y="142330"/>
                  </a:lnTo>
                  <a:lnTo>
                    <a:pt x="84047" y="139096"/>
                  </a:lnTo>
                  <a:lnTo>
                    <a:pt x="85137" y="135861"/>
                  </a:lnTo>
                  <a:lnTo>
                    <a:pt x="86232" y="132626"/>
                  </a:lnTo>
                  <a:lnTo>
                    <a:pt x="87343" y="129391"/>
                  </a:lnTo>
                  <a:lnTo>
                    <a:pt x="88460" y="126156"/>
                  </a:lnTo>
                  <a:lnTo>
                    <a:pt x="89591" y="122922"/>
                  </a:lnTo>
                  <a:lnTo>
                    <a:pt x="90727" y="119687"/>
                  </a:lnTo>
                  <a:lnTo>
                    <a:pt x="91877" y="116452"/>
                  </a:lnTo>
                  <a:lnTo>
                    <a:pt x="93032" y="113217"/>
                  </a:lnTo>
                  <a:lnTo>
                    <a:pt x="94199" y="109982"/>
                  </a:lnTo>
                  <a:lnTo>
                    <a:pt x="95371" y="106748"/>
                  </a:lnTo>
                  <a:lnTo>
                    <a:pt x="96554" y="103513"/>
                  </a:lnTo>
                  <a:lnTo>
                    <a:pt x="97741" y="100278"/>
                  </a:lnTo>
                  <a:lnTo>
                    <a:pt x="98939" y="97043"/>
                  </a:lnTo>
                  <a:lnTo>
                    <a:pt x="100140" y="93808"/>
                  </a:lnTo>
                  <a:lnTo>
                    <a:pt x="101351" y="90574"/>
                  </a:lnTo>
                  <a:lnTo>
                    <a:pt x="102564" y="87339"/>
                  </a:lnTo>
                  <a:lnTo>
                    <a:pt x="103787" y="84104"/>
                  </a:lnTo>
                  <a:lnTo>
                    <a:pt x="105011" y="80869"/>
                  </a:lnTo>
                  <a:lnTo>
                    <a:pt x="106243" y="77634"/>
                  </a:lnTo>
                  <a:lnTo>
                    <a:pt x="107478" y="74400"/>
                  </a:lnTo>
                  <a:lnTo>
                    <a:pt x="108718" y="71165"/>
                  </a:lnTo>
                  <a:lnTo>
                    <a:pt x="109961" y="67930"/>
                  </a:lnTo>
                  <a:lnTo>
                    <a:pt x="111208" y="64695"/>
                  </a:lnTo>
                  <a:lnTo>
                    <a:pt x="112457" y="61461"/>
                  </a:lnTo>
                  <a:lnTo>
                    <a:pt x="113710" y="58226"/>
                  </a:lnTo>
                  <a:lnTo>
                    <a:pt x="114964" y="54991"/>
                  </a:lnTo>
                  <a:lnTo>
                    <a:pt x="116221" y="51756"/>
                  </a:lnTo>
                  <a:lnTo>
                    <a:pt x="117479" y="48521"/>
                  </a:lnTo>
                  <a:lnTo>
                    <a:pt x="118738" y="45287"/>
                  </a:lnTo>
                  <a:lnTo>
                    <a:pt x="119998" y="42052"/>
                  </a:lnTo>
                  <a:lnTo>
                    <a:pt x="121258" y="38817"/>
                  </a:lnTo>
                  <a:lnTo>
                    <a:pt x="122519" y="35582"/>
                  </a:lnTo>
                  <a:lnTo>
                    <a:pt x="123779" y="32347"/>
                  </a:lnTo>
                  <a:lnTo>
                    <a:pt x="125039" y="29113"/>
                  </a:lnTo>
                  <a:lnTo>
                    <a:pt x="126297" y="25878"/>
                  </a:lnTo>
                  <a:lnTo>
                    <a:pt x="127555" y="22643"/>
                  </a:lnTo>
                  <a:lnTo>
                    <a:pt x="128810" y="19408"/>
                  </a:lnTo>
                  <a:lnTo>
                    <a:pt x="130064" y="16173"/>
                  </a:lnTo>
                  <a:lnTo>
                    <a:pt x="131315" y="12939"/>
                  </a:lnTo>
                  <a:lnTo>
                    <a:pt x="132564" y="9704"/>
                  </a:lnTo>
                  <a:lnTo>
                    <a:pt x="133809" y="6469"/>
                  </a:lnTo>
                  <a:lnTo>
                    <a:pt x="135053" y="3234"/>
                  </a:lnTo>
                  <a:lnTo>
                    <a:pt x="136291" y="0"/>
                  </a:lnTo>
                  <a:lnTo>
                    <a:pt x="317410" y="0"/>
                  </a:lnTo>
                  <a:lnTo>
                    <a:pt x="318648" y="3234"/>
                  </a:lnTo>
                  <a:lnTo>
                    <a:pt x="319892" y="6469"/>
                  </a:lnTo>
                  <a:lnTo>
                    <a:pt x="321137" y="9704"/>
                  </a:lnTo>
                  <a:lnTo>
                    <a:pt x="322386" y="12939"/>
                  </a:lnTo>
                  <a:lnTo>
                    <a:pt x="323637" y="16173"/>
                  </a:lnTo>
                  <a:lnTo>
                    <a:pt x="324891" y="19408"/>
                  </a:lnTo>
                  <a:lnTo>
                    <a:pt x="326146" y="22643"/>
                  </a:lnTo>
                  <a:lnTo>
                    <a:pt x="327404" y="25878"/>
                  </a:lnTo>
                  <a:lnTo>
                    <a:pt x="328662" y="29113"/>
                  </a:lnTo>
                  <a:lnTo>
                    <a:pt x="329922" y="32347"/>
                  </a:lnTo>
                  <a:lnTo>
                    <a:pt x="331182" y="35582"/>
                  </a:lnTo>
                  <a:lnTo>
                    <a:pt x="332443" y="38817"/>
                  </a:lnTo>
                  <a:lnTo>
                    <a:pt x="333703" y="42052"/>
                  </a:lnTo>
                  <a:lnTo>
                    <a:pt x="334963" y="45287"/>
                  </a:lnTo>
                  <a:lnTo>
                    <a:pt x="336222" y="48521"/>
                  </a:lnTo>
                  <a:lnTo>
                    <a:pt x="337480" y="51756"/>
                  </a:lnTo>
                  <a:lnTo>
                    <a:pt x="338737" y="54991"/>
                  </a:lnTo>
                  <a:lnTo>
                    <a:pt x="339991" y="58226"/>
                  </a:lnTo>
                  <a:lnTo>
                    <a:pt x="341244" y="61461"/>
                  </a:lnTo>
                  <a:lnTo>
                    <a:pt x="342493" y="64695"/>
                  </a:lnTo>
                  <a:lnTo>
                    <a:pt x="343740" y="67930"/>
                  </a:lnTo>
                  <a:lnTo>
                    <a:pt x="344983" y="71165"/>
                  </a:lnTo>
                  <a:lnTo>
                    <a:pt x="346223" y="74400"/>
                  </a:lnTo>
                  <a:lnTo>
                    <a:pt x="347458" y="77634"/>
                  </a:lnTo>
                  <a:lnTo>
                    <a:pt x="348690" y="80869"/>
                  </a:lnTo>
                  <a:lnTo>
                    <a:pt x="349915" y="84104"/>
                  </a:lnTo>
                  <a:lnTo>
                    <a:pt x="351137" y="87339"/>
                  </a:lnTo>
                  <a:lnTo>
                    <a:pt x="352350" y="90574"/>
                  </a:lnTo>
                  <a:lnTo>
                    <a:pt x="353561" y="93808"/>
                  </a:lnTo>
                  <a:lnTo>
                    <a:pt x="354762" y="97043"/>
                  </a:lnTo>
                  <a:lnTo>
                    <a:pt x="355960" y="100278"/>
                  </a:lnTo>
                  <a:lnTo>
                    <a:pt x="357147" y="103513"/>
                  </a:lnTo>
                  <a:lnTo>
                    <a:pt x="358330" y="106748"/>
                  </a:lnTo>
                  <a:lnTo>
                    <a:pt x="359502" y="109982"/>
                  </a:lnTo>
                  <a:lnTo>
                    <a:pt x="360669" y="113217"/>
                  </a:lnTo>
                  <a:lnTo>
                    <a:pt x="361824" y="116452"/>
                  </a:lnTo>
                  <a:lnTo>
                    <a:pt x="362974" y="119687"/>
                  </a:lnTo>
                  <a:lnTo>
                    <a:pt x="364110" y="122922"/>
                  </a:lnTo>
                  <a:lnTo>
                    <a:pt x="365241" y="126156"/>
                  </a:lnTo>
                  <a:lnTo>
                    <a:pt x="366358" y="129391"/>
                  </a:lnTo>
                  <a:lnTo>
                    <a:pt x="367469" y="132626"/>
                  </a:lnTo>
                  <a:lnTo>
                    <a:pt x="368564" y="135861"/>
                  </a:lnTo>
                  <a:lnTo>
                    <a:pt x="369654" y="139096"/>
                  </a:lnTo>
                  <a:lnTo>
                    <a:pt x="370727" y="142330"/>
                  </a:lnTo>
                  <a:lnTo>
                    <a:pt x="371794" y="145565"/>
                  </a:lnTo>
                  <a:lnTo>
                    <a:pt x="372843" y="148800"/>
                  </a:lnTo>
                  <a:lnTo>
                    <a:pt x="373887" y="152035"/>
                  </a:lnTo>
                  <a:lnTo>
                    <a:pt x="374911" y="155269"/>
                  </a:lnTo>
                  <a:lnTo>
                    <a:pt x="375929" y="158504"/>
                  </a:lnTo>
                  <a:lnTo>
                    <a:pt x="376928" y="161739"/>
                  </a:lnTo>
                  <a:lnTo>
                    <a:pt x="377920" y="164974"/>
                  </a:lnTo>
                  <a:lnTo>
                    <a:pt x="378891" y="168209"/>
                  </a:lnTo>
                  <a:lnTo>
                    <a:pt x="379856" y="171443"/>
                  </a:lnTo>
                  <a:lnTo>
                    <a:pt x="380800" y="174678"/>
                  </a:lnTo>
                  <a:lnTo>
                    <a:pt x="381736" y="177913"/>
                  </a:lnTo>
                  <a:lnTo>
                    <a:pt x="382652" y="181148"/>
                  </a:lnTo>
                  <a:lnTo>
                    <a:pt x="383559" y="184383"/>
                  </a:lnTo>
                  <a:lnTo>
                    <a:pt x="384445" y="187617"/>
                  </a:lnTo>
                  <a:lnTo>
                    <a:pt x="385323" y="190852"/>
                  </a:lnTo>
                  <a:lnTo>
                    <a:pt x="386178" y="194087"/>
                  </a:lnTo>
                  <a:lnTo>
                    <a:pt x="387025" y="197322"/>
                  </a:lnTo>
                  <a:lnTo>
                    <a:pt x="387850" y="200557"/>
                  </a:lnTo>
                  <a:lnTo>
                    <a:pt x="388667" y="203791"/>
                  </a:lnTo>
                  <a:lnTo>
                    <a:pt x="389460" y="207026"/>
                  </a:lnTo>
                  <a:lnTo>
                    <a:pt x="390245" y="210261"/>
                  </a:lnTo>
                  <a:lnTo>
                    <a:pt x="391007" y="213496"/>
                  </a:lnTo>
                  <a:lnTo>
                    <a:pt x="391760" y="216731"/>
                  </a:lnTo>
                  <a:lnTo>
                    <a:pt x="392490" y="219965"/>
                  </a:lnTo>
                  <a:lnTo>
                    <a:pt x="393211" y="223200"/>
                  </a:lnTo>
                  <a:lnTo>
                    <a:pt x="393909" y="226435"/>
                  </a:lnTo>
                  <a:lnTo>
                    <a:pt x="394598" y="229670"/>
                  </a:lnTo>
                  <a:lnTo>
                    <a:pt x="395264" y="232904"/>
                  </a:lnTo>
                  <a:lnTo>
                    <a:pt x="395921" y="236139"/>
                  </a:lnTo>
                  <a:lnTo>
                    <a:pt x="396555" y="239374"/>
                  </a:lnTo>
                  <a:lnTo>
                    <a:pt x="397180" y="242609"/>
                  </a:lnTo>
                  <a:lnTo>
                    <a:pt x="397782" y="245844"/>
                  </a:lnTo>
                  <a:lnTo>
                    <a:pt x="398375" y="249078"/>
                  </a:lnTo>
                  <a:lnTo>
                    <a:pt x="398945" y="252313"/>
                  </a:lnTo>
                  <a:lnTo>
                    <a:pt x="399507" y="255548"/>
                  </a:lnTo>
                  <a:lnTo>
                    <a:pt x="400047" y="258783"/>
                  </a:lnTo>
                  <a:lnTo>
                    <a:pt x="400577" y="262018"/>
                  </a:lnTo>
                  <a:lnTo>
                    <a:pt x="401086" y="265252"/>
                  </a:lnTo>
                  <a:lnTo>
                    <a:pt x="401586" y="268487"/>
                  </a:lnTo>
                  <a:lnTo>
                    <a:pt x="402065" y="271722"/>
                  </a:lnTo>
                  <a:lnTo>
                    <a:pt x="402536" y="274957"/>
                  </a:lnTo>
                  <a:lnTo>
                    <a:pt x="402986" y="278192"/>
                  </a:lnTo>
                  <a:lnTo>
                    <a:pt x="403428" y="281426"/>
                  </a:lnTo>
                  <a:lnTo>
                    <a:pt x="403849" y="284661"/>
                  </a:lnTo>
                  <a:lnTo>
                    <a:pt x="404263" y="287896"/>
                  </a:lnTo>
                  <a:lnTo>
                    <a:pt x="404658" y="291131"/>
                  </a:lnTo>
                  <a:lnTo>
                    <a:pt x="405044" y="294366"/>
                  </a:lnTo>
                  <a:lnTo>
                    <a:pt x="405413" y="297600"/>
                  </a:lnTo>
                  <a:lnTo>
                    <a:pt x="405774" y="300835"/>
                  </a:lnTo>
                  <a:lnTo>
                    <a:pt x="406118" y="304070"/>
                  </a:lnTo>
                  <a:lnTo>
                    <a:pt x="406454" y="307305"/>
                  </a:lnTo>
                  <a:lnTo>
                    <a:pt x="406774" y="310539"/>
                  </a:lnTo>
                  <a:lnTo>
                    <a:pt x="407087" y="313774"/>
                  </a:lnTo>
                  <a:lnTo>
                    <a:pt x="407385" y="317009"/>
                  </a:lnTo>
                  <a:lnTo>
                    <a:pt x="407677" y="320244"/>
                  </a:lnTo>
                  <a:lnTo>
                    <a:pt x="407954" y="323479"/>
                  </a:lnTo>
                  <a:lnTo>
                    <a:pt x="408225" y="326713"/>
                  </a:lnTo>
                  <a:lnTo>
                    <a:pt x="408483" y="329948"/>
                  </a:lnTo>
                  <a:lnTo>
                    <a:pt x="408736" y="333183"/>
                  </a:lnTo>
                  <a:lnTo>
                    <a:pt x="408976" y="336418"/>
                  </a:lnTo>
                  <a:lnTo>
                    <a:pt x="409212" y="339653"/>
                  </a:lnTo>
                  <a:lnTo>
                    <a:pt x="409436" y="342887"/>
                  </a:lnTo>
                  <a:lnTo>
                    <a:pt x="409657" y="346122"/>
                  </a:lnTo>
                  <a:lnTo>
                    <a:pt x="409867" y="349357"/>
                  </a:lnTo>
                  <a:lnTo>
                    <a:pt x="410074" y="352592"/>
                  </a:lnTo>
                  <a:lnTo>
                    <a:pt x="410272" y="355827"/>
                  </a:lnTo>
                  <a:lnTo>
                    <a:pt x="410467" y="359061"/>
                  </a:lnTo>
                  <a:lnTo>
                    <a:pt x="410655" y="362296"/>
                  </a:lnTo>
                  <a:lnTo>
                    <a:pt x="410840" y="365531"/>
                  </a:lnTo>
                  <a:lnTo>
                    <a:pt x="411019" y="368766"/>
                  </a:lnTo>
                  <a:lnTo>
                    <a:pt x="411195" y="372000"/>
                  </a:lnTo>
                  <a:lnTo>
                    <a:pt x="411368" y="375235"/>
                  </a:lnTo>
                  <a:lnTo>
                    <a:pt x="411538" y="378470"/>
                  </a:lnTo>
                  <a:lnTo>
                    <a:pt x="411706" y="381705"/>
                  </a:lnTo>
                  <a:lnTo>
                    <a:pt x="411872" y="384940"/>
                  </a:lnTo>
                  <a:lnTo>
                    <a:pt x="412036" y="388174"/>
                  </a:lnTo>
                  <a:lnTo>
                    <a:pt x="412200" y="391409"/>
                  </a:lnTo>
                  <a:lnTo>
                    <a:pt x="412363" y="394644"/>
                  </a:lnTo>
                  <a:lnTo>
                    <a:pt x="412527" y="397879"/>
                  </a:lnTo>
                  <a:lnTo>
                    <a:pt x="412690" y="401114"/>
                  </a:lnTo>
                  <a:lnTo>
                    <a:pt x="412855" y="404348"/>
                  </a:lnTo>
                  <a:lnTo>
                    <a:pt x="413021" y="407583"/>
                  </a:lnTo>
                  <a:lnTo>
                    <a:pt x="413188" y="410818"/>
                  </a:lnTo>
                  <a:lnTo>
                    <a:pt x="413358" y="414053"/>
                  </a:lnTo>
                  <a:lnTo>
                    <a:pt x="413530" y="417288"/>
                  </a:lnTo>
                  <a:lnTo>
                    <a:pt x="413706" y="420522"/>
                  </a:lnTo>
                  <a:lnTo>
                    <a:pt x="413885" y="423757"/>
                  </a:lnTo>
                  <a:lnTo>
                    <a:pt x="414068" y="426992"/>
                  </a:lnTo>
                  <a:lnTo>
                    <a:pt x="414255" y="430227"/>
                  </a:lnTo>
                  <a:lnTo>
                    <a:pt x="414447" y="433462"/>
                  </a:lnTo>
                  <a:lnTo>
                    <a:pt x="414643" y="436696"/>
                  </a:lnTo>
                  <a:lnTo>
                    <a:pt x="414846" y="439931"/>
                  </a:lnTo>
                  <a:lnTo>
                    <a:pt x="415053" y="443166"/>
                  </a:lnTo>
                  <a:lnTo>
                    <a:pt x="415268" y="446401"/>
                  </a:lnTo>
                  <a:lnTo>
                    <a:pt x="415487" y="449635"/>
                  </a:lnTo>
                  <a:lnTo>
                    <a:pt x="415715" y="452870"/>
                  </a:lnTo>
                  <a:lnTo>
                    <a:pt x="415947" y="456105"/>
                  </a:lnTo>
                  <a:lnTo>
                    <a:pt x="416189" y="459340"/>
                  </a:lnTo>
                  <a:lnTo>
                    <a:pt x="416437" y="462575"/>
                  </a:lnTo>
                  <a:lnTo>
                    <a:pt x="416694" y="465809"/>
                  </a:lnTo>
                  <a:lnTo>
                    <a:pt x="416957" y="469044"/>
                  </a:lnTo>
                  <a:lnTo>
                    <a:pt x="417231" y="472279"/>
                  </a:lnTo>
                  <a:lnTo>
                    <a:pt x="417510" y="475514"/>
                  </a:lnTo>
                  <a:lnTo>
                    <a:pt x="417801" y="478749"/>
                  </a:lnTo>
                  <a:lnTo>
                    <a:pt x="418097" y="481983"/>
                  </a:lnTo>
                  <a:lnTo>
                    <a:pt x="418405" y="485218"/>
                  </a:lnTo>
                  <a:lnTo>
                    <a:pt x="418720" y="488453"/>
                  </a:lnTo>
                  <a:lnTo>
                    <a:pt x="419046" y="491688"/>
                  </a:lnTo>
                  <a:lnTo>
                    <a:pt x="419379" y="494923"/>
                  </a:lnTo>
                  <a:lnTo>
                    <a:pt x="419724" y="498157"/>
                  </a:lnTo>
                  <a:lnTo>
                    <a:pt x="420076" y="501392"/>
                  </a:lnTo>
                  <a:lnTo>
                    <a:pt x="420439" y="504627"/>
                  </a:lnTo>
                  <a:lnTo>
                    <a:pt x="420810" y="507862"/>
                  </a:lnTo>
                  <a:lnTo>
                    <a:pt x="421192" y="511097"/>
                  </a:lnTo>
                  <a:lnTo>
                    <a:pt x="421581" y="514331"/>
                  </a:lnTo>
                  <a:lnTo>
                    <a:pt x="421982" y="517566"/>
                  </a:lnTo>
                  <a:lnTo>
                    <a:pt x="422390" y="520801"/>
                  </a:lnTo>
                  <a:lnTo>
                    <a:pt x="422809" y="524036"/>
                  </a:lnTo>
                  <a:lnTo>
                    <a:pt x="423235" y="527270"/>
                  </a:lnTo>
                  <a:lnTo>
                    <a:pt x="423672" y="530505"/>
                  </a:lnTo>
                  <a:lnTo>
                    <a:pt x="424117" y="533740"/>
                  </a:lnTo>
                  <a:lnTo>
                    <a:pt x="424571" y="536975"/>
                  </a:lnTo>
                  <a:lnTo>
                    <a:pt x="425033" y="540210"/>
                  </a:lnTo>
                  <a:lnTo>
                    <a:pt x="425504" y="543444"/>
                  </a:lnTo>
                  <a:lnTo>
                    <a:pt x="425982" y="546679"/>
                  </a:lnTo>
                  <a:lnTo>
                    <a:pt x="426469" y="549914"/>
                  </a:lnTo>
                  <a:lnTo>
                    <a:pt x="426963" y="553149"/>
                  </a:lnTo>
                  <a:lnTo>
                    <a:pt x="427465" y="556384"/>
                  </a:lnTo>
                  <a:lnTo>
                    <a:pt x="427973" y="559618"/>
                  </a:lnTo>
                  <a:lnTo>
                    <a:pt x="428489" y="562853"/>
                  </a:lnTo>
                  <a:lnTo>
                    <a:pt x="429011" y="566088"/>
                  </a:lnTo>
                  <a:lnTo>
                    <a:pt x="429539" y="569323"/>
                  </a:lnTo>
                  <a:lnTo>
                    <a:pt x="430072" y="572558"/>
                  </a:lnTo>
                  <a:lnTo>
                    <a:pt x="430612" y="575792"/>
                  </a:lnTo>
                  <a:lnTo>
                    <a:pt x="431156" y="579027"/>
                  </a:lnTo>
                  <a:lnTo>
                    <a:pt x="431705" y="582262"/>
                  </a:lnTo>
                  <a:lnTo>
                    <a:pt x="432258" y="585497"/>
                  </a:lnTo>
                  <a:lnTo>
                    <a:pt x="432815" y="588732"/>
                  </a:lnTo>
                  <a:lnTo>
                    <a:pt x="433374" y="591966"/>
                  </a:lnTo>
                  <a:lnTo>
                    <a:pt x="433938" y="595201"/>
                  </a:lnTo>
                  <a:lnTo>
                    <a:pt x="434503" y="598436"/>
                  </a:lnTo>
                  <a:lnTo>
                    <a:pt x="435070" y="601671"/>
                  </a:lnTo>
                  <a:lnTo>
                    <a:pt x="435638" y="604905"/>
                  </a:lnTo>
                  <a:lnTo>
                    <a:pt x="436208" y="608140"/>
                  </a:lnTo>
                  <a:lnTo>
                    <a:pt x="436778" y="611375"/>
                  </a:lnTo>
                  <a:lnTo>
                    <a:pt x="437348" y="614610"/>
                  </a:lnTo>
                  <a:lnTo>
                    <a:pt x="437917" y="617845"/>
                  </a:lnTo>
                  <a:lnTo>
                    <a:pt x="438485" y="621079"/>
                  </a:lnTo>
                  <a:lnTo>
                    <a:pt x="439051" y="624314"/>
                  </a:lnTo>
                  <a:lnTo>
                    <a:pt x="439615" y="627549"/>
                  </a:lnTo>
                  <a:lnTo>
                    <a:pt x="440176" y="630784"/>
                  </a:lnTo>
                  <a:lnTo>
                    <a:pt x="440733" y="634019"/>
                  </a:lnTo>
                  <a:lnTo>
                    <a:pt x="441287" y="637253"/>
                  </a:lnTo>
                  <a:lnTo>
                    <a:pt x="441835" y="640488"/>
                  </a:lnTo>
                  <a:lnTo>
                    <a:pt x="442379" y="643723"/>
                  </a:lnTo>
                  <a:lnTo>
                    <a:pt x="442917" y="646958"/>
                  </a:lnTo>
                  <a:lnTo>
                    <a:pt x="443449" y="650193"/>
                  </a:lnTo>
                  <a:lnTo>
                    <a:pt x="443973" y="653427"/>
                  </a:lnTo>
                  <a:lnTo>
                    <a:pt x="444490" y="656662"/>
                  </a:lnTo>
                  <a:lnTo>
                    <a:pt x="444999" y="659897"/>
                  </a:lnTo>
                  <a:lnTo>
                    <a:pt x="445499" y="663132"/>
                  </a:lnTo>
                  <a:lnTo>
                    <a:pt x="445990" y="666367"/>
                  </a:lnTo>
                  <a:lnTo>
                    <a:pt x="446471" y="669601"/>
                  </a:lnTo>
                  <a:lnTo>
                    <a:pt x="446941" y="672836"/>
                  </a:lnTo>
                  <a:lnTo>
                    <a:pt x="447400" y="676071"/>
                  </a:lnTo>
                  <a:lnTo>
                    <a:pt x="447847" y="679306"/>
                  </a:lnTo>
                  <a:lnTo>
                    <a:pt x="448283" y="682540"/>
                  </a:lnTo>
                  <a:lnTo>
                    <a:pt x="448705" y="685775"/>
                  </a:lnTo>
                  <a:lnTo>
                    <a:pt x="449115" y="689010"/>
                  </a:lnTo>
                  <a:lnTo>
                    <a:pt x="449509" y="692245"/>
                  </a:lnTo>
                  <a:lnTo>
                    <a:pt x="449890" y="695480"/>
                  </a:lnTo>
                  <a:lnTo>
                    <a:pt x="450255" y="698714"/>
                  </a:lnTo>
                  <a:lnTo>
                    <a:pt x="450606" y="701949"/>
                  </a:lnTo>
                  <a:lnTo>
                    <a:pt x="450939" y="705184"/>
                  </a:lnTo>
                  <a:lnTo>
                    <a:pt x="451257" y="708419"/>
                  </a:lnTo>
                  <a:lnTo>
                    <a:pt x="451556" y="711654"/>
                  </a:lnTo>
                  <a:lnTo>
                    <a:pt x="451839" y="714888"/>
                  </a:lnTo>
                  <a:lnTo>
                    <a:pt x="452103" y="718123"/>
                  </a:lnTo>
                  <a:lnTo>
                    <a:pt x="452349" y="721358"/>
                  </a:lnTo>
                  <a:lnTo>
                    <a:pt x="452575" y="724593"/>
                  </a:lnTo>
                  <a:lnTo>
                    <a:pt x="452783" y="727828"/>
                  </a:lnTo>
                  <a:lnTo>
                    <a:pt x="452970" y="731062"/>
                  </a:lnTo>
                  <a:lnTo>
                    <a:pt x="453137" y="734297"/>
                  </a:lnTo>
                  <a:lnTo>
                    <a:pt x="453282" y="737532"/>
                  </a:lnTo>
                  <a:lnTo>
                    <a:pt x="453408" y="740767"/>
                  </a:lnTo>
                  <a:lnTo>
                    <a:pt x="453511" y="744001"/>
                  </a:lnTo>
                  <a:lnTo>
                    <a:pt x="453593" y="747236"/>
                  </a:lnTo>
                  <a:lnTo>
                    <a:pt x="453651" y="750471"/>
                  </a:lnTo>
                  <a:lnTo>
                    <a:pt x="453688" y="753706"/>
                  </a:lnTo>
                  <a:lnTo>
                    <a:pt x="453702" y="756941"/>
                  </a:lnTo>
                  <a:lnTo>
                    <a:pt x="453693" y="760175"/>
                  </a:lnTo>
                  <a:lnTo>
                    <a:pt x="453659" y="763410"/>
                  </a:lnTo>
                  <a:lnTo>
                    <a:pt x="453603" y="766645"/>
                  </a:lnTo>
                  <a:lnTo>
                    <a:pt x="453522" y="769880"/>
                  </a:lnTo>
                  <a:lnTo>
                    <a:pt x="453418" y="773115"/>
                  </a:lnTo>
                  <a:lnTo>
                    <a:pt x="453288" y="776349"/>
                  </a:lnTo>
                  <a:lnTo>
                    <a:pt x="453135" y="779584"/>
                  </a:lnTo>
                  <a:lnTo>
                    <a:pt x="452956" y="782819"/>
                  </a:lnTo>
                  <a:lnTo>
                    <a:pt x="452752" y="786054"/>
                  </a:lnTo>
                  <a:lnTo>
                    <a:pt x="452523" y="789289"/>
                  </a:lnTo>
                  <a:lnTo>
                    <a:pt x="452270" y="792523"/>
                  </a:lnTo>
                  <a:lnTo>
                    <a:pt x="451990" y="795758"/>
                  </a:lnTo>
                  <a:lnTo>
                    <a:pt x="451686" y="798993"/>
                  </a:lnTo>
                  <a:lnTo>
                    <a:pt x="451356" y="802228"/>
                  </a:lnTo>
                  <a:lnTo>
                    <a:pt x="451001" y="805463"/>
                  </a:lnTo>
                  <a:lnTo>
                    <a:pt x="450620" y="808697"/>
                  </a:lnTo>
                  <a:lnTo>
                    <a:pt x="450214" y="811932"/>
                  </a:lnTo>
                  <a:lnTo>
                    <a:pt x="449782" y="815167"/>
                  </a:lnTo>
                  <a:lnTo>
                    <a:pt x="449324" y="818402"/>
                  </a:lnTo>
                  <a:lnTo>
                    <a:pt x="448842" y="821636"/>
                  </a:lnTo>
                  <a:lnTo>
                    <a:pt x="448334" y="824871"/>
                  </a:lnTo>
                  <a:lnTo>
                    <a:pt x="447800" y="828106"/>
                  </a:lnTo>
                  <a:lnTo>
                    <a:pt x="447241" y="831341"/>
                  </a:lnTo>
                  <a:lnTo>
                    <a:pt x="446658" y="834576"/>
                  </a:lnTo>
                  <a:lnTo>
                    <a:pt x="446049" y="837810"/>
                  </a:lnTo>
                  <a:lnTo>
                    <a:pt x="445416" y="841045"/>
                  </a:lnTo>
                  <a:lnTo>
                    <a:pt x="444758" y="844280"/>
                  </a:lnTo>
                  <a:lnTo>
                    <a:pt x="444075" y="847515"/>
                  </a:lnTo>
                  <a:lnTo>
                    <a:pt x="443369" y="850750"/>
                  </a:lnTo>
                  <a:lnTo>
                    <a:pt x="442638" y="853984"/>
                  </a:lnTo>
                  <a:lnTo>
                    <a:pt x="441883" y="857219"/>
                  </a:lnTo>
                  <a:lnTo>
                    <a:pt x="441106" y="860454"/>
                  </a:lnTo>
                  <a:lnTo>
                    <a:pt x="440304" y="863689"/>
                  </a:lnTo>
                  <a:lnTo>
                    <a:pt x="439480" y="866924"/>
                  </a:lnTo>
                  <a:lnTo>
                    <a:pt x="438632" y="870158"/>
                  </a:lnTo>
                  <a:lnTo>
                    <a:pt x="437763" y="873393"/>
                  </a:lnTo>
                  <a:lnTo>
                    <a:pt x="436871" y="876628"/>
                  </a:lnTo>
                  <a:lnTo>
                    <a:pt x="435958" y="879863"/>
                  </a:lnTo>
                  <a:lnTo>
                    <a:pt x="435023" y="883098"/>
                  </a:lnTo>
                  <a:lnTo>
                    <a:pt x="434067" y="886332"/>
                  </a:lnTo>
                  <a:lnTo>
                    <a:pt x="433090" y="889567"/>
                  </a:lnTo>
                  <a:lnTo>
                    <a:pt x="432093" y="892802"/>
                  </a:lnTo>
                  <a:lnTo>
                    <a:pt x="431075" y="896037"/>
                  </a:lnTo>
                  <a:lnTo>
                    <a:pt x="430039" y="899271"/>
                  </a:lnTo>
                  <a:lnTo>
                    <a:pt x="428983" y="902506"/>
                  </a:lnTo>
                  <a:lnTo>
                    <a:pt x="427908" y="905741"/>
                  </a:lnTo>
                  <a:lnTo>
                    <a:pt x="426815" y="908976"/>
                  </a:lnTo>
                  <a:lnTo>
                    <a:pt x="425704" y="912211"/>
                  </a:lnTo>
                  <a:lnTo>
                    <a:pt x="424575" y="915445"/>
                  </a:lnTo>
                  <a:lnTo>
                    <a:pt x="423429" y="918680"/>
                  </a:lnTo>
                  <a:lnTo>
                    <a:pt x="422266" y="921915"/>
                  </a:lnTo>
                  <a:lnTo>
                    <a:pt x="421088" y="925150"/>
                  </a:lnTo>
                  <a:lnTo>
                    <a:pt x="419893" y="928385"/>
                  </a:lnTo>
                  <a:lnTo>
                    <a:pt x="418684" y="931619"/>
                  </a:lnTo>
                  <a:lnTo>
                    <a:pt x="417459" y="934854"/>
                  </a:lnTo>
                  <a:lnTo>
                    <a:pt x="416221" y="938089"/>
                  </a:lnTo>
                  <a:lnTo>
                    <a:pt x="414968" y="941324"/>
                  </a:lnTo>
                  <a:lnTo>
                    <a:pt x="413702" y="944559"/>
                  </a:lnTo>
                  <a:lnTo>
                    <a:pt x="412423" y="947793"/>
                  </a:lnTo>
                  <a:lnTo>
                    <a:pt x="411132" y="951028"/>
                  </a:lnTo>
                  <a:lnTo>
                    <a:pt x="409828" y="954263"/>
                  </a:lnTo>
                  <a:lnTo>
                    <a:pt x="408514" y="957498"/>
                  </a:lnTo>
                  <a:lnTo>
                    <a:pt x="407188" y="960733"/>
                  </a:lnTo>
                  <a:lnTo>
                    <a:pt x="405853" y="963967"/>
                  </a:lnTo>
                  <a:lnTo>
                    <a:pt x="404506" y="967202"/>
                  </a:lnTo>
                  <a:lnTo>
                    <a:pt x="403151" y="970437"/>
                  </a:lnTo>
                  <a:lnTo>
                    <a:pt x="401786" y="973672"/>
                  </a:lnTo>
                  <a:lnTo>
                    <a:pt x="400414" y="976906"/>
                  </a:lnTo>
                  <a:lnTo>
                    <a:pt x="399033" y="980141"/>
                  </a:lnTo>
                  <a:lnTo>
                    <a:pt x="397645" y="983376"/>
                  </a:lnTo>
                  <a:lnTo>
                    <a:pt x="396249" y="986611"/>
                  </a:lnTo>
                  <a:lnTo>
                    <a:pt x="394848" y="989846"/>
                  </a:lnTo>
                  <a:lnTo>
                    <a:pt x="393440" y="993080"/>
                  </a:lnTo>
                  <a:lnTo>
                    <a:pt x="392026" y="996315"/>
                  </a:lnTo>
                  <a:lnTo>
                    <a:pt x="390608" y="999550"/>
                  </a:lnTo>
                  <a:lnTo>
                    <a:pt x="389185" y="1002785"/>
                  </a:lnTo>
                  <a:lnTo>
                    <a:pt x="387758" y="1006020"/>
                  </a:lnTo>
                  <a:lnTo>
                    <a:pt x="386327" y="1009254"/>
                  </a:lnTo>
                  <a:lnTo>
                    <a:pt x="384893" y="1012489"/>
                  </a:lnTo>
                  <a:lnTo>
                    <a:pt x="383456" y="1015724"/>
                  </a:lnTo>
                  <a:lnTo>
                    <a:pt x="382017" y="1018959"/>
                  </a:lnTo>
                  <a:lnTo>
                    <a:pt x="380576" y="1022194"/>
                  </a:lnTo>
                  <a:lnTo>
                    <a:pt x="379134" y="1025428"/>
                  </a:lnTo>
                  <a:lnTo>
                    <a:pt x="377691" y="1028663"/>
                  </a:lnTo>
                  <a:lnTo>
                    <a:pt x="376247" y="1031898"/>
                  </a:lnTo>
                  <a:lnTo>
                    <a:pt x="374804" y="1035133"/>
                  </a:lnTo>
                  <a:lnTo>
                    <a:pt x="373360" y="1038368"/>
                  </a:lnTo>
                  <a:lnTo>
                    <a:pt x="371918" y="1041602"/>
                  </a:lnTo>
                  <a:lnTo>
                    <a:pt x="370477" y="1044837"/>
                  </a:lnTo>
                  <a:lnTo>
                    <a:pt x="369037" y="1048072"/>
                  </a:lnTo>
                  <a:lnTo>
                    <a:pt x="367599" y="1051307"/>
                  </a:lnTo>
                  <a:lnTo>
                    <a:pt x="366164" y="1054541"/>
                  </a:lnTo>
                  <a:lnTo>
                    <a:pt x="364732" y="1057776"/>
                  </a:lnTo>
                  <a:lnTo>
                    <a:pt x="363302" y="1061011"/>
                  </a:lnTo>
                  <a:lnTo>
                    <a:pt x="361877" y="1064246"/>
                  </a:lnTo>
                  <a:lnTo>
                    <a:pt x="360455" y="1067481"/>
                  </a:lnTo>
                  <a:lnTo>
                    <a:pt x="359038" y="1070715"/>
                  </a:lnTo>
                  <a:lnTo>
                    <a:pt x="357625" y="1073950"/>
                  </a:lnTo>
                  <a:lnTo>
                    <a:pt x="356218" y="1077185"/>
                  </a:lnTo>
                  <a:lnTo>
                    <a:pt x="354815" y="1080420"/>
                  </a:lnTo>
                  <a:lnTo>
                    <a:pt x="353419" y="1083655"/>
                  </a:lnTo>
                  <a:lnTo>
                    <a:pt x="352028" y="1086889"/>
                  </a:lnTo>
                  <a:lnTo>
                    <a:pt x="350645" y="1090124"/>
                  </a:lnTo>
                  <a:lnTo>
                    <a:pt x="349267" y="1093359"/>
                  </a:lnTo>
                  <a:lnTo>
                    <a:pt x="347898" y="1096594"/>
                  </a:lnTo>
                  <a:lnTo>
                    <a:pt x="346534" y="1099829"/>
                  </a:lnTo>
                  <a:lnTo>
                    <a:pt x="345180" y="1103063"/>
                  </a:lnTo>
                  <a:lnTo>
                    <a:pt x="343832" y="1106298"/>
                  </a:lnTo>
                  <a:lnTo>
                    <a:pt x="342494" y="1109533"/>
                  </a:lnTo>
                  <a:lnTo>
                    <a:pt x="341163" y="1112768"/>
                  </a:lnTo>
                  <a:lnTo>
                    <a:pt x="339842" y="1116002"/>
                  </a:lnTo>
                  <a:lnTo>
                    <a:pt x="338529" y="1119237"/>
                  </a:lnTo>
                  <a:lnTo>
                    <a:pt x="337227" y="1122472"/>
                  </a:lnTo>
                  <a:lnTo>
                    <a:pt x="335933" y="1125707"/>
                  </a:lnTo>
                  <a:lnTo>
                    <a:pt x="334651" y="1128942"/>
                  </a:lnTo>
                  <a:lnTo>
                    <a:pt x="333376" y="1132176"/>
                  </a:lnTo>
                  <a:lnTo>
                    <a:pt x="332115" y="1135411"/>
                  </a:lnTo>
                  <a:lnTo>
                    <a:pt x="330862" y="1138646"/>
                  </a:lnTo>
                  <a:lnTo>
                    <a:pt x="329622" y="1141881"/>
                  </a:lnTo>
                  <a:lnTo>
                    <a:pt x="328391" y="1145116"/>
                  </a:lnTo>
                  <a:lnTo>
                    <a:pt x="327173" y="1148350"/>
                  </a:lnTo>
                  <a:lnTo>
                    <a:pt x="325965" y="1151585"/>
                  </a:lnTo>
                  <a:lnTo>
                    <a:pt x="324771" y="1154820"/>
                  </a:lnTo>
                  <a:lnTo>
                    <a:pt x="323587" y="1158055"/>
                  </a:lnTo>
                  <a:lnTo>
                    <a:pt x="322417" y="1161290"/>
                  </a:lnTo>
                  <a:lnTo>
                    <a:pt x="321257" y="1164524"/>
                  </a:lnTo>
                  <a:lnTo>
                    <a:pt x="320113" y="1167759"/>
                  </a:lnTo>
                  <a:lnTo>
                    <a:pt x="318979" y="1170994"/>
                  </a:lnTo>
                  <a:lnTo>
                    <a:pt x="317860" y="1174229"/>
                  </a:lnTo>
                  <a:lnTo>
                    <a:pt x="316752" y="1177464"/>
                  </a:lnTo>
                  <a:lnTo>
                    <a:pt x="315660" y="1180698"/>
                  </a:lnTo>
                  <a:lnTo>
                    <a:pt x="314578" y="1183933"/>
                  </a:lnTo>
                  <a:lnTo>
                    <a:pt x="313514" y="1187168"/>
                  </a:lnTo>
                  <a:lnTo>
                    <a:pt x="312460" y="1190403"/>
                  </a:lnTo>
                  <a:lnTo>
                    <a:pt x="311424" y="1193637"/>
                  </a:lnTo>
                  <a:lnTo>
                    <a:pt x="310398" y="1196872"/>
                  </a:lnTo>
                  <a:lnTo>
                    <a:pt x="309390" y="1200107"/>
                  </a:lnTo>
                  <a:lnTo>
                    <a:pt x="308392" y="1203342"/>
                  </a:lnTo>
                  <a:lnTo>
                    <a:pt x="307414" y="1206577"/>
                  </a:lnTo>
                  <a:lnTo>
                    <a:pt x="306446" y="1209811"/>
                  </a:lnTo>
                  <a:lnTo>
                    <a:pt x="305497" y="1213046"/>
                  </a:lnTo>
                  <a:lnTo>
                    <a:pt x="304559" y="1216281"/>
                  </a:lnTo>
                  <a:lnTo>
                    <a:pt x="303640" y="1219516"/>
                  </a:lnTo>
                  <a:lnTo>
                    <a:pt x="302732" y="1222751"/>
                  </a:lnTo>
                  <a:lnTo>
                    <a:pt x="301844" y="1225985"/>
                  </a:lnTo>
                  <a:lnTo>
                    <a:pt x="300966" y="1229220"/>
                  </a:lnTo>
                  <a:lnTo>
                    <a:pt x="300109" y="1232455"/>
                  </a:lnTo>
                  <a:lnTo>
                    <a:pt x="299263" y="1235690"/>
                  </a:lnTo>
                  <a:lnTo>
                    <a:pt x="298437" y="1238925"/>
                  </a:lnTo>
                  <a:lnTo>
                    <a:pt x="297622" y="1242159"/>
                  </a:lnTo>
                  <a:lnTo>
                    <a:pt x="296828" y="1245394"/>
                  </a:lnTo>
                  <a:lnTo>
                    <a:pt x="296045" y="1248629"/>
                  </a:lnTo>
                  <a:lnTo>
                    <a:pt x="295283" y="1251864"/>
                  </a:lnTo>
                  <a:lnTo>
                    <a:pt x="294532" y="1255099"/>
                  </a:lnTo>
                  <a:lnTo>
                    <a:pt x="293803" y="1258333"/>
                  </a:lnTo>
                  <a:lnTo>
                    <a:pt x="293084" y="1261568"/>
                  </a:lnTo>
                  <a:lnTo>
                    <a:pt x="292387" y="1264803"/>
                  </a:lnTo>
                  <a:lnTo>
                    <a:pt x="291700" y="1268038"/>
                  </a:lnTo>
                  <a:lnTo>
                    <a:pt x="291036" y="1271272"/>
                  </a:lnTo>
                  <a:lnTo>
                    <a:pt x="290382" y="1274507"/>
                  </a:lnTo>
                  <a:lnTo>
                    <a:pt x="289750" y="1277742"/>
                  </a:lnTo>
                  <a:lnTo>
                    <a:pt x="289129" y="1280977"/>
                  </a:lnTo>
                  <a:lnTo>
                    <a:pt x="288530" y="1284212"/>
                  </a:lnTo>
                  <a:lnTo>
                    <a:pt x="287941" y="1287446"/>
                  </a:lnTo>
                  <a:lnTo>
                    <a:pt x="287375" y="1290681"/>
                  </a:lnTo>
                  <a:lnTo>
                    <a:pt x="286819" y="1293916"/>
                  </a:lnTo>
                  <a:lnTo>
                    <a:pt x="286285" y="1297151"/>
                  </a:lnTo>
                  <a:lnTo>
                    <a:pt x="285762" y="1300386"/>
                  </a:lnTo>
                  <a:lnTo>
                    <a:pt x="285261" y="1303620"/>
                  </a:lnTo>
                  <a:lnTo>
                    <a:pt x="284771" y="1306855"/>
                  </a:lnTo>
                  <a:lnTo>
                    <a:pt x="284302" y="1310090"/>
                  </a:lnTo>
                  <a:lnTo>
                    <a:pt x="283844" y="1313325"/>
                  </a:lnTo>
                  <a:lnTo>
                    <a:pt x="283407" y="1316560"/>
                  </a:lnTo>
                  <a:lnTo>
                    <a:pt x="282981" y="1319794"/>
                  </a:lnTo>
                  <a:lnTo>
                    <a:pt x="282577" y="1323029"/>
                  </a:lnTo>
                  <a:lnTo>
                    <a:pt x="282183" y="1326264"/>
                  </a:lnTo>
                  <a:lnTo>
                    <a:pt x="281810" y="1329499"/>
                  </a:lnTo>
                  <a:lnTo>
                    <a:pt x="281447" y="1332734"/>
                  </a:lnTo>
                  <a:lnTo>
                    <a:pt x="281106" y="1335968"/>
                  </a:lnTo>
                  <a:lnTo>
                    <a:pt x="280774" y="1339203"/>
                  </a:lnTo>
                  <a:lnTo>
                    <a:pt x="280463" y="1342438"/>
                  </a:lnTo>
                  <a:lnTo>
                    <a:pt x="280162" y="1345673"/>
                  </a:lnTo>
                  <a:lnTo>
                    <a:pt x="279882" y="1348907"/>
                  </a:lnTo>
                  <a:lnTo>
                    <a:pt x="279610" y="1352142"/>
                  </a:lnTo>
                  <a:lnTo>
                    <a:pt x="279360" y="1355377"/>
                  </a:lnTo>
                  <a:lnTo>
                    <a:pt x="279118" y="1358612"/>
                  </a:lnTo>
                  <a:lnTo>
                    <a:pt x="278897" y="1361847"/>
                  </a:lnTo>
                  <a:lnTo>
                    <a:pt x="278684" y="1365081"/>
                  </a:lnTo>
                  <a:lnTo>
                    <a:pt x="278491" y="1368316"/>
                  </a:lnTo>
                  <a:lnTo>
                    <a:pt x="278306" y="1371551"/>
                  </a:lnTo>
                  <a:lnTo>
                    <a:pt x="278141" y="1374786"/>
                  </a:lnTo>
                  <a:lnTo>
                    <a:pt x="277984" y="1378021"/>
                  </a:lnTo>
                  <a:lnTo>
                    <a:pt x="277845" y="1381255"/>
                  </a:lnTo>
                  <a:lnTo>
                    <a:pt x="277714" y="1384490"/>
                  </a:lnTo>
                  <a:lnTo>
                    <a:pt x="277602" y="1387725"/>
                  </a:lnTo>
                  <a:lnTo>
                    <a:pt x="277496" y="1390960"/>
                  </a:lnTo>
                  <a:lnTo>
                    <a:pt x="277409" y="1394195"/>
                  </a:lnTo>
                  <a:lnTo>
                    <a:pt x="277328" y="1397429"/>
                  </a:lnTo>
                  <a:lnTo>
                    <a:pt x="277265" y="1400664"/>
                  </a:lnTo>
                  <a:lnTo>
                    <a:pt x="277208" y="1403899"/>
                  </a:lnTo>
                  <a:lnTo>
                    <a:pt x="277167" y="1407134"/>
                  </a:lnTo>
                  <a:lnTo>
                    <a:pt x="277133" y="1410369"/>
                  </a:lnTo>
                  <a:lnTo>
                    <a:pt x="277115" y="1413603"/>
                  </a:lnTo>
                  <a:lnTo>
                    <a:pt x="277102" y="1416838"/>
                  </a:lnTo>
                  <a:lnTo>
                    <a:pt x="277104" y="1420073"/>
                  </a:lnTo>
                  <a:lnTo>
                    <a:pt x="277112" y="1423308"/>
                  </a:lnTo>
                  <a:lnTo>
                    <a:pt x="277133" y="1426542"/>
                  </a:lnTo>
                  <a:lnTo>
                    <a:pt x="277160" y="1429777"/>
                  </a:lnTo>
                  <a:lnTo>
                    <a:pt x="277200" y="1433012"/>
                  </a:lnTo>
                  <a:lnTo>
                    <a:pt x="277244" y="1436247"/>
                  </a:lnTo>
                  <a:lnTo>
                    <a:pt x="277301" y="1439482"/>
                  </a:lnTo>
                  <a:lnTo>
                    <a:pt x="277362" y="1442716"/>
                  </a:lnTo>
                  <a:lnTo>
                    <a:pt x="277434" y="1445951"/>
                  </a:lnTo>
                  <a:lnTo>
                    <a:pt x="277510" y="1449186"/>
                  </a:lnTo>
                  <a:lnTo>
                    <a:pt x="277597" y="1452421"/>
                  </a:lnTo>
                  <a:lnTo>
                    <a:pt x="277687" y="1455656"/>
                  </a:lnTo>
                  <a:lnTo>
                    <a:pt x="277786" y="1458890"/>
                  </a:lnTo>
                  <a:lnTo>
                    <a:pt x="277889" y="1462125"/>
                  </a:lnTo>
                  <a:lnTo>
                    <a:pt x="277999" y="1465360"/>
                  </a:lnTo>
                  <a:lnTo>
                    <a:pt x="278113" y="1468595"/>
                  </a:lnTo>
                  <a:lnTo>
                    <a:pt x="278234" y="1471830"/>
                  </a:lnTo>
                  <a:lnTo>
                    <a:pt x="278357" y="1475064"/>
                  </a:lnTo>
                  <a:lnTo>
                    <a:pt x="278485" y="1478299"/>
                  </a:lnTo>
                  <a:lnTo>
                    <a:pt x="278616" y="1481534"/>
                  </a:lnTo>
                  <a:lnTo>
                    <a:pt x="278752" y="1484769"/>
                  </a:lnTo>
                  <a:lnTo>
                    <a:pt x="278890" y="1488003"/>
                  </a:lnTo>
                  <a:lnTo>
                    <a:pt x="279031" y="1491238"/>
                  </a:lnTo>
                  <a:lnTo>
                    <a:pt x="279174" y="1494473"/>
                  </a:lnTo>
                  <a:lnTo>
                    <a:pt x="279319" y="1497708"/>
                  </a:lnTo>
                  <a:lnTo>
                    <a:pt x="279465" y="1500943"/>
                  </a:lnTo>
                  <a:lnTo>
                    <a:pt x="279613" y="1504177"/>
                  </a:lnTo>
                  <a:lnTo>
                    <a:pt x="279761" y="1507412"/>
                  </a:lnTo>
                  <a:lnTo>
                    <a:pt x="279909" y="1510647"/>
                  </a:lnTo>
                  <a:lnTo>
                    <a:pt x="280058" y="1513882"/>
                  </a:lnTo>
                  <a:lnTo>
                    <a:pt x="280206" y="1517117"/>
                  </a:lnTo>
                  <a:lnTo>
                    <a:pt x="280353" y="1520351"/>
                  </a:lnTo>
                  <a:lnTo>
                    <a:pt x="280499" y="1523586"/>
                  </a:lnTo>
                  <a:lnTo>
                    <a:pt x="280644" y="1526821"/>
                  </a:lnTo>
                  <a:lnTo>
                    <a:pt x="280787" y="1530056"/>
                  </a:lnTo>
                  <a:lnTo>
                    <a:pt x="280928" y="1533291"/>
                  </a:lnTo>
                  <a:lnTo>
                    <a:pt x="281065" y="1536525"/>
                  </a:lnTo>
                  <a:lnTo>
                    <a:pt x="281201" y="1539760"/>
                  </a:lnTo>
                  <a:lnTo>
                    <a:pt x="281333" y="1542995"/>
                  </a:lnTo>
                  <a:lnTo>
                    <a:pt x="281462" y="1546230"/>
                  </a:lnTo>
                  <a:lnTo>
                    <a:pt x="281585" y="1549465"/>
                  </a:lnTo>
                  <a:lnTo>
                    <a:pt x="281707" y="1552699"/>
                  </a:lnTo>
                  <a:lnTo>
                    <a:pt x="281821" y="1555934"/>
                  </a:lnTo>
                  <a:lnTo>
                    <a:pt x="281934" y="1559169"/>
                  </a:lnTo>
                  <a:lnTo>
                    <a:pt x="282038" y="1562404"/>
                  </a:lnTo>
                  <a:lnTo>
                    <a:pt x="282140" y="1565638"/>
                  </a:lnTo>
                  <a:lnTo>
                    <a:pt x="282232" y="1568873"/>
                  </a:lnTo>
                  <a:lnTo>
                    <a:pt x="282322" y="1572108"/>
                  </a:lnTo>
                  <a:lnTo>
                    <a:pt x="282403" y="1575343"/>
                  </a:lnTo>
                  <a:lnTo>
                    <a:pt x="282480" y="1578578"/>
                  </a:lnTo>
                  <a:lnTo>
                    <a:pt x="282546" y="1581812"/>
                  </a:lnTo>
                  <a:lnTo>
                    <a:pt x="282610" y="1585047"/>
                  </a:lnTo>
                  <a:lnTo>
                    <a:pt x="282662" y="1588282"/>
                  </a:lnTo>
                  <a:lnTo>
                    <a:pt x="282710" y="1591517"/>
                  </a:lnTo>
                  <a:lnTo>
                    <a:pt x="282747" y="1594752"/>
                  </a:lnTo>
                  <a:lnTo>
                    <a:pt x="282779" y="1597986"/>
                  </a:lnTo>
                  <a:lnTo>
                    <a:pt x="282799" y="1601221"/>
                  </a:lnTo>
                  <a:lnTo>
                    <a:pt x="282815" y="1604456"/>
                  </a:lnTo>
                  <a:lnTo>
                    <a:pt x="282818" y="1607691"/>
                  </a:lnTo>
                  <a:lnTo>
                    <a:pt x="282817" y="1610926"/>
                  </a:lnTo>
                  <a:lnTo>
                    <a:pt x="282801" y="1614160"/>
                  </a:lnTo>
                  <a:lnTo>
                    <a:pt x="282782" y="1617395"/>
                  </a:lnTo>
                  <a:lnTo>
                    <a:pt x="282748" y="1620630"/>
                  </a:lnTo>
                  <a:lnTo>
                    <a:pt x="282710" y="1623865"/>
                  </a:lnTo>
                  <a:lnTo>
                    <a:pt x="282656" y="1627100"/>
                  </a:lnTo>
                  <a:lnTo>
                    <a:pt x="282599" y="1630334"/>
                  </a:lnTo>
                  <a:lnTo>
                    <a:pt x="282526" y="1633569"/>
                  </a:lnTo>
                  <a:lnTo>
                    <a:pt x="282449" y="1636804"/>
                  </a:lnTo>
                  <a:lnTo>
                    <a:pt x="282356" y="1640039"/>
                  </a:lnTo>
                  <a:lnTo>
                    <a:pt x="282259" y="1643273"/>
                  </a:lnTo>
                  <a:lnTo>
                    <a:pt x="282146" y="1646508"/>
                  </a:lnTo>
                  <a:lnTo>
                    <a:pt x="282029" y="1649743"/>
                  </a:lnTo>
                  <a:lnTo>
                    <a:pt x="281895" y="1652978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0845" y="1063229"/>
              <a:ext cx="442561" cy="0"/>
            </a:xfrm>
            <a:custGeom>
              <a:avLst/>
              <a:pathLst>
                <a:path w="442561" h="0">
                  <a:moveTo>
                    <a:pt x="0" y="0"/>
                  </a:moveTo>
                  <a:lnTo>
                    <a:pt x="442561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304075" y="11813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304075" y="109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04075" y="1246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04075" y="12349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304075" y="1987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04075" y="1525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04075" y="692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04075" y="10785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04075" y="6340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04075" y="9780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04075" y="8082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04075" y="5536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04075" y="3637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04075" y="20167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304075" y="10645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304075" y="14061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04075" y="5668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04075" y="11828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04075" y="682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9961" y="16604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996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694183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82714" y="22894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78600" y="6567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872821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948438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52552" y="683373"/>
              <a:ext cx="453702" cy="1932197"/>
            </a:xfrm>
            <a:custGeom>
              <a:avLst/>
              <a:pathLst>
                <a:path w="453702" h="1932197">
                  <a:moveTo>
                    <a:pt x="127063" y="1932197"/>
                  </a:moveTo>
                  <a:lnTo>
                    <a:pt x="126772" y="1928416"/>
                  </a:lnTo>
                  <a:lnTo>
                    <a:pt x="126490" y="1924635"/>
                  </a:lnTo>
                  <a:lnTo>
                    <a:pt x="126216" y="1920854"/>
                  </a:lnTo>
                  <a:lnTo>
                    <a:pt x="125959" y="1917072"/>
                  </a:lnTo>
                  <a:lnTo>
                    <a:pt x="125702" y="1913291"/>
                  </a:lnTo>
                  <a:lnTo>
                    <a:pt x="125469" y="1909510"/>
                  </a:lnTo>
                  <a:lnTo>
                    <a:pt x="125236" y="1905729"/>
                  </a:lnTo>
                  <a:lnTo>
                    <a:pt x="125021" y="1901948"/>
                  </a:lnTo>
                  <a:lnTo>
                    <a:pt x="124812" y="1898166"/>
                  </a:lnTo>
                  <a:lnTo>
                    <a:pt x="124613" y="1894385"/>
                  </a:lnTo>
                  <a:lnTo>
                    <a:pt x="124428" y="1890604"/>
                  </a:lnTo>
                  <a:lnTo>
                    <a:pt x="124247" y="1886823"/>
                  </a:lnTo>
                  <a:lnTo>
                    <a:pt x="124086" y="1883041"/>
                  </a:lnTo>
                  <a:lnTo>
                    <a:pt x="123924" y="1879260"/>
                  </a:lnTo>
                  <a:lnTo>
                    <a:pt x="123783" y="1875479"/>
                  </a:lnTo>
                  <a:lnTo>
                    <a:pt x="123645" y="1871698"/>
                  </a:lnTo>
                  <a:lnTo>
                    <a:pt x="123521" y="1867917"/>
                  </a:lnTo>
                  <a:lnTo>
                    <a:pt x="123406" y="1864135"/>
                  </a:lnTo>
                  <a:lnTo>
                    <a:pt x="123297" y="1860354"/>
                  </a:lnTo>
                  <a:lnTo>
                    <a:pt x="123205" y="1856573"/>
                  </a:lnTo>
                  <a:lnTo>
                    <a:pt x="123112" y="1852792"/>
                  </a:lnTo>
                  <a:lnTo>
                    <a:pt x="123042" y="1849011"/>
                  </a:lnTo>
                  <a:lnTo>
                    <a:pt x="122971" y="1845229"/>
                  </a:lnTo>
                  <a:lnTo>
                    <a:pt x="122915" y="1841448"/>
                  </a:lnTo>
                  <a:lnTo>
                    <a:pt x="122866" y="1837667"/>
                  </a:lnTo>
                  <a:lnTo>
                    <a:pt x="122825" y="1833886"/>
                  </a:lnTo>
                  <a:lnTo>
                    <a:pt x="122796" y="1830105"/>
                  </a:lnTo>
                  <a:lnTo>
                    <a:pt x="122770" y="1826323"/>
                  </a:lnTo>
                  <a:lnTo>
                    <a:pt x="122760" y="1822542"/>
                  </a:lnTo>
                  <a:lnTo>
                    <a:pt x="122751" y="1818761"/>
                  </a:lnTo>
                  <a:lnTo>
                    <a:pt x="122758" y="1814980"/>
                  </a:lnTo>
                  <a:lnTo>
                    <a:pt x="122767" y="1811198"/>
                  </a:lnTo>
                  <a:lnTo>
                    <a:pt x="122787" y="1807417"/>
                  </a:lnTo>
                  <a:lnTo>
                    <a:pt x="122814" y="1803636"/>
                  </a:lnTo>
                  <a:lnTo>
                    <a:pt x="122846" y="1799855"/>
                  </a:lnTo>
                  <a:lnTo>
                    <a:pt x="122890" y="1796074"/>
                  </a:lnTo>
                  <a:lnTo>
                    <a:pt x="122935" y="1792292"/>
                  </a:lnTo>
                  <a:lnTo>
                    <a:pt x="122995" y="1788511"/>
                  </a:lnTo>
                  <a:lnTo>
                    <a:pt x="123055" y="1784730"/>
                  </a:lnTo>
                  <a:lnTo>
                    <a:pt x="123125" y="1780949"/>
                  </a:lnTo>
                  <a:lnTo>
                    <a:pt x="123200" y="1777168"/>
                  </a:lnTo>
                  <a:lnTo>
                    <a:pt x="123281" y="1773386"/>
                  </a:lnTo>
                  <a:lnTo>
                    <a:pt x="123369" y="1769605"/>
                  </a:lnTo>
                  <a:lnTo>
                    <a:pt x="123459" y="1765824"/>
                  </a:lnTo>
                  <a:lnTo>
                    <a:pt x="123560" y="1762043"/>
                  </a:lnTo>
                  <a:lnTo>
                    <a:pt x="123661" y="1758262"/>
                  </a:lnTo>
                  <a:lnTo>
                    <a:pt x="123771" y="1754480"/>
                  </a:lnTo>
                  <a:lnTo>
                    <a:pt x="123883" y="1750699"/>
                  </a:lnTo>
                  <a:lnTo>
                    <a:pt x="124001" y="1746918"/>
                  </a:lnTo>
                  <a:lnTo>
                    <a:pt x="124122" y="1743137"/>
                  </a:lnTo>
                  <a:lnTo>
                    <a:pt x="124247" y="1739356"/>
                  </a:lnTo>
                  <a:lnTo>
                    <a:pt x="124377" y="1735574"/>
                  </a:lnTo>
                  <a:lnTo>
                    <a:pt x="124508" y="1731793"/>
                  </a:lnTo>
                  <a:lnTo>
                    <a:pt x="124645" y="1728012"/>
                  </a:lnTo>
                  <a:lnTo>
                    <a:pt x="124783" y="1724231"/>
                  </a:lnTo>
                  <a:lnTo>
                    <a:pt x="124924" y="1720449"/>
                  </a:lnTo>
                  <a:lnTo>
                    <a:pt x="125068" y="1716668"/>
                  </a:lnTo>
                  <a:lnTo>
                    <a:pt x="125213" y="1712887"/>
                  </a:lnTo>
                  <a:lnTo>
                    <a:pt x="125361" y="1709106"/>
                  </a:lnTo>
                  <a:lnTo>
                    <a:pt x="125509" y="1705325"/>
                  </a:lnTo>
                  <a:lnTo>
                    <a:pt x="125660" y="1701543"/>
                  </a:lnTo>
                  <a:lnTo>
                    <a:pt x="125811" y="1697762"/>
                  </a:lnTo>
                  <a:lnTo>
                    <a:pt x="125963" y="1693981"/>
                  </a:lnTo>
                  <a:lnTo>
                    <a:pt x="126115" y="1690200"/>
                  </a:lnTo>
                  <a:lnTo>
                    <a:pt x="126268" y="1686419"/>
                  </a:lnTo>
                  <a:lnTo>
                    <a:pt x="126421" y="1682637"/>
                  </a:lnTo>
                  <a:lnTo>
                    <a:pt x="126573" y="1678856"/>
                  </a:lnTo>
                  <a:lnTo>
                    <a:pt x="126724" y="1675075"/>
                  </a:lnTo>
                  <a:lnTo>
                    <a:pt x="126875" y="1671294"/>
                  </a:lnTo>
                  <a:lnTo>
                    <a:pt x="127024" y="1667513"/>
                  </a:lnTo>
                  <a:lnTo>
                    <a:pt x="127173" y="1663731"/>
                  </a:lnTo>
                  <a:lnTo>
                    <a:pt x="127319" y="1659950"/>
                  </a:lnTo>
                  <a:lnTo>
                    <a:pt x="127463" y="1656169"/>
                  </a:lnTo>
                  <a:lnTo>
                    <a:pt x="127605" y="1652388"/>
                  </a:lnTo>
                  <a:lnTo>
                    <a:pt x="127744" y="1648607"/>
                  </a:lnTo>
                  <a:lnTo>
                    <a:pt x="127883" y="1644825"/>
                  </a:lnTo>
                  <a:lnTo>
                    <a:pt x="128015" y="1641044"/>
                  </a:lnTo>
                  <a:lnTo>
                    <a:pt x="128147" y="1637263"/>
                  </a:lnTo>
                  <a:lnTo>
                    <a:pt x="128272" y="1633482"/>
                  </a:lnTo>
                  <a:lnTo>
                    <a:pt x="128396" y="1629700"/>
                  </a:lnTo>
                  <a:lnTo>
                    <a:pt x="128515" y="1625919"/>
                  </a:lnTo>
                  <a:lnTo>
                    <a:pt x="128629" y="1622138"/>
                  </a:lnTo>
                  <a:lnTo>
                    <a:pt x="128741" y="1618357"/>
                  </a:lnTo>
                  <a:lnTo>
                    <a:pt x="128844" y="1614576"/>
                  </a:lnTo>
                  <a:lnTo>
                    <a:pt x="128947" y="1610794"/>
                  </a:lnTo>
                  <a:lnTo>
                    <a:pt x="129039" y="1607013"/>
                  </a:lnTo>
                  <a:lnTo>
                    <a:pt x="129130" y="1603232"/>
                  </a:lnTo>
                  <a:lnTo>
                    <a:pt x="129212" y="1599451"/>
                  </a:lnTo>
                  <a:lnTo>
                    <a:pt x="129290" y="1595670"/>
                  </a:lnTo>
                  <a:lnTo>
                    <a:pt x="129362" y="1591888"/>
                  </a:lnTo>
                  <a:lnTo>
                    <a:pt x="129426" y="1588107"/>
                  </a:lnTo>
                  <a:lnTo>
                    <a:pt x="129488" y="1584326"/>
                  </a:lnTo>
                  <a:lnTo>
                    <a:pt x="129535" y="1580545"/>
                  </a:lnTo>
                  <a:lnTo>
                    <a:pt x="129583" y="1576764"/>
                  </a:lnTo>
                  <a:lnTo>
                    <a:pt x="129617" y="1572982"/>
                  </a:lnTo>
                  <a:lnTo>
                    <a:pt x="129648" y="1569201"/>
                  </a:lnTo>
                  <a:lnTo>
                    <a:pt x="129670" y="1565420"/>
                  </a:lnTo>
                  <a:lnTo>
                    <a:pt x="129683" y="1561639"/>
                  </a:lnTo>
                  <a:lnTo>
                    <a:pt x="129692" y="1557858"/>
                  </a:lnTo>
                  <a:lnTo>
                    <a:pt x="129686" y="1554076"/>
                  </a:lnTo>
                  <a:lnTo>
                    <a:pt x="129681" y="1550295"/>
                  </a:lnTo>
                  <a:lnTo>
                    <a:pt x="129657" y="1546514"/>
                  </a:lnTo>
                  <a:lnTo>
                    <a:pt x="129631" y="1542733"/>
                  </a:lnTo>
                  <a:lnTo>
                    <a:pt x="129593" y="1538951"/>
                  </a:lnTo>
                  <a:lnTo>
                    <a:pt x="129548" y="1535170"/>
                  </a:lnTo>
                  <a:lnTo>
                    <a:pt x="129494" y="1531389"/>
                  </a:lnTo>
                  <a:lnTo>
                    <a:pt x="129428" y="1527608"/>
                  </a:lnTo>
                  <a:lnTo>
                    <a:pt x="129359" y="1523827"/>
                  </a:lnTo>
                  <a:lnTo>
                    <a:pt x="129271" y="1520045"/>
                  </a:lnTo>
                  <a:lnTo>
                    <a:pt x="129182" y="1516264"/>
                  </a:lnTo>
                  <a:lnTo>
                    <a:pt x="129076" y="1512483"/>
                  </a:lnTo>
                  <a:lnTo>
                    <a:pt x="128965" y="1508702"/>
                  </a:lnTo>
                  <a:lnTo>
                    <a:pt x="128843" y="1504921"/>
                  </a:lnTo>
                  <a:lnTo>
                    <a:pt x="128709" y="1501139"/>
                  </a:lnTo>
                  <a:lnTo>
                    <a:pt x="128570" y="1497358"/>
                  </a:lnTo>
                  <a:lnTo>
                    <a:pt x="128412" y="1493577"/>
                  </a:lnTo>
                  <a:lnTo>
                    <a:pt x="128255" y="1489796"/>
                  </a:lnTo>
                  <a:lnTo>
                    <a:pt x="128075" y="1486015"/>
                  </a:lnTo>
                  <a:lnTo>
                    <a:pt x="127894" y="1482233"/>
                  </a:lnTo>
                  <a:lnTo>
                    <a:pt x="127697" y="1478452"/>
                  </a:lnTo>
                  <a:lnTo>
                    <a:pt x="127492" y="1474671"/>
                  </a:lnTo>
                  <a:lnTo>
                    <a:pt x="127278" y="1470890"/>
                  </a:lnTo>
                  <a:lnTo>
                    <a:pt x="127048" y="1467108"/>
                  </a:lnTo>
                  <a:lnTo>
                    <a:pt x="126817" y="1463327"/>
                  </a:lnTo>
                  <a:lnTo>
                    <a:pt x="126562" y="1459546"/>
                  </a:lnTo>
                  <a:lnTo>
                    <a:pt x="126308" y="1455765"/>
                  </a:lnTo>
                  <a:lnTo>
                    <a:pt x="126034" y="1451984"/>
                  </a:lnTo>
                  <a:lnTo>
                    <a:pt x="125755" y="1448202"/>
                  </a:lnTo>
                  <a:lnTo>
                    <a:pt x="125464" y="1444421"/>
                  </a:lnTo>
                  <a:lnTo>
                    <a:pt x="125160" y="1440640"/>
                  </a:lnTo>
                  <a:lnTo>
                    <a:pt x="124852" y="1436859"/>
                  </a:lnTo>
                  <a:lnTo>
                    <a:pt x="124524" y="1433078"/>
                  </a:lnTo>
                  <a:lnTo>
                    <a:pt x="124195" y="1429296"/>
                  </a:lnTo>
                  <a:lnTo>
                    <a:pt x="123845" y="1425515"/>
                  </a:lnTo>
                  <a:lnTo>
                    <a:pt x="123492" y="1421734"/>
                  </a:lnTo>
                  <a:lnTo>
                    <a:pt x="123124" y="1417953"/>
                  </a:lnTo>
                  <a:lnTo>
                    <a:pt x="122747" y="1414172"/>
                  </a:lnTo>
                  <a:lnTo>
                    <a:pt x="122362" y="1410390"/>
                  </a:lnTo>
                  <a:lnTo>
                    <a:pt x="121961" y="1406609"/>
                  </a:lnTo>
                  <a:lnTo>
                    <a:pt x="121559" y="1402828"/>
                  </a:lnTo>
                  <a:lnTo>
                    <a:pt x="121134" y="1399047"/>
                  </a:lnTo>
                  <a:lnTo>
                    <a:pt x="120709" y="1395266"/>
                  </a:lnTo>
                  <a:lnTo>
                    <a:pt x="120267" y="1391484"/>
                  </a:lnTo>
                  <a:lnTo>
                    <a:pt x="119819" y="1387703"/>
                  </a:lnTo>
                  <a:lnTo>
                    <a:pt x="119360" y="1383922"/>
                  </a:lnTo>
                  <a:lnTo>
                    <a:pt x="118890" y="1380141"/>
                  </a:lnTo>
                  <a:lnTo>
                    <a:pt x="118415" y="1376359"/>
                  </a:lnTo>
                  <a:lnTo>
                    <a:pt x="117922" y="1372578"/>
                  </a:lnTo>
                  <a:lnTo>
                    <a:pt x="117429" y="1368797"/>
                  </a:lnTo>
                  <a:lnTo>
                    <a:pt x="116917" y="1365016"/>
                  </a:lnTo>
                  <a:lnTo>
                    <a:pt x="116403" y="1361235"/>
                  </a:lnTo>
                  <a:lnTo>
                    <a:pt x="115875" y="1357453"/>
                  </a:lnTo>
                  <a:lnTo>
                    <a:pt x="115340" y="1353672"/>
                  </a:lnTo>
                  <a:lnTo>
                    <a:pt x="114798" y="1349891"/>
                  </a:lnTo>
                  <a:lnTo>
                    <a:pt x="114242" y="1346110"/>
                  </a:lnTo>
                  <a:lnTo>
                    <a:pt x="113686" y="1342329"/>
                  </a:lnTo>
                  <a:lnTo>
                    <a:pt x="113111" y="1338547"/>
                  </a:lnTo>
                  <a:lnTo>
                    <a:pt x="112535" y="1334766"/>
                  </a:lnTo>
                  <a:lnTo>
                    <a:pt x="111946" y="1330985"/>
                  </a:lnTo>
                  <a:lnTo>
                    <a:pt x="111352" y="1327204"/>
                  </a:lnTo>
                  <a:lnTo>
                    <a:pt x="110750" y="1323423"/>
                  </a:lnTo>
                  <a:lnTo>
                    <a:pt x="110138" y="1319641"/>
                  </a:lnTo>
                  <a:lnTo>
                    <a:pt x="109524" y="1315860"/>
                  </a:lnTo>
                  <a:lnTo>
                    <a:pt x="108895" y="1312079"/>
                  </a:lnTo>
                  <a:lnTo>
                    <a:pt x="108266" y="1308298"/>
                  </a:lnTo>
                  <a:lnTo>
                    <a:pt x="107623" y="1304517"/>
                  </a:lnTo>
                  <a:lnTo>
                    <a:pt x="106978" y="1300735"/>
                  </a:lnTo>
                  <a:lnTo>
                    <a:pt x="106324" y="1296954"/>
                  </a:lnTo>
                  <a:lnTo>
                    <a:pt x="105664" y="1293173"/>
                  </a:lnTo>
                  <a:lnTo>
                    <a:pt x="104999" y="1289392"/>
                  </a:lnTo>
                  <a:lnTo>
                    <a:pt x="104325" y="1285610"/>
                  </a:lnTo>
                  <a:lnTo>
                    <a:pt x="103650" y="1281829"/>
                  </a:lnTo>
                  <a:lnTo>
                    <a:pt x="102963" y="1278048"/>
                  </a:lnTo>
                  <a:lnTo>
                    <a:pt x="102275" y="1274267"/>
                  </a:lnTo>
                  <a:lnTo>
                    <a:pt x="101579" y="1270486"/>
                  </a:lnTo>
                  <a:lnTo>
                    <a:pt x="100879" y="1266704"/>
                  </a:lnTo>
                  <a:lnTo>
                    <a:pt x="100174" y="1262923"/>
                  </a:lnTo>
                  <a:lnTo>
                    <a:pt x="99463" y="1259142"/>
                  </a:lnTo>
                  <a:lnTo>
                    <a:pt x="98751" y="1255361"/>
                  </a:lnTo>
                  <a:lnTo>
                    <a:pt x="98029" y="1251580"/>
                  </a:lnTo>
                  <a:lnTo>
                    <a:pt x="97308" y="1247798"/>
                  </a:lnTo>
                  <a:lnTo>
                    <a:pt x="96579" y="1244017"/>
                  </a:lnTo>
                  <a:lnTo>
                    <a:pt x="95849" y="1240236"/>
                  </a:lnTo>
                  <a:lnTo>
                    <a:pt x="95114" y="1236455"/>
                  </a:lnTo>
                  <a:lnTo>
                    <a:pt x="94376" y="1232674"/>
                  </a:lnTo>
                  <a:lnTo>
                    <a:pt x="93635" y="1228892"/>
                  </a:lnTo>
                  <a:lnTo>
                    <a:pt x="92890" y="1225111"/>
                  </a:lnTo>
                  <a:lnTo>
                    <a:pt x="92144" y="1221330"/>
                  </a:lnTo>
                  <a:lnTo>
                    <a:pt x="91393" y="1217549"/>
                  </a:lnTo>
                  <a:lnTo>
                    <a:pt x="90642" y="1213768"/>
                  </a:lnTo>
                  <a:lnTo>
                    <a:pt x="89887" y="1209986"/>
                  </a:lnTo>
                  <a:lnTo>
                    <a:pt x="89130" y="1206205"/>
                  </a:lnTo>
                  <a:lnTo>
                    <a:pt x="88372" y="1202424"/>
                  </a:lnTo>
                  <a:lnTo>
                    <a:pt x="87612" y="1198643"/>
                  </a:lnTo>
                  <a:lnTo>
                    <a:pt x="86851" y="1194861"/>
                  </a:lnTo>
                  <a:lnTo>
                    <a:pt x="86087" y="1191080"/>
                  </a:lnTo>
                  <a:lnTo>
                    <a:pt x="85324" y="1187299"/>
                  </a:lnTo>
                  <a:lnTo>
                    <a:pt x="84559" y="1183518"/>
                  </a:lnTo>
                  <a:lnTo>
                    <a:pt x="83794" y="1179737"/>
                  </a:lnTo>
                  <a:lnTo>
                    <a:pt x="83028" y="1175955"/>
                  </a:lnTo>
                  <a:lnTo>
                    <a:pt x="82261" y="1172174"/>
                  </a:lnTo>
                  <a:lnTo>
                    <a:pt x="81495" y="1168393"/>
                  </a:lnTo>
                  <a:lnTo>
                    <a:pt x="80728" y="1164612"/>
                  </a:lnTo>
                  <a:lnTo>
                    <a:pt x="79961" y="1160831"/>
                  </a:lnTo>
                  <a:lnTo>
                    <a:pt x="79196" y="1157049"/>
                  </a:lnTo>
                  <a:lnTo>
                    <a:pt x="78430" y="1153268"/>
                  </a:lnTo>
                  <a:lnTo>
                    <a:pt x="77665" y="1149487"/>
                  </a:lnTo>
                  <a:lnTo>
                    <a:pt x="76901" y="1145706"/>
                  </a:lnTo>
                  <a:lnTo>
                    <a:pt x="76138" y="1141925"/>
                  </a:lnTo>
                  <a:lnTo>
                    <a:pt x="75376" y="1138143"/>
                  </a:lnTo>
                  <a:lnTo>
                    <a:pt x="74615" y="1134362"/>
                  </a:lnTo>
                  <a:lnTo>
                    <a:pt x="73856" y="1130581"/>
                  </a:lnTo>
                  <a:lnTo>
                    <a:pt x="73098" y="1126800"/>
                  </a:lnTo>
                  <a:lnTo>
                    <a:pt x="72343" y="1123018"/>
                  </a:lnTo>
                  <a:lnTo>
                    <a:pt x="71588" y="1119237"/>
                  </a:lnTo>
                  <a:lnTo>
                    <a:pt x="70836" y="1115456"/>
                  </a:lnTo>
                  <a:lnTo>
                    <a:pt x="70087" y="1111675"/>
                  </a:lnTo>
                  <a:lnTo>
                    <a:pt x="69339" y="1107894"/>
                  </a:lnTo>
                  <a:lnTo>
                    <a:pt x="68594" y="1104112"/>
                  </a:lnTo>
                  <a:lnTo>
                    <a:pt x="67850" y="1100331"/>
                  </a:lnTo>
                  <a:lnTo>
                    <a:pt x="67112" y="1096550"/>
                  </a:lnTo>
                  <a:lnTo>
                    <a:pt x="66374" y="1092769"/>
                  </a:lnTo>
                  <a:lnTo>
                    <a:pt x="65640" y="1088988"/>
                  </a:lnTo>
                  <a:lnTo>
                    <a:pt x="64909" y="1085206"/>
                  </a:lnTo>
                  <a:lnTo>
                    <a:pt x="64180" y="1081425"/>
                  </a:lnTo>
                  <a:lnTo>
                    <a:pt x="63456" y="1077644"/>
                  </a:lnTo>
                  <a:lnTo>
                    <a:pt x="62733" y="1073863"/>
                  </a:lnTo>
                  <a:lnTo>
                    <a:pt x="62016" y="1070082"/>
                  </a:lnTo>
                  <a:lnTo>
                    <a:pt x="61300" y="1066300"/>
                  </a:lnTo>
                  <a:lnTo>
                    <a:pt x="60590" y="1062519"/>
                  </a:lnTo>
                  <a:lnTo>
                    <a:pt x="59882" y="1058738"/>
                  </a:lnTo>
                  <a:lnTo>
                    <a:pt x="59178" y="1054957"/>
                  </a:lnTo>
                  <a:lnTo>
                    <a:pt x="58479" y="1051176"/>
                  </a:lnTo>
                  <a:lnTo>
                    <a:pt x="57781" y="1047394"/>
                  </a:lnTo>
                  <a:lnTo>
                    <a:pt x="57091" y="1043613"/>
                  </a:lnTo>
                  <a:lnTo>
                    <a:pt x="56400" y="1039832"/>
                  </a:lnTo>
                  <a:lnTo>
                    <a:pt x="55718" y="1036051"/>
                  </a:lnTo>
                  <a:lnTo>
                    <a:pt x="55037" y="1032269"/>
                  </a:lnTo>
                  <a:lnTo>
                    <a:pt x="54362" y="1028488"/>
                  </a:lnTo>
                  <a:lnTo>
                    <a:pt x="53691" y="1024707"/>
                  </a:lnTo>
                  <a:lnTo>
                    <a:pt x="53023" y="1020926"/>
                  </a:lnTo>
                  <a:lnTo>
                    <a:pt x="52361" y="1017145"/>
                  </a:lnTo>
                  <a:lnTo>
                    <a:pt x="51700" y="1013363"/>
                  </a:lnTo>
                  <a:lnTo>
                    <a:pt x="51049" y="1009582"/>
                  </a:lnTo>
                  <a:lnTo>
                    <a:pt x="50397" y="1005801"/>
                  </a:lnTo>
                  <a:lnTo>
                    <a:pt x="49753" y="1002020"/>
                  </a:lnTo>
                  <a:lnTo>
                    <a:pt x="49112" y="998239"/>
                  </a:lnTo>
                  <a:lnTo>
                    <a:pt x="48476" y="994457"/>
                  </a:lnTo>
                  <a:lnTo>
                    <a:pt x="47845" y="990676"/>
                  </a:lnTo>
                  <a:lnTo>
                    <a:pt x="47216" y="986895"/>
                  </a:lnTo>
                  <a:lnTo>
                    <a:pt x="46595" y="983114"/>
                  </a:lnTo>
                  <a:lnTo>
                    <a:pt x="45974" y="979333"/>
                  </a:lnTo>
                  <a:lnTo>
                    <a:pt x="45363" y="975551"/>
                  </a:lnTo>
                  <a:lnTo>
                    <a:pt x="44753" y="971770"/>
                  </a:lnTo>
                  <a:lnTo>
                    <a:pt x="44150" y="967989"/>
                  </a:lnTo>
                  <a:lnTo>
                    <a:pt x="43550" y="964208"/>
                  </a:lnTo>
                  <a:lnTo>
                    <a:pt x="42954" y="960427"/>
                  </a:lnTo>
                  <a:lnTo>
                    <a:pt x="42364" y="956645"/>
                  </a:lnTo>
                  <a:lnTo>
                    <a:pt x="41776" y="952864"/>
                  </a:lnTo>
                  <a:lnTo>
                    <a:pt x="41197" y="949083"/>
                  </a:lnTo>
                  <a:lnTo>
                    <a:pt x="40618" y="945302"/>
                  </a:lnTo>
                  <a:lnTo>
                    <a:pt x="40047" y="941520"/>
                  </a:lnTo>
                  <a:lnTo>
                    <a:pt x="39478" y="937739"/>
                  </a:lnTo>
                  <a:lnTo>
                    <a:pt x="38914" y="933958"/>
                  </a:lnTo>
                  <a:lnTo>
                    <a:pt x="38356" y="930177"/>
                  </a:lnTo>
                  <a:lnTo>
                    <a:pt x="37800" y="926396"/>
                  </a:lnTo>
                  <a:lnTo>
                    <a:pt x="37251" y="922614"/>
                  </a:lnTo>
                  <a:lnTo>
                    <a:pt x="36703" y="918833"/>
                  </a:lnTo>
                  <a:lnTo>
                    <a:pt x="36163" y="915052"/>
                  </a:lnTo>
                  <a:lnTo>
                    <a:pt x="35625" y="911271"/>
                  </a:lnTo>
                  <a:lnTo>
                    <a:pt x="35093" y="907490"/>
                  </a:lnTo>
                  <a:lnTo>
                    <a:pt x="34564" y="903708"/>
                  </a:lnTo>
                  <a:lnTo>
                    <a:pt x="34038" y="899927"/>
                  </a:lnTo>
                  <a:lnTo>
                    <a:pt x="33519" y="896146"/>
                  </a:lnTo>
                  <a:lnTo>
                    <a:pt x="33000" y="892365"/>
                  </a:lnTo>
                  <a:lnTo>
                    <a:pt x="32491" y="888584"/>
                  </a:lnTo>
                  <a:lnTo>
                    <a:pt x="31981" y="884802"/>
                  </a:lnTo>
                  <a:lnTo>
                    <a:pt x="31478" y="881021"/>
                  </a:lnTo>
                  <a:lnTo>
                    <a:pt x="30977" y="877240"/>
                  </a:lnTo>
                  <a:lnTo>
                    <a:pt x="30481" y="873459"/>
                  </a:lnTo>
                  <a:lnTo>
                    <a:pt x="29989" y="869678"/>
                  </a:lnTo>
                  <a:lnTo>
                    <a:pt x="29499" y="865896"/>
                  </a:lnTo>
                  <a:lnTo>
                    <a:pt x="29016" y="862115"/>
                  </a:lnTo>
                  <a:lnTo>
                    <a:pt x="28534" y="858334"/>
                  </a:lnTo>
                  <a:lnTo>
                    <a:pt x="28058" y="854553"/>
                  </a:lnTo>
                  <a:lnTo>
                    <a:pt x="27584" y="850771"/>
                  </a:lnTo>
                  <a:lnTo>
                    <a:pt x="27115" y="846990"/>
                  </a:lnTo>
                  <a:lnTo>
                    <a:pt x="26649" y="843209"/>
                  </a:lnTo>
                  <a:lnTo>
                    <a:pt x="26185" y="839428"/>
                  </a:lnTo>
                  <a:lnTo>
                    <a:pt x="25727" y="835647"/>
                  </a:lnTo>
                  <a:lnTo>
                    <a:pt x="25270" y="831865"/>
                  </a:lnTo>
                  <a:lnTo>
                    <a:pt x="24820" y="828084"/>
                  </a:lnTo>
                  <a:lnTo>
                    <a:pt x="24370" y="824303"/>
                  </a:lnTo>
                  <a:lnTo>
                    <a:pt x="23926" y="820522"/>
                  </a:lnTo>
                  <a:lnTo>
                    <a:pt x="23484" y="816741"/>
                  </a:lnTo>
                  <a:lnTo>
                    <a:pt x="23045" y="812959"/>
                  </a:lnTo>
                  <a:lnTo>
                    <a:pt x="22611" y="809178"/>
                  </a:lnTo>
                  <a:lnTo>
                    <a:pt x="22177" y="805397"/>
                  </a:lnTo>
                  <a:lnTo>
                    <a:pt x="21750" y="801616"/>
                  </a:lnTo>
                  <a:lnTo>
                    <a:pt x="21323" y="797835"/>
                  </a:lnTo>
                  <a:lnTo>
                    <a:pt x="20903" y="794053"/>
                  </a:lnTo>
                  <a:lnTo>
                    <a:pt x="20483" y="790272"/>
                  </a:lnTo>
                  <a:lnTo>
                    <a:pt x="20068" y="786491"/>
                  </a:lnTo>
                  <a:lnTo>
                    <a:pt x="19655" y="782710"/>
                  </a:lnTo>
                  <a:lnTo>
                    <a:pt x="19245" y="778929"/>
                  </a:lnTo>
                  <a:lnTo>
                    <a:pt x="18840" y="775147"/>
                  </a:lnTo>
                  <a:lnTo>
                    <a:pt x="18435" y="771366"/>
                  </a:lnTo>
                  <a:lnTo>
                    <a:pt x="18036" y="767585"/>
                  </a:lnTo>
                  <a:lnTo>
                    <a:pt x="17638" y="763804"/>
                  </a:lnTo>
                  <a:lnTo>
                    <a:pt x="17245" y="760022"/>
                  </a:lnTo>
                  <a:lnTo>
                    <a:pt x="16854" y="756241"/>
                  </a:lnTo>
                  <a:lnTo>
                    <a:pt x="16466" y="752460"/>
                  </a:lnTo>
                  <a:lnTo>
                    <a:pt x="16082" y="748679"/>
                  </a:lnTo>
                  <a:lnTo>
                    <a:pt x="15699" y="744898"/>
                  </a:lnTo>
                  <a:lnTo>
                    <a:pt x="15322" y="741116"/>
                  </a:lnTo>
                  <a:lnTo>
                    <a:pt x="14945" y="737335"/>
                  </a:lnTo>
                  <a:lnTo>
                    <a:pt x="14575" y="733554"/>
                  </a:lnTo>
                  <a:lnTo>
                    <a:pt x="14205" y="729773"/>
                  </a:lnTo>
                  <a:lnTo>
                    <a:pt x="13839" y="725992"/>
                  </a:lnTo>
                  <a:lnTo>
                    <a:pt x="13477" y="722210"/>
                  </a:lnTo>
                  <a:lnTo>
                    <a:pt x="13116" y="718429"/>
                  </a:lnTo>
                  <a:lnTo>
                    <a:pt x="12761" y="714648"/>
                  </a:lnTo>
                  <a:lnTo>
                    <a:pt x="12406" y="710867"/>
                  </a:lnTo>
                  <a:lnTo>
                    <a:pt x="12059" y="707086"/>
                  </a:lnTo>
                  <a:lnTo>
                    <a:pt x="11711" y="703304"/>
                  </a:lnTo>
                  <a:lnTo>
                    <a:pt x="11369" y="699523"/>
                  </a:lnTo>
                  <a:lnTo>
                    <a:pt x="11030" y="695742"/>
                  </a:lnTo>
                  <a:lnTo>
                    <a:pt x="10693" y="691961"/>
                  </a:lnTo>
                  <a:lnTo>
                    <a:pt x="10361" y="688179"/>
                  </a:lnTo>
                  <a:lnTo>
                    <a:pt x="10031" y="684398"/>
                  </a:lnTo>
                  <a:lnTo>
                    <a:pt x="9707" y="680617"/>
                  </a:lnTo>
                  <a:lnTo>
                    <a:pt x="9384" y="676836"/>
                  </a:lnTo>
                  <a:lnTo>
                    <a:pt x="9068" y="673055"/>
                  </a:lnTo>
                  <a:lnTo>
                    <a:pt x="8753" y="669273"/>
                  </a:lnTo>
                  <a:lnTo>
                    <a:pt x="8443" y="665492"/>
                  </a:lnTo>
                  <a:lnTo>
                    <a:pt x="8137" y="661711"/>
                  </a:lnTo>
                  <a:lnTo>
                    <a:pt x="7834" y="657930"/>
                  </a:lnTo>
                  <a:lnTo>
                    <a:pt x="7537" y="654149"/>
                  </a:lnTo>
                  <a:lnTo>
                    <a:pt x="7240" y="650367"/>
                  </a:lnTo>
                  <a:lnTo>
                    <a:pt x="6953" y="646586"/>
                  </a:lnTo>
                  <a:lnTo>
                    <a:pt x="6666" y="642805"/>
                  </a:lnTo>
                  <a:lnTo>
                    <a:pt x="6386" y="639024"/>
                  </a:lnTo>
                  <a:lnTo>
                    <a:pt x="6109" y="635243"/>
                  </a:lnTo>
                  <a:lnTo>
                    <a:pt x="5837" y="631461"/>
                  </a:lnTo>
                  <a:lnTo>
                    <a:pt x="5571" y="627680"/>
                  </a:lnTo>
                  <a:lnTo>
                    <a:pt x="5306" y="623899"/>
                  </a:lnTo>
                  <a:lnTo>
                    <a:pt x="5051" y="620118"/>
                  </a:lnTo>
                  <a:lnTo>
                    <a:pt x="4796" y="616337"/>
                  </a:lnTo>
                  <a:lnTo>
                    <a:pt x="4550" y="612555"/>
                  </a:lnTo>
                  <a:lnTo>
                    <a:pt x="4307" y="608774"/>
                  </a:lnTo>
                  <a:lnTo>
                    <a:pt x="4070" y="604993"/>
                  </a:lnTo>
                  <a:lnTo>
                    <a:pt x="3839" y="601212"/>
                  </a:lnTo>
                  <a:lnTo>
                    <a:pt x="3611" y="597430"/>
                  </a:lnTo>
                  <a:lnTo>
                    <a:pt x="3392" y="593649"/>
                  </a:lnTo>
                  <a:lnTo>
                    <a:pt x="3174" y="589868"/>
                  </a:lnTo>
                  <a:lnTo>
                    <a:pt x="2968" y="586087"/>
                  </a:lnTo>
                  <a:lnTo>
                    <a:pt x="2763" y="582306"/>
                  </a:lnTo>
                  <a:lnTo>
                    <a:pt x="2568" y="578524"/>
                  </a:lnTo>
                  <a:lnTo>
                    <a:pt x="2377" y="574743"/>
                  </a:lnTo>
                  <a:lnTo>
                    <a:pt x="2191" y="570962"/>
                  </a:lnTo>
                  <a:lnTo>
                    <a:pt x="2015" y="567181"/>
                  </a:lnTo>
                  <a:lnTo>
                    <a:pt x="1840" y="563400"/>
                  </a:lnTo>
                  <a:lnTo>
                    <a:pt x="1679" y="559618"/>
                  </a:lnTo>
                  <a:lnTo>
                    <a:pt x="1518" y="555837"/>
                  </a:lnTo>
                  <a:lnTo>
                    <a:pt x="1370" y="552056"/>
                  </a:lnTo>
                  <a:lnTo>
                    <a:pt x="1225" y="548275"/>
                  </a:lnTo>
                  <a:lnTo>
                    <a:pt x="1089" y="544494"/>
                  </a:lnTo>
                  <a:lnTo>
                    <a:pt x="961" y="540712"/>
                  </a:lnTo>
                  <a:lnTo>
                    <a:pt x="837" y="536931"/>
                  </a:lnTo>
                  <a:lnTo>
                    <a:pt x="726" y="533150"/>
                  </a:lnTo>
                  <a:lnTo>
                    <a:pt x="615" y="529369"/>
                  </a:lnTo>
                  <a:lnTo>
                    <a:pt x="521" y="525588"/>
                  </a:lnTo>
                  <a:lnTo>
                    <a:pt x="429" y="521806"/>
                  </a:lnTo>
                  <a:lnTo>
                    <a:pt x="348" y="518025"/>
                  </a:lnTo>
                  <a:lnTo>
                    <a:pt x="274" y="514244"/>
                  </a:lnTo>
                  <a:lnTo>
                    <a:pt x="208" y="510463"/>
                  </a:lnTo>
                  <a:lnTo>
                    <a:pt x="153" y="506681"/>
                  </a:lnTo>
                  <a:lnTo>
                    <a:pt x="101" y="502900"/>
                  </a:lnTo>
                  <a:lnTo>
                    <a:pt x="66" y="499119"/>
                  </a:lnTo>
                  <a:lnTo>
                    <a:pt x="32" y="495338"/>
                  </a:lnTo>
                  <a:lnTo>
                    <a:pt x="15" y="491557"/>
                  </a:lnTo>
                  <a:lnTo>
                    <a:pt x="2" y="487775"/>
                  </a:lnTo>
                  <a:lnTo>
                    <a:pt x="0" y="483994"/>
                  </a:lnTo>
                  <a:lnTo>
                    <a:pt x="8" y="480213"/>
                  </a:lnTo>
                  <a:lnTo>
                    <a:pt x="21" y="476432"/>
                  </a:lnTo>
                  <a:lnTo>
                    <a:pt x="52" y="472651"/>
                  </a:lnTo>
                  <a:lnTo>
                    <a:pt x="83" y="468869"/>
                  </a:lnTo>
                  <a:lnTo>
                    <a:pt x="135" y="465088"/>
                  </a:lnTo>
                  <a:lnTo>
                    <a:pt x="189" y="461307"/>
                  </a:lnTo>
                  <a:lnTo>
                    <a:pt x="258" y="457526"/>
                  </a:lnTo>
                  <a:lnTo>
                    <a:pt x="335" y="453745"/>
                  </a:lnTo>
                  <a:lnTo>
                    <a:pt x="421" y="449963"/>
                  </a:lnTo>
                  <a:lnTo>
                    <a:pt x="523" y="446182"/>
                  </a:lnTo>
                  <a:lnTo>
                    <a:pt x="626" y="442401"/>
                  </a:lnTo>
                  <a:lnTo>
                    <a:pt x="753" y="438620"/>
                  </a:lnTo>
                  <a:lnTo>
                    <a:pt x="879" y="434839"/>
                  </a:lnTo>
                  <a:lnTo>
                    <a:pt x="1026" y="431057"/>
                  </a:lnTo>
                  <a:lnTo>
                    <a:pt x="1178" y="427276"/>
                  </a:lnTo>
                  <a:lnTo>
                    <a:pt x="1343" y="423495"/>
                  </a:lnTo>
                  <a:lnTo>
                    <a:pt x="1521" y="419714"/>
                  </a:lnTo>
                  <a:lnTo>
                    <a:pt x="1705" y="415932"/>
                  </a:lnTo>
                  <a:lnTo>
                    <a:pt x="1910" y="412151"/>
                  </a:lnTo>
                  <a:lnTo>
                    <a:pt x="2114" y="408370"/>
                  </a:lnTo>
                  <a:lnTo>
                    <a:pt x="2344" y="404589"/>
                  </a:lnTo>
                  <a:lnTo>
                    <a:pt x="2576" y="400808"/>
                  </a:lnTo>
                  <a:lnTo>
                    <a:pt x="2826" y="397026"/>
                  </a:lnTo>
                  <a:lnTo>
                    <a:pt x="3085" y="393245"/>
                  </a:lnTo>
                  <a:lnTo>
                    <a:pt x="3354" y="389464"/>
                  </a:lnTo>
                  <a:lnTo>
                    <a:pt x="3641" y="385683"/>
                  </a:lnTo>
                  <a:lnTo>
                    <a:pt x="3931" y="381902"/>
                  </a:lnTo>
                  <a:lnTo>
                    <a:pt x="4246" y="378120"/>
                  </a:lnTo>
                  <a:lnTo>
                    <a:pt x="4562" y="374339"/>
                  </a:lnTo>
                  <a:lnTo>
                    <a:pt x="4900" y="370558"/>
                  </a:lnTo>
                  <a:lnTo>
                    <a:pt x="5245" y="366777"/>
                  </a:lnTo>
                  <a:lnTo>
                    <a:pt x="5603" y="362996"/>
                  </a:lnTo>
                  <a:lnTo>
                    <a:pt x="5977" y="359214"/>
                  </a:lnTo>
                  <a:lnTo>
                    <a:pt x="6357" y="355433"/>
                  </a:lnTo>
                  <a:lnTo>
                    <a:pt x="6759" y="351652"/>
                  </a:lnTo>
                  <a:lnTo>
                    <a:pt x="7162" y="347871"/>
                  </a:lnTo>
                  <a:lnTo>
                    <a:pt x="7592" y="344089"/>
                  </a:lnTo>
                  <a:lnTo>
                    <a:pt x="8025" y="340308"/>
                  </a:lnTo>
                  <a:lnTo>
                    <a:pt x="8476" y="336527"/>
                  </a:lnTo>
                  <a:lnTo>
                    <a:pt x="8938" y="332746"/>
                  </a:lnTo>
                  <a:lnTo>
                    <a:pt x="9411" y="328965"/>
                  </a:lnTo>
                  <a:lnTo>
                    <a:pt x="9903" y="325183"/>
                  </a:lnTo>
                  <a:lnTo>
                    <a:pt x="10396" y="321402"/>
                  </a:lnTo>
                  <a:lnTo>
                    <a:pt x="10918" y="317621"/>
                  </a:lnTo>
                  <a:lnTo>
                    <a:pt x="11441" y="313840"/>
                  </a:lnTo>
                  <a:lnTo>
                    <a:pt x="11985" y="310059"/>
                  </a:lnTo>
                  <a:lnTo>
                    <a:pt x="12538" y="306277"/>
                  </a:lnTo>
                  <a:lnTo>
                    <a:pt x="13104" y="302496"/>
                  </a:lnTo>
                  <a:lnTo>
                    <a:pt x="13686" y="298715"/>
                  </a:lnTo>
                  <a:lnTo>
                    <a:pt x="14274" y="294934"/>
                  </a:lnTo>
                  <a:lnTo>
                    <a:pt x="14886" y="291153"/>
                  </a:lnTo>
                  <a:lnTo>
                    <a:pt x="15498" y="287371"/>
                  </a:lnTo>
                  <a:lnTo>
                    <a:pt x="16136" y="283590"/>
                  </a:lnTo>
                  <a:lnTo>
                    <a:pt x="16778" y="279809"/>
                  </a:lnTo>
                  <a:lnTo>
                    <a:pt x="17438" y="276028"/>
                  </a:lnTo>
                  <a:lnTo>
                    <a:pt x="18109" y="272247"/>
                  </a:lnTo>
                  <a:lnTo>
                    <a:pt x="18790" y="268465"/>
                  </a:lnTo>
                  <a:lnTo>
                    <a:pt x="19491" y="264684"/>
                  </a:lnTo>
                  <a:lnTo>
                    <a:pt x="20192" y="260903"/>
                  </a:lnTo>
                  <a:lnTo>
                    <a:pt x="20922" y="257122"/>
                  </a:lnTo>
                  <a:lnTo>
                    <a:pt x="21652" y="253340"/>
                  </a:lnTo>
                  <a:lnTo>
                    <a:pt x="22403" y="249559"/>
                  </a:lnTo>
                  <a:lnTo>
                    <a:pt x="23162" y="245778"/>
                  </a:lnTo>
                  <a:lnTo>
                    <a:pt x="23933" y="241997"/>
                  </a:lnTo>
                  <a:lnTo>
                    <a:pt x="24720" y="238216"/>
                  </a:lnTo>
                  <a:lnTo>
                    <a:pt x="25512" y="234434"/>
                  </a:lnTo>
                  <a:lnTo>
                    <a:pt x="26327" y="230653"/>
                  </a:lnTo>
                  <a:lnTo>
                    <a:pt x="27142" y="226872"/>
                  </a:lnTo>
                  <a:lnTo>
                    <a:pt x="27981" y="223091"/>
                  </a:lnTo>
                  <a:lnTo>
                    <a:pt x="28824" y="219310"/>
                  </a:lnTo>
                  <a:lnTo>
                    <a:pt x="29682" y="215528"/>
                  </a:lnTo>
                  <a:lnTo>
                    <a:pt x="30551" y="211747"/>
                  </a:lnTo>
                  <a:lnTo>
                    <a:pt x="31429" y="207966"/>
                  </a:lnTo>
                  <a:lnTo>
                    <a:pt x="32325" y="204185"/>
                  </a:lnTo>
                  <a:lnTo>
                    <a:pt x="33221" y="200404"/>
                  </a:lnTo>
                  <a:lnTo>
                    <a:pt x="34142" y="196622"/>
                  </a:lnTo>
                  <a:lnTo>
                    <a:pt x="35064" y="192841"/>
                  </a:lnTo>
                  <a:lnTo>
                    <a:pt x="36003" y="189060"/>
                  </a:lnTo>
                  <a:lnTo>
                    <a:pt x="36950" y="185279"/>
                  </a:lnTo>
                  <a:lnTo>
                    <a:pt x="37907" y="181498"/>
                  </a:lnTo>
                  <a:lnTo>
                    <a:pt x="38878" y="177716"/>
                  </a:lnTo>
                  <a:lnTo>
                    <a:pt x="39852" y="173935"/>
                  </a:lnTo>
                  <a:lnTo>
                    <a:pt x="40847" y="170154"/>
                  </a:lnTo>
                  <a:lnTo>
                    <a:pt x="41841" y="166373"/>
                  </a:lnTo>
                  <a:lnTo>
                    <a:pt x="42855" y="162591"/>
                  </a:lnTo>
                  <a:lnTo>
                    <a:pt x="43872" y="158810"/>
                  </a:lnTo>
                  <a:lnTo>
                    <a:pt x="44902" y="155029"/>
                  </a:lnTo>
                  <a:lnTo>
                    <a:pt x="45941" y="151248"/>
                  </a:lnTo>
                  <a:lnTo>
                    <a:pt x="46986" y="147467"/>
                  </a:lnTo>
                  <a:lnTo>
                    <a:pt x="48046" y="143685"/>
                  </a:lnTo>
                  <a:lnTo>
                    <a:pt x="49107" y="139904"/>
                  </a:lnTo>
                  <a:lnTo>
                    <a:pt x="50187" y="136123"/>
                  </a:lnTo>
                  <a:lnTo>
                    <a:pt x="51267" y="132342"/>
                  </a:lnTo>
                  <a:lnTo>
                    <a:pt x="52361" y="128561"/>
                  </a:lnTo>
                  <a:lnTo>
                    <a:pt x="53460" y="124779"/>
                  </a:lnTo>
                  <a:lnTo>
                    <a:pt x="54568" y="120998"/>
                  </a:lnTo>
                  <a:lnTo>
                    <a:pt x="55685" y="117217"/>
                  </a:lnTo>
                  <a:lnTo>
                    <a:pt x="56805" y="113436"/>
                  </a:lnTo>
                  <a:lnTo>
                    <a:pt x="57940" y="109655"/>
                  </a:lnTo>
                  <a:lnTo>
                    <a:pt x="59075" y="105873"/>
                  </a:lnTo>
                  <a:lnTo>
                    <a:pt x="60224" y="102092"/>
                  </a:lnTo>
                  <a:lnTo>
                    <a:pt x="61375" y="98311"/>
                  </a:lnTo>
                  <a:lnTo>
                    <a:pt x="62534" y="94530"/>
                  </a:lnTo>
                  <a:lnTo>
                    <a:pt x="63700" y="90749"/>
                  </a:lnTo>
                  <a:lnTo>
                    <a:pt x="64870" y="86967"/>
                  </a:lnTo>
                  <a:lnTo>
                    <a:pt x="66050" y="83186"/>
                  </a:lnTo>
                  <a:lnTo>
                    <a:pt x="67230" y="79405"/>
                  </a:lnTo>
                  <a:lnTo>
                    <a:pt x="68423" y="75624"/>
                  </a:lnTo>
                  <a:lnTo>
                    <a:pt x="69616" y="71842"/>
                  </a:lnTo>
                  <a:lnTo>
                    <a:pt x="70818" y="68061"/>
                  </a:lnTo>
                  <a:lnTo>
                    <a:pt x="72022" y="64280"/>
                  </a:lnTo>
                  <a:lnTo>
                    <a:pt x="73232" y="60499"/>
                  </a:lnTo>
                  <a:lnTo>
                    <a:pt x="74447" y="56718"/>
                  </a:lnTo>
                  <a:lnTo>
                    <a:pt x="75664" y="52936"/>
                  </a:lnTo>
                  <a:lnTo>
                    <a:pt x="76889" y="49155"/>
                  </a:lnTo>
                  <a:lnTo>
                    <a:pt x="78114" y="45374"/>
                  </a:lnTo>
                  <a:lnTo>
                    <a:pt x="79346" y="41593"/>
                  </a:lnTo>
                  <a:lnTo>
                    <a:pt x="80580" y="37812"/>
                  </a:lnTo>
                  <a:lnTo>
                    <a:pt x="81817" y="34030"/>
                  </a:lnTo>
                  <a:lnTo>
                    <a:pt x="83058" y="30249"/>
                  </a:lnTo>
                  <a:lnTo>
                    <a:pt x="84300" y="26468"/>
                  </a:lnTo>
                  <a:lnTo>
                    <a:pt x="85547" y="22687"/>
                  </a:lnTo>
                  <a:lnTo>
                    <a:pt x="86793" y="18906"/>
                  </a:lnTo>
                  <a:lnTo>
                    <a:pt x="88045" y="15124"/>
                  </a:lnTo>
                  <a:lnTo>
                    <a:pt x="89297" y="11343"/>
                  </a:lnTo>
                  <a:lnTo>
                    <a:pt x="90551" y="7562"/>
                  </a:lnTo>
                  <a:lnTo>
                    <a:pt x="91806" y="3781"/>
                  </a:lnTo>
                  <a:lnTo>
                    <a:pt x="93063" y="0"/>
                  </a:lnTo>
                  <a:lnTo>
                    <a:pt x="360638" y="0"/>
                  </a:lnTo>
                  <a:lnTo>
                    <a:pt x="361895" y="3781"/>
                  </a:lnTo>
                  <a:lnTo>
                    <a:pt x="363150" y="7562"/>
                  </a:lnTo>
                  <a:lnTo>
                    <a:pt x="364405" y="11343"/>
                  </a:lnTo>
                  <a:lnTo>
                    <a:pt x="365656" y="15124"/>
                  </a:lnTo>
                  <a:lnTo>
                    <a:pt x="366908" y="18906"/>
                  </a:lnTo>
                  <a:lnTo>
                    <a:pt x="368154" y="22687"/>
                  </a:lnTo>
                  <a:lnTo>
                    <a:pt x="369401" y="26468"/>
                  </a:lnTo>
                  <a:lnTo>
                    <a:pt x="370644" y="30249"/>
                  </a:lnTo>
                  <a:lnTo>
                    <a:pt x="371884" y="34030"/>
                  </a:lnTo>
                  <a:lnTo>
                    <a:pt x="373122" y="37812"/>
                  </a:lnTo>
                  <a:lnTo>
                    <a:pt x="374355" y="41593"/>
                  </a:lnTo>
                  <a:lnTo>
                    <a:pt x="375587" y="45374"/>
                  </a:lnTo>
                  <a:lnTo>
                    <a:pt x="376812" y="49155"/>
                  </a:lnTo>
                  <a:lnTo>
                    <a:pt x="378037" y="52936"/>
                  </a:lnTo>
                  <a:lnTo>
                    <a:pt x="379254" y="56718"/>
                  </a:lnTo>
                  <a:lnTo>
                    <a:pt x="380469" y="60499"/>
                  </a:lnTo>
                  <a:lnTo>
                    <a:pt x="381679" y="64280"/>
                  </a:lnTo>
                  <a:lnTo>
                    <a:pt x="382884" y="68061"/>
                  </a:lnTo>
                  <a:lnTo>
                    <a:pt x="384085" y="71842"/>
                  </a:lnTo>
                  <a:lnTo>
                    <a:pt x="385278" y="75624"/>
                  </a:lnTo>
                  <a:lnTo>
                    <a:pt x="386471" y="79405"/>
                  </a:lnTo>
                  <a:lnTo>
                    <a:pt x="387651" y="83186"/>
                  </a:lnTo>
                  <a:lnTo>
                    <a:pt x="388831" y="86967"/>
                  </a:lnTo>
                  <a:lnTo>
                    <a:pt x="390001" y="90749"/>
                  </a:lnTo>
                  <a:lnTo>
                    <a:pt x="391167" y="94530"/>
                  </a:lnTo>
                  <a:lnTo>
                    <a:pt x="392327" y="98311"/>
                  </a:lnTo>
                  <a:lnTo>
                    <a:pt x="393478" y="102092"/>
                  </a:lnTo>
                  <a:lnTo>
                    <a:pt x="394626" y="105873"/>
                  </a:lnTo>
                  <a:lnTo>
                    <a:pt x="395761" y="109655"/>
                  </a:lnTo>
                  <a:lnTo>
                    <a:pt x="396896" y="113436"/>
                  </a:lnTo>
                  <a:lnTo>
                    <a:pt x="398016" y="117217"/>
                  </a:lnTo>
                  <a:lnTo>
                    <a:pt x="399133" y="120998"/>
                  </a:lnTo>
                  <a:lnTo>
                    <a:pt x="400241" y="124779"/>
                  </a:lnTo>
                  <a:lnTo>
                    <a:pt x="401340" y="128561"/>
                  </a:lnTo>
                  <a:lnTo>
                    <a:pt x="402434" y="132342"/>
                  </a:lnTo>
                  <a:lnTo>
                    <a:pt x="403514" y="136123"/>
                  </a:lnTo>
                  <a:lnTo>
                    <a:pt x="404595" y="139904"/>
                  </a:lnTo>
                  <a:lnTo>
                    <a:pt x="405655" y="143685"/>
                  </a:lnTo>
                  <a:lnTo>
                    <a:pt x="406715" y="147467"/>
                  </a:lnTo>
                  <a:lnTo>
                    <a:pt x="407760" y="151248"/>
                  </a:lnTo>
                  <a:lnTo>
                    <a:pt x="408799" y="155029"/>
                  </a:lnTo>
                  <a:lnTo>
                    <a:pt x="409829" y="158810"/>
                  </a:lnTo>
                  <a:lnTo>
                    <a:pt x="410846" y="162591"/>
                  </a:lnTo>
                  <a:lnTo>
                    <a:pt x="411860" y="166373"/>
                  </a:lnTo>
                  <a:lnTo>
                    <a:pt x="412855" y="170154"/>
                  </a:lnTo>
                  <a:lnTo>
                    <a:pt x="413849" y="173935"/>
                  </a:lnTo>
                  <a:lnTo>
                    <a:pt x="414823" y="177716"/>
                  </a:lnTo>
                  <a:lnTo>
                    <a:pt x="415794" y="181498"/>
                  </a:lnTo>
                  <a:lnTo>
                    <a:pt x="416751" y="185279"/>
                  </a:lnTo>
                  <a:lnTo>
                    <a:pt x="417698" y="189060"/>
                  </a:lnTo>
                  <a:lnTo>
                    <a:pt x="418638" y="192841"/>
                  </a:lnTo>
                  <a:lnTo>
                    <a:pt x="419559" y="196622"/>
                  </a:lnTo>
                  <a:lnTo>
                    <a:pt x="420480" y="200404"/>
                  </a:lnTo>
                  <a:lnTo>
                    <a:pt x="421377" y="204185"/>
                  </a:lnTo>
                  <a:lnTo>
                    <a:pt x="422272" y="207966"/>
                  </a:lnTo>
                  <a:lnTo>
                    <a:pt x="423150" y="211747"/>
                  </a:lnTo>
                  <a:lnTo>
                    <a:pt x="424019" y="215528"/>
                  </a:lnTo>
                  <a:lnTo>
                    <a:pt x="424877" y="219310"/>
                  </a:lnTo>
                  <a:lnTo>
                    <a:pt x="425720" y="223091"/>
                  </a:lnTo>
                  <a:lnTo>
                    <a:pt x="426559" y="226872"/>
                  </a:lnTo>
                  <a:lnTo>
                    <a:pt x="427374" y="230653"/>
                  </a:lnTo>
                  <a:lnTo>
                    <a:pt x="428189" y="234434"/>
                  </a:lnTo>
                  <a:lnTo>
                    <a:pt x="428981" y="238216"/>
                  </a:lnTo>
                  <a:lnTo>
                    <a:pt x="429768" y="241997"/>
                  </a:lnTo>
                  <a:lnTo>
                    <a:pt x="430539" y="245778"/>
                  </a:lnTo>
                  <a:lnTo>
                    <a:pt x="431298" y="249559"/>
                  </a:lnTo>
                  <a:lnTo>
                    <a:pt x="432049" y="253340"/>
                  </a:lnTo>
                  <a:lnTo>
                    <a:pt x="432779" y="257122"/>
                  </a:lnTo>
                  <a:lnTo>
                    <a:pt x="433509" y="260903"/>
                  </a:lnTo>
                  <a:lnTo>
                    <a:pt x="434211" y="264684"/>
                  </a:lnTo>
                  <a:lnTo>
                    <a:pt x="434911" y="268465"/>
                  </a:lnTo>
                  <a:lnTo>
                    <a:pt x="435592" y="272247"/>
                  </a:lnTo>
                  <a:lnTo>
                    <a:pt x="436263" y="276028"/>
                  </a:lnTo>
                  <a:lnTo>
                    <a:pt x="436923" y="279809"/>
                  </a:lnTo>
                  <a:lnTo>
                    <a:pt x="437565" y="283590"/>
                  </a:lnTo>
                  <a:lnTo>
                    <a:pt x="438204" y="287371"/>
                  </a:lnTo>
                  <a:lnTo>
                    <a:pt x="438816" y="291153"/>
                  </a:lnTo>
                  <a:lnTo>
                    <a:pt x="439428" y="294934"/>
                  </a:lnTo>
                  <a:lnTo>
                    <a:pt x="440015" y="298715"/>
                  </a:lnTo>
                  <a:lnTo>
                    <a:pt x="440597" y="302496"/>
                  </a:lnTo>
                  <a:lnTo>
                    <a:pt x="441164" y="306277"/>
                  </a:lnTo>
                  <a:lnTo>
                    <a:pt x="441716" y="310059"/>
                  </a:lnTo>
                  <a:lnTo>
                    <a:pt x="442261" y="313840"/>
                  </a:lnTo>
                  <a:lnTo>
                    <a:pt x="442783" y="317621"/>
                  </a:lnTo>
                  <a:lnTo>
                    <a:pt x="443305" y="321402"/>
                  </a:lnTo>
                  <a:lnTo>
                    <a:pt x="443798" y="325183"/>
                  </a:lnTo>
                  <a:lnTo>
                    <a:pt x="444291" y="328965"/>
                  </a:lnTo>
                  <a:lnTo>
                    <a:pt x="444763" y="332746"/>
                  </a:lnTo>
                  <a:lnTo>
                    <a:pt x="445225" y="336527"/>
                  </a:lnTo>
                  <a:lnTo>
                    <a:pt x="445676" y="340308"/>
                  </a:lnTo>
                  <a:lnTo>
                    <a:pt x="446109" y="344089"/>
                  </a:lnTo>
                  <a:lnTo>
                    <a:pt x="446539" y="347871"/>
                  </a:lnTo>
                  <a:lnTo>
                    <a:pt x="446942" y="351652"/>
                  </a:lnTo>
                  <a:lnTo>
                    <a:pt x="447345" y="355433"/>
                  </a:lnTo>
                  <a:lnTo>
                    <a:pt x="447724" y="359214"/>
                  </a:lnTo>
                  <a:lnTo>
                    <a:pt x="448098" y="362996"/>
                  </a:lnTo>
                  <a:lnTo>
                    <a:pt x="448456" y="366777"/>
                  </a:lnTo>
                  <a:lnTo>
                    <a:pt x="448801" y="370558"/>
                  </a:lnTo>
                  <a:lnTo>
                    <a:pt x="449139" y="374339"/>
                  </a:lnTo>
                  <a:lnTo>
                    <a:pt x="449455" y="378120"/>
                  </a:lnTo>
                  <a:lnTo>
                    <a:pt x="449771" y="381902"/>
                  </a:lnTo>
                  <a:lnTo>
                    <a:pt x="450060" y="385683"/>
                  </a:lnTo>
                  <a:lnTo>
                    <a:pt x="450347" y="389464"/>
                  </a:lnTo>
                  <a:lnTo>
                    <a:pt x="450616" y="393245"/>
                  </a:lnTo>
                  <a:lnTo>
                    <a:pt x="450876" y="397026"/>
                  </a:lnTo>
                  <a:lnTo>
                    <a:pt x="451125" y="400808"/>
                  </a:lnTo>
                  <a:lnTo>
                    <a:pt x="451357" y="404589"/>
                  </a:lnTo>
                  <a:lnTo>
                    <a:pt x="451587" y="408370"/>
                  </a:lnTo>
                  <a:lnTo>
                    <a:pt x="451791" y="412151"/>
                  </a:lnTo>
                  <a:lnTo>
                    <a:pt x="451996" y="415932"/>
                  </a:lnTo>
                  <a:lnTo>
                    <a:pt x="452180" y="419714"/>
                  </a:lnTo>
                  <a:lnTo>
                    <a:pt x="452358" y="423495"/>
                  </a:lnTo>
                  <a:lnTo>
                    <a:pt x="452523" y="427276"/>
                  </a:lnTo>
                  <a:lnTo>
                    <a:pt x="452675" y="431057"/>
                  </a:lnTo>
                  <a:lnTo>
                    <a:pt x="452822" y="434839"/>
                  </a:lnTo>
                  <a:lnTo>
                    <a:pt x="452948" y="438620"/>
                  </a:lnTo>
                  <a:lnTo>
                    <a:pt x="453075" y="442401"/>
                  </a:lnTo>
                  <a:lnTo>
                    <a:pt x="453178" y="446182"/>
                  </a:lnTo>
                  <a:lnTo>
                    <a:pt x="453280" y="449963"/>
                  </a:lnTo>
                  <a:lnTo>
                    <a:pt x="453366" y="453745"/>
                  </a:lnTo>
                  <a:lnTo>
                    <a:pt x="453443" y="457526"/>
                  </a:lnTo>
                  <a:lnTo>
                    <a:pt x="453513" y="461307"/>
                  </a:lnTo>
                  <a:lnTo>
                    <a:pt x="453566" y="465088"/>
                  </a:lnTo>
                  <a:lnTo>
                    <a:pt x="453619" y="468869"/>
                  </a:lnTo>
                  <a:lnTo>
                    <a:pt x="453649" y="472651"/>
                  </a:lnTo>
                  <a:lnTo>
                    <a:pt x="453680" y="476432"/>
                  </a:lnTo>
                  <a:lnTo>
                    <a:pt x="453693" y="480213"/>
                  </a:lnTo>
                  <a:lnTo>
                    <a:pt x="453702" y="483994"/>
                  </a:lnTo>
                  <a:lnTo>
                    <a:pt x="453700" y="487775"/>
                  </a:lnTo>
                  <a:lnTo>
                    <a:pt x="453686" y="491557"/>
                  </a:lnTo>
                  <a:lnTo>
                    <a:pt x="453669" y="495338"/>
                  </a:lnTo>
                  <a:lnTo>
                    <a:pt x="453635" y="499119"/>
                  </a:lnTo>
                  <a:lnTo>
                    <a:pt x="453600" y="502900"/>
                  </a:lnTo>
                  <a:lnTo>
                    <a:pt x="453548" y="506681"/>
                  </a:lnTo>
                  <a:lnTo>
                    <a:pt x="453493" y="510463"/>
                  </a:lnTo>
                  <a:lnTo>
                    <a:pt x="453427" y="514244"/>
                  </a:lnTo>
                  <a:lnTo>
                    <a:pt x="453353" y="518025"/>
                  </a:lnTo>
                  <a:lnTo>
                    <a:pt x="453273" y="521806"/>
                  </a:lnTo>
                  <a:lnTo>
                    <a:pt x="453180" y="525588"/>
                  </a:lnTo>
                  <a:lnTo>
                    <a:pt x="453086" y="529369"/>
                  </a:lnTo>
                  <a:lnTo>
                    <a:pt x="452975" y="533150"/>
                  </a:lnTo>
                  <a:lnTo>
                    <a:pt x="452864" y="536931"/>
                  </a:lnTo>
                  <a:lnTo>
                    <a:pt x="452740" y="540712"/>
                  </a:lnTo>
                  <a:lnTo>
                    <a:pt x="452612" y="544494"/>
                  </a:lnTo>
                  <a:lnTo>
                    <a:pt x="452476" y="548275"/>
                  </a:lnTo>
                  <a:lnTo>
                    <a:pt x="452331" y="552056"/>
                  </a:lnTo>
                  <a:lnTo>
                    <a:pt x="452183" y="555837"/>
                  </a:lnTo>
                  <a:lnTo>
                    <a:pt x="452022" y="559618"/>
                  </a:lnTo>
                  <a:lnTo>
                    <a:pt x="451861" y="563400"/>
                  </a:lnTo>
                  <a:lnTo>
                    <a:pt x="451686" y="567181"/>
                  </a:lnTo>
                  <a:lnTo>
                    <a:pt x="451510" y="570962"/>
                  </a:lnTo>
                  <a:lnTo>
                    <a:pt x="451324" y="574743"/>
                  </a:lnTo>
                  <a:lnTo>
                    <a:pt x="451133" y="578524"/>
                  </a:lnTo>
                  <a:lnTo>
                    <a:pt x="450938" y="582306"/>
                  </a:lnTo>
                  <a:lnTo>
                    <a:pt x="450733" y="586087"/>
                  </a:lnTo>
                  <a:lnTo>
                    <a:pt x="450527" y="589868"/>
                  </a:lnTo>
                  <a:lnTo>
                    <a:pt x="450309" y="593649"/>
                  </a:lnTo>
                  <a:lnTo>
                    <a:pt x="450090" y="597430"/>
                  </a:lnTo>
                  <a:lnTo>
                    <a:pt x="449863" y="601212"/>
                  </a:lnTo>
                  <a:lnTo>
                    <a:pt x="449631" y="604993"/>
                  </a:lnTo>
                  <a:lnTo>
                    <a:pt x="449394" y="608774"/>
                  </a:lnTo>
                  <a:lnTo>
                    <a:pt x="449151" y="612555"/>
                  </a:lnTo>
                  <a:lnTo>
                    <a:pt x="448906" y="616337"/>
                  </a:lnTo>
                  <a:lnTo>
                    <a:pt x="448650" y="620118"/>
                  </a:lnTo>
                  <a:lnTo>
                    <a:pt x="448395" y="623899"/>
                  </a:lnTo>
                  <a:lnTo>
                    <a:pt x="448131" y="627680"/>
                  </a:lnTo>
                  <a:lnTo>
                    <a:pt x="447864" y="631461"/>
                  </a:lnTo>
                  <a:lnTo>
                    <a:pt x="447592" y="635243"/>
                  </a:lnTo>
                  <a:lnTo>
                    <a:pt x="447315" y="639024"/>
                  </a:lnTo>
                  <a:lnTo>
                    <a:pt x="447035" y="642805"/>
                  </a:lnTo>
                  <a:lnTo>
                    <a:pt x="446748" y="646586"/>
                  </a:lnTo>
                  <a:lnTo>
                    <a:pt x="446461" y="650367"/>
                  </a:lnTo>
                  <a:lnTo>
                    <a:pt x="446164" y="654149"/>
                  </a:lnTo>
                  <a:lnTo>
                    <a:pt x="445868" y="657930"/>
                  </a:lnTo>
                  <a:lnTo>
                    <a:pt x="445564" y="661711"/>
                  </a:lnTo>
                  <a:lnTo>
                    <a:pt x="445258" y="665492"/>
                  </a:lnTo>
                  <a:lnTo>
                    <a:pt x="444948" y="669273"/>
                  </a:lnTo>
                  <a:lnTo>
                    <a:pt x="444633" y="673055"/>
                  </a:lnTo>
                  <a:lnTo>
                    <a:pt x="444317" y="676836"/>
                  </a:lnTo>
                  <a:lnTo>
                    <a:pt x="443994" y="680617"/>
                  </a:lnTo>
                  <a:lnTo>
                    <a:pt x="443670" y="684398"/>
                  </a:lnTo>
                  <a:lnTo>
                    <a:pt x="443340" y="688179"/>
                  </a:lnTo>
                  <a:lnTo>
                    <a:pt x="443008" y="691961"/>
                  </a:lnTo>
                  <a:lnTo>
                    <a:pt x="442672" y="695742"/>
                  </a:lnTo>
                  <a:lnTo>
                    <a:pt x="442332" y="699523"/>
                  </a:lnTo>
                  <a:lnTo>
                    <a:pt x="441990" y="703304"/>
                  </a:lnTo>
                  <a:lnTo>
                    <a:pt x="441642" y="707086"/>
                  </a:lnTo>
                  <a:lnTo>
                    <a:pt x="441295" y="710867"/>
                  </a:lnTo>
                  <a:lnTo>
                    <a:pt x="440940" y="714648"/>
                  </a:lnTo>
                  <a:lnTo>
                    <a:pt x="440585" y="718429"/>
                  </a:lnTo>
                  <a:lnTo>
                    <a:pt x="440224" y="722210"/>
                  </a:lnTo>
                  <a:lnTo>
                    <a:pt x="439862" y="725992"/>
                  </a:lnTo>
                  <a:lnTo>
                    <a:pt x="439496" y="729773"/>
                  </a:lnTo>
                  <a:lnTo>
                    <a:pt x="439127" y="733554"/>
                  </a:lnTo>
                  <a:lnTo>
                    <a:pt x="438756" y="737335"/>
                  </a:lnTo>
                  <a:lnTo>
                    <a:pt x="438379" y="741116"/>
                  </a:lnTo>
                  <a:lnTo>
                    <a:pt x="438002" y="744898"/>
                  </a:lnTo>
                  <a:lnTo>
                    <a:pt x="437619" y="748679"/>
                  </a:lnTo>
                  <a:lnTo>
                    <a:pt x="437235" y="752460"/>
                  </a:lnTo>
                  <a:lnTo>
                    <a:pt x="436847" y="756241"/>
                  </a:lnTo>
                  <a:lnTo>
                    <a:pt x="436456" y="760022"/>
                  </a:lnTo>
                  <a:lnTo>
                    <a:pt x="436063" y="763804"/>
                  </a:lnTo>
                  <a:lnTo>
                    <a:pt x="435665" y="767585"/>
                  </a:lnTo>
                  <a:lnTo>
                    <a:pt x="435267" y="771366"/>
                  </a:lnTo>
                  <a:lnTo>
                    <a:pt x="434861" y="775147"/>
                  </a:lnTo>
                  <a:lnTo>
                    <a:pt x="434456" y="778929"/>
                  </a:lnTo>
                  <a:lnTo>
                    <a:pt x="434046" y="782710"/>
                  </a:lnTo>
                  <a:lnTo>
                    <a:pt x="433633" y="786491"/>
                  </a:lnTo>
                  <a:lnTo>
                    <a:pt x="433218" y="790272"/>
                  </a:lnTo>
                  <a:lnTo>
                    <a:pt x="432798" y="794053"/>
                  </a:lnTo>
                  <a:lnTo>
                    <a:pt x="432378" y="797835"/>
                  </a:lnTo>
                  <a:lnTo>
                    <a:pt x="431951" y="801616"/>
                  </a:lnTo>
                  <a:lnTo>
                    <a:pt x="431524" y="805397"/>
                  </a:lnTo>
                  <a:lnTo>
                    <a:pt x="431091" y="809178"/>
                  </a:lnTo>
                  <a:lnTo>
                    <a:pt x="430656" y="812959"/>
                  </a:lnTo>
                  <a:lnTo>
                    <a:pt x="430217" y="816741"/>
                  </a:lnTo>
                  <a:lnTo>
                    <a:pt x="429775" y="820522"/>
                  </a:lnTo>
                  <a:lnTo>
                    <a:pt x="429331" y="824303"/>
                  </a:lnTo>
                  <a:lnTo>
                    <a:pt x="428881" y="828084"/>
                  </a:lnTo>
                  <a:lnTo>
                    <a:pt x="428431" y="831865"/>
                  </a:lnTo>
                  <a:lnTo>
                    <a:pt x="427974" y="835647"/>
                  </a:lnTo>
                  <a:lnTo>
                    <a:pt x="427516" y="839428"/>
                  </a:lnTo>
                  <a:lnTo>
                    <a:pt x="427052" y="843209"/>
                  </a:lnTo>
                  <a:lnTo>
                    <a:pt x="426586" y="846990"/>
                  </a:lnTo>
                  <a:lnTo>
                    <a:pt x="426117" y="850771"/>
                  </a:lnTo>
                  <a:lnTo>
                    <a:pt x="425643" y="854553"/>
                  </a:lnTo>
                  <a:lnTo>
                    <a:pt x="425168" y="858334"/>
                  </a:lnTo>
                  <a:lnTo>
                    <a:pt x="424685" y="862115"/>
                  </a:lnTo>
                  <a:lnTo>
                    <a:pt x="424202" y="865896"/>
                  </a:lnTo>
                  <a:lnTo>
                    <a:pt x="423712" y="869678"/>
                  </a:lnTo>
                  <a:lnTo>
                    <a:pt x="423220" y="873459"/>
                  </a:lnTo>
                  <a:lnTo>
                    <a:pt x="422724" y="877240"/>
                  </a:lnTo>
                  <a:lnTo>
                    <a:pt x="422223" y="881021"/>
                  </a:lnTo>
                  <a:lnTo>
                    <a:pt x="421720" y="884802"/>
                  </a:lnTo>
                  <a:lnTo>
                    <a:pt x="421210" y="888584"/>
                  </a:lnTo>
                  <a:lnTo>
                    <a:pt x="420701" y="892365"/>
                  </a:lnTo>
                  <a:lnTo>
                    <a:pt x="420182" y="896146"/>
                  </a:lnTo>
                  <a:lnTo>
                    <a:pt x="419663" y="899927"/>
                  </a:lnTo>
                  <a:lnTo>
                    <a:pt x="419137" y="903708"/>
                  </a:lnTo>
                  <a:lnTo>
                    <a:pt x="418609" y="907490"/>
                  </a:lnTo>
                  <a:lnTo>
                    <a:pt x="418076" y="911271"/>
                  </a:lnTo>
                  <a:lnTo>
                    <a:pt x="417538" y="915052"/>
                  </a:lnTo>
                  <a:lnTo>
                    <a:pt x="416998" y="918833"/>
                  </a:lnTo>
                  <a:lnTo>
                    <a:pt x="416450" y="922614"/>
                  </a:lnTo>
                  <a:lnTo>
                    <a:pt x="415902" y="926396"/>
                  </a:lnTo>
                  <a:lnTo>
                    <a:pt x="415345" y="930177"/>
                  </a:lnTo>
                  <a:lnTo>
                    <a:pt x="414787" y="933958"/>
                  </a:lnTo>
                  <a:lnTo>
                    <a:pt x="414223" y="937739"/>
                  </a:lnTo>
                  <a:lnTo>
                    <a:pt x="413654" y="941520"/>
                  </a:lnTo>
                  <a:lnTo>
                    <a:pt x="413083" y="945302"/>
                  </a:lnTo>
                  <a:lnTo>
                    <a:pt x="412504" y="949083"/>
                  </a:lnTo>
                  <a:lnTo>
                    <a:pt x="411925" y="952864"/>
                  </a:lnTo>
                  <a:lnTo>
                    <a:pt x="411337" y="956645"/>
                  </a:lnTo>
                  <a:lnTo>
                    <a:pt x="410747" y="960427"/>
                  </a:lnTo>
                  <a:lnTo>
                    <a:pt x="410151" y="964208"/>
                  </a:lnTo>
                  <a:lnTo>
                    <a:pt x="409552" y="967989"/>
                  </a:lnTo>
                  <a:lnTo>
                    <a:pt x="408948" y="971770"/>
                  </a:lnTo>
                  <a:lnTo>
                    <a:pt x="408338" y="975551"/>
                  </a:lnTo>
                  <a:lnTo>
                    <a:pt x="407727" y="979333"/>
                  </a:lnTo>
                  <a:lnTo>
                    <a:pt x="407106" y="983114"/>
                  </a:lnTo>
                  <a:lnTo>
                    <a:pt x="406485" y="986895"/>
                  </a:lnTo>
                  <a:lnTo>
                    <a:pt x="405857" y="990676"/>
                  </a:lnTo>
                  <a:lnTo>
                    <a:pt x="405225" y="994457"/>
                  </a:lnTo>
                  <a:lnTo>
                    <a:pt x="404589" y="998239"/>
                  </a:lnTo>
                  <a:lnTo>
                    <a:pt x="403948" y="1002020"/>
                  </a:lnTo>
                  <a:lnTo>
                    <a:pt x="403304" y="1005801"/>
                  </a:lnTo>
                  <a:lnTo>
                    <a:pt x="402653" y="1009582"/>
                  </a:lnTo>
                  <a:lnTo>
                    <a:pt x="402001" y="1013363"/>
                  </a:lnTo>
                  <a:lnTo>
                    <a:pt x="401340" y="1017145"/>
                  </a:lnTo>
                  <a:lnTo>
                    <a:pt x="400678" y="1020926"/>
                  </a:lnTo>
                  <a:lnTo>
                    <a:pt x="400010" y="1024707"/>
                  </a:lnTo>
                  <a:lnTo>
                    <a:pt x="399339" y="1028488"/>
                  </a:lnTo>
                  <a:lnTo>
                    <a:pt x="398664" y="1032269"/>
                  </a:lnTo>
                  <a:lnTo>
                    <a:pt x="397983" y="1036051"/>
                  </a:lnTo>
                  <a:lnTo>
                    <a:pt x="397301" y="1039832"/>
                  </a:lnTo>
                  <a:lnTo>
                    <a:pt x="396610" y="1043613"/>
                  </a:lnTo>
                  <a:lnTo>
                    <a:pt x="395920" y="1047394"/>
                  </a:lnTo>
                  <a:lnTo>
                    <a:pt x="395222" y="1051176"/>
                  </a:lnTo>
                  <a:lnTo>
                    <a:pt x="394523" y="1054957"/>
                  </a:lnTo>
                  <a:lnTo>
                    <a:pt x="393819" y="1058738"/>
                  </a:lnTo>
                  <a:lnTo>
                    <a:pt x="393111" y="1062519"/>
                  </a:lnTo>
                  <a:lnTo>
                    <a:pt x="392401" y="1066300"/>
                  </a:lnTo>
                  <a:lnTo>
                    <a:pt x="391685" y="1070082"/>
                  </a:lnTo>
                  <a:lnTo>
                    <a:pt x="390968" y="1073863"/>
                  </a:lnTo>
                  <a:lnTo>
                    <a:pt x="390245" y="1077644"/>
                  </a:lnTo>
                  <a:lnTo>
                    <a:pt x="389521" y="1081425"/>
                  </a:lnTo>
                  <a:lnTo>
                    <a:pt x="388792" y="1085206"/>
                  </a:lnTo>
                  <a:lnTo>
                    <a:pt x="388061" y="1088988"/>
                  </a:lnTo>
                  <a:lnTo>
                    <a:pt x="387327" y="1092769"/>
                  </a:lnTo>
                  <a:lnTo>
                    <a:pt x="386589" y="1096550"/>
                  </a:lnTo>
                  <a:lnTo>
                    <a:pt x="385851" y="1100331"/>
                  </a:lnTo>
                  <a:lnTo>
                    <a:pt x="385107" y="1104112"/>
                  </a:lnTo>
                  <a:lnTo>
                    <a:pt x="384363" y="1107894"/>
                  </a:lnTo>
                  <a:lnTo>
                    <a:pt x="383614" y="1111675"/>
                  </a:lnTo>
                  <a:lnTo>
                    <a:pt x="382865" y="1115456"/>
                  </a:lnTo>
                  <a:lnTo>
                    <a:pt x="382113" y="1119237"/>
                  </a:lnTo>
                  <a:lnTo>
                    <a:pt x="381359" y="1123018"/>
                  </a:lnTo>
                  <a:lnTo>
                    <a:pt x="380603" y="1126800"/>
                  </a:lnTo>
                  <a:lnTo>
                    <a:pt x="379845" y="1130581"/>
                  </a:lnTo>
                  <a:lnTo>
                    <a:pt x="379087" y="1134362"/>
                  </a:lnTo>
                  <a:lnTo>
                    <a:pt x="378325" y="1138143"/>
                  </a:lnTo>
                  <a:lnTo>
                    <a:pt x="377564" y="1141925"/>
                  </a:lnTo>
                  <a:lnTo>
                    <a:pt x="376800" y="1145706"/>
                  </a:lnTo>
                  <a:lnTo>
                    <a:pt x="376036" y="1149487"/>
                  </a:lnTo>
                  <a:lnTo>
                    <a:pt x="375271" y="1153268"/>
                  </a:lnTo>
                  <a:lnTo>
                    <a:pt x="374506" y="1157049"/>
                  </a:lnTo>
                  <a:lnTo>
                    <a:pt x="373740" y="1160831"/>
                  </a:lnTo>
                  <a:lnTo>
                    <a:pt x="372973" y="1164612"/>
                  </a:lnTo>
                  <a:lnTo>
                    <a:pt x="372207" y="1168393"/>
                  </a:lnTo>
                  <a:lnTo>
                    <a:pt x="371440" y="1172174"/>
                  </a:lnTo>
                  <a:lnTo>
                    <a:pt x="370674" y="1175955"/>
                  </a:lnTo>
                  <a:lnTo>
                    <a:pt x="369908" y="1179737"/>
                  </a:lnTo>
                  <a:lnTo>
                    <a:pt x="369142" y="1183518"/>
                  </a:lnTo>
                  <a:lnTo>
                    <a:pt x="368377" y="1187299"/>
                  </a:lnTo>
                  <a:lnTo>
                    <a:pt x="367614" y="1191080"/>
                  </a:lnTo>
                  <a:lnTo>
                    <a:pt x="366850" y="1194861"/>
                  </a:lnTo>
                  <a:lnTo>
                    <a:pt x="366090" y="1198643"/>
                  </a:lnTo>
                  <a:lnTo>
                    <a:pt x="365329" y="1202424"/>
                  </a:lnTo>
                  <a:lnTo>
                    <a:pt x="364571" y="1206205"/>
                  </a:lnTo>
                  <a:lnTo>
                    <a:pt x="363815" y="1209986"/>
                  </a:lnTo>
                  <a:lnTo>
                    <a:pt x="363060" y="1213768"/>
                  </a:lnTo>
                  <a:lnTo>
                    <a:pt x="362308" y="1217549"/>
                  </a:lnTo>
                  <a:lnTo>
                    <a:pt x="361557" y="1221330"/>
                  </a:lnTo>
                  <a:lnTo>
                    <a:pt x="360811" y="1225111"/>
                  </a:lnTo>
                  <a:lnTo>
                    <a:pt x="360066" y="1228892"/>
                  </a:lnTo>
                  <a:lnTo>
                    <a:pt x="359326" y="1232674"/>
                  </a:lnTo>
                  <a:lnTo>
                    <a:pt x="358587" y="1236455"/>
                  </a:lnTo>
                  <a:lnTo>
                    <a:pt x="357852" y="1240236"/>
                  </a:lnTo>
                  <a:lnTo>
                    <a:pt x="357122" y="1244017"/>
                  </a:lnTo>
                  <a:lnTo>
                    <a:pt x="356393" y="1247798"/>
                  </a:lnTo>
                  <a:lnTo>
                    <a:pt x="355672" y="1251580"/>
                  </a:lnTo>
                  <a:lnTo>
                    <a:pt x="354951" y="1255361"/>
                  </a:lnTo>
                  <a:lnTo>
                    <a:pt x="354238" y="1259142"/>
                  </a:lnTo>
                  <a:lnTo>
                    <a:pt x="353527" y="1262923"/>
                  </a:lnTo>
                  <a:lnTo>
                    <a:pt x="352822" y="1266704"/>
                  </a:lnTo>
                  <a:lnTo>
                    <a:pt x="352123" y="1270486"/>
                  </a:lnTo>
                  <a:lnTo>
                    <a:pt x="351426" y="1274267"/>
                  </a:lnTo>
                  <a:lnTo>
                    <a:pt x="350739" y="1278048"/>
                  </a:lnTo>
                  <a:lnTo>
                    <a:pt x="350051" y="1281829"/>
                  </a:lnTo>
                  <a:lnTo>
                    <a:pt x="349376" y="1285610"/>
                  </a:lnTo>
                  <a:lnTo>
                    <a:pt x="348702" y="1289392"/>
                  </a:lnTo>
                  <a:lnTo>
                    <a:pt x="348038" y="1293173"/>
                  </a:lnTo>
                  <a:lnTo>
                    <a:pt x="347377" y="1296954"/>
                  </a:lnTo>
                  <a:lnTo>
                    <a:pt x="346724" y="1300735"/>
                  </a:lnTo>
                  <a:lnTo>
                    <a:pt x="346078" y="1304517"/>
                  </a:lnTo>
                  <a:lnTo>
                    <a:pt x="345435" y="1308298"/>
                  </a:lnTo>
                  <a:lnTo>
                    <a:pt x="344807" y="1312079"/>
                  </a:lnTo>
                  <a:lnTo>
                    <a:pt x="344178" y="1315860"/>
                  </a:lnTo>
                  <a:lnTo>
                    <a:pt x="343563" y="1319641"/>
                  </a:lnTo>
                  <a:lnTo>
                    <a:pt x="342951" y="1323423"/>
                  </a:lnTo>
                  <a:lnTo>
                    <a:pt x="342349" y="1327204"/>
                  </a:lnTo>
                  <a:lnTo>
                    <a:pt x="341755" y="1330985"/>
                  </a:lnTo>
                  <a:lnTo>
                    <a:pt x="341166" y="1334766"/>
                  </a:lnTo>
                  <a:lnTo>
                    <a:pt x="340591" y="1338547"/>
                  </a:lnTo>
                  <a:lnTo>
                    <a:pt x="340015" y="1342329"/>
                  </a:lnTo>
                  <a:lnTo>
                    <a:pt x="339459" y="1346110"/>
                  </a:lnTo>
                  <a:lnTo>
                    <a:pt x="338903" y="1349891"/>
                  </a:lnTo>
                  <a:lnTo>
                    <a:pt x="338361" y="1353672"/>
                  </a:lnTo>
                  <a:lnTo>
                    <a:pt x="337826" y="1357453"/>
                  </a:lnTo>
                  <a:lnTo>
                    <a:pt x="337299" y="1361235"/>
                  </a:lnTo>
                  <a:lnTo>
                    <a:pt x="336784" y="1365016"/>
                  </a:lnTo>
                  <a:lnTo>
                    <a:pt x="336272" y="1368797"/>
                  </a:lnTo>
                  <a:lnTo>
                    <a:pt x="335779" y="1372578"/>
                  </a:lnTo>
                  <a:lnTo>
                    <a:pt x="335286" y="1376359"/>
                  </a:lnTo>
                  <a:lnTo>
                    <a:pt x="334811" y="1380141"/>
                  </a:lnTo>
                  <a:lnTo>
                    <a:pt x="334341" y="1383922"/>
                  </a:lnTo>
                  <a:lnTo>
                    <a:pt x="333882" y="1387703"/>
                  </a:lnTo>
                  <a:lnTo>
                    <a:pt x="333434" y="1391484"/>
                  </a:lnTo>
                  <a:lnTo>
                    <a:pt x="332992" y="1395266"/>
                  </a:lnTo>
                  <a:lnTo>
                    <a:pt x="332567" y="1399047"/>
                  </a:lnTo>
                  <a:lnTo>
                    <a:pt x="332142" y="1402828"/>
                  </a:lnTo>
                  <a:lnTo>
                    <a:pt x="331740" y="1406609"/>
                  </a:lnTo>
                  <a:lnTo>
                    <a:pt x="331339" y="1410390"/>
                  </a:lnTo>
                  <a:lnTo>
                    <a:pt x="330954" y="1414172"/>
                  </a:lnTo>
                  <a:lnTo>
                    <a:pt x="330577" y="1417953"/>
                  </a:lnTo>
                  <a:lnTo>
                    <a:pt x="330209" y="1421734"/>
                  </a:lnTo>
                  <a:lnTo>
                    <a:pt x="329856" y="1425515"/>
                  </a:lnTo>
                  <a:lnTo>
                    <a:pt x="329506" y="1429296"/>
                  </a:lnTo>
                  <a:lnTo>
                    <a:pt x="329178" y="1433078"/>
                  </a:lnTo>
                  <a:lnTo>
                    <a:pt x="328849" y="1436859"/>
                  </a:lnTo>
                  <a:lnTo>
                    <a:pt x="328541" y="1440640"/>
                  </a:lnTo>
                  <a:lnTo>
                    <a:pt x="328237" y="1444421"/>
                  </a:lnTo>
                  <a:lnTo>
                    <a:pt x="327946" y="1448202"/>
                  </a:lnTo>
                  <a:lnTo>
                    <a:pt x="327667" y="1451984"/>
                  </a:lnTo>
                  <a:lnTo>
                    <a:pt x="327393" y="1455765"/>
                  </a:lnTo>
                  <a:lnTo>
                    <a:pt x="327139" y="1459546"/>
                  </a:lnTo>
                  <a:lnTo>
                    <a:pt x="326884" y="1463327"/>
                  </a:lnTo>
                  <a:lnTo>
                    <a:pt x="326653" y="1467108"/>
                  </a:lnTo>
                  <a:lnTo>
                    <a:pt x="326423" y="1470890"/>
                  </a:lnTo>
                  <a:lnTo>
                    <a:pt x="326209" y="1474671"/>
                  </a:lnTo>
                  <a:lnTo>
                    <a:pt x="326004" y="1478452"/>
                  </a:lnTo>
                  <a:lnTo>
                    <a:pt x="325807" y="1482233"/>
                  </a:lnTo>
                  <a:lnTo>
                    <a:pt x="325626" y="1486015"/>
                  </a:lnTo>
                  <a:lnTo>
                    <a:pt x="325446" y="1489796"/>
                  </a:lnTo>
                  <a:lnTo>
                    <a:pt x="325289" y="1493577"/>
                  </a:lnTo>
                  <a:lnTo>
                    <a:pt x="325131" y="1497358"/>
                  </a:lnTo>
                  <a:lnTo>
                    <a:pt x="324993" y="1501139"/>
                  </a:lnTo>
                  <a:lnTo>
                    <a:pt x="324859" y="1504921"/>
                  </a:lnTo>
                  <a:lnTo>
                    <a:pt x="324736" y="1508702"/>
                  </a:lnTo>
                  <a:lnTo>
                    <a:pt x="324625" y="1512483"/>
                  </a:lnTo>
                  <a:lnTo>
                    <a:pt x="324519" y="1516264"/>
                  </a:lnTo>
                  <a:lnTo>
                    <a:pt x="324430" y="1520045"/>
                  </a:lnTo>
                  <a:lnTo>
                    <a:pt x="324342" y="1523827"/>
                  </a:lnTo>
                  <a:lnTo>
                    <a:pt x="324274" y="1527608"/>
                  </a:lnTo>
                  <a:lnTo>
                    <a:pt x="324207" y="1531389"/>
                  </a:lnTo>
                  <a:lnTo>
                    <a:pt x="324154" y="1535170"/>
                  </a:lnTo>
                  <a:lnTo>
                    <a:pt x="324108" y="1538951"/>
                  </a:lnTo>
                  <a:lnTo>
                    <a:pt x="324070" y="1542733"/>
                  </a:lnTo>
                  <a:lnTo>
                    <a:pt x="324045" y="1546514"/>
                  </a:lnTo>
                  <a:lnTo>
                    <a:pt x="324021" y="1550295"/>
                  </a:lnTo>
                  <a:lnTo>
                    <a:pt x="324015" y="1554076"/>
                  </a:lnTo>
                  <a:lnTo>
                    <a:pt x="324009" y="1557858"/>
                  </a:lnTo>
                  <a:lnTo>
                    <a:pt x="324018" y="1561639"/>
                  </a:lnTo>
                  <a:lnTo>
                    <a:pt x="324032" y="1565420"/>
                  </a:lnTo>
                  <a:lnTo>
                    <a:pt x="324053" y="1569201"/>
                  </a:lnTo>
                  <a:lnTo>
                    <a:pt x="324084" y="1572982"/>
                  </a:lnTo>
                  <a:lnTo>
                    <a:pt x="324118" y="1576764"/>
                  </a:lnTo>
                  <a:lnTo>
                    <a:pt x="324166" y="1580545"/>
                  </a:lnTo>
                  <a:lnTo>
                    <a:pt x="324214" y="1584326"/>
                  </a:lnTo>
                  <a:lnTo>
                    <a:pt x="324275" y="1588107"/>
                  </a:lnTo>
                  <a:lnTo>
                    <a:pt x="324339" y="1591888"/>
                  </a:lnTo>
                  <a:lnTo>
                    <a:pt x="324411" y="1595670"/>
                  </a:lnTo>
                  <a:lnTo>
                    <a:pt x="324489" y="1599451"/>
                  </a:lnTo>
                  <a:lnTo>
                    <a:pt x="324571" y="1603232"/>
                  </a:lnTo>
                  <a:lnTo>
                    <a:pt x="324662" y="1607013"/>
                  </a:lnTo>
                  <a:lnTo>
                    <a:pt x="324754" y="1610794"/>
                  </a:lnTo>
                  <a:lnTo>
                    <a:pt x="324857" y="1614576"/>
                  </a:lnTo>
                  <a:lnTo>
                    <a:pt x="324961" y="1618357"/>
                  </a:lnTo>
                  <a:lnTo>
                    <a:pt x="325072" y="1622138"/>
                  </a:lnTo>
                  <a:lnTo>
                    <a:pt x="325186" y="1625919"/>
                  </a:lnTo>
                  <a:lnTo>
                    <a:pt x="325305" y="1629700"/>
                  </a:lnTo>
                  <a:lnTo>
                    <a:pt x="325429" y="1633482"/>
                  </a:lnTo>
                  <a:lnTo>
                    <a:pt x="325554" y="1637263"/>
                  </a:lnTo>
                  <a:lnTo>
                    <a:pt x="325686" y="1641044"/>
                  </a:lnTo>
                  <a:lnTo>
                    <a:pt x="325818" y="1644825"/>
                  </a:lnTo>
                  <a:lnTo>
                    <a:pt x="325957" y="1648607"/>
                  </a:lnTo>
                  <a:lnTo>
                    <a:pt x="326096" y="1652388"/>
                  </a:lnTo>
                  <a:lnTo>
                    <a:pt x="326238" y="1656169"/>
                  </a:lnTo>
                  <a:lnTo>
                    <a:pt x="326383" y="1659950"/>
                  </a:lnTo>
                  <a:lnTo>
                    <a:pt x="326528" y="1663731"/>
                  </a:lnTo>
                  <a:lnTo>
                    <a:pt x="326677" y="1667513"/>
                  </a:lnTo>
                  <a:lnTo>
                    <a:pt x="326826" y="1671294"/>
                  </a:lnTo>
                  <a:lnTo>
                    <a:pt x="326977" y="1675075"/>
                  </a:lnTo>
                  <a:lnTo>
                    <a:pt x="327128" y="1678856"/>
                  </a:lnTo>
                  <a:lnTo>
                    <a:pt x="327281" y="1682637"/>
                  </a:lnTo>
                  <a:lnTo>
                    <a:pt x="327433" y="1686419"/>
                  </a:lnTo>
                  <a:lnTo>
                    <a:pt x="327586" y="1690200"/>
                  </a:lnTo>
                  <a:lnTo>
                    <a:pt x="327738" y="1693981"/>
                  </a:lnTo>
                  <a:lnTo>
                    <a:pt x="327890" y="1697762"/>
                  </a:lnTo>
                  <a:lnTo>
                    <a:pt x="328041" y="1701543"/>
                  </a:lnTo>
                  <a:lnTo>
                    <a:pt x="328192" y="1705325"/>
                  </a:lnTo>
                  <a:lnTo>
                    <a:pt x="328340" y="1709106"/>
                  </a:lnTo>
                  <a:lnTo>
                    <a:pt x="328488" y="1712887"/>
                  </a:lnTo>
                  <a:lnTo>
                    <a:pt x="328633" y="1716668"/>
                  </a:lnTo>
                  <a:lnTo>
                    <a:pt x="328777" y="1720449"/>
                  </a:lnTo>
                  <a:lnTo>
                    <a:pt x="328919" y="1724231"/>
                  </a:lnTo>
                  <a:lnTo>
                    <a:pt x="329056" y="1728012"/>
                  </a:lnTo>
                  <a:lnTo>
                    <a:pt x="329194" y="1731793"/>
                  </a:lnTo>
                  <a:lnTo>
                    <a:pt x="329324" y="1735574"/>
                  </a:lnTo>
                  <a:lnTo>
                    <a:pt x="329454" y="1739356"/>
                  </a:lnTo>
                  <a:lnTo>
                    <a:pt x="329579" y="1743137"/>
                  </a:lnTo>
                  <a:lnTo>
                    <a:pt x="329701" y="1746918"/>
                  </a:lnTo>
                  <a:lnTo>
                    <a:pt x="329818" y="1750699"/>
                  </a:lnTo>
                  <a:lnTo>
                    <a:pt x="329930" y="1754480"/>
                  </a:lnTo>
                  <a:lnTo>
                    <a:pt x="330040" y="1758262"/>
                  </a:lnTo>
                  <a:lnTo>
                    <a:pt x="330141" y="1762043"/>
                  </a:lnTo>
                  <a:lnTo>
                    <a:pt x="330242" y="1765824"/>
                  </a:lnTo>
                  <a:lnTo>
                    <a:pt x="330332" y="1769605"/>
                  </a:lnTo>
                  <a:lnTo>
                    <a:pt x="330421" y="1773386"/>
                  </a:lnTo>
                  <a:lnTo>
                    <a:pt x="330501" y="1777168"/>
                  </a:lnTo>
                  <a:lnTo>
                    <a:pt x="330576" y="1780949"/>
                  </a:lnTo>
                  <a:lnTo>
                    <a:pt x="330646" y="1784730"/>
                  </a:lnTo>
                  <a:lnTo>
                    <a:pt x="330707" y="1788511"/>
                  </a:lnTo>
                  <a:lnTo>
                    <a:pt x="330767" y="1792292"/>
                  </a:lnTo>
                  <a:lnTo>
                    <a:pt x="330811" y="1796074"/>
                  </a:lnTo>
                  <a:lnTo>
                    <a:pt x="330855" y="1799855"/>
                  </a:lnTo>
                  <a:lnTo>
                    <a:pt x="330887" y="1803636"/>
                  </a:lnTo>
                  <a:lnTo>
                    <a:pt x="330914" y="1807417"/>
                  </a:lnTo>
                  <a:lnTo>
                    <a:pt x="330934" y="1811198"/>
                  </a:lnTo>
                  <a:lnTo>
                    <a:pt x="330943" y="1814980"/>
                  </a:lnTo>
                  <a:lnTo>
                    <a:pt x="330950" y="1818761"/>
                  </a:lnTo>
                  <a:lnTo>
                    <a:pt x="330941" y="1822542"/>
                  </a:lnTo>
                  <a:lnTo>
                    <a:pt x="330931" y="1826323"/>
                  </a:lnTo>
                  <a:lnTo>
                    <a:pt x="330905" y="1830105"/>
                  </a:lnTo>
                  <a:lnTo>
                    <a:pt x="330876" y="1833886"/>
                  </a:lnTo>
                  <a:lnTo>
                    <a:pt x="330835" y="1837667"/>
                  </a:lnTo>
                  <a:lnTo>
                    <a:pt x="330786" y="1841448"/>
                  </a:lnTo>
                  <a:lnTo>
                    <a:pt x="330730" y="1845229"/>
                  </a:lnTo>
                  <a:lnTo>
                    <a:pt x="330660" y="1849011"/>
                  </a:lnTo>
                  <a:lnTo>
                    <a:pt x="330589" y="1852792"/>
                  </a:lnTo>
                  <a:lnTo>
                    <a:pt x="330496" y="1856573"/>
                  </a:lnTo>
                  <a:lnTo>
                    <a:pt x="330404" y="1860354"/>
                  </a:lnTo>
                  <a:lnTo>
                    <a:pt x="330295" y="1864135"/>
                  </a:lnTo>
                  <a:lnTo>
                    <a:pt x="330180" y="1867917"/>
                  </a:lnTo>
                  <a:lnTo>
                    <a:pt x="330056" y="1871698"/>
                  </a:lnTo>
                  <a:lnTo>
                    <a:pt x="329918" y="1875479"/>
                  </a:lnTo>
                  <a:lnTo>
                    <a:pt x="329777" y="1879260"/>
                  </a:lnTo>
                  <a:lnTo>
                    <a:pt x="329615" y="1883041"/>
                  </a:lnTo>
                  <a:lnTo>
                    <a:pt x="329454" y="1886823"/>
                  </a:lnTo>
                  <a:lnTo>
                    <a:pt x="329273" y="1890604"/>
                  </a:lnTo>
                  <a:lnTo>
                    <a:pt x="329088" y="1894385"/>
                  </a:lnTo>
                  <a:lnTo>
                    <a:pt x="328890" y="1898166"/>
                  </a:lnTo>
                  <a:lnTo>
                    <a:pt x="328681" y="1901948"/>
                  </a:lnTo>
                  <a:lnTo>
                    <a:pt x="328465" y="1905729"/>
                  </a:lnTo>
                  <a:lnTo>
                    <a:pt x="328232" y="1909510"/>
                  </a:lnTo>
                  <a:lnTo>
                    <a:pt x="327999" y="1913291"/>
                  </a:lnTo>
                  <a:lnTo>
                    <a:pt x="327742" y="1917072"/>
                  </a:lnTo>
                  <a:lnTo>
                    <a:pt x="327485" y="1920854"/>
                  </a:lnTo>
                  <a:lnTo>
                    <a:pt x="327211" y="1924635"/>
                  </a:lnTo>
                  <a:lnTo>
                    <a:pt x="326929" y="1928416"/>
                  </a:lnTo>
                  <a:lnTo>
                    <a:pt x="326638" y="193219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70244" y="1447688"/>
              <a:ext cx="418317" cy="0"/>
            </a:xfrm>
            <a:custGeom>
              <a:avLst/>
              <a:pathLst>
                <a:path w="418317" h="0">
                  <a:moveTo>
                    <a:pt x="0" y="0"/>
                  </a:moveTo>
                  <a:lnTo>
                    <a:pt x="41831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661352" y="8909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61352" y="11366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61352" y="12170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61352" y="11701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61352" y="9088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61352" y="16325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61352" y="14046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61352" y="6653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61352" y="9021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61352" y="1715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61352" y="25132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1352" y="253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61352" y="16364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61352" y="1922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61352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57239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051460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127077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31191" y="418782"/>
              <a:ext cx="453702" cy="2196789"/>
            </a:xfrm>
            <a:custGeom>
              <a:avLst/>
              <a:pathLst>
                <a:path w="453702" h="2196789">
                  <a:moveTo>
                    <a:pt x="190" y="2196789"/>
                  </a:moveTo>
                  <a:lnTo>
                    <a:pt x="148" y="2192490"/>
                  </a:lnTo>
                  <a:lnTo>
                    <a:pt x="105" y="2188191"/>
                  </a:lnTo>
                  <a:lnTo>
                    <a:pt x="64" y="2183892"/>
                  </a:lnTo>
                  <a:lnTo>
                    <a:pt x="46" y="2179593"/>
                  </a:lnTo>
                  <a:lnTo>
                    <a:pt x="28" y="2175294"/>
                  </a:lnTo>
                  <a:lnTo>
                    <a:pt x="10" y="2170995"/>
                  </a:lnTo>
                  <a:lnTo>
                    <a:pt x="0" y="2166696"/>
                  </a:lnTo>
                  <a:lnTo>
                    <a:pt x="6" y="2162397"/>
                  </a:lnTo>
                  <a:lnTo>
                    <a:pt x="13" y="2158098"/>
                  </a:lnTo>
                  <a:lnTo>
                    <a:pt x="19" y="2153799"/>
                  </a:lnTo>
                  <a:lnTo>
                    <a:pt x="39" y="2149500"/>
                  </a:lnTo>
                  <a:lnTo>
                    <a:pt x="70" y="2145201"/>
                  </a:lnTo>
                  <a:lnTo>
                    <a:pt x="101" y="2140902"/>
                  </a:lnTo>
                  <a:lnTo>
                    <a:pt x="132" y="2136603"/>
                  </a:lnTo>
                  <a:lnTo>
                    <a:pt x="182" y="2132304"/>
                  </a:lnTo>
                  <a:lnTo>
                    <a:pt x="237" y="2128005"/>
                  </a:lnTo>
                  <a:lnTo>
                    <a:pt x="292" y="2123706"/>
                  </a:lnTo>
                  <a:lnTo>
                    <a:pt x="349" y="2119407"/>
                  </a:lnTo>
                  <a:lnTo>
                    <a:pt x="427" y="2115108"/>
                  </a:lnTo>
                  <a:lnTo>
                    <a:pt x="506" y="2110809"/>
                  </a:lnTo>
                  <a:lnTo>
                    <a:pt x="585" y="2106510"/>
                  </a:lnTo>
                  <a:lnTo>
                    <a:pt x="671" y="2102211"/>
                  </a:lnTo>
                  <a:lnTo>
                    <a:pt x="773" y="2097912"/>
                  </a:lnTo>
                  <a:lnTo>
                    <a:pt x="875" y="2093613"/>
                  </a:lnTo>
                  <a:lnTo>
                    <a:pt x="977" y="2089314"/>
                  </a:lnTo>
                  <a:lnTo>
                    <a:pt x="1093" y="2085015"/>
                  </a:lnTo>
                  <a:lnTo>
                    <a:pt x="1219" y="2080716"/>
                  </a:lnTo>
                  <a:lnTo>
                    <a:pt x="1344" y="2076417"/>
                  </a:lnTo>
                  <a:lnTo>
                    <a:pt x="1469" y="2072118"/>
                  </a:lnTo>
                  <a:lnTo>
                    <a:pt x="1613" y="2067819"/>
                  </a:lnTo>
                  <a:lnTo>
                    <a:pt x="1761" y="2063520"/>
                  </a:lnTo>
                  <a:lnTo>
                    <a:pt x="1909" y="2059221"/>
                  </a:lnTo>
                  <a:lnTo>
                    <a:pt x="2060" y="2054922"/>
                  </a:lnTo>
                  <a:lnTo>
                    <a:pt x="2230" y="2050623"/>
                  </a:lnTo>
                  <a:lnTo>
                    <a:pt x="2400" y="2046324"/>
                  </a:lnTo>
                  <a:lnTo>
                    <a:pt x="2570" y="2042025"/>
                  </a:lnTo>
                  <a:lnTo>
                    <a:pt x="2748" y="2037726"/>
                  </a:lnTo>
                  <a:lnTo>
                    <a:pt x="2940" y="2033427"/>
                  </a:lnTo>
                  <a:lnTo>
                    <a:pt x="3132" y="2029128"/>
                  </a:lnTo>
                  <a:lnTo>
                    <a:pt x="3324" y="2024829"/>
                  </a:lnTo>
                  <a:lnTo>
                    <a:pt x="3530" y="2020530"/>
                  </a:lnTo>
                  <a:lnTo>
                    <a:pt x="3743" y="2016231"/>
                  </a:lnTo>
                  <a:lnTo>
                    <a:pt x="3956" y="2011932"/>
                  </a:lnTo>
                  <a:lnTo>
                    <a:pt x="4170" y="2007633"/>
                  </a:lnTo>
                  <a:lnTo>
                    <a:pt x="4401" y="2003334"/>
                  </a:lnTo>
                  <a:lnTo>
                    <a:pt x="4636" y="1999035"/>
                  </a:lnTo>
                  <a:lnTo>
                    <a:pt x="4870" y="1994736"/>
                  </a:lnTo>
                  <a:lnTo>
                    <a:pt x="5107" y="1990437"/>
                  </a:lnTo>
                  <a:lnTo>
                    <a:pt x="5361" y="1986138"/>
                  </a:lnTo>
                  <a:lnTo>
                    <a:pt x="5615" y="1981839"/>
                  </a:lnTo>
                  <a:lnTo>
                    <a:pt x="5870" y="1977540"/>
                  </a:lnTo>
                  <a:lnTo>
                    <a:pt x="6132" y="1973241"/>
                  </a:lnTo>
                  <a:lnTo>
                    <a:pt x="6406" y="1968942"/>
                  </a:lnTo>
                  <a:lnTo>
                    <a:pt x="6680" y="1964643"/>
                  </a:lnTo>
                  <a:lnTo>
                    <a:pt x="6954" y="1960344"/>
                  </a:lnTo>
                  <a:lnTo>
                    <a:pt x="7240" y="1956045"/>
                  </a:lnTo>
                  <a:lnTo>
                    <a:pt x="7533" y="1951746"/>
                  </a:lnTo>
                  <a:lnTo>
                    <a:pt x="7826" y="1947447"/>
                  </a:lnTo>
                  <a:lnTo>
                    <a:pt x="8119" y="1943148"/>
                  </a:lnTo>
                  <a:lnTo>
                    <a:pt x="8429" y="1938849"/>
                  </a:lnTo>
                  <a:lnTo>
                    <a:pt x="8740" y="1934550"/>
                  </a:lnTo>
                  <a:lnTo>
                    <a:pt x="9051" y="1930251"/>
                  </a:lnTo>
                  <a:lnTo>
                    <a:pt x="9366" y="1925952"/>
                  </a:lnTo>
                  <a:lnTo>
                    <a:pt x="9694" y="1921653"/>
                  </a:lnTo>
                  <a:lnTo>
                    <a:pt x="10023" y="1917354"/>
                  </a:lnTo>
                  <a:lnTo>
                    <a:pt x="10352" y="1913055"/>
                  </a:lnTo>
                  <a:lnTo>
                    <a:pt x="10689" y="1908756"/>
                  </a:lnTo>
                  <a:lnTo>
                    <a:pt x="11034" y="1904457"/>
                  </a:lnTo>
                  <a:lnTo>
                    <a:pt x="11380" y="1900158"/>
                  </a:lnTo>
                  <a:lnTo>
                    <a:pt x="11726" y="1895859"/>
                  </a:lnTo>
                  <a:lnTo>
                    <a:pt x="12083" y="1891560"/>
                  </a:lnTo>
                  <a:lnTo>
                    <a:pt x="12445" y="1887261"/>
                  </a:lnTo>
                  <a:lnTo>
                    <a:pt x="12807" y="1882962"/>
                  </a:lnTo>
                  <a:lnTo>
                    <a:pt x="13169" y="1878663"/>
                  </a:lnTo>
                  <a:lnTo>
                    <a:pt x="13546" y="1874364"/>
                  </a:lnTo>
                  <a:lnTo>
                    <a:pt x="13923" y="1870065"/>
                  </a:lnTo>
                  <a:lnTo>
                    <a:pt x="14301" y="1865766"/>
                  </a:lnTo>
                  <a:lnTo>
                    <a:pt x="14681" y="1861467"/>
                  </a:lnTo>
                  <a:lnTo>
                    <a:pt x="15073" y="1857168"/>
                  </a:lnTo>
                  <a:lnTo>
                    <a:pt x="15465" y="1852869"/>
                  </a:lnTo>
                  <a:lnTo>
                    <a:pt x="15857" y="1848570"/>
                  </a:lnTo>
                  <a:lnTo>
                    <a:pt x="16256" y="1844271"/>
                  </a:lnTo>
                  <a:lnTo>
                    <a:pt x="16662" y="1839972"/>
                  </a:lnTo>
                  <a:lnTo>
                    <a:pt x="17068" y="1835673"/>
                  </a:lnTo>
                  <a:lnTo>
                    <a:pt x="17473" y="1831374"/>
                  </a:lnTo>
                  <a:lnTo>
                    <a:pt x="17889" y="1827075"/>
                  </a:lnTo>
                  <a:lnTo>
                    <a:pt x="18308" y="1822776"/>
                  </a:lnTo>
                  <a:lnTo>
                    <a:pt x="18726" y="1818477"/>
                  </a:lnTo>
                  <a:lnTo>
                    <a:pt x="19145" y="1814178"/>
                  </a:lnTo>
                  <a:lnTo>
                    <a:pt x="19576" y="1809879"/>
                  </a:lnTo>
                  <a:lnTo>
                    <a:pt x="20007" y="1805580"/>
                  </a:lnTo>
                  <a:lnTo>
                    <a:pt x="20438" y="1801281"/>
                  </a:lnTo>
                  <a:lnTo>
                    <a:pt x="20872" y="1796982"/>
                  </a:lnTo>
                  <a:lnTo>
                    <a:pt x="21314" y="1792683"/>
                  </a:lnTo>
                  <a:lnTo>
                    <a:pt x="21757" y="1788384"/>
                  </a:lnTo>
                  <a:lnTo>
                    <a:pt x="22199" y="1784085"/>
                  </a:lnTo>
                  <a:lnTo>
                    <a:pt x="22647" y="1779786"/>
                  </a:lnTo>
                  <a:lnTo>
                    <a:pt x="23099" y="1775487"/>
                  </a:lnTo>
                  <a:lnTo>
                    <a:pt x="23552" y="1771188"/>
                  </a:lnTo>
                  <a:lnTo>
                    <a:pt x="24005" y="1766889"/>
                  </a:lnTo>
                  <a:lnTo>
                    <a:pt x="24465" y="1762590"/>
                  </a:lnTo>
                  <a:lnTo>
                    <a:pt x="24927" y="1758291"/>
                  </a:lnTo>
                  <a:lnTo>
                    <a:pt x="25389" y="1753992"/>
                  </a:lnTo>
                  <a:lnTo>
                    <a:pt x="25852" y="1749693"/>
                  </a:lnTo>
                  <a:lnTo>
                    <a:pt x="26323" y="1745394"/>
                  </a:lnTo>
                  <a:lnTo>
                    <a:pt x="26793" y="1741095"/>
                  </a:lnTo>
                  <a:lnTo>
                    <a:pt x="27264" y="1736796"/>
                  </a:lnTo>
                  <a:lnTo>
                    <a:pt x="27737" y="1732497"/>
                  </a:lnTo>
                  <a:lnTo>
                    <a:pt x="28216" y="1728198"/>
                  </a:lnTo>
                  <a:lnTo>
                    <a:pt x="28695" y="1723899"/>
                  </a:lnTo>
                  <a:lnTo>
                    <a:pt x="29173" y="1719600"/>
                  </a:lnTo>
                  <a:lnTo>
                    <a:pt x="29655" y="1715301"/>
                  </a:lnTo>
                  <a:lnTo>
                    <a:pt x="30141" y="1711002"/>
                  </a:lnTo>
                  <a:lnTo>
                    <a:pt x="30626" y="1706703"/>
                  </a:lnTo>
                  <a:lnTo>
                    <a:pt x="31112" y="1702404"/>
                  </a:lnTo>
                  <a:lnTo>
                    <a:pt x="31602" y="1698105"/>
                  </a:lnTo>
                  <a:lnTo>
                    <a:pt x="32093" y="1693806"/>
                  </a:lnTo>
                  <a:lnTo>
                    <a:pt x="32584" y="1689507"/>
                  </a:lnTo>
                  <a:lnTo>
                    <a:pt x="33076" y="1685208"/>
                  </a:lnTo>
                  <a:lnTo>
                    <a:pt x="33572" y="1680909"/>
                  </a:lnTo>
                  <a:lnTo>
                    <a:pt x="34069" y="1676610"/>
                  </a:lnTo>
                  <a:lnTo>
                    <a:pt x="34565" y="1672311"/>
                  </a:lnTo>
                  <a:lnTo>
                    <a:pt x="35062" y="1668012"/>
                  </a:lnTo>
                  <a:lnTo>
                    <a:pt x="35563" y="1663713"/>
                  </a:lnTo>
                  <a:lnTo>
                    <a:pt x="36063" y="1659414"/>
                  </a:lnTo>
                  <a:lnTo>
                    <a:pt x="36563" y="1655115"/>
                  </a:lnTo>
                  <a:lnTo>
                    <a:pt x="37066" y="1650816"/>
                  </a:lnTo>
                  <a:lnTo>
                    <a:pt x="37569" y="1646517"/>
                  </a:lnTo>
                  <a:lnTo>
                    <a:pt x="38072" y="1642218"/>
                  </a:lnTo>
                  <a:lnTo>
                    <a:pt x="38576" y="1637919"/>
                  </a:lnTo>
                  <a:lnTo>
                    <a:pt x="39081" y="1633620"/>
                  </a:lnTo>
                  <a:lnTo>
                    <a:pt x="39587" y="1629321"/>
                  </a:lnTo>
                  <a:lnTo>
                    <a:pt x="40093" y="1625022"/>
                  </a:lnTo>
                  <a:lnTo>
                    <a:pt x="40598" y="1620723"/>
                  </a:lnTo>
                  <a:lnTo>
                    <a:pt x="41105" y="1616424"/>
                  </a:lnTo>
                  <a:lnTo>
                    <a:pt x="41612" y="1612125"/>
                  </a:lnTo>
                  <a:lnTo>
                    <a:pt x="42119" y="1607826"/>
                  </a:lnTo>
                  <a:lnTo>
                    <a:pt x="42627" y="1603527"/>
                  </a:lnTo>
                  <a:lnTo>
                    <a:pt x="43134" y="1599228"/>
                  </a:lnTo>
                  <a:lnTo>
                    <a:pt x="43641" y="1594929"/>
                  </a:lnTo>
                  <a:lnTo>
                    <a:pt x="44149" y="1590630"/>
                  </a:lnTo>
                  <a:lnTo>
                    <a:pt x="44656" y="1586331"/>
                  </a:lnTo>
                  <a:lnTo>
                    <a:pt x="45163" y="1582032"/>
                  </a:lnTo>
                  <a:lnTo>
                    <a:pt x="45670" y="1577733"/>
                  </a:lnTo>
                  <a:lnTo>
                    <a:pt x="46177" y="1573434"/>
                  </a:lnTo>
                  <a:lnTo>
                    <a:pt x="46682" y="1569135"/>
                  </a:lnTo>
                  <a:lnTo>
                    <a:pt x="47188" y="1564836"/>
                  </a:lnTo>
                  <a:lnTo>
                    <a:pt x="47693" y="1560537"/>
                  </a:lnTo>
                  <a:lnTo>
                    <a:pt x="48199" y="1556238"/>
                  </a:lnTo>
                  <a:lnTo>
                    <a:pt x="48702" y="1551939"/>
                  </a:lnTo>
                  <a:lnTo>
                    <a:pt x="49205" y="1547640"/>
                  </a:lnTo>
                  <a:lnTo>
                    <a:pt x="49709" y="1543341"/>
                  </a:lnTo>
                  <a:lnTo>
                    <a:pt x="50211" y="1539042"/>
                  </a:lnTo>
                  <a:lnTo>
                    <a:pt x="50711" y="1534743"/>
                  </a:lnTo>
                  <a:lnTo>
                    <a:pt x="51211" y="1530444"/>
                  </a:lnTo>
                  <a:lnTo>
                    <a:pt x="51711" y="1526145"/>
                  </a:lnTo>
                  <a:lnTo>
                    <a:pt x="52209" y="1521846"/>
                  </a:lnTo>
                  <a:lnTo>
                    <a:pt x="52705" y="1517547"/>
                  </a:lnTo>
                  <a:lnTo>
                    <a:pt x="53201" y="1513248"/>
                  </a:lnTo>
                  <a:lnTo>
                    <a:pt x="53697" y="1508949"/>
                  </a:lnTo>
                  <a:lnTo>
                    <a:pt x="54189" y="1504650"/>
                  </a:lnTo>
                  <a:lnTo>
                    <a:pt x="54681" y="1500351"/>
                  </a:lnTo>
                  <a:lnTo>
                    <a:pt x="55172" y="1496052"/>
                  </a:lnTo>
                  <a:lnTo>
                    <a:pt x="55663" y="1491753"/>
                  </a:lnTo>
                  <a:lnTo>
                    <a:pt x="56148" y="1487454"/>
                  </a:lnTo>
                  <a:lnTo>
                    <a:pt x="56634" y="1483155"/>
                  </a:lnTo>
                  <a:lnTo>
                    <a:pt x="57120" y="1478856"/>
                  </a:lnTo>
                  <a:lnTo>
                    <a:pt x="57603" y="1474557"/>
                  </a:lnTo>
                  <a:lnTo>
                    <a:pt x="58083" y="1470258"/>
                  </a:lnTo>
                  <a:lnTo>
                    <a:pt x="58562" y="1465959"/>
                  </a:lnTo>
                  <a:lnTo>
                    <a:pt x="59042" y="1461660"/>
                  </a:lnTo>
                  <a:lnTo>
                    <a:pt x="59516" y="1457361"/>
                  </a:lnTo>
                  <a:lnTo>
                    <a:pt x="59989" y="1453062"/>
                  </a:lnTo>
                  <a:lnTo>
                    <a:pt x="60461" y="1448763"/>
                  </a:lnTo>
                  <a:lnTo>
                    <a:pt x="60933" y="1444464"/>
                  </a:lnTo>
                  <a:lnTo>
                    <a:pt x="61398" y="1440165"/>
                  </a:lnTo>
                  <a:lnTo>
                    <a:pt x="61862" y="1435866"/>
                  </a:lnTo>
                  <a:lnTo>
                    <a:pt x="62327" y="1431567"/>
                  </a:lnTo>
                  <a:lnTo>
                    <a:pt x="62790" y="1427268"/>
                  </a:lnTo>
                  <a:lnTo>
                    <a:pt x="63245" y="1422969"/>
                  </a:lnTo>
                  <a:lnTo>
                    <a:pt x="63701" y="1418670"/>
                  </a:lnTo>
                  <a:lnTo>
                    <a:pt x="64157" y="1414371"/>
                  </a:lnTo>
                  <a:lnTo>
                    <a:pt x="64609" y="1410072"/>
                  </a:lnTo>
                  <a:lnTo>
                    <a:pt x="65055" y="1405773"/>
                  </a:lnTo>
                  <a:lnTo>
                    <a:pt x="65502" y="1401474"/>
                  </a:lnTo>
                  <a:lnTo>
                    <a:pt x="65948" y="1397175"/>
                  </a:lnTo>
                  <a:lnTo>
                    <a:pt x="66388" y="1392876"/>
                  </a:lnTo>
                  <a:lnTo>
                    <a:pt x="66824" y="1388577"/>
                  </a:lnTo>
                  <a:lnTo>
                    <a:pt x="67261" y="1384278"/>
                  </a:lnTo>
                  <a:lnTo>
                    <a:pt x="67697" y="1379979"/>
                  </a:lnTo>
                  <a:lnTo>
                    <a:pt x="68123" y="1375680"/>
                  </a:lnTo>
                  <a:lnTo>
                    <a:pt x="68549" y="1371381"/>
                  </a:lnTo>
                  <a:lnTo>
                    <a:pt x="68975" y="1367082"/>
                  </a:lnTo>
                  <a:lnTo>
                    <a:pt x="69399" y="1362783"/>
                  </a:lnTo>
                  <a:lnTo>
                    <a:pt x="69813" y="1358484"/>
                  </a:lnTo>
                  <a:lnTo>
                    <a:pt x="70228" y="1354185"/>
                  </a:lnTo>
                  <a:lnTo>
                    <a:pt x="70643" y="1349886"/>
                  </a:lnTo>
                  <a:lnTo>
                    <a:pt x="71052" y="1345587"/>
                  </a:lnTo>
                  <a:lnTo>
                    <a:pt x="71455" y="1341288"/>
                  </a:lnTo>
                  <a:lnTo>
                    <a:pt x="71858" y="1336989"/>
                  </a:lnTo>
                  <a:lnTo>
                    <a:pt x="72261" y="1332690"/>
                  </a:lnTo>
                  <a:lnTo>
                    <a:pt x="72655" y="1328391"/>
                  </a:lnTo>
                  <a:lnTo>
                    <a:pt x="73045" y="1324092"/>
                  </a:lnTo>
                  <a:lnTo>
                    <a:pt x="73436" y="1319793"/>
                  </a:lnTo>
                  <a:lnTo>
                    <a:pt x="73826" y="1315494"/>
                  </a:lnTo>
                  <a:lnTo>
                    <a:pt x="74204" y="1311195"/>
                  </a:lnTo>
                  <a:lnTo>
                    <a:pt x="74582" y="1306896"/>
                  </a:lnTo>
                  <a:lnTo>
                    <a:pt x="74960" y="1302597"/>
                  </a:lnTo>
                  <a:lnTo>
                    <a:pt x="75334" y="1298298"/>
                  </a:lnTo>
                  <a:lnTo>
                    <a:pt x="75699" y="1293999"/>
                  </a:lnTo>
                  <a:lnTo>
                    <a:pt x="76063" y="1289700"/>
                  </a:lnTo>
                  <a:lnTo>
                    <a:pt x="76428" y="1285401"/>
                  </a:lnTo>
                  <a:lnTo>
                    <a:pt x="76785" y="1281102"/>
                  </a:lnTo>
                  <a:lnTo>
                    <a:pt x="77136" y="1276803"/>
                  </a:lnTo>
                  <a:lnTo>
                    <a:pt x="77487" y="1272504"/>
                  </a:lnTo>
                  <a:lnTo>
                    <a:pt x="77837" y="1268205"/>
                  </a:lnTo>
                  <a:lnTo>
                    <a:pt x="78177" y="1263906"/>
                  </a:lnTo>
                  <a:lnTo>
                    <a:pt x="78514" y="1259607"/>
                  </a:lnTo>
                  <a:lnTo>
                    <a:pt x="78850" y="1255308"/>
                  </a:lnTo>
                  <a:lnTo>
                    <a:pt x="79186" y="1251009"/>
                  </a:lnTo>
                  <a:lnTo>
                    <a:pt x="79508" y="1246710"/>
                  </a:lnTo>
                  <a:lnTo>
                    <a:pt x="79831" y="1242411"/>
                  </a:lnTo>
                  <a:lnTo>
                    <a:pt x="80153" y="1238112"/>
                  </a:lnTo>
                  <a:lnTo>
                    <a:pt x="80470" y="1233813"/>
                  </a:lnTo>
                  <a:lnTo>
                    <a:pt x="80777" y="1229514"/>
                  </a:lnTo>
                  <a:lnTo>
                    <a:pt x="81085" y="1225215"/>
                  </a:lnTo>
                  <a:lnTo>
                    <a:pt x="81392" y="1220916"/>
                  </a:lnTo>
                  <a:lnTo>
                    <a:pt x="81691" y="1216617"/>
                  </a:lnTo>
                  <a:lnTo>
                    <a:pt x="81983" y="1212318"/>
                  </a:lnTo>
                  <a:lnTo>
                    <a:pt x="82275" y="1208019"/>
                  </a:lnTo>
                  <a:lnTo>
                    <a:pt x="82567" y="1203720"/>
                  </a:lnTo>
                  <a:lnTo>
                    <a:pt x="82846" y="1199421"/>
                  </a:lnTo>
                  <a:lnTo>
                    <a:pt x="83123" y="1195122"/>
                  </a:lnTo>
                  <a:lnTo>
                    <a:pt x="83400" y="1190823"/>
                  </a:lnTo>
                  <a:lnTo>
                    <a:pt x="83675" y="1186524"/>
                  </a:lnTo>
                  <a:lnTo>
                    <a:pt x="83936" y="1182225"/>
                  </a:lnTo>
                  <a:lnTo>
                    <a:pt x="84197" y="1177926"/>
                  </a:lnTo>
                  <a:lnTo>
                    <a:pt x="84458" y="1173627"/>
                  </a:lnTo>
                  <a:lnTo>
                    <a:pt x="84714" y="1169328"/>
                  </a:lnTo>
                  <a:lnTo>
                    <a:pt x="84959" y="1165029"/>
                  </a:lnTo>
                  <a:lnTo>
                    <a:pt x="85204" y="1160730"/>
                  </a:lnTo>
                  <a:lnTo>
                    <a:pt x="85450" y="1156431"/>
                  </a:lnTo>
                  <a:lnTo>
                    <a:pt x="85685" y="1152132"/>
                  </a:lnTo>
                  <a:lnTo>
                    <a:pt x="85914" y="1147833"/>
                  </a:lnTo>
                  <a:lnTo>
                    <a:pt x="86144" y="1143534"/>
                  </a:lnTo>
                  <a:lnTo>
                    <a:pt x="86373" y="1139235"/>
                  </a:lnTo>
                  <a:lnTo>
                    <a:pt x="86588" y="1134936"/>
                  </a:lnTo>
                  <a:lnTo>
                    <a:pt x="86802" y="1130637"/>
                  </a:lnTo>
                  <a:lnTo>
                    <a:pt x="87015" y="1126338"/>
                  </a:lnTo>
                  <a:lnTo>
                    <a:pt x="87226" y="1122039"/>
                  </a:lnTo>
                  <a:lnTo>
                    <a:pt x="87423" y="1117740"/>
                  </a:lnTo>
                  <a:lnTo>
                    <a:pt x="87620" y="1113441"/>
                  </a:lnTo>
                  <a:lnTo>
                    <a:pt x="87817" y="1109142"/>
                  </a:lnTo>
                  <a:lnTo>
                    <a:pt x="88008" y="1104843"/>
                  </a:lnTo>
                  <a:lnTo>
                    <a:pt x="88189" y="1100544"/>
                  </a:lnTo>
                  <a:lnTo>
                    <a:pt x="88370" y="1096245"/>
                  </a:lnTo>
                  <a:lnTo>
                    <a:pt x="88550" y="1091946"/>
                  </a:lnTo>
                  <a:lnTo>
                    <a:pt x="88721" y="1087647"/>
                  </a:lnTo>
                  <a:lnTo>
                    <a:pt x="88886" y="1083348"/>
                  </a:lnTo>
                  <a:lnTo>
                    <a:pt x="89050" y="1079049"/>
                  </a:lnTo>
                  <a:lnTo>
                    <a:pt x="89215" y="1074750"/>
                  </a:lnTo>
                  <a:lnTo>
                    <a:pt x="89365" y="1070451"/>
                  </a:lnTo>
                  <a:lnTo>
                    <a:pt x="89513" y="1066152"/>
                  </a:lnTo>
                  <a:lnTo>
                    <a:pt x="89662" y="1061853"/>
                  </a:lnTo>
                  <a:lnTo>
                    <a:pt x="89808" y="1057554"/>
                  </a:lnTo>
                  <a:lnTo>
                    <a:pt x="89940" y="1053255"/>
                  </a:lnTo>
                  <a:lnTo>
                    <a:pt x="90073" y="1048956"/>
                  </a:lnTo>
                  <a:lnTo>
                    <a:pt x="90205" y="1044657"/>
                  </a:lnTo>
                  <a:lnTo>
                    <a:pt x="90331" y="1040358"/>
                  </a:lnTo>
                  <a:lnTo>
                    <a:pt x="90448" y="1036059"/>
                  </a:lnTo>
                  <a:lnTo>
                    <a:pt x="90564" y="1031760"/>
                  </a:lnTo>
                  <a:lnTo>
                    <a:pt x="90680" y="1027461"/>
                  </a:lnTo>
                  <a:lnTo>
                    <a:pt x="90786" y="1023162"/>
                  </a:lnTo>
                  <a:lnTo>
                    <a:pt x="90887" y="1018863"/>
                  </a:lnTo>
                  <a:lnTo>
                    <a:pt x="90988" y="1014564"/>
                  </a:lnTo>
                  <a:lnTo>
                    <a:pt x="91088" y="1010265"/>
                  </a:lnTo>
                  <a:lnTo>
                    <a:pt x="91174" y="1005966"/>
                  </a:lnTo>
                  <a:lnTo>
                    <a:pt x="91259" y="1001667"/>
                  </a:lnTo>
                  <a:lnTo>
                    <a:pt x="91344" y="997368"/>
                  </a:lnTo>
                  <a:lnTo>
                    <a:pt x="91427" y="993069"/>
                  </a:lnTo>
                  <a:lnTo>
                    <a:pt x="91496" y="988770"/>
                  </a:lnTo>
                  <a:lnTo>
                    <a:pt x="91566" y="984471"/>
                  </a:lnTo>
                  <a:lnTo>
                    <a:pt x="91635" y="980172"/>
                  </a:lnTo>
                  <a:lnTo>
                    <a:pt x="91698" y="975873"/>
                  </a:lnTo>
                  <a:lnTo>
                    <a:pt x="91753" y="971574"/>
                  </a:lnTo>
                  <a:lnTo>
                    <a:pt x="91807" y="967275"/>
                  </a:lnTo>
                  <a:lnTo>
                    <a:pt x="91862" y="962976"/>
                  </a:lnTo>
                  <a:lnTo>
                    <a:pt x="91906" y="958677"/>
                  </a:lnTo>
                  <a:lnTo>
                    <a:pt x="91945" y="954378"/>
                  </a:lnTo>
                  <a:lnTo>
                    <a:pt x="91985" y="950079"/>
                  </a:lnTo>
                  <a:lnTo>
                    <a:pt x="92024" y="945780"/>
                  </a:lnTo>
                  <a:lnTo>
                    <a:pt x="92050" y="941481"/>
                  </a:lnTo>
                  <a:lnTo>
                    <a:pt x="92075" y="937182"/>
                  </a:lnTo>
                  <a:lnTo>
                    <a:pt x="92100" y="932883"/>
                  </a:lnTo>
                  <a:lnTo>
                    <a:pt x="92122" y="928584"/>
                  </a:lnTo>
                  <a:lnTo>
                    <a:pt x="92133" y="924285"/>
                  </a:lnTo>
                  <a:lnTo>
                    <a:pt x="92144" y="919986"/>
                  </a:lnTo>
                  <a:lnTo>
                    <a:pt x="92154" y="915687"/>
                  </a:lnTo>
                  <a:lnTo>
                    <a:pt x="92159" y="911388"/>
                  </a:lnTo>
                  <a:lnTo>
                    <a:pt x="92156" y="907089"/>
                  </a:lnTo>
                  <a:lnTo>
                    <a:pt x="92153" y="902790"/>
                  </a:lnTo>
                  <a:lnTo>
                    <a:pt x="92150" y="898491"/>
                  </a:lnTo>
                  <a:lnTo>
                    <a:pt x="92137" y="894192"/>
                  </a:lnTo>
                  <a:lnTo>
                    <a:pt x="92120" y="889893"/>
                  </a:lnTo>
                  <a:lnTo>
                    <a:pt x="92104" y="885594"/>
                  </a:lnTo>
                  <a:lnTo>
                    <a:pt x="92087" y="881295"/>
                  </a:lnTo>
                  <a:lnTo>
                    <a:pt x="92058" y="876996"/>
                  </a:lnTo>
                  <a:lnTo>
                    <a:pt x="92029" y="872697"/>
                  </a:lnTo>
                  <a:lnTo>
                    <a:pt x="91999" y="868398"/>
                  </a:lnTo>
                  <a:lnTo>
                    <a:pt x="91967" y="864099"/>
                  </a:lnTo>
                  <a:lnTo>
                    <a:pt x="91925" y="859800"/>
                  </a:lnTo>
                  <a:lnTo>
                    <a:pt x="91883" y="855501"/>
                  </a:lnTo>
                  <a:lnTo>
                    <a:pt x="91841" y="851202"/>
                  </a:lnTo>
                  <a:lnTo>
                    <a:pt x="91793" y="846903"/>
                  </a:lnTo>
                  <a:lnTo>
                    <a:pt x="91739" y="842604"/>
                  </a:lnTo>
                  <a:lnTo>
                    <a:pt x="91685" y="838305"/>
                  </a:lnTo>
                  <a:lnTo>
                    <a:pt x="91631" y="834006"/>
                  </a:lnTo>
                  <a:lnTo>
                    <a:pt x="91568" y="829707"/>
                  </a:lnTo>
                  <a:lnTo>
                    <a:pt x="91503" y="825408"/>
                  </a:lnTo>
                  <a:lnTo>
                    <a:pt x="91437" y="821109"/>
                  </a:lnTo>
                  <a:lnTo>
                    <a:pt x="91372" y="816810"/>
                  </a:lnTo>
                  <a:lnTo>
                    <a:pt x="91295" y="812511"/>
                  </a:lnTo>
                  <a:lnTo>
                    <a:pt x="91219" y="808212"/>
                  </a:lnTo>
                  <a:lnTo>
                    <a:pt x="91142" y="803913"/>
                  </a:lnTo>
                  <a:lnTo>
                    <a:pt x="91063" y="799614"/>
                  </a:lnTo>
                  <a:lnTo>
                    <a:pt x="90976" y="795315"/>
                  </a:lnTo>
                  <a:lnTo>
                    <a:pt x="90889" y="791016"/>
                  </a:lnTo>
                  <a:lnTo>
                    <a:pt x="90802" y="786717"/>
                  </a:lnTo>
                  <a:lnTo>
                    <a:pt x="90710" y="782418"/>
                  </a:lnTo>
                  <a:lnTo>
                    <a:pt x="90613" y="778119"/>
                  </a:lnTo>
                  <a:lnTo>
                    <a:pt x="90517" y="773820"/>
                  </a:lnTo>
                  <a:lnTo>
                    <a:pt x="90420" y="769521"/>
                  </a:lnTo>
                  <a:lnTo>
                    <a:pt x="90316" y="765222"/>
                  </a:lnTo>
                  <a:lnTo>
                    <a:pt x="90210" y="760923"/>
                  </a:lnTo>
                  <a:lnTo>
                    <a:pt x="90104" y="756624"/>
                  </a:lnTo>
                  <a:lnTo>
                    <a:pt x="89998" y="752325"/>
                  </a:lnTo>
                  <a:lnTo>
                    <a:pt x="89883" y="748026"/>
                  </a:lnTo>
                  <a:lnTo>
                    <a:pt x="89768" y="743727"/>
                  </a:lnTo>
                  <a:lnTo>
                    <a:pt x="89654" y="739428"/>
                  </a:lnTo>
                  <a:lnTo>
                    <a:pt x="89537" y="735129"/>
                  </a:lnTo>
                  <a:lnTo>
                    <a:pt x="89414" y="730830"/>
                  </a:lnTo>
                  <a:lnTo>
                    <a:pt x="89292" y="726531"/>
                  </a:lnTo>
                  <a:lnTo>
                    <a:pt x="89169" y="722232"/>
                  </a:lnTo>
                  <a:lnTo>
                    <a:pt x="89042" y="717933"/>
                  </a:lnTo>
                  <a:lnTo>
                    <a:pt x="88912" y="713634"/>
                  </a:lnTo>
                  <a:lnTo>
                    <a:pt x="88782" y="709335"/>
                  </a:lnTo>
                  <a:lnTo>
                    <a:pt x="88652" y="705036"/>
                  </a:lnTo>
                  <a:lnTo>
                    <a:pt x="88517" y="700737"/>
                  </a:lnTo>
                  <a:lnTo>
                    <a:pt x="88380" y="696438"/>
                  </a:lnTo>
                  <a:lnTo>
                    <a:pt x="88244" y="692139"/>
                  </a:lnTo>
                  <a:lnTo>
                    <a:pt x="88107" y="687840"/>
                  </a:lnTo>
                  <a:lnTo>
                    <a:pt x="87964" y="683541"/>
                  </a:lnTo>
                  <a:lnTo>
                    <a:pt x="87821" y="679242"/>
                  </a:lnTo>
                  <a:lnTo>
                    <a:pt x="87679" y="674943"/>
                  </a:lnTo>
                  <a:lnTo>
                    <a:pt x="87534" y="670644"/>
                  </a:lnTo>
                  <a:lnTo>
                    <a:pt x="87386" y="666345"/>
                  </a:lnTo>
                  <a:lnTo>
                    <a:pt x="87238" y="662046"/>
                  </a:lnTo>
                  <a:lnTo>
                    <a:pt x="87090" y="657747"/>
                  </a:lnTo>
                  <a:lnTo>
                    <a:pt x="86940" y="653448"/>
                  </a:lnTo>
                  <a:lnTo>
                    <a:pt x="86787" y="649149"/>
                  </a:lnTo>
                  <a:lnTo>
                    <a:pt x="86634" y="644850"/>
                  </a:lnTo>
                  <a:lnTo>
                    <a:pt x="86482" y="640551"/>
                  </a:lnTo>
                  <a:lnTo>
                    <a:pt x="86326" y="636252"/>
                  </a:lnTo>
                  <a:lnTo>
                    <a:pt x="86169" y="631953"/>
                  </a:lnTo>
                  <a:lnTo>
                    <a:pt x="86013" y="627654"/>
                  </a:lnTo>
                  <a:lnTo>
                    <a:pt x="85856" y="623355"/>
                  </a:lnTo>
                  <a:lnTo>
                    <a:pt x="85696" y="619056"/>
                  </a:lnTo>
                  <a:lnTo>
                    <a:pt x="85536" y="614757"/>
                  </a:lnTo>
                  <a:lnTo>
                    <a:pt x="85377" y="610458"/>
                  </a:lnTo>
                  <a:lnTo>
                    <a:pt x="85216" y="606159"/>
                  </a:lnTo>
                  <a:lnTo>
                    <a:pt x="85053" y="601860"/>
                  </a:lnTo>
                  <a:lnTo>
                    <a:pt x="84891" y="597561"/>
                  </a:lnTo>
                  <a:lnTo>
                    <a:pt x="84729" y="593262"/>
                  </a:lnTo>
                  <a:lnTo>
                    <a:pt x="84565" y="588963"/>
                  </a:lnTo>
                  <a:lnTo>
                    <a:pt x="84401" y="584664"/>
                  </a:lnTo>
                  <a:lnTo>
                    <a:pt x="84237" y="580365"/>
                  </a:lnTo>
                  <a:lnTo>
                    <a:pt x="84073" y="576066"/>
                  </a:lnTo>
                  <a:lnTo>
                    <a:pt x="83908" y="571767"/>
                  </a:lnTo>
                  <a:lnTo>
                    <a:pt x="83743" y="567468"/>
                  </a:lnTo>
                  <a:lnTo>
                    <a:pt x="83577" y="563169"/>
                  </a:lnTo>
                  <a:lnTo>
                    <a:pt x="83412" y="558870"/>
                  </a:lnTo>
                  <a:lnTo>
                    <a:pt x="83246" y="554571"/>
                  </a:lnTo>
                  <a:lnTo>
                    <a:pt x="83081" y="550272"/>
                  </a:lnTo>
                  <a:lnTo>
                    <a:pt x="82915" y="545973"/>
                  </a:lnTo>
                  <a:lnTo>
                    <a:pt x="82749" y="541674"/>
                  </a:lnTo>
                  <a:lnTo>
                    <a:pt x="82584" y="537375"/>
                  </a:lnTo>
                  <a:lnTo>
                    <a:pt x="82419" y="533076"/>
                  </a:lnTo>
                  <a:lnTo>
                    <a:pt x="82253" y="528777"/>
                  </a:lnTo>
                  <a:lnTo>
                    <a:pt x="82089" y="524478"/>
                  </a:lnTo>
                  <a:lnTo>
                    <a:pt x="81924" y="520179"/>
                  </a:lnTo>
                  <a:lnTo>
                    <a:pt x="81760" y="515880"/>
                  </a:lnTo>
                  <a:lnTo>
                    <a:pt x="81596" y="511581"/>
                  </a:lnTo>
                  <a:lnTo>
                    <a:pt x="81433" y="507282"/>
                  </a:lnTo>
                  <a:lnTo>
                    <a:pt x="81270" y="502983"/>
                  </a:lnTo>
                  <a:lnTo>
                    <a:pt x="81108" y="498684"/>
                  </a:lnTo>
                  <a:lnTo>
                    <a:pt x="80945" y="494385"/>
                  </a:lnTo>
                  <a:lnTo>
                    <a:pt x="80785" y="490086"/>
                  </a:lnTo>
                  <a:lnTo>
                    <a:pt x="80625" y="485787"/>
                  </a:lnTo>
                  <a:lnTo>
                    <a:pt x="80465" y="481488"/>
                  </a:lnTo>
                  <a:lnTo>
                    <a:pt x="80306" y="477189"/>
                  </a:lnTo>
                  <a:lnTo>
                    <a:pt x="80148" y="472890"/>
                  </a:lnTo>
                  <a:lnTo>
                    <a:pt x="79991" y="468591"/>
                  </a:lnTo>
                  <a:lnTo>
                    <a:pt x="79834" y="464292"/>
                  </a:lnTo>
                  <a:lnTo>
                    <a:pt x="79680" y="459993"/>
                  </a:lnTo>
                  <a:lnTo>
                    <a:pt x="79526" y="455694"/>
                  </a:lnTo>
                  <a:lnTo>
                    <a:pt x="79373" y="451395"/>
                  </a:lnTo>
                  <a:lnTo>
                    <a:pt x="79219" y="447096"/>
                  </a:lnTo>
                  <a:lnTo>
                    <a:pt x="79070" y="442797"/>
                  </a:lnTo>
                  <a:lnTo>
                    <a:pt x="78921" y="438498"/>
                  </a:lnTo>
                  <a:lnTo>
                    <a:pt x="78772" y="434199"/>
                  </a:lnTo>
                  <a:lnTo>
                    <a:pt x="78624" y="429900"/>
                  </a:lnTo>
                  <a:lnTo>
                    <a:pt x="78480" y="425601"/>
                  </a:lnTo>
                  <a:lnTo>
                    <a:pt x="78336" y="421302"/>
                  </a:lnTo>
                  <a:lnTo>
                    <a:pt x="78192" y="417003"/>
                  </a:lnTo>
                  <a:lnTo>
                    <a:pt x="78051" y="412704"/>
                  </a:lnTo>
                  <a:lnTo>
                    <a:pt x="77913" y="408405"/>
                  </a:lnTo>
                  <a:lnTo>
                    <a:pt x="77775" y="404106"/>
                  </a:lnTo>
                  <a:lnTo>
                    <a:pt x="77636" y="399807"/>
                  </a:lnTo>
                  <a:lnTo>
                    <a:pt x="77503" y="395508"/>
                  </a:lnTo>
                  <a:lnTo>
                    <a:pt x="77371" y="391209"/>
                  </a:lnTo>
                  <a:lnTo>
                    <a:pt x="77239" y="386910"/>
                  </a:lnTo>
                  <a:lnTo>
                    <a:pt x="77107" y="382611"/>
                  </a:lnTo>
                  <a:lnTo>
                    <a:pt x="76982" y="378312"/>
                  </a:lnTo>
                  <a:lnTo>
                    <a:pt x="76857" y="374013"/>
                  </a:lnTo>
                  <a:lnTo>
                    <a:pt x="76732" y="369714"/>
                  </a:lnTo>
                  <a:lnTo>
                    <a:pt x="76609" y="365415"/>
                  </a:lnTo>
                  <a:lnTo>
                    <a:pt x="76491" y="361116"/>
                  </a:lnTo>
                  <a:lnTo>
                    <a:pt x="76374" y="356817"/>
                  </a:lnTo>
                  <a:lnTo>
                    <a:pt x="76256" y="352518"/>
                  </a:lnTo>
                  <a:lnTo>
                    <a:pt x="76143" y="348219"/>
                  </a:lnTo>
                  <a:lnTo>
                    <a:pt x="76033" y="343920"/>
                  </a:lnTo>
                  <a:lnTo>
                    <a:pt x="75924" y="339621"/>
                  </a:lnTo>
                  <a:lnTo>
                    <a:pt x="75815" y="335322"/>
                  </a:lnTo>
                  <a:lnTo>
                    <a:pt x="75712" y="331023"/>
                  </a:lnTo>
                  <a:lnTo>
                    <a:pt x="75611" y="326724"/>
                  </a:lnTo>
                  <a:lnTo>
                    <a:pt x="75510" y="322425"/>
                  </a:lnTo>
                  <a:lnTo>
                    <a:pt x="75410" y="318126"/>
                  </a:lnTo>
                  <a:lnTo>
                    <a:pt x="75318" y="313827"/>
                  </a:lnTo>
                  <a:lnTo>
                    <a:pt x="75227" y="309528"/>
                  </a:lnTo>
                  <a:lnTo>
                    <a:pt x="75135" y="305229"/>
                  </a:lnTo>
                  <a:lnTo>
                    <a:pt x="75046" y="300930"/>
                  </a:lnTo>
                  <a:lnTo>
                    <a:pt x="74964" y="296631"/>
                  </a:lnTo>
                  <a:lnTo>
                    <a:pt x="74882" y="292332"/>
                  </a:lnTo>
                  <a:lnTo>
                    <a:pt x="74800" y="288033"/>
                  </a:lnTo>
                  <a:lnTo>
                    <a:pt x="74724" y="283734"/>
                  </a:lnTo>
                  <a:lnTo>
                    <a:pt x="74652" y="279435"/>
                  </a:lnTo>
                  <a:lnTo>
                    <a:pt x="74581" y="275136"/>
                  </a:lnTo>
                  <a:lnTo>
                    <a:pt x="74509" y="270837"/>
                  </a:lnTo>
                  <a:lnTo>
                    <a:pt x="74446" y="266538"/>
                  </a:lnTo>
                  <a:lnTo>
                    <a:pt x="74384" y="262239"/>
                  </a:lnTo>
                  <a:lnTo>
                    <a:pt x="74323" y="257940"/>
                  </a:lnTo>
                  <a:lnTo>
                    <a:pt x="74263" y="253641"/>
                  </a:lnTo>
                  <a:lnTo>
                    <a:pt x="74213" y="249342"/>
                  </a:lnTo>
                  <a:lnTo>
                    <a:pt x="74163" y="245043"/>
                  </a:lnTo>
                  <a:lnTo>
                    <a:pt x="74113" y="240744"/>
                  </a:lnTo>
                  <a:lnTo>
                    <a:pt x="74066" y="236445"/>
                  </a:lnTo>
                  <a:lnTo>
                    <a:pt x="74028" y="232146"/>
                  </a:lnTo>
                  <a:lnTo>
                    <a:pt x="73989" y="227847"/>
                  </a:lnTo>
                  <a:lnTo>
                    <a:pt x="73950" y="223548"/>
                  </a:lnTo>
                  <a:lnTo>
                    <a:pt x="73919" y="219249"/>
                  </a:lnTo>
                  <a:lnTo>
                    <a:pt x="73892" y="214950"/>
                  </a:lnTo>
                  <a:lnTo>
                    <a:pt x="73865" y="210651"/>
                  </a:lnTo>
                  <a:lnTo>
                    <a:pt x="73839" y="206352"/>
                  </a:lnTo>
                  <a:lnTo>
                    <a:pt x="73822" y="202053"/>
                  </a:lnTo>
                  <a:lnTo>
                    <a:pt x="73808" y="197754"/>
                  </a:lnTo>
                  <a:lnTo>
                    <a:pt x="73793" y="193455"/>
                  </a:lnTo>
                  <a:lnTo>
                    <a:pt x="73780" y="189156"/>
                  </a:lnTo>
                  <a:lnTo>
                    <a:pt x="73778" y="184857"/>
                  </a:lnTo>
                  <a:lnTo>
                    <a:pt x="73776" y="180558"/>
                  </a:lnTo>
                  <a:lnTo>
                    <a:pt x="73774" y="176259"/>
                  </a:lnTo>
                  <a:lnTo>
                    <a:pt x="73777" y="171960"/>
                  </a:lnTo>
                  <a:lnTo>
                    <a:pt x="73788" y="167661"/>
                  </a:lnTo>
                  <a:lnTo>
                    <a:pt x="73799" y="163362"/>
                  </a:lnTo>
                  <a:lnTo>
                    <a:pt x="73810" y="159063"/>
                  </a:lnTo>
                  <a:lnTo>
                    <a:pt x="73829" y="154764"/>
                  </a:lnTo>
                  <a:lnTo>
                    <a:pt x="73853" y="150465"/>
                  </a:lnTo>
                  <a:lnTo>
                    <a:pt x="73877" y="146166"/>
                  </a:lnTo>
                  <a:lnTo>
                    <a:pt x="73901" y="141867"/>
                  </a:lnTo>
                  <a:lnTo>
                    <a:pt x="73937" y="137568"/>
                  </a:lnTo>
                  <a:lnTo>
                    <a:pt x="73975" y="133269"/>
                  </a:lnTo>
                  <a:lnTo>
                    <a:pt x="74012" y="128970"/>
                  </a:lnTo>
                  <a:lnTo>
                    <a:pt x="74051" y="124671"/>
                  </a:lnTo>
                  <a:lnTo>
                    <a:pt x="74103" y="120372"/>
                  </a:lnTo>
                  <a:lnTo>
                    <a:pt x="74154" y="116073"/>
                  </a:lnTo>
                  <a:lnTo>
                    <a:pt x="74205" y="111774"/>
                  </a:lnTo>
                  <a:lnTo>
                    <a:pt x="74262" y="107475"/>
                  </a:lnTo>
                  <a:lnTo>
                    <a:pt x="74327" y="103176"/>
                  </a:lnTo>
                  <a:lnTo>
                    <a:pt x="74392" y="98877"/>
                  </a:lnTo>
                  <a:lnTo>
                    <a:pt x="74457" y="94578"/>
                  </a:lnTo>
                  <a:lnTo>
                    <a:pt x="74531" y="90279"/>
                  </a:lnTo>
                  <a:lnTo>
                    <a:pt x="74610" y="85980"/>
                  </a:lnTo>
                  <a:lnTo>
                    <a:pt x="74689" y="81681"/>
                  </a:lnTo>
                  <a:lnTo>
                    <a:pt x="74768" y="77382"/>
                  </a:lnTo>
                  <a:lnTo>
                    <a:pt x="74860" y="73083"/>
                  </a:lnTo>
                  <a:lnTo>
                    <a:pt x="74953" y="68784"/>
                  </a:lnTo>
                  <a:lnTo>
                    <a:pt x="75046" y="64485"/>
                  </a:lnTo>
                  <a:lnTo>
                    <a:pt x="75142" y="60186"/>
                  </a:lnTo>
                  <a:lnTo>
                    <a:pt x="75250" y="55887"/>
                  </a:lnTo>
                  <a:lnTo>
                    <a:pt x="75357" y="51588"/>
                  </a:lnTo>
                  <a:lnTo>
                    <a:pt x="75464" y="47289"/>
                  </a:lnTo>
                  <a:lnTo>
                    <a:pt x="75578" y="42990"/>
                  </a:lnTo>
                  <a:lnTo>
                    <a:pt x="75700" y="38691"/>
                  </a:lnTo>
                  <a:lnTo>
                    <a:pt x="75822" y="34392"/>
                  </a:lnTo>
                  <a:lnTo>
                    <a:pt x="75944" y="30093"/>
                  </a:lnTo>
                  <a:lnTo>
                    <a:pt x="76076" y="25794"/>
                  </a:lnTo>
                  <a:lnTo>
                    <a:pt x="76212" y="21495"/>
                  </a:lnTo>
                  <a:lnTo>
                    <a:pt x="76348" y="17196"/>
                  </a:lnTo>
                  <a:lnTo>
                    <a:pt x="76484" y="12897"/>
                  </a:lnTo>
                  <a:lnTo>
                    <a:pt x="76634" y="8598"/>
                  </a:lnTo>
                  <a:lnTo>
                    <a:pt x="76785" y="4299"/>
                  </a:lnTo>
                  <a:lnTo>
                    <a:pt x="76936" y="0"/>
                  </a:lnTo>
                  <a:lnTo>
                    <a:pt x="376765" y="0"/>
                  </a:lnTo>
                  <a:lnTo>
                    <a:pt x="376916" y="4299"/>
                  </a:lnTo>
                  <a:lnTo>
                    <a:pt x="377067" y="8598"/>
                  </a:lnTo>
                  <a:lnTo>
                    <a:pt x="377217" y="12897"/>
                  </a:lnTo>
                  <a:lnTo>
                    <a:pt x="377353" y="17196"/>
                  </a:lnTo>
                  <a:lnTo>
                    <a:pt x="377489" y="21495"/>
                  </a:lnTo>
                  <a:lnTo>
                    <a:pt x="377626" y="25794"/>
                  </a:lnTo>
                  <a:lnTo>
                    <a:pt x="377757" y="30093"/>
                  </a:lnTo>
                  <a:lnTo>
                    <a:pt x="377879" y="34392"/>
                  </a:lnTo>
                  <a:lnTo>
                    <a:pt x="378001" y="38691"/>
                  </a:lnTo>
                  <a:lnTo>
                    <a:pt x="378123" y="42990"/>
                  </a:lnTo>
                  <a:lnTo>
                    <a:pt x="378237" y="47289"/>
                  </a:lnTo>
                  <a:lnTo>
                    <a:pt x="378344" y="51588"/>
                  </a:lnTo>
                  <a:lnTo>
                    <a:pt x="378452" y="55887"/>
                  </a:lnTo>
                  <a:lnTo>
                    <a:pt x="378559" y="60186"/>
                  </a:lnTo>
                  <a:lnTo>
                    <a:pt x="378655" y="64485"/>
                  </a:lnTo>
                  <a:lnTo>
                    <a:pt x="378748" y="68784"/>
                  </a:lnTo>
                  <a:lnTo>
                    <a:pt x="378841" y="73083"/>
                  </a:lnTo>
                  <a:lnTo>
                    <a:pt x="378933" y="77382"/>
                  </a:lnTo>
                  <a:lnTo>
                    <a:pt x="379012" y="81681"/>
                  </a:lnTo>
                  <a:lnTo>
                    <a:pt x="379091" y="85980"/>
                  </a:lnTo>
                  <a:lnTo>
                    <a:pt x="379170" y="90279"/>
                  </a:lnTo>
                  <a:lnTo>
                    <a:pt x="379244" y="94578"/>
                  </a:lnTo>
                  <a:lnTo>
                    <a:pt x="379309" y="98877"/>
                  </a:lnTo>
                  <a:lnTo>
                    <a:pt x="379374" y="103176"/>
                  </a:lnTo>
                  <a:lnTo>
                    <a:pt x="379439" y="107475"/>
                  </a:lnTo>
                  <a:lnTo>
                    <a:pt x="379496" y="111774"/>
                  </a:lnTo>
                  <a:lnTo>
                    <a:pt x="379547" y="116073"/>
                  </a:lnTo>
                  <a:lnTo>
                    <a:pt x="379599" y="120372"/>
                  </a:lnTo>
                  <a:lnTo>
                    <a:pt x="379650" y="124671"/>
                  </a:lnTo>
                  <a:lnTo>
                    <a:pt x="379689" y="128970"/>
                  </a:lnTo>
                  <a:lnTo>
                    <a:pt x="379727" y="133269"/>
                  </a:lnTo>
                  <a:lnTo>
                    <a:pt x="379764" y="137568"/>
                  </a:lnTo>
                  <a:lnTo>
                    <a:pt x="379800" y="141867"/>
                  </a:lnTo>
                  <a:lnTo>
                    <a:pt x="379824" y="146166"/>
                  </a:lnTo>
                  <a:lnTo>
                    <a:pt x="379848" y="150465"/>
                  </a:lnTo>
                  <a:lnTo>
                    <a:pt x="379872" y="154764"/>
                  </a:lnTo>
                  <a:lnTo>
                    <a:pt x="379892" y="159063"/>
                  </a:lnTo>
                  <a:lnTo>
                    <a:pt x="379902" y="163362"/>
                  </a:lnTo>
                  <a:lnTo>
                    <a:pt x="379913" y="167661"/>
                  </a:lnTo>
                  <a:lnTo>
                    <a:pt x="379924" y="171960"/>
                  </a:lnTo>
                  <a:lnTo>
                    <a:pt x="379927" y="176259"/>
                  </a:lnTo>
                  <a:lnTo>
                    <a:pt x="379925" y="180558"/>
                  </a:lnTo>
                  <a:lnTo>
                    <a:pt x="379923" y="184857"/>
                  </a:lnTo>
                  <a:lnTo>
                    <a:pt x="379921" y="189156"/>
                  </a:lnTo>
                  <a:lnTo>
                    <a:pt x="379908" y="193455"/>
                  </a:lnTo>
                  <a:lnTo>
                    <a:pt x="379893" y="197754"/>
                  </a:lnTo>
                  <a:lnTo>
                    <a:pt x="379879" y="202053"/>
                  </a:lnTo>
                  <a:lnTo>
                    <a:pt x="379863" y="206352"/>
                  </a:lnTo>
                  <a:lnTo>
                    <a:pt x="379836" y="210651"/>
                  </a:lnTo>
                  <a:lnTo>
                    <a:pt x="379809" y="214950"/>
                  </a:lnTo>
                  <a:lnTo>
                    <a:pt x="379782" y="219249"/>
                  </a:lnTo>
                  <a:lnTo>
                    <a:pt x="379751" y="223548"/>
                  </a:lnTo>
                  <a:lnTo>
                    <a:pt x="379712" y="227847"/>
                  </a:lnTo>
                  <a:lnTo>
                    <a:pt x="379673" y="232146"/>
                  </a:lnTo>
                  <a:lnTo>
                    <a:pt x="379635" y="236445"/>
                  </a:lnTo>
                  <a:lnTo>
                    <a:pt x="379589" y="240744"/>
                  </a:lnTo>
                  <a:lnTo>
                    <a:pt x="379538" y="245043"/>
                  </a:lnTo>
                  <a:lnTo>
                    <a:pt x="379488" y="249342"/>
                  </a:lnTo>
                  <a:lnTo>
                    <a:pt x="379438" y="253641"/>
                  </a:lnTo>
                  <a:lnTo>
                    <a:pt x="379378" y="257940"/>
                  </a:lnTo>
                  <a:lnTo>
                    <a:pt x="379317" y="262239"/>
                  </a:lnTo>
                  <a:lnTo>
                    <a:pt x="379256" y="266538"/>
                  </a:lnTo>
                  <a:lnTo>
                    <a:pt x="379192" y="270837"/>
                  </a:lnTo>
                  <a:lnTo>
                    <a:pt x="379121" y="275136"/>
                  </a:lnTo>
                  <a:lnTo>
                    <a:pt x="379049" y="279435"/>
                  </a:lnTo>
                  <a:lnTo>
                    <a:pt x="378977" y="283734"/>
                  </a:lnTo>
                  <a:lnTo>
                    <a:pt x="378901" y="288033"/>
                  </a:lnTo>
                  <a:lnTo>
                    <a:pt x="378819" y="292332"/>
                  </a:lnTo>
                  <a:lnTo>
                    <a:pt x="378737" y="296631"/>
                  </a:lnTo>
                  <a:lnTo>
                    <a:pt x="378655" y="300930"/>
                  </a:lnTo>
                  <a:lnTo>
                    <a:pt x="378566" y="305229"/>
                  </a:lnTo>
                  <a:lnTo>
                    <a:pt x="378474" y="309528"/>
                  </a:lnTo>
                  <a:lnTo>
                    <a:pt x="378383" y="313827"/>
                  </a:lnTo>
                  <a:lnTo>
                    <a:pt x="378291" y="318126"/>
                  </a:lnTo>
                  <a:lnTo>
                    <a:pt x="378191" y="322425"/>
                  </a:lnTo>
                  <a:lnTo>
                    <a:pt x="378090" y="326724"/>
                  </a:lnTo>
                  <a:lnTo>
                    <a:pt x="377989" y="331023"/>
                  </a:lnTo>
                  <a:lnTo>
                    <a:pt x="377887" y="335322"/>
                  </a:lnTo>
                  <a:lnTo>
                    <a:pt x="377777" y="339621"/>
                  </a:lnTo>
                  <a:lnTo>
                    <a:pt x="377668" y="343920"/>
                  </a:lnTo>
                  <a:lnTo>
                    <a:pt x="377558" y="348219"/>
                  </a:lnTo>
                  <a:lnTo>
                    <a:pt x="377445" y="352518"/>
                  </a:lnTo>
                  <a:lnTo>
                    <a:pt x="377327" y="356817"/>
                  </a:lnTo>
                  <a:lnTo>
                    <a:pt x="377210" y="361116"/>
                  </a:lnTo>
                  <a:lnTo>
                    <a:pt x="377092" y="365415"/>
                  </a:lnTo>
                  <a:lnTo>
                    <a:pt x="376969" y="369714"/>
                  </a:lnTo>
                  <a:lnTo>
                    <a:pt x="376844" y="374013"/>
                  </a:lnTo>
                  <a:lnTo>
                    <a:pt x="376719" y="378312"/>
                  </a:lnTo>
                  <a:lnTo>
                    <a:pt x="376594" y="382611"/>
                  </a:lnTo>
                  <a:lnTo>
                    <a:pt x="376462" y="386910"/>
                  </a:lnTo>
                  <a:lnTo>
                    <a:pt x="376330" y="391209"/>
                  </a:lnTo>
                  <a:lnTo>
                    <a:pt x="376198" y="395508"/>
                  </a:lnTo>
                  <a:lnTo>
                    <a:pt x="376065" y="399807"/>
                  </a:lnTo>
                  <a:lnTo>
                    <a:pt x="375927" y="404106"/>
                  </a:lnTo>
                  <a:lnTo>
                    <a:pt x="375788" y="408405"/>
                  </a:lnTo>
                  <a:lnTo>
                    <a:pt x="375650" y="412704"/>
                  </a:lnTo>
                  <a:lnTo>
                    <a:pt x="375509" y="417003"/>
                  </a:lnTo>
                  <a:lnTo>
                    <a:pt x="375365" y="421302"/>
                  </a:lnTo>
                  <a:lnTo>
                    <a:pt x="375221" y="425601"/>
                  </a:lnTo>
                  <a:lnTo>
                    <a:pt x="375077" y="429900"/>
                  </a:lnTo>
                  <a:lnTo>
                    <a:pt x="374929" y="434199"/>
                  </a:lnTo>
                  <a:lnTo>
                    <a:pt x="374780" y="438498"/>
                  </a:lnTo>
                  <a:lnTo>
                    <a:pt x="374631" y="442797"/>
                  </a:lnTo>
                  <a:lnTo>
                    <a:pt x="374482" y="447096"/>
                  </a:lnTo>
                  <a:lnTo>
                    <a:pt x="374328" y="451395"/>
                  </a:lnTo>
                  <a:lnTo>
                    <a:pt x="374175" y="455694"/>
                  </a:lnTo>
                  <a:lnTo>
                    <a:pt x="374022" y="459993"/>
                  </a:lnTo>
                  <a:lnTo>
                    <a:pt x="373867" y="464292"/>
                  </a:lnTo>
                  <a:lnTo>
                    <a:pt x="373710" y="468591"/>
                  </a:lnTo>
                  <a:lnTo>
                    <a:pt x="373553" y="472890"/>
                  </a:lnTo>
                  <a:lnTo>
                    <a:pt x="373395" y="477189"/>
                  </a:lnTo>
                  <a:lnTo>
                    <a:pt x="373237" y="481488"/>
                  </a:lnTo>
                  <a:lnTo>
                    <a:pt x="373076" y="485787"/>
                  </a:lnTo>
                  <a:lnTo>
                    <a:pt x="372916" y="490086"/>
                  </a:lnTo>
                  <a:lnTo>
                    <a:pt x="372756" y="494385"/>
                  </a:lnTo>
                  <a:lnTo>
                    <a:pt x="372594" y="498684"/>
                  </a:lnTo>
                  <a:lnTo>
                    <a:pt x="372431" y="502983"/>
                  </a:lnTo>
                  <a:lnTo>
                    <a:pt x="372268" y="507282"/>
                  </a:lnTo>
                  <a:lnTo>
                    <a:pt x="372106" y="511581"/>
                  </a:lnTo>
                  <a:lnTo>
                    <a:pt x="371941" y="515880"/>
                  </a:lnTo>
                  <a:lnTo>
                    <a:pt x="371777" y="520179"/>
                  </a:lnTo>
                  <a:lnTo>
                    <a:pt x="371612" y="524478"/>
                  </a:lnTo>
                  <a:lnTo>
                    <a:pt x="371448" y="528777"/>
                  </a:lnTo>
                  <a:lnTo>
                    <a:pt x="371282" y="533076"/>
                  </a:lnTo>
                  <a:lnTo>
                    <a:pt x="371117" y="537375"/>
                  </a:lnTo>
                  <a:lnTo>
                    <a:pt x="370952" y="541674"/>
                  </a:lnTo>
                  <a:lnTo>
                    <a:pt x="370786" y="545973"/>
                  </a:lnTo>
                  <a:lnTo>
                    <a:pt x="370621" y="550272"/>
                  </a:lnTo>
                  <a:lnTo>
                    <a:pt x="370455" y="554571"/>
                  </a:lnTo>
                  <a:lnTo>
                    <a:pt x="370289" y="558870"/>
                  </a:lnTo>
                  <a:lnTo>
                    <a:pt x="370124" y="563169"/>
                  </a:lnTo>
                  <a:lnTo>
                    <a:pt x="369959" y="567468"/>
                  </a:lnTo>
                  <a:lnTo>
                    <a:pt x="369793" y="571767"/>
                  </a:lnTo>
                  <a:lnTo>
                    <a:pt x="369628" y="576066"/>
                  </a:lnTo>
                  <a:lnTo>
                    <a:pt x="369464" y="580365"/>
                  </a:lnTo>
                  <a:lnTo>
                    <a:pt x="369300" y="584664"/>
                  </a:lnTo>
                  <a:lnTo>
                    <a:pt x="369136" y="588963"/>
                  </a:lnTo>
                  <a:lnTo>
                    <a:pt x="368972" y="593262"/>
                  </a:lnTo>
                  <a:lnTo>
                    <a:pt x="368810" y="597561"/>
                  </a:lnTo>
                  <a:lnTo>
                    <a:pt x="368648" y="601860"/>
                  </a:lnTo>
                  <a:lnTo>
                    <a:pt x="368485" y="606159"/>
                  </a:lnTo>
                  <a:lnTo>
                    <a:pt x="368325" y="610458"/>
                  </a:lnTo>
                  <a:lnTo>
                    <a:pt x="368165" y="614757"/>
                  </a:lnTo>
                  <a:lnTo>
                    <a:pt x="368005" y="619056"/>
                  </a:lnTo>
                  <a:lnTo>
                    <a:pt x="367845" y="623355"/>
                  </a:lnTo>
                  <a:lnTo>
                    <a:pt x="367688" y="627654"/>
                  </a:lnTo>
                  <a:lnTo>
                    <a:pt x="367532" y="631953"/>
                  </a:lnTo>
                  <a:lnTo>
                    <a:pt x="367375" y="636252"/>
                  </a:lnTo>
                  <a:lnTo>
                    <a:pt x="367219" y="640551"/>
                  </a:lnTo>
                  <a:lnTo>
                    <a:pt x="367067" y="644850"/>
                  </a:lnTo>
                  <a:lnTo>
                    <a:pt x="366914" y="649149"/>
                  </a:lnTo>
                  <a:lnTo>
                    <a:pt x="366761" y="653448"/>
                  </a:lnTo>
                  <a:lnTo>
                    <a:pt x="366611" y="657747"/>
                  </a:lnTo>
                  <a:lnTo>
                    <a:pt x="366463" y="662046"/>
                  </a:lnTo>
                  <a:lnTo>
                    <a:pt x="366315" y="666345"/>
                  </a:lnTo>
                  <a:lnTo>
                    <a:pt x="366167" y="670644"/>
                  </a:lnTo>
                  <a:lnTo>
                    <a:pt x="366022" y="674943"/>
                  </a:lnTo>
                  <a:lnTo>
                    <a:pt x="365880" y="679242"/>
                  </a:lnTo>
                  <a:lnTo>
                    <a:pt x="365737" y="683541"/>
                  </a:lnTo>
                  <a:lnTo>
                    <a:pt x="365595" y="687840"/>
                  </a:lnTo>
                  <a:lnTo>
                    <a:pt x="365457" y="692139"/>
                  </a:lnTo>
                  <a:lnTo>
                    <a:pt x="365321" y="696438"/>
                  </a:lnTo>
                  <a:lnTo>
                    <a:pt x="365184" y="700737"/>
                  </a:lnTo>
                  <a:lnTo>
                    <a:pt x="365049" y="705036"/>
                  </a:lnTo>
                  <a:lnTo>
                    <a:pt x="364919" y="709335"/>
                  </a:lnTo>
                  <a:lnTo>
                    <a:pt x="364789" y="713634"/>
                  </a:lnTo>
                  <a:lnTo>
                    <a:pt x="364659" y="717933"/>
                  </a:lnTo>
                  <a:lnTo>
                    <a:pt x="364532" y="722232"/>
                  </a:lnTo>
                  <a:lnTo>
                    <a:pt x="364410" y="726531"/>
                  </a:lnTo>
                  <a:lnTo>
                    <a:pt x="364287" y="730830"/>
                  </a:lnTo>
                  <a:lnTo>
                    <a:pt x="364164" y="735129"/>
                  </a:lnTo>
                  <a:lnTo>
                    <a:pt x="364047" y="739428"/>
                  </a:lnTo>
                  <a:lnTo>
                    <a:pt x="363933" y="743727"/>
                  </a:lnTo>
                  <a:lnTo>
                    <a:pt x="363818" y="748026"/>
                  </a:lnTo>
                  <a:lnTo>
                    <a:pt x="363704" y="752325"/>
                  </a:lnTo>
                  <a:lnTo>
                    <a:pt x="363597" y="756624"/>
                  </a:lnTo>
                  <a:lnTo>
                    <a:pt x="363491" y="760923"/>
                  </a:lnTo>
                  <a:lnTo>
                    <a:pt x="363385" y="765222"/>
                  </a:lnTo>
                  <a:lnTo>
                    <a:pt x="363281" y="769521"/>
                  </a:lnTo>
                  <a:lnTo>
                    <a:pt x="363184" y="773820"/>
                  </a:lnTo>
                  <a:lnTo>
                    <a:pt x="363088" y="778119"/>
                  </a:lnTo>
                  <a:lnTo>
                    <a:pt x="362991" y="782418"/>
                  </a:lnTo>
                  <a:lnTo>
                    <a:pt x="362899" y="786717"/>
                  </a:lnTo>
                  <a:lnTo>
                    <a:pt x="362812" y="791016"/>
                  </a:lnTo>
                  <a:lnTo>
                    <a:pt x="362725" y="795315"/>
                  </a:lnTo>
                  <a:lnTo>
                    <a:pt x="362638" y="799614"/>
                  </a:lnTo>
                  <a:lnTo>
                    <a:pt x="362559" y="803913"/>
                  </a:lnTo>
                  <a:lnTo>
                    <a:pt x="362482" y="808212"/>
                  </a:lnTo>
                  <a:lnTo>
                    <a:pt x="362406" y="812511"/>
                  </a:lnTo>
                  <a:lnTo>
                    <a:pt x="362329" y="816810"/>
                  </a:lnTo>
                  <a:lnTo>
                    <a:pt x="362264" y="821109"/>
                  </a:lnTo>
                  <a:lnTo>
                    <a:pt x="362198" y="825408"/>
                  </a:lnTo>
                  <a:lnTo>
                    <a:pt x="362133" y="829707"/>
                  </a:lnTo>
                  <a:lnTo>
                    <a:pt x="362070" y="834006"/>
                  </a:lnTo>
                  <a:lnTo>
                    <a:pt x="362016" y="838305"/>
                  </a:lnTo>
                  <a:lnTo>
                    <a:pt x="361962" y="842604"/>
                  </a:lnTo>
                  <a:lnTo>
                    <a:pt x="361908" y="846903"/>
                  </a:lnTo>
                  <a:lnTo>
                    <a:pt x="361860" y="851202"/>
                  </a:lnTo>
                  <a:lnTo>
                    <a:pt x="361818" y="855501"/>
                  </a:lnTo>
                  <a:lnTo>
                    <a:pt x="361776" y="859800"/>
                  </a:lnTo>
                  <a:lnTo>
                    <a:pt x="361734" y="864099"/>
                  </a:lnTo>
                  <a:lnTo>
                    <a:pt x="361702" y="868398"/>
                  </a:lnTo>
                  <a:lnTo>
                    <a:pt x="361672" y="872697"/>
                  </a:lnTo>
                  <a:lnTo>
                    <a:pt x="361643" y="876996"/>
                  </a:lnTo>
                  <a:lnTo>
                    <a:pt x="361614" y="881295"/>
                  </a:lnTo>
                  <a:lnTo>
                    <a:pt x="361597" y="885594"/>
                  </a:lnTo>
                  <a:lnTo>
                    <a:pt x="361581" y="889893"/>
                  </a:lnTo>
                  <a:lnTo>
                    <a:pt x="361564" y="894192"/>
                  </a:lnTo>
                  <a:lnTo>
                    <a:pt x="361552" y="898491"/>
                  </a:lnTo>
                  <a:lnTo>
                    <a:pt x="361549" y="902790"/>
                  </a:lnTo>
                  <a:lnTo>
                    <a:pt x="361545" y="907089"/>
                  </a:lnTo>
                  <a:lnTo>
                    <a:pt x="361542" y="911388"/>
                  </a:lnTo>
                  <a:lnTo>
                    <a:pt x="361547" y="915687"/>
                  </a:lnTo>
                  <a:lnTo>
                    <a:pt x="361558" y="919986"/>
                  </a:lnTo>
                  <a:lnTo>
                    <a:pt x="361568" y="924285"/>
                  </a:lnTo>
                  <a:lnTo>
                    <a:pt x="361579" y="928584"/>
                  </a:lnTo>
                  <a:lnTo>
                    <a:pt x="361601" y="932883"/>
                  </a:lnTo>
                  <a:lnTo>
                    <a:pt x="361626" y="937182"/>
                  </a:lnTo>
                  <a:lnTo>
                    <a:pt x="361651" y="941481"/>
                  </a:lnTo>
                  <a:lnTo>
                    <a:pt x="361677" y="945780"/>
                  </a:lnTo>
                  <a:lnTo>
                    <a:pt x="361716" y="950079"/>
                  </a:lnTo>
                  <a:lnTo>
                    <a:pt x="361756" y="954378"/>
                  </a:lnTo>
                  <a:lnTo>
                    <a:pt x="361795" y="958677"/>
                  </a:lnTo>
                  <a:lnTo>
                    <a:pt x="361840" y="962976"/>
                  </a:lnTo>
                  <a:lnTo>
                    <a:pt x="361894" y="967275"/>
                  </a:lnTo>
                  <a:lnTo>
                    <a:pt x="361948" y="971574"/>
                  </a:lnTo>
                  <a:lnTo>
                    <a:pt x="362003" y="975873"/>
                  </a:lnTo>
                  <a:lnTo>
                    <a:pt x="362066" y="980172"/>
                  </a:lnTo>
                  <a:lnTo>
                    <a:pt x="362135" y="984471"/>
                  </a:lnTo>
                  <a:lnTo>
                    <a:pt x="362205" y="988770"/>
                  </a:lnTo>
                  <a:lnTo>
                    <a:pt x="362275" y="993069"/>
                  </a:lnTo>
                  <a:lnTo>
                    <a:pt x="362357" y="997368"/>
                  </a:lnTo>
                  <a:lnTo>
                    <a:pt x="362442" y="1001667"/>
                  </a:lnTo>
                  <a:lnTo>
                    <a:pt x="362527" y="1005966"/>
                  </a:lnTo>
                  <a:lnTo>
                    <a:pt x="362613" y="1010265"/>
                  </a:lnTo>
                  <a:lnTo>
                    <a:pt x="362714" y="1014564"/>
                  </a:lnTo>
                  <a:lnTo>
                    <a:pt x="362814" y="1018863"/>
                  </a:lnTo>
                  <a:lnTo>
                    <a:pt x="362915" y="1023162"/>
                  </a:lnTo>
                  <a:lnTo>
                    <a:pt x="363021" y="1027461"/>
                  </a:lnTo>
                  <a:lnTo>
                    <a:pt x="363137" y="1031760"/>
                  </a:lnTo>
                  <a:lnTo>
                    <a:pt x="363254" y="1036059"/>
                  </a:lnTo>
                  <a:lnTo>
                    <a:pt x="363370" y="1040358"/>
                  </a:lnTo>
                  <a:lnTo>
                    <a:pt x="363496" y="1044657"/>
                  </a:lnTo>
                  <a:lnTo>
                    <a:pt x="363628" y="1048956"/>
                  </a:lnTo>
                  <a:lnTo>
                    <a:pt x="363761" y="1053255"/>
                  </a:lnTo>
                  <a:lnTo>
                    <a:pt x="363893" y="1057554"/>
                  </a:lnTo>
                  <a:lnTo>
                    <a:pt x="364039" y="1061853"/>
                  </a:lnTo>
                  <a:lnTo>
                    <a:pt x="364188" y="1066152"/>
                  </a:lnTo>
                  <a:lnTo>
                    <a:pt x="364336" y="1070451"/>
                  </a:lnTo>
                  <a:lnTo>
                    <a:pt x="364486" y="1074750"/>
                  </a:lnTo>
                  <a:lnTo>
                    <a:pt x="364651" y="1079049"/>
                  </a:lnTo>
                  <a:lnTo>
                    <a:pt x="364816" y="1083348"/>
                  </a:lnTo>
                  <a:lnTo>
                    <a:pt x="364980" y="1087647"/>
                  </a:lnTo>
                  <a:lnTo>
                    <a:pt x="365151" y="1091946"/>
                  </a:lnTo>
                  <a:lnTo>
                    <a:pt x="365332" y="1096245"/>
                  </a:lnTo>
                  <a:lnTo>
                    <a:pt x="365512" y="1100544"/>
                  </a:lnTo>
                  <a:lnTo>
                    <a:pt x="365693" y="1104843"/>
                  </a:lnTo>
                  <a:lnTo>
                    <a:pt x="365884" y="1109142"/>
                  </a:lnTo>
                  <a:lnTo>
                    <a:pt x="366081" y="1113441"/>
                  </a:lnTo>
                  <a:lnTo>
                    <a:pt x="366278" y="1117740"/>
                  </a:lnTo>
                  <a:lnTo>
                    <a:pt x="366475" y="1122039"/>
                  </a:lnTo>
                  <a:lnTo>
                    <a:pt x="366686" y="1126338"/>
                  </a:lnTo>
                  <a:lnTo>
                    <a:pt x="366900" y="1130637"/>
                  </a:lnTo>
                  <a:lnTo>
                    <a:pt x="367113" y="1134936"/>
                  </a:lnTo>
                  <a:lnTo>
                    <a:pt x="367328" y="1139235"/>
                  </a:lnTo>
                  <a:lnTo>
                    <a:pt x="367557" y="1143534"/>
                  </a:lnTo>
                  <a:lnTo>
                    <a:pt x="367787" y="1147833"/>
                  </a:lnTo>
                  <a:lnTo>
                    <a:pt x="368016" y="1152132"/>
                  </a:lnTo>
                  <a:lnTo>
                    <a:pt x="368252" y="1156431"/>
                  </a:lnTo>
                  <a:lnTo>
                    <a:pt x="368497" y="1160730"/>
                  </a:lnTo>
                  <a:lnTo>
                    <a:pt x="368742" y="1165029"/>
                  </a:lnTo>
                  <a:lnTo>
                    <a:pt x="368987" y="1169328"/>
                  </a:lnTo>
                  <a:lnTo>
                    <a:pt x="369243" y="1173627"/>
                  </a:lnTo>
                  <a:lnTo>
                    <a:pt x="369504" y="1177926"/>
                  </a:lnTo>
                  <a:lnTo>
                    <a:pt x="369765" y="1182225"/>
                  </a:lnTo>
                  <a:lnTo>
                    <a:pt x="370026" y="1186524"/>
                  </a:lnTo>
                  <a:lnTo>
                    <a:pt x="370301" y="1190823"/>
                  </a:lnTo>
                  <a:lnTo>
                    <a:pt x="370578" y="1195122"/>
                  </a:lnTo>
                  <a:lnTo>
                    <a:pt x="370855" y="1199421"/>
                  </a:lnTo>
                  <a:lnTo>
                    <a:pt x="371134" y="1203720"/>
                  </a:lnTo>
                  <a:lnTo>
                    <a:pt x="371426" y="1208019"/>
                  </a:lnTo>
                  <a:lnTo>
                    <a:pt x="371718" y="1212318"/>
                  </a:lnTo>
                  <a:lnTo>
                    <a:pt x="372010" y="1216617"/>
                  </a:lnTo>
                  <a:lnTo>
                    <a:pt x="372309" y="1220916"/>
                  </a:lnTo>
                  <a:lnTo>
                    <a:pt x="372616" y="1225215"/>
                  </a:lnTo>
                  <a:lnTo>
                    <a:pt x="372924" y="1229514"/>
                  </a:lnTo>
                  <a:lnTo>
                    <a:pt x="373231" y="1233813"/>
                  </a:lnTo>
                  <a:lnTo>
                    <a:pt x="373549" y="1238112"/>
                  </a:lnTo>
                  <a:lnTo>
                    <a:pt x="373871" y="1242411"/>
                  </a:lnTo>
                  <a:lnTo>
                    <a:pt x="374193" y="1246710"/>
                  </a:lnTo>
                  <a:lnTo>
                    <a:pt x="374515" y="1251009"/>
                  </a:lnTo>
                  <a:lnTo>
                    <a:pt x="374851" y="1255308"/>
                  </a:lnTo>
                  <a:lnTo>
                    <a:pt x="375187" y="1259607"/>
                  </a:lnTo>
                  <a:lnTo>
                    <a:pt x="375524" y="1263906"/>
                  </a:lnTo>
                  <a:lnTo>
                    <a:pt x="375864" y="1268205"/>
                  </a:lnTo>
                  <a:lnTo>
                    <a:pt x="376214" y="1272504"/>
                  </a:lnTo>
                  <a:lnTo>
                    <a:pt x="376565" y="1276803"/>
                  </a:lnTo>
                  <a:lnTo>
                    <a:pt x="376916" y="1281102"/>
                  </a:lnTo>
                  <a:lnTo>
                    <a:pt x="377273" y="1285401"/>
                  </a:lnTo>
                  <a:lnTo>
                    <a:pt x="377638" y="1289700"/>
                  </a:lnTo>
                  <a:lnTo>
                    <a:pt x="378002" y="1293999"/>
                  </a:lnTo>
                  <a:lnTo>
                    <a:pt x="378367" y="1298298"/>
                  </a:lnTo>
                  <a:lnTo>
                    <a:pt x="378741" y="1302597"/>
                  </a:lnTo>
                  <a:lnTo>
                    <a:pt x="379119" y="1306896"/>
                  </a:lnTo>
                  <a:lnTo>
                    <a:pt x="379497" y="1311195"/>
                  </a:lnTo>
                  <a:lnTo>
                    <a:pt x="379875" y="1315494"/>
                  </a:lnTo>
                  <a:lnTo>
                    <a:pt x="380265" y="1319793"/>
                  </a:lnTo>
                  <a:lnTo>
                    <a:pt x="380656" y="1324092"/>
                  </a:lnTo>
                  <a:lnTo>
                    <a:pt x="381047" y="1328391"/>
                  </a:lnTo>
                  <a:lnTo>
                    <a:pt x="381440" y="1332690"/>
                  </a:lnTo>
                  <a:lnTo>
                    <a:pt x="381843" y="1336989"/>
                  </a:lnTo>
                  <a:lnTo>
                    <a:pt x="382246" y="1341288"/>
                  </a:lnTo>
                  <a:lnTo>
                    <a:pt x="382649" y="1345587"/>
                  </a:lnTo>
                  <a:lnTo>
                    <a:pt x="383058" y="1349886"/>
                  </a:lnTo>
                  <a:lnTo>
                    <a:pt x="383473" y="1354185"/>
                  </a:lnTo>
                  <a:lnTo>
                    <a:pt x="383888" y="1358484"/>
                  </a:lnTo>
                  <a:lnTo>
                    <a:pt x="384302" y="1362783"/>
                  </a:lnTo>
                  <a:lnTo>
                    <a:pt x="384726" y="1367082"/>
                  </a:lnTo>
                  <a:lnTo>
                    <a:pt x="385152" y="1371381"/>
                  </a:lnTo>
                  <a:lnTo>
                    <a:pt x="385578" y="1375680"/>
                  </a:lnTo>
                  <a:lnTo>
                    <a:pt x="386004" y="1379979"/>
                  </a:lnTo>
                  <a:lnTo>
                    <a:pt x="386440" y="1384278"/>
                  </a:lnTo>
                  <a:lnTo>
                    <a:pt x="386877" y="1388577"/>
                  </a:lnTo>
                  <a:lnTo>
                    <a:pt x="387314" y="1392876"/>
                  </a:lnTo>
                  <a:lnTo>
                    <a:pt x="387753" y="1397175"/>
                  </a:lnTo>
                  <a:lnTo>
                    <a:pt x="388199" y="1401474"/>
                  </a:lnTo>
                  <a:lnTo>
                    <a:pt x="388646" y="1405773"/>
                  </a:lnTo>
                  <a:lnTo>
                    <a:pt x="389093" y="1410072"/>
                  </a:lnTo>
                  <a:lnTo>
                    <a:pt x="389544" y="1414371"/>
                  </a:lnTo>
                  <a:lnTo>
                    <a:pt x="390000" y="1418670"/>
                  </a:lnTo>
                  <a:lnTo>
                    <a:pt x="390456" y="1422969"/>
                  </a:lnTo>
                  <a:lnTo>
                    <a:pt x="390912" y="1427268"/>
                  </a:lnTo>
                  <a:lnTo>
                    <a:pt x="391374" y="1431567"/>
                  </a:lnTo>
                  <a:lnTo>
                    <a:pt x="391839" y="1435866"/>
                  </a:lnTo>
                  <a:lnTo>
                    <a:pt x="392303" y="1440165"/>
                  </a:lnTo>
                  <a:lnTo>
                    <a:pt x="392768" y="1444464"/>
                  </a:lnTo>
                  <a:lnTo>
                    <a:pt x="393240" y="1448763"/>
                  </a:lnTo>
                  <a:lnTo>
                    <a:pt x="393713" y="1453062"/>
                  </a:lnTo>
                  <a:lnTo>
                    <a:pt x="394185" y="1457361"/>
                  </a:lnTo>
                  <a:lnTo>
                    <a:pt x="394659" y="1461660"/>
                  </a:lnTo>
                  <a:lnTo>
                    <a:pt x="395139" y="1465959"/>
                  </a:lnTo>
                  <a:lnTo>
                    <a:pt x="395618" y="1470258"/>
                  </a:lnTo>
                  <a:lnTo>
                    <a:pt x="396098" y="1474557"/>
                  </a:lnTo>
                  <a:lnTo>
                    <a:pt x="396581" y="1478856"/>
                  </a:lnTo>
                  <a:lnTo>
                    <a:pt x="397067" y="1483155"/>
                  </a:lnTo>
                  <a:lnTo>
                    <a:pt x="397553" y="1487454"/>
                  </a:lnTo>
                  <a:lnTo>
                    <a:pt x="398039" y="1491753"/>
                  </a:lnTo>
                  <a:lnTo>
                    <a:pt x="398529" y="1496052"/>
                  </a:lnTo>
                  <a:lnTo>
                    <a:pt x="399020" y="1500351"/>
                  </a:lnTo>
                  <a:lnTo>
                    <a:pt x="399512" y="1504650"/>
                  </a:lnTo>
                  <a:lnTo>
                    <a:pt x="400004" y="1508949"/>
                  </a:lnTo>
                  <a:lnTo>
                    <a:pt x="400500" y="1513248"/>
                  </a:lnTo>
                  <a:lnTo>
                    <a:pt x="400996" y="1517547"/>
                  </a:lnTo>
                  <a:lnTo>
                    <a:pt x="401492" y="1521846"/>
                  </a:lnTo>
                  <a:lnTo>
                    <a:pt x="401990" y="1526145"/>
                  </a:lnTo>
                  <a:lnTo>
                    <a:pt x="402490" y="1530444"/>
                  </a:lnTo>
                  <a:lnTo>
                    <a:pt x="402990" y="1534743"/>
                  </a:lnTo>
                  <a:lnTo>
                    <a:pt x="403491" y="1539042"/>
                  </a:lnTo>
                  <a:lnTo>
                    <a:pt x="403993" y="1543341"/>
                  </a:lnTo>
                  <a:lnTo>
                    <a:pt x="404496" y="1547640"/>
                  </a:lnTo>
                  <a:lnTo>
                    <a:pt x="404999" y="1551939"/>
                  </a:lnTo>
                  <a:lnTo>
                    <a:pt x="405502" y="1556238"/>
                  </a:lnTo>
                  <a:lnTo>
                    <a:pt x="406008" y="1560537"/>
                  </a:lnTo>
                  <a:lnTo>
                    <a:pt x="406513" y="1564836"/>
                  </a:lnTo>
                  <a:lnTo>
                    <a:pt x="407019" y="1569135"/>
                  </a:lnTo>
                  <a:lnTo>
                    <a:pt x="407524" y="1573434"/>
                  </a:lnTo>
                  <a:lnTo>
                    <a:pt x="408031" y="1577733"/>
                  </a:lnTo>
                  <a:lnTo>
                    <a:pt x="408538" y="1582032"/>
                  </a:lnTo>
                  <a:lnTo>
                    <a:pt x="409045" y="1586331"/>
                  </a:lnTo>
                  <a:lnTo>
                    <a:pt x="409552" y="1590630"/>
                  </a:lnTo>
                  <a:lnTo>
                    <a:pt x="410060" y="1594929"/>
                  </a:lnTo>
                  <a:lnTo>
                    <a:pt x="410567" y="1599228"/>
                  </a:lnTo>
                  <a:lnTo>
                    <a:pt x="411075" y="1603527"/>
                  </a:lnTo>
                  <a:lnTo>
                    <a:pt x="411582" y="1607826"/>
                  </a:lnTo>
                  <a:lnTo>
                    <a:pt x="412089" y="1612125"/>
                  </a:lnTo>
                  <a:lnTo>
                    <a:pt x="412596" y="1616424"/>
                  </a:lnTo>
                  <a:lnTo>
                    <a:pt x="413103" y="1620723"/>
                  </a:lnTo>
                  <a:lnTo>
                    <a:pt x="413608" y="1625022"/>
                  </a:lnTo>
                  <a:lnTo>
                    <a:pt x="414114" y="1629321"/>
                  </a:lnTo>
                  <a:lnTo>
                    <a:pt x="414620" y="1633620"/>
                  </a:lnTo>
                  <a:lnTo>
                    <a:pt x="415125" y="1637919"/>
                  </a:lnTo>
                  <a:lnTo>
                    <a:pt x="415629" y="1642218"/>
                  </a:lnTo>
                  <a:lnTo>
                    <a:pt x="416132" y="1646517"/>
                  </a:lnTo>
                  <a:lnTo>
                    <a:pt x="416636" y="1650816"/>
                  </a:lnTo>
                  <a:lnTo>
                    <a:pt x="417138" y="1655115"/>
                  </a:lnTo>
                  <a:lnTo>
                    <a:pt x="417638" y="1659414"/>
                  </a:lnTo>
                  <a:lnTo>
                    <a:pt x="418138" y="1663713"/>
                  </a:lnTo>
                  <a:lnTo>
                    <a:pt x="418639" y="1668012"/>
                  </a:lnTo>
                  <a:lnTo>
                    <a:pt x="419136" y="1672311"/>
                  </a:lnTo>
                  <a:lnTo>
                    <a:pt x="419633" y="1676610"/>
                  </a:lnTo>
                  <a:lnTo>
                    <a:pt x="420129" y="1680909"/>
                  </a:lnTo>
                  <a:lnTo>
                    <a:pt x="420625" y="1685208"/>
                  </a:lnTo>
                  <a:lnTo>
                    <a:pt x="421117" y="1689507"/>
                  </a:lnTo>
                  <a:lnTo>
                    <a:pt x="421608" y="1693806"/>
                  </a:lnTo>
                  <a:lnTo>
                    <a:pt x="422099" y="1698105"/>
                  </a:lnTo>
                  <a:lnTo>
                    <a:pt x="422590" y="1702404"/>
                  </a:lnTo>
                  <a:lnTo>
                    <a:pt x="423075" y="1706703"/>
                  </a:lnTo>
                  <a:lnTo>
                    <a:pt x="423560" y="1711002"/>
                  </a:lnTo>
                  <a:lnTo>
                    <a:pt x="424046" y="1715301"/>
                  </a:lnTo>
                  <a:lnTo>
                    <a:pt x="424528" y="1719600"/>
                  </a:lnTo>
                  <a:lnTo>
                    <a:pt x="425007" y="1723899"/>
                  </a:lnTo>
                  <a:lnTo>
                    <a:pt x="425485" y="1728198"/>
                  </a:lnTo>
                  <a:lnTo>
                    <a:pt x="425964" y="1732497"/>
                  </a:lnTo>
                  <a:lnTo>
                    <a:pt x="426437" y="1736796"/>
                  </a:lnTo>
                  <a:lnTo>
                    <a:pt x="426908" y="1741095"/>
                  </a:lnTo>
                  <a:lnTo>
                    <a:pt x="427379" y="1745394"/>
                  </a:lnTo>
                  <a:lnTo>
                    <a:pt x="427849" y="1749693"/>
                  </a:lnTo>
                  <a:lnTo>
                    <a:pt x="428312" y="1753992"/>
                  </a:lnTo>
                  <a:lnTo>
                    <a:pt x="428774" y="1758291"/>
                  </a:lnTo>
                  <a:lnTo>
                    <a:pt x="429236" y="1762590"/>
                  </a:lnTo>
                  <a:lnTo>
                    <a:pt x="429696" y="1766889"/>
                  </a:lnTo>
                  <a:lnTo>
                    <a:pt x="430149" y="1771188"/>
                  </a:lnTo>
                  <a:lnTo>
                    <a:pt x="430602" y="1775487"/>
                  </a:lnTo>
                  <a:lnTo>
                    <a:pt x="431055" y="1779786"/>
                  </a:lnTo>
                  <a:lnTo>
                    <a:pt x="431502" y="1784085"/>
                  </a:lnTo>
                  <a:lnTo>
                    <a:pt x="431944" y="1788384"/>
                  </a:lnTo>
                  <a:lnTo>
                    <a:pt x="432387" y="1792683"/>
                  </a:lnTo>
                  <a:lnTo>
                    <a:pt x="432829" y="1796982"/>
                  </a:lnTo>
                  <a:lnTo>
                    <a:pt x="433263" y="1801281"/>
                  </a:lnTo>
                  <a:lnTo>
                    <a:pt x="433694" y="1805580"/>
                  </a:lnTo>
                  <a:lnTo>
                    <a:pt x="434125" y="1809879"/>
                  </a:lnTo>
                  <a:lnTo>
                    <a:pt x="434556" y="1814178"/>
                  </a:lnTo>
                  <a:lnTo>
                    <a:pt x="434975" y="1818477"/>
                  </a:lnTo>
                  <a:lnTo>
                    <a:pt x="435394" y="1822776"/>
                  </a:lnTo>
                  <a:lnTo>
                    <a:pt x="435812" y="1827075"/>
                  </a:lnTo>
                  <a:lnTo>
                    <a:pt x="436228" y="1831374"/>
                  </a:lnTo>
                  <a:lnTo>
                    <a:pt x="436634" y="1835673"/>
                  </a:lnTo>
                  <a:lnTo>
                    <a:pt x="437039" y="1839972"/>
                  </a:lnTo>
                  <a:lnTo>
                    <a:pt x="437445" y="1844271"/>
                  </a:lnTo>
                  <a:lnTo>
                    <a:pt x="437844" y="1848570"/>
                  </a:lnTo>
                  <a:lnTo>
                    <a:pt x="438236" y="1852869"/>
                  </a:lnTo>
                  <a:lnTo>
                    <a:pt x="438628" y="1857168"/>
                  </a:lnTo>
                  <a:lnTo>
                    <a:pt x="439020" y="1861467"/>
                  </a:lnTo>
                  <a:lnTo>
                    <a:pt x="439401" y="1865766"/>
                  </a:lnTo>
                  <a:lnTo>
                    <a:pt x="439778" y="1870065"/>
                  </a:lnTo>
                  <a:lnTo>
                    <a:pt x="440155" y="1874364"/>
                  </a:lnTo>
                  <a:lnTo>
                    <a:pt x="440532" y="1878663"/>
                  </a:lnTo>
                  <a:lnTo>
                    <a:pt x="440894" y="1882962"/>
                  </a:lnTo>
                  <a:lnTo>
                    <a:pt x="441256" y="1887261"/>
                  </a:lnTo>
                  <a:lnTo>
                    <a:pt x="441618" y="1891560"/>
                  </a:lnTo>
                  <a:lnTo>
                    <a:pt x="441975" y="1895859"/>
                  </a:lnTo>
                  <a:lnTo>
                    <a:pt x="442321" y="1900158"/>
                  </a:lnTo>
                  <a:lnTo>
                    <a:pt x="442667" y="1904457"/>
                  </a:lnTo>
                  <a:lnTo>
                    <a:pt x="443013" y="1908756"/>
                  </a:lnTo>
                  <a:lnTo>
                    <a:pt x="443349" y="1913055"/>
                  </a:lnTo>
                  <a:lnTo>
                    <a:pt x="443678" y="1917354"/>
                  </a:lnTo>
                  <a:lnTo>
                    <a:pt x="444007" y="1921653"/>
                  </a:lnTo>
                  <a:lnTo>
                    <a:pt x="444336" y="1925952"/>
                  </a:lnTo>
                  <a:lnTo>
                    <a:pt x="444650" y="1930251"/>
                  </a:lnTo>
                  <a:lnTo>
                    <a:pt x="444961" y="1934550"/>
                  </a:lnTo>
                  <a:lnTo>
                    <a:pt x="445272" y="1938849"/>
                  </a:lnTo>
                  <a:lnTo>
                    <a:pt x="445582" y="1943148"/>
                  </a:lnTo>
                  <a:lnTo>
                    <a:pt x="445875" y="1947447"/>
                  </a:lnTo>
                  <a:lnTo>
                    <a:pt x="446168" y="1951746"/>
                  </a:lnTo>
                  <a:lnTo>
                    <a:pt x="446461" y="1956045"/>
                  </a:lnTo>
                  <a:lnTo>
                    <a:pt x="446748" y="1960344"/>
                  </a:lnTo>
                  <a:lnTo>
                    <a:pt x="447022" y="1964643"/>
                  </a:lnTo>
                  <a:lnTo>
                    <a:pt x="447295" y="1968942"/>
                  </a:lnTo>
                  <a:lnTo>
                    <a:pt x="447569" y="1973241"/>
                  </a:lnTo>
                  <a:lnTo>
                    <a:pt x="447832" y="1977540"/>
                  </a:lnTo>
                  <a:lnTo>
                    <a:pt x="448086" y="1981839"/>
                  </a:lnTo>
                  <a:lnTo>
                    <a:pt x="448340" y="1986138"/>
                  </a:lnTo>
                  <a:lnTo>
                    <a:pt x="448594" y="1990437"/>
                  </a:lnTo>
                  <a:lnTo>
                    <a:pt x="448832" y="1994736"/>
                  </a:lnTo>
                  <a:lnTo>
                    <a:pt x="449066" y="1999035"/>
                  </a:lnTo>
                  <a:lnTo>
                    <a:pt x="449300" y="2003334"/>
                  </a:lnTo>
                  <a:lnTo>
                    <a:pt x="449532" y="2007633"/>
                  </a:lnTo>
                  <a:lnTo>
                    <a:pt x="449745" y="2011932"/>
                  </a:lnTo>
                  <a:lnTo>
                    <a:pt x="449958" y="2016231"/>
                  </a:lnTo>
                  <a:lnTo>
                    <a:pt x="450171" y="2020530"/>
                  </a:lnTo>
                  <a:lnTo>
                    <a:pt x="450377" y="2024829"/>
                  </a:lnTo>
                  <a:lnTo>
                    <a:pt x="450569" y="2029128"/>
                  </a:lnTo>
                  <a:lnTo>
                    <a:pt x="450761" y="2033427"/>
                  </a:lnTo>
                  <a:lnTo>
                    <a:pt x="450953" y="2037726"/>
                  </a:lnTo>
                  <a:lnTo>
                    <a:pt x="451131" y="2042025"/>
                  </a:lnTo>
                  <a:lnTo>
                    <a:pt x="451301" y="2046324"/>
                  </a:lnTo>
                  <a:lnTo>
                    <a:pt x="451471" y="2050623"/>
                  </a:lnTo>
                  <a:lnTo>
                    <a:pt x="451641" y="2054922"/>
                  </a:lnTo>
                  <a:lnTo>
                    <a:pt x="451792" y="2059221"/>
                  </a:lnTo>
                  <a:lnTo>
                    <a:pt x="451940" y="2063520"/>
                  </a:lnTo>
                  <a:lnTo>
                    <a:pt x="452088" y="2067819"/>
                  </a:lnTo>
                  <a:lnTo>
                    <a:pt x="452232" y="2072118"/>
                  </a:lnTo>
                  <a:lnTo>
                    <a:pt x="452357" y="2076417"/>
                  </a:lnTo>
                  <a:lnTo>
                    <a:pt x="452483" y="2080716"/>
                  </a:lnTo>
                  <a:lnTo>
                    <a:pt x="452608" y="2085015"/>
                  </a:lnTo>
                  <a:lnTo>
                    <a:pt x="452724" y="2089314"/>
                  </a:lnTo>
                  <a:lnTo>
                    <a:pt x="452826" y="2093613"/>
                  </a:lnTo>
                  <a:lnTo>
                    <a:pt x="452928" y="2097912"/>
                  </a:lnTo>
                  <a:lnTo>
                    <a:pt x="453030" y="2102211"/>
                  </a:lnTo>
                  <a:lnTo>
                    <a:pt x="453116" y="2106510"/>
                  </a:lnTo>
                  <a:lnTo>
                    <a:pt x="453195" y="2110809"/>
                  </a:lnTo>
                  <a:lnTo>
                    <a:pt x="453274" y="2115108"/>
                  </a:lnTo>
                  <a:lnTo>
                    <a:pt x="453352" y="2119407"/>
                  </a:lnTo>
                  <a:lnTo>
                    <a:pt x="453409" y="2123706"/>
                  </a:lnTo>
                  <a:lnTo>
                    <a:pt x="453464" y="2128005"/>
                  </a:lnTo>
                  <a:lnTo>
                    <a:pt x="453519" y="2132304"/>
                  </a:lnTo>
                  <a:lnTo>
                    <a:pt x="453569" y="2136603"/>
                  </a:lnTo>
                  <a:lnTo>
                    <a:pt x="453600" y="2140902"/>
                  </a:lnTo>
                  <a:lnTo>
                    <a:pt x="453631" y="2145201"/>
                  </a:lnTo>
                  <a:lnTo>
                    <a:pt x="453662" y="2149500"/>
                  </a:lnTo>
                  <a:lnTo>
                    <a:pt x="453682" y="2153799"/>
                  </a:lnTo>
                  <a:lnTo>
                    <a:pt x="453689" y="2158098"/>
                  </a:lnTo>
                  <a:lnTo>
                    <a:pt x="453695" y="2162397"/>
                  </a:lnTo>
                  <a:lnTo>
                    <a:pt x="453702" y="2166696"/>
                  </a:lnTo>
                  <a:lnTo>
                    <a:pt x="453691" y="2170995"/>
                  </a:lnTo>
                  <a:lnTo>
                    <a:pt x="453673" y="2175294"/>
                  </a:lnTo>
                  <a:lnTo>
                    <a:pt x="453655" y="2179593"/>
                  </a:lnTo>
                  <a:lnTo>
                    <a:pt x="453637" y="2183892"/>
                  </a:lnTo>
                  <a:lnTo>
                    <a:pt x="453596" y="2188191"/>
                  </a:lnTo>
                  <a:lnTo>
                    <a:pt x="453553" y="2192490"/>
                  </a:lnTo>
                  <a:lnTo>
                    <a:pt x="453511" y="2196789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09094" y="1686155"/>
              <a:ext cx="297894" cy="0"/>
            </a:xfrm>
            <a:custGeom>
              <a:avLst/>
              <a:pathLst>
                <a:path w="297894" h="0">
                  <a:moveTo>
                    <a:pt x="0" y="0"/>
                  </a:moveTo>
                  <a:lnTo>
                    <a:pt x="297894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39991" y="5871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839991" y="400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839991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335878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230099" y="270129"/>
              <a:ext cx="1109049" cy="24571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05716" y="2615571"/>
              <a:ext cx="453702" cy="0"/>
            </a:xfrm>
            <a:custGeom>
              <a:avLst/>
              <a:pathLst>
                <a:path w="453702" h="0">
                  <a:moveTo>
                    <a:pt x="0" y="0"/>
                  </a:moveTo>
                  <a:lnTo>
                    <a:pt x="453702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809829" y="942489"/>
              <a:ext cx="453702" cy="1512251"/>
            </a:xfrm>
            <a:custGeom>
              <a:avLst/>
              <a:pathLst>
                <a:path w="453702" h="1512251">
                  <a:moveTo>
                    <a:pt x="40609" y="1512251"/>
                  </a:moveTo>
                  <a:lnTo>
                    <a:pt x="40066" y="1509292"/>
                  </a:lnTo>
                  <a:lnTo>
                    <a:pt x="39523" y="1506333"/>
                  </a:lnTo>
                  <a:lnTo>
                    <a:pt x="38992" y="1503373"/>
                  </a:lnTo>
                  <a:lnTo>
                    <a:pt x="38462" y="1500414"/>
                  </a:lnTo>
                  <a:lnTo>
                    <a:pt x="37931" y="1497454"/>
                  </a:lnTo>
                  <a:lnTo>
                    <a:pt x="37409" y="1494495"/>
                  </a:lnTo>
                  <a:lnTo>
                    <a:pt x="36892" y="1491536"/>
                  </a:lnTo>
                  <a:lnTo>
                    <a:pt x="36374" y="1488576"/>
                  </a:lnTo>
                  <a:lnTo>
                    <a:pt x="35860" y="1485617"/>
                  </a:lnTo>
                  <a:lnTo>
                    <a:pt x="35356" y="1482657"/>
                  </a:lnTo>
                  <a:lnTo>
                    <a:pt x="34851" y="1479698"/>
                  </a:lnTo>
                  <a:lnTo>
                    <a:pt x="34346" y="1476739"/>
                  </a:lnTo>
                  <a:lnTo>
                    <a:pt x="33854" y="1473779"/>
                  </a:lnTo>
                  <a:lnTo>
                    <a:pt x="33363" y="1470820"/>
                  </a:lnTo>
                  <a:lnTo>
                    <a:pt x="32871" y="1467860"/>
                  </a:lnTo>
                  <a:lnTo>
                    <a:pt x="32388" y="1464901"/>
                  </a:lnTo>
                  <a:lnTo>
                    <a:pt x="31910" y="1461942"/>
                  </a:lnTo>
                  <a:lnTo>
                    <a:pt x="31432" y="1458982"/>
                  </a:lnTo>
                  <a:lnTo>
                    <a:pt x="30957" y="1456023"/>
                  </a:lnTo>
                  <a:lnTo>
                    <a:pt x="30493" y="1453063"/>
                  </a:lnTo>
                  <a:lnTo>
                    <a:pt x="30029" y="1450104"/>
                  </a:lnTo>
                  <a:lnTo>
                    <a:pt x="29564" y="1447145"/>
                  </a:lnTo>
                  <a:lnTo>
                    <a:pt x="29112" y="1444185"/>
                  </a:lnTo>
                  <a:lnTo>
                    <a:pt x="28662" y="1441226"/>
                  </a:lnTo>
                  <a:lnTo>
                    <a:pt x="28211" y="1438266"/>
                  </a:lnTo>
                  <a:lnTo>
                    <a:pt x="27768" y="1435307"/>
                  </a:lnTo>
                  <a:lnTo>
                    <a:pt x="27331" y="1432348"/>
                  </a:lnTo>
                  <a:lnTo>
                    <a:pt x="26895" y="1429388"/>
                  </a:lnTo>
                  <a:lnTo>
                    <a:pt x="26461" y="1426429"/>
                  </a:lnTo>
                  <a:lnTo>
                    <a:pt x="26038" y="1423469"/>
                  </a:lnTo>
                  <a:lnTo>
                    <a:pt x="25616" y="1420510"/>
                  </a:lnTo>
                  <a:lnTo>
                    <a:pt x="25193" y="1417551"/>
                  </a:lnTo>
                  <a:lnTo>
                    <a:pt x="24782" y="1414591"/>
                  </a:lnTo>
                  <a:lnTo>
                    <a:pt x="24374" y="1411632"/>
                  </a:lnTo>
                  <a:lnTo>
                    <a:pt x="23966" y="1408672"/>
                  </a:lnTo>
                  <a:lnTo>
                    <a:pt x="23564" y="1405713"/>
                  </a:lnTo>
                  <a:lnTo>
                    <a:pt x="23170" y="1402754"/>
                  </a:lnTo>
                  <a:lnTo>
                    <a:pt x="22776" y="1399794"/>
                  </a:lnTo>
                  <a:lnTo>
                    <a:pt x="22383" y="1396835"/>
                  </a:lnTo>
                  <a:lnTo>
                    <a:pt x="22004" y="1393875"/>
                  </a:lnTo>
                  <a:lnTo>
                    <a:pt x="21624" y="1390916"/>
                  </a:lnTo>
                  <a:lnTo>
                    <a:pt x="21244" y="1387957"/>
                  </a:lnTo>
                  <a:lnTo>
                    <a:pt x="20875" y="1384997"/>
                  </a:lnTo>
                  <a:lnTo>
                    <a:pt x="20510" y="1382038"/>
                  </a:lnTo>
                  <a:lnTo>
                    <a:pt x="20145" y="1379078"/>
                  </a:lnTo>
                  <a:lnTo>
                    <a:pt x="19785" y="1376119"/>
                  </a:lnTo>
                  <a:lnTo>
                    <a:pt x="19434" y="1373160"/>
                  </a:lnTo>
                  <a:lnTo>
                    <a:pt x="19083" y="1370200"/>
                  </a:lnTo>
                  <a:lnTo>
                    <a:pt x="18732" y="1367241"/>
                  </a:lnTo>
                  <a:lnTo>
                    <a:pt x="18396" y="1364281"/>
                  </a:lnTo>
                  <a:lnTo>
                    <a:pt x="18059" y="1361322"/>
                  </a:lnTo>
                  <a:lnTo>
                    <a:pt x="17723" y="1358363"/>
                  </a:lnTo>
                  <a:lnTo>
                    <a:pt x="17396" y="1355403"/>
                  </a:lnTo>
                  <a:lnTo>
                    <a:pt x="17073" y="1352444"/>
                  </a:lnTo>
                  <a:lnTo>
                    <a:pt x="16751" y="1349484"/>
                  </a:lnTo>
                  <a:lnTo>
                    <a:pt x="16433" y="1346525"/>
                  </a:lnTo>
                  <a:lnTo>
                    <a:pt x="16125" y="1343566"/>
                  </a:lnTo>
                  <a:lnTo>
                    <a:pt x="15818" y="1340606"/>
                  </a:lnTo>
                  <a:lnTo>
                    <a:pt x="15510" y="1337647"/>
                  </a:lnTo>
                  <a:lnTo>
                    <a:pt x="15215" y="1334688"/>
                  </a:lnTo>
                  <a:lnTo>
                    <a:pt x="14921" y="1331728"/>
                  </a:lnTo>
                  <a:lnTo>
                    <a:pt x="14628" y="1328769"/>
                  </a:lnTo>
                  <a:lnTo>
                    <a:pt x="14342" y="1325809"/>
                  </a:lnTo>
                  <a:lnTo>
                    <a:pt x="14063" y="1322850"/>
                  </a:lnTo>
                  <a:lnTo>
                    <a:pt x="13783" y="1319891"/>
                  </a:lnTo>
                  <a:lnTo>
                    <a:pt x="13507" y="1316931"/>
                  </a:lnTo>
                  <a:lnTo>
                    <a:pt x="13241" y="1313972"/>
                  </a:lnTo>
                  <a:lnTo>
                    <a:pt x="12976" y="1311012"/>
                  </a:lnTo>
                  <a:lnTo>
                    <a:pt x="12710" y="1308053"/>
                  </a:lnTo>
                  <a:lnTo>
                    <a:pt x="12456" y="1305094"/>
                  </a:lnTo>
                  <a:lnTo>
                    <a:pt x="12205" y="1302134"/>
                  </a:lnTo>
                  <a:lnTo>
                    <a:pt x="11953" y="1299175"/>
                  </a:lnTo>
                  <a:lnTo>
                    <a:pt x="11708" y="1296215"/>
                  </a:lnTo>
                  <a:lnTo>
                    <a:pt x="11470" y="1293256"/>
                  </a:lnTo>
                  <a:lnTo>
                    <a:pt x="11232" y="1290297"/>
                  </a:lnTo>
                  <a:lnTo>
                    <a:pt x="10996" y="1287337"/>
                  </a:lnTo>
                  <a:lnTo>
                    <a:pt x="10771" y="1284378"/>
                  </a:lnTo>
                  <a:lnTo>
                    <a:pt x="10547" y="1281418"/>
                  </a:lnTo>
                  <a:lnTo>
                    <a:pt x="10322" y="1278459"/>
                  </a:lnTo>
                  <a:lnTo>
                    <a:pt x="10108" y="1275500"/>
                  </a:lnTo>
                  <a:lnTo>
                    <a:pt x="9897" y="1272540"/>
                  </a:lnTo>
                  <a:lnTo>
                    <a:pt x="9686" y="1269581"/>
                  </a:lnTo>
                  <a:lnTo>
                    <a:pt x="9480" y="1266621"/>
                  </a:lnTo>
                  <a:lnTo>
                    <a:pt x="9282" y="1263662"/>
                  </a:lnTo>
                  <a:lnTo>
                    <a:pt x="9084" y="1260703"/>
                  </a:lnTo>
                  <a:lnTo>
                    <a:pt x="8887" y="1257743"/>
                  </a:lnTo>
                  <a:lnTo>
                    <a:pt x="8702" y="1254784"/>
                  </a:lnTo>
                  <a:lnTo>
                    <a:pt x="8516" y="1251824"/>
                  </a:lnTo>
                  <a:lnTo>
                    <a:pt x="8331" y="1248865"/>
                  </a:lnTo>
                  <a:lnTo>
                    <a:pt x="8155" y="1245906"/>
                  </a:lnTo>
                  <a:lnTo>
                    <a:pt x="7982" y="1242946"/>
                  </a:lnTo>
                  <a:lnTo>
                    <a:pt x="7809" y="1239987"/>
                  </a:lnTo>
                  <a:lnTo>
                    <a:pt x="7641" y="1237027"/>
                  </a:lnTo>
                  <a:lnTo>
                    <a:pt x="7481" y="1234068"/>
                  </a:lnTo>
                  <a:lnTo>
                    <a:pt x="7320" y="1231109"/>
                  </a:lnTo>
                  <a:lnTo>
                    <a:pt x="7160" y="1228149"/>
                  </a:lnTo>
                  <a:lnTo>
                    <a:pt x="7012" y="1225190"/>
                  </a:lnTo>
                  <a:lnTo>
                    <a:pt x="6863" y="1222230"/>
                  </a:lnTo>
                  <a:lnTo>
                    <a:pt x="6715" y="1219271"/>
                  </a:lnTo>
                  <a:lnTo>
                    <a:pt x="6574" y="1216312"/>
                  </a:lnTo>
                  <a:lnTo>
                    <a:pt x="6437" y="1213352"/>
                  </a:lnTo>
                  <a:lnTo>
                    <a:pt x="6301" y="1210393"/>
                  </a:lnTo>
                  <a:lnTo>
                    <a:pt x="6167" y="1207433"/>
                  </a:lnTo>
                  <a:lnTo>
                    <a:pt x="6042" y="1204474"/>
                  </a:lnTo>
                  <a:lnTo>
                    <a:pt x="5917" y="1201515"/>
                  </a:lnTo>
                  <a:lnTo>
                    <a:pt x="5791" y="1198555"/>
                  </a:lnTo>
                  <a:lnTo>
                    <a:pt x="5676" y="1195596"/>
                  </a:lnTo>
                  <a:lnTo>
                    <a:pt x="5562" y="1192636"/>
                  </a:lnTo>
                  <a:lnTo>
                    <a:pt x="5448" y="1189677"/>
                  </a:lnTo>
                  <a:lnTo>
                    <a:pt x="5339" y="1186718"/>
                  </a:lnTo>
                  <a:lnTo>
                    <a:pt x="5236" y="1183758"/>
                  </a:lnTo>
                  <a:lnTo>
                    <a:pt x="5132" y="1180799"/>
                  </a:lnTo>
                  <a:lnTo>
                    <a:pt x="5031" y="1177839"/>
                  </a:lnTo>
                  <a:lnTo>
                    <a:pt x="4938" y="1174880"/>
                  </a:lnTo>
                  <a:lnTo>
                    <a:pt x="4844" y="1171921"/>
                  </a:lnTo>
                  <a:lnTo>
                    <a:pt x="4751" y="1168961"/>
                  </a:lnTo>
                  <a:lnTo>
                    <a:pt x="4666" y="1166002"/>
                  </a:lnTo>
                  <a:lnTo>
                    <a:pt x="4583" y="1163042"/>
                  </a:lnTo>
                  <a:lnTo>
                    <a:pt x="4500" y="1160083"/>
                  </a:lnTo>
                  <a:lnTo>
                    <a:pt x="4421" y="1157124"/>
                  </a:lnTo>
                  <a:lnTo>
                    <a:pt x="4347" y="1154164"/>
                  </a:lnTo>
                  <a:lnTo>
                    <a:pt x="4273" y="1151205"/>
                  </a:lnTo>
                  <a:lnTo>
                    <a:pt x="4201" y="1148245"/>
                  </a:lnTo>
                  <a:lnTo>
                    <a:pt x="4136" y="1145286"/>
                  </a:lnTo>
                  <a:lnTo>
                    <a:pt x="4072" y="1142327"/>
                  </a:lnTo>
                  <a:lnTo>
                    <a:pt x="4007" y="1139367"/>
                  </a:lnTo>
                  <a:lnTo>
                    <a:pt x="3949" y="1136408"/>
                  </a:lnTo>
                  <a:lnTo>
                    <a:pt x="3893" y="1133449"/>
                  </a:lnTo>
                  <a:lnTo>
                    <a:pt x="3837" y="1130489"/>
                  </a:lnTo>
                  <a:lnTo>
                    <a:pt x="3785" y="1127530"/>
                  </a:lnTo>
                  <a:lnTo>
                    <a:pt x="3737" y="1124570"/>
                  </a:lnTo>
                  <a:lnTo>
                    <a:pt x="3690" y="1121611"/>
                  </a:lnTo>
                  <a:lnTo>
                    <a:pt x="3642" y="1118652"/>
                  </a:lnTo>
                  <a:lnTo>
                    <a:pt x="3603" y="1115692"/>
                  </a:lnTo>
                  <a:lnTo>
                    <a:pt x="3563" y="1112733"/>
                  </a:lnTo>
                  <a:lnTo>
                    <a:pt x="3523" y="1109773"/>
                  </a:lnTo>
                  <a:lnTo>
                    <a:pt x="3489" y="1106814"/>
                  </a:lnTo>
                  <a:lnTo>
                    <a:pt x="3456" y="1103855"/>
                  </a:lnTo>
                  <a:lnTo>
                    <a:pt x="3424" y="1100895"/>
                  </a:lnTo>
                  <a:lnTo>
                    <a:pt x="3394" y="1097936"/>
                  </a:lnTo>
                  <a:lnTo>
                    <a:pt x="3369" y="1094976"/>
                  </a:lnTo>
                  <a:lnTo>
                    <a:pt x="3344" y="1092017"/>
                  </a:lnTo>
                  <a:lnTo>
                    <a:pt x="3318" y="1089058"/>
                  </a:lnTo>
                  <a:lnTo>
                    <a:pt x="3299" y="1086098"/>
                  </a:lnTo>
                  <a:lnTo>
                    <a:pt x="3281" y="1083139"/>
                  </a:lnTo>
                  <a:lnTo>
                    <a:pt x="3262" y="1080179"/>
                  </a:lnTo>
                  <a:lnTo>
                    <a:pt x="3247" y="1077220"/>
                  </a:lnTo>
                  <a:lnTo>
                    <a:pt x="3234" y="1074261"/>
                  </a:lnTo>
                  <a:lnTo>
                    <a:pt x="3222" y="1071301"/>
                  </a:lnTo>
                  <a:lnTo>
                    <a:pt x="3211" y="1068342"/>
                  </a:lnTo>
                  <a:lnTo>
                    <a:pt x="3204" y="1065382"/>
                  </a:lnTo>
                  <a:lnTo>
                    <a:pt x="3197" y="1062423"/>
                  </a:lnTo>
                  <a:lnTo>
                    <a:pt x="3190" y="1059464"/>
                  </a:lnTo>
                  <a:lnTo>
                    <a:pt x="3188" y="1056504"/>
                  </a:lnTo>
                  <a:lnTo>
                    <a:pt x="3186" y="1053545"/>
                  </a:lnTo>
                  <a:lnTo>
                    <a:pt x="3184" y="1050585"/>
                  </a:lnTo>
                  <a:lnTo>
                    <a:pt x="3185" y="1047626"/>
                  </a:lnTo>
                  <a:lnTo>
                    <a:pt x="3188" y="1044667"/>
                  </a:lnTo>
                  <a:lnTo>
                    <a:pt x="3191" y="1041707"/>
                  </a:lnTo>
                  <a:lnTo>
                    <a:pt x="3195" y="1038748"/>
                  </a:lnTo>
                  <a:lnTo>
                    <a:pt x="3202" y="1035788"/>
                  </a:lnTo>
                  <a:lnTo>
                    <a:pt x="3209" y="1032829"/>
                  </a:lnTo>
                  <a:lnTo>
                    <a:pt x="3217" y="1029870"/>
                  </a:lnTo>
                  <a:lnTo>
                    <a:pt x="3227" y="1026910"/>
                  </a:lnTo>
                  <a:lnTo>
                    <a:pt x="3239" y="1023951"/>
                  </a:lnTo>
                  <a:lnTo>
                    <a:pt x="3250" y="1020991"/>
                  </a:lnTo>
                  <a:lnTo>
                    <a:pt x="3263" y="1018032"/>
                  </a:lnTo>
                  <a:lnTo>
                    <a:pt x="3277" y="1015073"/>
                  </a:lnTo>
                  <a:lnTo>
                    <a:pt x="3292" y="1012113"/>
                  </a:lnTo>
                  <a:lnTo>
                    <a:pt x="3307" y="1009154"/>
                  </a:lnTo>
                  <a:lnTo>
                    <a:pt x="3324" y="1006194"/>
                  </a:lnTo>
                  <a:lnTo>
                    <a:pt x="3342" y="1003235"/>
                  </a:lnTo>
                  <a:lnTo>
                    <a:pt x="3359" y="1000276"/>
                  </a:lnTo>
                  <a:lnTo>
                    <a:pt x="3379" y="997316"/>
                  </a:lnTo>
                  <a:lnTo>
                    <a:pt x="3399" y="994357"/>
                  </a:lnTo>
                  <a:lnTo>
                    <a:pt x="3419" y="991397"/>
                  </a:lnTo>
                  <a:lnTo>
                    <a:pt x="3440" y="988438"/>
                  </a:lnTo>
                  <a:lnTo>
                    <a:pt x="3463" y="985479"/>
                  </a:lnTo>
                  <a:lnTo>
                    <a:pt x="3485" y="982519"/>
                  </a:lnTo>
                  <a:lnTo>
                    <a:pt x="3507" y="979560"/>
                  </a:lnTo>
                  <a:lnTo>
                    <a:pt x="3531" y="976600"/>
                  </a:lnTo>
                  <a:lnTo>
                    <a:pt x="3555" y="973641"/>
                  </a:lnTo>
                  <a:lnTo>
                    <a:pt x="3579" y="970682"/>
                  </a:lnTo>
                  <a:lnTo>
                    <a:pt x="3604" y="967722"/>
                  </a:lnTo>
                  <a:lnTo>
                    <a:pt x="3629" y="964763"/>
                  </a:lnTo>
                  <a:lnTo>
                    <a:pt x="3655" y="961803"/>
                  </a:lnTo>
                  <a:lnTo>
                    <a:pt x="3680" y="958844"/>
                  </a:lnTo>
                  <a:lnTo>
                    <a:pt x="3707" y="955885"/>
                  </a:lnTo>
                  <a:lnTo>
                    <a:pt x="3733" y="952925"/>
                  </a:lnTo>
                  <a:lnTo>
                    <a:pt x="3759" y="949966"/>
                  </a:lnTo>
                  <a:lnTo>
                    <a:pt x="3786" y="947007"/>
                  </a:lnTo>
                  <a:lnTo>
                    <a:pt x="3812" y="944047"/>
                  </a:lnTo>
                  <a:lnTo>
                    <a:pt x="3839" y="941088"/>
                  </a:lnTo>
                  <a:lnTo>
                    <a:pt x="3866" y="938128"/>
                  </a:lnTo>
                  <a:lnTo>
                    <a:pt x="3893" y="935169"/>
                  </a:lnTo>
                  <a:lnTo>
                    <a:pt x="3920" y="932210"/>
                  </a:lnTo>
                  <a:lnTo>
                    <a:pt x="3947" y="929250"/>
                  </a:lnTo>
                  <a:lnTo>
                    <a:pt x="3973" y="926291"/>
                  </a:lnTo>
                  <a:lnTo>
                    <a:pt x="4000" y="923331"/>
                  </a:lnTo>
                  <a:lnTo>
                    <a:pt x="4027" y="920372"/>
                  </a:lnTo>
                  <a:lnTo>
                    <a:pt x="4053" y="917413"/>
                  </a:lnTo>
                  <a:lnTo>
                    <a:pt x="4079" y="914453"/>
                  </a:lnTo>
                  <a:lnTo>
                    <a:pt x="4105" y="911494"/>
                  </a:lnTo>
                  <a:lnTo>
                    <a:pt x="4131" y="908534"/>
                  </a:lnTo>
                  <a:lnTo>
                    <a:pt x="4156" y="905575"/>
                  </a:lnTo>
                  <a:lnTo>
                    <a:pt x="4181" y="902616"/>
                  </a:lnTo>
                  <a:lnTo>
                    <a:pt x="4206" y="899656"/>
                  </a:lnTo>
                  <a:lnTo>
                    <a:pt x="4230" y="896697"/>
                  </a:lnTo>
                  <a:lnTo>
                    <a:pt x="4254" y="893737"/>
                  </a:lnTo>
                  <a:lnTo>
                    <a:pt x="4278" y="890778"/>
                  </a:lnTo>
                  <a:lnTo>
                    <a:pt x="4301" y="887819"/>
                  </a:lnTo>
                  <a:lnTo>
                    <a:pt x="4324" y="884859"/>
                  </a:lnTo>
                  <a:lnTo>
                    <a:pt x="4346" y="881900"/>
                  </a:lnTo>
                  <a:lnTo>
                    <a:pt x="4368" y="878940"/>
                  </a:lnTo>
                  <a:lnTo>
                    <a:pt x="4389" y="875981"/>
                  </a:lnTo>
                  <a:lnTo>
                    <a:pt x="4410" y="873022"/>
                  </a:lnTo>
                  <a:lnTo>
                    <a:pt x="4430" y="870062"/>
                  </a:lnTo>
                  <a:lnTo>
                    <a:pt x="4449" y="867103"/>
                  </a:lnTo>
                  <a:lnTo>
                    <a:pt x="4468" y="864143"/>
                  </a:lnTo>
                  <a:lnTo>
                    <a:pt x="4486" y="861184"/>
                  </a:lnTo>
                  <a:lnTo>
                    <a:pt x="4503" y="858225"/>
                  </a:lnTo>
                  <a:lnTo>
                    <a:pt x="4520" y="855265"/>
                  </a:lnTo>
                  <a:lnTo>
                    <a:pt x="4536" y="852306"/>
                  </a:lnTo>
                  <a:lnTo>
                    <a:pt x="4552" y="849346"/>
                  </a:lnTo>
                  <a:lnTo>
                    <a:pt x="4566" y="846387"/>
                  </a:lnTo>
                  <a:lnTo>
                    <a:pt x="4580" y="843428"/>
                  </a:lnTo>
                  <a:lnTo>
                    <a:pt x="4593" y="840468"/>
                  </a:lnTo>
                  <a:lnTo>
                    <a:pt x="4605" y="837509"/>
                  </a:lnTo>
                  <a:lnTo>
                    <a:pt x="4616" y="834549"/>
                  </a:lnTo>
                  <a:lnTo>
                    <a:pt x="4627" y="831590"/>
                  </a:lnTo>
                  <a:lnTo>
                    <a:pt x="4636" y="828631"/>
                  </a:lnTo>
                  <a:lnTo>
                    <a:pt x="4645" y="825671"/>
                  </a:lnTo>
                  <a:lnTo>
                    <a:pt x="4653" y="822712"/>
                  </a:lnTo>
                  <a:lnTo>
                    <a:pt x="4661" y="819752"/>
                  </a:lnTo>
                  <a:lnTo>
                    <a:pt x="4666" y="816793"/>
                  </a:lnTo>
                  <a:lnTo>
                    <a:pt x="4671" y="813834"/>
                  </a:lnTo>
                  <a:lnTo>
                    <a:pt x="4676" y="810874"/>
                  </a:lnTo>
                  <a:lnTo>
                    <a:pt x="4679" y="807915"/>
                  </a:lnTo>
                  <a:lnTo>
                    <a:pt x="4681" y="804955"/>
                  </a:lnTo>
                  <a:lnTo>
                    <a:pt x="4683" y="801996"/>
                  </a:lnTo>
                  <a:lnTo>
                    <a:pt x="4683" y="799037"/>
                  </a:lnTo>
                  <a:lnTo>
                    <a:pt x="4682" y="796077"/>
                  </a:lnTo>
                  <a:lnTo>
                    <a:pt x="4681" y="793118"/>
                  </a:lnTo>
                  <a:lnTo>
                    <a:pt x="4679" y="790158"/>
                  </a:lnTo>
                  <a:lnTo>
                    <a:pt x="4674" y="787199"/>
                  </a:lnTo>
                  <a:lnTo>
                    <a:pt x="4669" y="784240"/>
                  </a:lnTo>
                  <a:lnTo>
                    <a:pt x="4665" y="781280"/>
                  </a:lnTo>
                  <a:lnTo>
                    <a:pt x="4657" y="778321"/>
                  </a:lnTo>
                  <a:lnTo>
                    <a:pt x="4649" y="775361"/>
                  </a:lnTo>
                  <a:lnTo>
                    <a:pt x="4641" y="772402"/>
                  </a:lnTo>
                  <a:lnTo>
                    <a:pt x="4631" y="769443"/>
                  </a:lnTo>
                  <a:lnTo>
                    <a:pt x="4619" y="766483"/>
                  </a:lnTo>
                  <a:lnTo>
                    <a:pt x="4608" y="763524"/>
                  </a:lnTo>
                  <a:lnTo>
                    <a:pt x="4596" y="760565"/>
                  </a:lnTo>
                  <a:lnTo>
                    <a:pt x="4581" y="757605"/>
                  </a:lnTo>
                  <a:lnTo>
                    <a:pt x="4566" y="754646"/>
                  </a:lnTo>
                  <a:lnTo>
                    <a:pt x="4550" y="751686"/>
                  </a:lnTo>
                  <a:lnTo>
                    <a:pt x="4532" y="748727"/>
                  </a:lnTo>
                  <a:lnTo>
                    <a:pt x="4514" y="745768"/>
                  </a:lnTo>
                  <a:lnTo>
                    <a:pt x="4495" y="742808"/>
                  </a:lnTo>
                  <a:lnTo>
                    <a:pt x="4475" y="739849"/>
                  </a:lnTo>
                  <a:lnTo>
                    <a:pt x="4453" y="736889"/>
                  </a:lnTo>
                  <a:lnTo>
                    <a:pt x="4431" y="733930"/>
                  </a:lnTo>
                  <a:lnTo>
                    <a:pt x="4408" y="730971"/>
                  </a:lnTo>
                  <a:lnTo>
                    <a:pt x="4382" y="728011"/>
                  </a:lnTo>
                  <a:lnTo>
                    <a:pt x="4357" y="725052"/>
                  </a:lnTo>
                  <a:lnTo>
                    <a:pt x="4331" y="722092"/>
                  </a:lnTo>
                  <a:lnTo>
                    <a:pt x="4303" y="719133"/>
                  </a:lnTo>
                  <a:lnTo>
                    <a:pt x="4274" y="716174"/>
                  </a:lnTo>
                  <a:lnTo>
                    <a:pt x="4245" y="713214"/>
                  </a:lnTo>
                  <a:lnTo>
                    <a:pt x="4215" y="710255"/>
                  </a:lnTo>
                  <a:lnTo>
                    <a:pt x="4182" y="707295"/>
                  </a:lnTo>
                  <a:lnTo>
                    <a:pt x="4150" y="704336"/>
                  </a:lnTo>
                  <a:lnTo>
                    <a:pt x="4118" y="701377"/>
                  </a:lnTo>
                  <a:lnTo>
                    <a:pt x="4082" y="698417"/>
                  </a:lnTo>
                  <a:lnTo>
                    <a:pt x="4047" y="695458"/>
                  </a:lnTo>
                  <a:lnTo>
                    <a:pt x="4011" y="692498"/>
                  </a:lnTo>
                  <a:lnTo>
                    <a:pt x="3974" y="689539"/>
                  </a:lnTo>
                  <a:lnTo>
                    <a:pt x="3935" y="686580"/>
                  </a:lnTo>
                  <a:lnTo>
                    <a:pt x="3896" y="683620"/>
                  </a:lnTo>
                  <a:lnTo>
                    <a:pt x="3857" y="680661"/>
                  </a:lnTo>
                  <a:lnTo>
                    <a:pt x="3816" y="677701"/>
                  </a:lnTo>
                  <a:lnTo>
                    <a:pt x="3774" y="674742"/>
                  </a:lnTo>
                  <a:lnTo>
                    <a:pt x="3733" y="671783"/>
                  </a:lnTo>
                  <a:lnTo>
                    <a:pt x="3689" y="668823"/>
                  </a:lnTo>
                  <a:lnTo>
                    <a:pt x="3644" y="665864"/>
                  </a:lnTo>
                  <a:lnTo>
                    <a:pt x="3600" y="662904"/>
                  </a:lnTo>
                  <a:lnTo>
                    <a:pt x="3555" y="659945"/>
                  </a:lnTo>
                  <a:lnTo>
                    <a:pt x="3508" y="656986"/>
                  </a:lnTo>
                  <a:lnTo>
                    <a:pt x="3461" y="654026"/>
                  </a:lnTo>
                  <a:lnTo>
                    <a:pt x="3414" y="651067"/>
                  </a:lnTo>
                  <a:lnTo>
                    <a:pt x="3365" y="648107"/>
                  </a:lnTo>
                  <a:lnTo>
                    <a:pt x="3316" y="645148"/>
                  </a:lnTo>
                  <a:lnTo>
                    <a:pt x="3268" y="642189"/>
                  </a:lnTo>
                  <a:lnTo>
                    <a:pt x="3217" y="639229"/>
                  </a:lnTo>
                  <a:lnTo>
                    <a:pt x="3166" y="636270"/>
                  </a:lnTo>
                  <a:lnTo>
                    <a:pt x="3115" y="633310"/>
                  </a:lnTo>
                  <a:lnTo>
                    <a:pt x="3063" y="630351"/>
                  </a:lnTo>
                  <a:lnTo>
                    <a:pt x="3010" y="627392"/>
                  </a:lnTo>
                  <a:lnTo>
                    <a:pt x="2958" y="624432"/>
                  </a:lnTo>
                  <a:lnTo>
                    <a:pt x="2905" y="621473"/>
                  </a:lnTo>
                  <a:lnTo>
                    <a:pt x="2851" y="618513"/>
                  </a:lnTo>
                  <a:lnTo>
                    <a:pt x="2797" y="615554"/>
                  </a:lnTo>
                  <a:lnTo>
                    <a:pt x="2742" y="612595"/>
                  </a:lnTo>
                  <a:lnTo>
                    <a:pt x="2687" y="609635"/>
                  </a:lnTo>
                  <a:lnTo>
                    <a:pt x="2632" y="606676"/>
                  </a:lnTo>
                  <a:lnTo>
                    <a:pt x="2577" y="603716"/>
                  </a:lnTo>
                  <a:lnTo>
                    <a:pt x="2521" y="600757"/>
                  </a:lnTo>
                  <a:lnTo>
                    <a:pt x="2465" y="597798"/>
                  </a:lnTo>
                  <a:lnTo>
                    <a:pt x="2409" y="594838"/>
                  </a:lnTo>
                  <a:lnTo>
                    <a:pt x="2352" y="591879"/>
                  </a:lnTo>
                  <a:lnTo>
                    <a:pt x="2296" y="588919"/>
                  </a:lnTo>
                  <a:lnTo>
                    <a:pt x="2239" y="585960"/>
                  </a:lnTo>
                  <a:lnTo>
                    <a:pt x="2182" y="583001"/>
                  </a:lnTo>
                  <a:lnTo>
                    <a:pt x="2126" y="580041"/>
                  </a:lnTo>
                  <a:lnTo>
                    <a:pt x="2069" y="577082"/>
                  </a:lnTo>
                  <a:lnTo>
                    <a:pt x="2012" y="574122"/>
                  </a:lnTo>
                  <a:lnTo>
                    <a:pt x="1955" y="571163"/>
                  </a:lnTo>
                  <a:lnTo>
                    <a:pt x="1899" y="568204"/>
                  </a:lnTo>
                  <a:lnTo>
                    <a:pt x="1842" y="565244"/>
                  </a:lnTo>
                  <a:lnTo>
                    <a:pt x="1786" y="562285"/>
                  </a:lnTo>
                  <a:lnTo>
                    <a:pt x="1730" y="559326"/>
                  </a:lnTo>
                  <a:lnTo>
                    <a:pt x="1674" y="556366"/>
                  </a:lnTo>
                  <a:lnTo>
                    <a:pt x="1618" y="553407"/>
                  </a:lnTo>
                  <a:lnTo>
                    <a:pt x="1563" y="550447"/>
                  </a:lnTo>
                  <a:lnTo>
                    <a:pt x="1508" y="547488"/>
                  </a:lnTo>
                  <a:lnTo>
                    <a:pt x="1453" y="544529"/>
                  </a:lnTo>
                  <a:lnTo>
                    <a:pt x="1398" y="541569"/>
                  </a:lnTo>
                  <a:lnTo>
                    <a:pt x="1345" y="538610"/>
                  </a:lnTo>
                  <a:lnTo>
                    <a:pt x="1291" y="535650"/>
                  </a:lnTo>
                  <a:lnTo>
                    <a:pt x="1238" y="532691"/>
                  </a:lnTo>
                  <a:lnTo>
                    <a:pt x="1186" y="529732"/>
                  </a:lnTo>
                  <a:lnTo>
                    <a:pt x="1134" y="526772"/>
                  </a:lnTo>
                  <a:lnTo>
                    <a:pt x="1083" y="523813"/>
                  </a:lnTo>
                  <a:lnTo>
                    <a:pt x="1033" y="520853"/>
                  </a:lnTo>
                  <a:lnTo>
                    <a:pt x="983" y="517894"/>
                  </a:lnTo>
                  <a:lnTo>
                    <a:pt x="934" y="514935"/>
                  </a:lnTo>
                  <a:lnTo>
                    <a:pt x="885" y="511975"/>
                  </a:lnTo>
                  <a:lnTo>
                    <a:pt x="838" y="509016"/>
                  </a:lnTo>
                  <a:lnTo>
                    <a:pt x="792" y="506056"/>
                  </a:lnTo>
                  <a:lnTo>
                    <a:pt x="745" y="503097"/>
                  </a:lnTo>
                  <a:lnTo>
                    <a:pt x="701" y="500138"/>
                  </a:lnTo>
                  <a:lnTo>
                    <a:pt x="658" y="497178"/>
                  </a:lnTo>
                  <a:lnTo>
                    <a:pt x="615" y="494219"/>
                  </a:lnTo>
                  <a:lnTo>
                    <a:pt x="573" y="491259"/>
                  </a:lnTo>
                  <a:lnTo>
                    <a:pt x="533" y="488300"/>
                  </a:lnTo>
                  <a:lnTo>
                    <a:pt x="493" y="485341"/>
                  </a:lnTo>
                  <a:lnTo>
                    <a:pt x="454" y="482381"/>
                  </a:lnTo>
                  <a:lnTo>
                    <a:pt x="419" y="479422"/>
                  </a:lnTo>
                  <a:lnTo>
                    <a:pt x="383" y="476462"/>
                  </a:lnTo>
                  <a:lnTo>
                    <a:pt x="347" y="473503"/>
                  </a:lnTo>
                  <a:lnTo>
                    <a:pt x="315" y="470544"/>
                  </a:lnTo>
                  <a:lnTo>
                    <a:pt x="284" y="467584"/>
                  </a:lnTo>
                  <a:lnTo>
                    <a:pt x="253" y="464625"/>
                  </a:lnTo>
                  <a:lnTo>
                    <a:pt x="224" y="461665"/>
                  </a:lnTo>
                  <a:lnTo>
                    <a:pt x="198" y="458706"/>
                  </a:lnTo>
                  <a:lnTo>
                    <a:pt x="172" y="455747"/>
                  </a:lnTo>
                  <a:lnTo>
                    <a:pt x="146" y="452787"/>
                  </a:lnTo>
                  <a:lnTo>
                    <a:pt x="126" y="449828"/>
                  </a:lnTo>
                  <a:lnTo>
                    <a:pt x="105" y="446868"/>
                  </a:lnTo>
                  <a:lnTo>
                    <a:pt x="85" y="443909"/>
                  </a:lnTo>
                  <a:lnTo>
                    <a:pt x="68" y="440950"/>
                  </a:lnTo>
                  <a:lnTo>
                    <a:pt x="54" y="437990"/>
                  </a:lnTo>
                  <a:lnTo>
                    <a:pt x="39" y="435031"/>
                  </a:lnTo>
                  <a:lnTo>
                    <a:pt x="27" y="432071"/>
                  </a:lnTo>
                  <a:lnTo>
                    <a:pt x="19" y="429112"/>
                  </a:lnTo>
                  <a:lnTo>
                    <a:pt x="11" y="426153"/>
                  </a:lnTo>
                  <a:lnTo>
                    <a:pt x="3" y="423193"/>
                  </a:lnTo>
                  <a:lnTo>
                    <a:pt x="2" y="420234"/>
                  </a:lnTo>
                  <a:lnTo>
                    <a:pt x="1" y="417274"/>
                  </a:lnTo>
                  <a:lnTo>
                    <a:pt x="0" y="414315"/>
                  </a:lnTo>
                  <a:lnTo>
                    <a:pt x="3" y="411356"/>
                  </a:lnTo>
                  <a:lnTo>
                    <a:pt x="9" y="408396"/>
                  </a:lnTo>
                  <a:lnTo>
                    <a:pt x="16" y="405437"/>
                  </a:lnTo>
                  <a:lnTo>
                    <a:pt x="24" y="402477"/>
                  </a:lnTo>
                  <a:lnTo>
                    <a:pt x="39" y="399518"/>
                  </a:lnTo>
                  <a:lnTo>
                    <a:pt x="53" y="396559"/>
                  </a:lnTo>
                  <a:lnTo>
                    <a:pt x="67" y="393599"/>
                  </a:lnTo>
                  <a:lnTo>
                    <a:pt x="89" y="390640"/>
                  </a:lnTo>
                  <a:lnTo>
                    <a:pt x="111" y="387680"/>
                  </a:lnTo>
                  <a:lnTo>
                    <a:pt x="134" y="384721"/>
                  </a:lnTo>
                  <a:lnTo>
                    <a:pt x="162" y="381762"/>
                  </a:lnTo>
                  <a:lnTo>
                    <a:pt x="193" y="378802"/>
                  </a:lnTo>
                  <a:lnTo>
                    <a:pt x="224" y="375843"/>
                  </a:lnTo>
                  <a:lnTo>
                    <a:pt x="258" y="372884"/>
                  </a:lnTo>
                  <a:lnTo>
                    <a:pt x="298" y="369924"/>
                  </a:lnTo>
                  <a:lnTo>
                    <a:pt x="339" y="366965"/>
                  </a:lnTo>
                  <a:lnTo>
                    <a:pt x="379" y="364005"/>
                  </a:lnTo>
                  <a:lnTo>
                    <a:pt x="428" y="361046"/>
                  </a:lnTo>
                  <a:lnTo>
                    <a:pt x="478" y="358087"/>
                  </a:lnTo>
                  <a:lnTo>
                    <a:pt x="529" y="355127"/>
                  </a:lnTo>
                  <a:lnTo>
                    <a:pt x="584" y="352168"/>
                  </a:lnTo>
                  <a:lnTo>
                    <a:pt x="644" y="349208"/>
                  </a:lnTo>
                  <a:lnTo>
                    <a:pt x="705" y="346249"/>
                  </a:lnTo>
                  <a:lnTo>
                    <a:pt x="767" y="343290"/>
                  </a:lnTo>
                  <a:lnTo>
                    <a:pt x="838" y="340330"/>
                  </a:lnTo>
                  <a:lnTo>
                    <a:pt x="909" y="337371"/>
                  </a:lnTo>
                  <a:lnTo>
                    <a:pt x="980" y="334411"/>
                  </a:lnTo>
                  <a:lnTo>
                    <a:pt x="1059" y="331452"/>
                  </a:lnTo>
                  <a:lnTo>
                    <a:pt x="1141" y="328493"/>
                  </a:lnTo>
                  <a:lnTo>
                    <a:pt x="1223" y="325533"/>
                  </a:lnTo>
                  <a:lnTo>
                    <a:pt x="1310" y="322574"/>
                  </a:lnTo>
                  <a:lnTo>
                    <a:pt x="1403" y="319614"/>
                  </a:lnTo>
                  <a:lnTo>
                    <a:pt x="1496" y="316655"/>
                  </a:lnTo>
                  <a:lnTo>
                    <a:pt x="1590" y="313696"/>
                  </a:lnTo>
                  <a:lnTo>
                    <a:pt x="1695" y="310736"/>
                  </a:lnTo>
                  <a:lnTo>
                    <a:pt x="1800" y="307777"/>
                  </a:lnTo>
                  <a:lnTo>
                    <a:pt x="1905" y="304817"/>
                  </a:lnTo>
                  <a:lnTo>
                    <a:pt x="2019" y="301858"/>
                  </a:lnTo>
                  <a:lnTo>
                    <a:pt x="2136" y="298899"/>
                  </a:lnTo>
                  <a:lnTo>
                    <a:pt x="2253" y="295939"/>
                  </a:lnTo>
                  <a:lnTo>
                    <a:pt x="2375" y="292980"/>
                  </a:lnTo>
                  <a:lnTo>
                    <a:pt x="2504" y="290020"/>
                  </a:lnTo>
                  <a:lnTo>
                    <a:pt x="2634" y="287061"/>
                  </a:lnTo>
                  <a:lnTo>
                    <a:pt x="2763" y="284102"/>
                  </a:lnTo>
                  <a:lnTo>
                    <a:pt x="2906" y="281142"/>
                  </a:lnTo>
                  <a:lnTo>
                    <a:pt x="3048" y="278183"/>
                  </a:lnTo>
                  <a:lnTo>
                    <a:pt x="3190" y="275223"/>
                  </a:lnTo>
                  <a:lnTo>
                    <a:pt x="3341" y="272264"/>
                  </a:lnTo>
                  <a:lnTo>
                    <a:pt x="3496" y="269305"/>
                  </a:lnTo>
                  <a:lnTo>
                    <a:pt x="3652" y="266345"/>
                  </a:lnTo>
                  <a:lnTo>
                    <a:pt x="3811" y="263386"/>
                  </a:lnTo>
                  <a:lnTo>
                    <a:pt x="3980" y="260426"/>
                  </a:lnTo>
                  <a:lnTo>
                    <a:pt x="4149" y="257467"/>
                  </a:lnTo>
                  <a:lnTo>
                    <a:pt x="4318" y="254508"/>
                  </a:lnTo>
                  <a:lnTo>
                    <a:pt x="4499" y="251548"/>
                  </a:lnTo>
                  <a:lnTo>
                    <a:pt x="4682" y="248589"/>
                  </a:lnTo>
                  <a:lnTo>
                    <a:pt x="4864" y="245629"/>
                  </a:lnTo>
                  <a:lnTo>
                    <a:pt x="5055" y="242670"/>
                  </a:lnTo>
                  <a:lnTo>
                    <a:pt x="5251" y="239711"/>
                  </a:lnTo>
                  <a:lnTo>
                    <a:pt x="5448" y="236751"/>
                  </a:lnTo>
                  <a:lnTo>
                    <a:pt x="5647" y="233792"/>
                  </a:lnTo>
                  <a:lnTo>
                    <a:pt x="5858" y="230832"/>
                  </a:lnTo>
                  <a:lnTo>
                    <a:pt x="6069" y="227873"/>
                  </a:lnTo>
                  <a:lnTo>
                    <a:pt x="6279" y="224914"/>
                  </a:lnTo>
                  <a:lnTo>
                    <a:pt x="6502" y="221954"/>
                  </a:lnTo>
                  <a:lnTo>
                    <a:pt x="6727" y="218995"/>
                  </a:lnTo>
                  <a:lnTo>
                    <a:pt x="6953" y="216035"/>
                  </a:lnTo>
                  <a:lnTo>
                    <a:pt x="7185" y="213076"/>
                  </a:lnTo>
                  <a:lnTo>
                    <a:pt x="7425" y="210117"/>
                  </a:lnTo>
                  <a:lnTo>
                    <a:pt x="7664" y="207157"/>
                  </a:lnTo>
                  <a:lnTo>
                    <a:pt x="7906" y="204198"/>
                  </a:lnTo>
                  <a:lnTo>
                    <a:pt x="8161" y="201238"/>
                  </a:lnTo>
                  <a:lnTo>
                    <a:pt x="8415" y="198279"/>
                  </a:lnTo>
                  <a:lnTo>
                    <a:pt x="8670" y="195320"/>
                  </a:lnTo>
                  <a:lnTo>
                    <a:pt x="8936" y="192360"/>
                  </a:lnTo>
                  <a:lnTo>
                    <a:pt x="9205" y="189401"/>
                  </a:lnTo>
                  <a:lnTo>
                    <a:pt x="9475" y="186442"/>
                  </a:lnTo>
                  <a:lnTo>
                    <a:pt x="9750" y="183482"/>
                  </a:lnTo>
                  <a:lnTo>
                    <a:pt x="10035" y="180523"/>
                  </a:lnTo>
                  <a:lnTo>
                    <a:pt x="10319" y="177563"/>
                  </a:lnTo>
                  <a:lnTo>
                    <a:pt x="10605" y="174604"/>
                  </a:lnTo>
                  <a:lnTo>
                    <a:pt x="10905" y="171645"/>
                  </a:lnTo>
                  <a:lnTo>
                    <a:pt x="11204" y="168685"/>
                  </a:lnTo>
                  <a:lnTo>
                    <a:pt x="11504" y="165726"/>
                  </a:lnTo>
                  <a:lnTo>
                    <a:pt x="11815" y="162766"/>
                  </a:lnTo>
                  <a:lnTo>
                    <a:pt x="12130" y="159807"/>
                  </a:lnTo>
                  <a:lnTo>
                    <a:pt x="12445" y="156848"/>
                  </a:lnTo>
                  <a:lnTo>
                    <a:pt x="12765" y="153888"/>
                  </a:lnTo>
                  <a:lnTo>
                    <a:pt x="13095" y="150929"/>
                  </a:lnTo>
                  <a:lnTo>
                    <a:pt x="13426" y="147969"/>
                  </a:lnTo>
                  <a:lnTo>
                    <a:pt x="13756" y="145010"/>
                  </a:lnTo>
                  <a:lnTo>
                    <a:pt x="14102" y="142051"/>
                  </a:lnTo>
                  <a:lnTo>
                    <a:pt x="14447" y="139091"/>
                  </a:lnTo>
                  <a:lnTo>
                    <a:pt x="14793" y="136132"/>
                  </a:lnTo>
                  <a:lnTo>
                    <a:pt x="15148" y="133172"/>
                  </a:lnTo>
                  <a:lnTo>
                    <a:pt x="15509" y="130213"/>
                  </a:lnTo>
                  <a:lnTo>
                    <a:pt x="15870" y="127254"/>
                  </a:lnTo>
                  <a:lnTo>
                    <a:pt x="16236" y="124294"/>
                  </a:lnTo>
                  <a:lnTo>
                    <a:pt x="16612" y="121335"/>
                  </a:lnTo>
                  <a:lnTo>
                    <a:pt x="16989" y="118375"/>
                  </a:lnTo>
                  <a:lnTo>
                    <a:pt x="17365" y="115416"/>
                  </a:lnTo>
                  <a:lnTo>
                    <a:pt x="17756" y="112457"/>
                  </a:lnTo>
                  <a:lnTo>
                    <a:pt x="18147" y="109497"/>
                  </a:lnTo>
                  <a:lnTo>
                    <a:pt x="18539" y="106538"/>
                  </a:lnTo>
                  <a:lnTo>
                    <a:pt x="18940" y="103578"/>
                  </a:lnTo>
                  <a:lnTo>
                    <a:pt x="19347" y="100619"/>
                  </a:lnTo>
                  <a:lnTo>
                    <a:pt x="19754" y="97660"/>
                  </a:lnTo>
                  <a:lnTo>
                    <a:pt x="20164" y="94700"/>
                  </a:lnTo>
                  <a:lnTo>
                    <a:pt x="20586" y="91741"/>
                  </a:lnTo>
                  <a:lnTo>
                    <a:pt x="21009" y="88781"/>
                  </a:lnTo>
                  <a:lnTo>
                    <a:pt x="21431" y="85822"/>
                  </a:lnTo>
                  <a:lnTo>
                    <a:pt x="21866" y="82863"/>
                  </a:lnTo>
                  <a:lnTo>
                    <a:pt x="22303" y="79903"/>
                  </a:lnTo>
                  <a:lnTo>
                    <a:pt x="22741" y="76944"/>
                  </a:lnTo>
                  <a:lnTo>
                    <a:pt x="23185" y="73984"/>
                  </a:lnTo>
                  <a:lnTo>
                    <a:pt x="23638" y="71025"/>
                  </a:lnTo>
                  <a:lnTo>
                    <a:pt x="24090" y="68066"/>
                  </a:lnTo>
                  <a:lnTo>
                    <a:pt x="24544" y="65106"/>
                  </a:lnTo>
                  <a:lnTo>
                    <a:pt x="25011" y="62147"/>
                  </a:lnTo>
                  <a:lnTo>
                    <a:pt x="25478" y="59187"/>
                  </a:lnTo>
                  <a:lnTo>
                    <a:pt x="25946" y="56228"/>
                  </a:lnTo>
                  <a:lnTo>
                    <a:pt x="26424" y="53269"/>
                  </a:lnTo>
                  <a:lnTo>
                    <a:pt x="26906" y="50309"/>
                  </a:lnTo>
                  <a:lnTo>
                    <a:pt x="27388" y="47350"/>
                  </a:lnTo>
                  <a:lnTo>
                    <a:pt x="27875" y="44390"/>
                  </a:lnTo>
                  <a:lnTo>
                    <a:pt x="28371" y="41431"/>
                  </a:lnTo>
                  <a:lnTo>
                    <a:pt x="28868" y="38472"/>
                  </a:lnTo>
                  <a:lnTo>
                    <a:pt x="29365" y="35512"/>
                  </a:lnTo>
                  <a:lnTo>
                    <a:pt x="29875" y="32553"/>
                  </a:lnTo>
                  <a:lnTo>
                    <a:pt x="30386" y="29593"/>
                  </a:lnTo>
                  <a:lnTo>
                    <a:pt x="30896" y="26634"/>
                  </a:lnTo>
                  <a:lnTo>
                    <a:pt x="31416" y="23675"/>
                  </a:lnTo>
                  <a:lnTo>
                    <a:pt x="31941" y="20715"/>
                  </a:lnTo>
                  <a:lnTo>
                    <a:pt x="32465" y="17756"/>
                  </a:lnTo>
                  <a:lnTo>
                    <a:pt x="32994" y="14796"/>
                  </a:lnTo>
                  <a:lnTo>
                    <a:pt x="33532" y="11837"/>
                  </a:lnTo>
                  <a:lnTo>
                    <a:pt x="34070" y="8878"/>
                  </a:lnTo>
                  <a:lnTo>
                    <a:pt x="34608" y="5918"/>
                  </a:lnTo>
                  <a:lnTo>
                    <a:pt x="35160" y="2959"/>
                  </a:lnTo>
                  <a:lnTo>
                    <a:pt x="35711" y="0"/>
                  </a:lnTo>
                  <a:lnTo>
                    <a:pt x="417990" y="0"/>
                  </a:lnTo>
                  <a:lnTo>
                    <a:pt x="418541" y="2959"/>
                  </a:lnTo>
                  <a:lnTo>
                    <a:pt x="419093" y="5918"/>
                  </a:lnTo>
                  <a:lnTo>
                    <a:pt x="419631" y="8878"/>
                  </a:lnTo>
                  <a:lnTo>
                    <a:pt x="420169" y="11837"/>
                  </a:lnTo>
                  <a:lnTo>
                    <a:pt x="420707" y="14796"/>
                  </a:lnTo>
                  <a:lnTo>
                    <a:pt x="421236" y="17756"/>
                  </a:lnTo>
                  <a:lnTo>
                    <a:pt x="421761" y="20715"/>
                  </a:lnTo>
                  <a:lnTo>
                    <a:pt x="422285" y="23675"/>
                  </a:lnTo>
                  <a:lnTo>
                    <a:pt x="422805" y="26634"/>
                  </a:lnTo>
                  <a:lnTo>
                    <a:pt x="423316" y="29593"/>
                  </a:lnTo>
                  <a:lnTo>
                    <a:pt x="423826" y="32553"/>
                  </a:lnTo>
                  <a:lnTo>
                    <a:pt x="424336" y="35512"/>
                  </a:lnTo>
                  <a:lnTo>
                    <a:pt x="424833" y="38472"/>
                  </a:lnTo>
                  <a:lnTo>
                    <a:pt x="425330" y="41431"/>
                  </a:lnTo>
                  <a:lnTo>
                    <a:pt x="425826" y="44390"/>
                  </a:lnTo>
                  <a:lnTo>
                    <a:pt x="426314" y="47350"/>
                  </a:lnTo>
                  <a:lnTo>
                    <a:pt x="426795" y="50309"/>
                  </a:lnTo>
                  <a:lnTo>
                    <a:pt x="427277" y="53269"/>
                  </a:lnTo>
                  <a:lnTo>
                    <a:pt x="427756" y="56228"/>
                  </a:lnTo>
                  <a:lnTo>
                    <a:pt x="428223" y="59187"/>
                  </a:lnTo>
                  <a:lnTo>
                    <a:pt x="428690" y="62147"/>
                  </a:lnTo>
                  <a:lnTo>
                    <a:pt x="429157" y="65106"/>
                  </a:lnTo>
                  <a:lnTo>
                    <a:pt x="429611" y="68066"/>
                  </a:lnTo>
                  <a:lnTo>
                    <a:pt x="430064" y="71025"/>
                  </a:lnTo>
                  <a:lnTo>
                    <a:pt x="430516" y="73984"/>
                  </a:lnTo>
                  <a:lnTo>
                    <a:pt x="430961" y="76944"/>
                  </a:lnTo>
                  <a:lnTo>
                    <a:pt x="431398" y="79903"/>
                  </a:lnTo>
                  <a:lnTo>
                    <a:pt x="431835" y="82863"/>
                  </a:lnTo>
                  <a:lnTo>
                    <a:pt x="432270" y="85822"/>
                  </a:lnTo>
                  <a:lnTo>
                    <a:pt x="432693" y="88781"/>
                  </a:lnTo>
                  <a:lnTo>
                    <a:pt x="433115" y="91741"/>
                  </a:lnTo>
                  <a:lnTo>
                    <a:pt x="433537" y="94700"/>
                  </a:lnTo>
                  <a:lnTo>
                    <a:pt x="433947" y="97660"/>
                  </a:lnTo>
                  <a:lnTo>
                    <a:pt x="434354" y="100619"/>
                  </a:lnTo>
                  <a:lnTo>
                    <a:pt x="434761" y="103578"/>
                  </a:lnTo>
                  <a:lnTo>
                    <a:pt x="435162" y="106538"/>
                  </a:lnTo>
                  <a:lnTo>
                    <a:pt x="435554" y="109497"/>
                  </a:lnTo>
                  <a:lnTo>
                    <a:pt x="435945" y="112457"/>
                  </a:lnTo>
                  <a:lnTo>
                    <a:pt x="436336" y="115416"/>
                  </a:lnTo>
                  <a:lnTo>
                    <a:pt x="436712" y="118375"/>
                  </a:lnTo>
                  <a:lnTo>
                    <a:pt x="437089" y="121335"/>
                  </a:lnTo>
                  <a:lnTo>
                    <a:pt x="437465" y="124294"/>
                  </a:lnTo>
                  <a:lnTo>
                    <a:pt x="437831" y="127254"/>
                  </a:lnTo>
                  <a:lnTo>
                    <a:pt x="438192" y="130213"/>
                  </a:lnTo>
                  <a:lnTo>
                    <a:pt x="438553" y="133172"/>
                  </a:lnTo>
                  <a:lnTo>
                    <a:pt x="438908" y="136132"/>
                  </a:lnTo>
                  <a:lnTo>
                    <a:pt x="439254" y="139091"/>
                  </a:lnTo>
                  <a:lnTo>
                    <a:pt x="439600" y="142051"/>
                  </a:lnTo>
                  <a:lnTo>
                    <a:pt x="439945" y="145010"/>
                  </a:lnTo>
                  <a:lnTo>
                    <a:pt x="440276" y="147969"/>
                  </a:lnTo>
                  <a:lnTo>
                    <a:pt x="440606" y="150929"/>
                  </a:lnTo>
                  <a:lnTo>
                    <a:pt x="440936" y="153888"/>
                  </a:lnTo>
                  <a:lnTo>
                    <a:pt x="441257" y="156848"/>
                  </a:lnTo>
                  <a:lnTo>
                    <a:pt x="441571" y="159807"/>
                  </a:lnTo>
                  <a:lnTo>
                    <a:pt x="441886" y="162766"/>
                  </a:lnTo>
                  <a:lnTo>
                    <a:pt x="442197" y="165726"/>
                  </a:lnTo>
                  <a:lnTo>
                    <a:pt x="442497" y="168685"/>
                  </a:lnTo>
                  <a:lnTo>
                    <a:pt x="442796" y="171645"/>
                  </a:lnTo>
                  <a:lnTo>
                    <a:pt x="443096" y="174604"/>
                  </a:lnTo>
                  <a:lnTo>
                    <a:pt x="443382" y="177563"/>
                  </a:lnTo>
                  <a:lnTo>
                    <a:pt x="443666" y="180523"/>
                  </a:lnTo>
                  <a:lnTo>
                    <a:pt x="443951" y="183482"/>
                  </a:lnTo>
                  <a:lnTo>
                    <a:pt x="444227" y="186442"/>
                  </a:lnTo>
                  <a:lnTo>
                    <a:pt x="444496" y="189401"/>
                  </a:lnTo>
                  <a:lnTo>
                    <a:pt x="444765" y="192360"/>
                  </a:lnTo>
                  <a:lnTo>
                    <a:pt x="445032" y="195320"/>
                  </a:lnTo>
                  <a:lnTo>
                    <a:pt x="445286" y="198279"/>
                  </a:lnTo>
                  <a:lnTo>
                    <a:pt x="445541" y="201238"/>
                  </a:lnTo>
                  <a:lnTo>
                    <a:pt x="445795" y="204198"/>
                  </a:lnTo>
                  <a:lnTo>
                    <a:pt x="446037" y="207157"/>
                  </a:lnTo>
                  <a:lnTo>
                    <a:pt x="446277" y="210117"/>
                  </a:lnTo>
                  <a:lnTo>
                    <a:pt x="446516" y="213076"/>
                  </a:lnTo>
                  <a:lnTo>
                    <a:pt x="446749" y="216035"/>
                  </a:lnTo>
                  <a:lnTo>
                    <a:pt x="446974" y="218995"/>
                  </a:lnTo>
                  <a:lnTo>
                    <a:pt x="447199" y="221954"/>
                  </a:lnTo>
                  <a:lnTo>
                    <a:pt x="447422" y="224914"/>
                  </a:lnTo>
                  <a:lnTo>
                    <a:pt x="447633" y="227873"/>
                  </a:lnTo>
                  <a:lnTo>
                    <a:pt x="447843" y="230832"/>
                  </a:lnTo>
                  <a:lnTo>
                    <a:pt x="448054" y="233792"/>
                  </a:lnTo>
                  <a:lnTo>
                    <a:pt x="448253" y="236751"/>
                  </a:lnTo>
                  <a:lnTo>
                    <a:pt x="448450" y="239711"/>
                  </a:lnTo>
                  <a:lnTo>
                    <a:pt x="448646" y="242670"/>
                  </a:lnTo>
                  <a:lnTo>
                    <a:pt x="448837" y="245629"/>
                  </a:lnTo>
                  <a:lnTo>
                    <a:pt x="449019" y="248589"/>
                  </a:lnTo>
                  <a:lnTo>
                    <a:pt x="449202" y="251548"/>
                  </a:lnTo>
                  <a:lnTo>
                    <a:pt x="449383" y="254508"/>
                  </a:lnTo>
                  <a:lnTo>
                    <a:pt x="449552" y="257467"/>
                  </a:lnTo>
                  <a:lnTo>
                    <a:pt x="449721" y="260426"/>
                  </a:lnTo>
                  <a:lnTo>
                    <a:pt x="449890" y="263386"/>
                  </a:lnTo>
                  <a:lnTo>
                    <a:pt x="450049" y="266345"/>
                  </a:lnTo>
                  <a:lnTo>
                    <a:pt x="450205" y="269305"/>
                  </a:lnTo>
                  <a:lnTo>
                    <a:pt x="450360" y="272264"/>
                  </a:lnTo>
                  <a:lnTo>
                    <a:pt x="450511" y="275223"/>
                  </a:lnTo>
                  <a:lnTo>
                    <a:pt x="450653" y="278183"/>
                  </a:lnTo>
                  <a:lnTo>
                    <a:pt x="450796" y="281142"/>
                  </a:lnTo>
                  <a:lnTo>
                    <a:pt x="450938" y="284102"/>
                  </a:lnTo>
                  <a:lnTo>
                    <a:pt x="451067" y="287061"/>
                  </a:lnTo>
                  <a:lnTo>
                    <a:pt x="451197" y="290020"/>
                  </a:lnTo>
                  <a:lnTo>
                    <a:pt x="451326" y="292980"/>
                  </a:lnTo>
                  <a:lnTo>
                    <a:pt x="451448" y="295939"/>
                  </a:lnTo>
                  <a:lnTo>
                    <a:pt x="451565" y="298899"/>
                  </a:lnTo>
                  <a:lnTo>
                    <a:pt x="451682" y="301858"/>
                  </a:lnTo>
                  <a:lnTo>
                    <a:pt x="451796" y="304817"/>
                  </a:lnTo>
                  <a:lnTo>
                    <a:pt x="451901" y="307777"/>
                  </a:lnTo>
                  <a:lnTo>
                    <a:pt x="452006" y="310736"/>
                  </a:lnTo>
                  <a:lnTo>
                    <a:pt x="452111" y="313696"/>
                  </a:lnTo>
                  <a:lnTo>
                    <a:pt x="452205" y="316655"/>
                  </a:lnTo>
                  <a:lnTo>
                    <a:pt x="452298" y="319614"/>
                  </a:lnTo>
                  <a:lnTo>
                    <a:pt x="452391" y="322574"/>
                  </a:lnTo>
                  <a:lnTo>
                    <a:pt x="452478" y="325533"/>
                  </a:lnTo>
                  <a:lnTo>
                    <a:pt x="452560" y="328493"/>
                  </a:lnTo>
                  <a:lnTo>
                    <a:pt x="452642" y="331452"/>
                  </a:lnTo>
                  <a:lnTo>
                    <a:pt x="452722" y="334411"/>
                  </a:lnTo>
                  <a:lnTo>
                    <a:pt x="452792" y="337371"/>
                  </a:lnTo>
                  <a:lnTo>
                    <a:pt x="452863" y="340330"/>
                  </a:lnTo>
                  <a:lnTo>
                    <a:pt x="452934" y="343290"/>
                  </a:lnTo>
                  <a:lnTo>
                    <a:pt x="452996" y="346249"/>
                  </a:lnTo>
                  <a:lnTo>
                    <a:pt x="453057" y="349208"/>
                  </a:lnTo>
                  <a:lnTo>
                    <a:pt x="453117" y="352168"/>
                  </a:lnTo>
                  <a:lnTo>
                    <a:pt x="453172" y="355127"/>
                  </a:lnTo>
                  <a:lnTo>
                    <a:pt x="453223" y="358087"/>
                  </a:lnTo>
                  <a:lnTo>
                    <a:pt x="453273" y="361046"/>
                  </a:lnTo>
                  <a:lnTo>
                    <a:pt x="453322" y="364005"/>
                  </a:lnTo>
                  <a:lnTo>
                    <a:pt x="453363" y="366965"/>
                  </a:lnTo>
                  <a:lnTo>
                    <a:pt x="453403" y="369924"/>
                  </a:lnTo>
                  <a:lnTo>
                    <a:pt x="453444" y="372884"/>
                  </a:lnTo>
                  <a:lnTo>
                    <a:pt x="453477" y="375843"/>
                  </a:lnTo>
                  <a:lnTo>
                    <a:pt x="453508" y="378802"/>
                  </a:lnTo>
                  <a:lnTo>
                    <a:pt x="453540" y="381762"/>
                  </a:lnTo>
                  <a:lnTo>
                    <a:pt x="453567" y="384721"/>
                  </a:lnTo>
                  <a:lnTo>
                    <a:pt x="453590" y="387680"/>
                  </a:lnTo>
                  <a:lnTo>
                    <a:pt x="453612" y="390640"/>
                  </a:lnTo>
                  <a:lnTo>
                    <a:pt x="453634" y="393599"/>
                  </a:lnTo>
                  <a:lnTo>
                    <a:pt x="453648" y="396559"/>
                  </a:lnTo>
                  <a:lnTo>
                    <a:pt x="453663" y="399518"/>
                  </a:lnTo>
                  <a:lnTo>
                    <a:pt x="453677" y="402477"/>
                  </a:lnTo>
                  <a:lnTo>
                    <a:pt x="453685" y="405437"/>
                  </a:lnTo>
                  <a:lnTo>
                    <a:pt x="453692" y="408396"/>
                  </a:lnTo>
                  <a:lnTo>
                    <a:pt x="453698" y="411356"/>
                  </a:lnTo>
                  <a:lnTo>
                    <a:pt x="453702" y="414315"/>
                  </a:lnTo>
                  <a:lnTo>
                    <a:pt x="453701" y="417274"/>
                  </a:lnTo>
                  <a:lnTo>
                    <a:pt x="453699" y="420234"/>
                  </a:lnTo>
                  <a:lnTo>
                    <a:pt x="453698" y="423193"/>
                  </a:lnTo>
                  <a:lnTo>
                    <a:pt x="453690" y="426153"/>
                  </a:lnTo>
                  <a:lnTo>
                    <a:pt x="453682" y="429112"/>
                  </a:lnTo>
                  <a:lnTo>
                    <a:pt x="453674" y="432071"/>
                  </a:lnTo>
                  <a:lnTo>
                    <a:pt x="453662" y="435031"/>
                  </a:lnTo>
                  <a:lnTo>
                    <a:pt x="453647" y="437990"/>
                  </a:lnTo>
                  <a:lnTo>
                    <a:pt x="453633" y="440950"/>
                  </a:lnTo>
                  <a:lnTo>
                    <a:pt x="453617" y="443909"/>
                  </a:lnTo>
                  <a:lnTo>
                    <a:pt x="453596" y="446868"/>
                  </a:lnTo>
                  <a:lnTo>
                    <a:pt x="453575" y="449828"/>
                  </a:lnTo>
                  <a:lnTo>
                    <a:pt x="453555" y="452787"/>
                  </a:lnTo>
                  <a:lnTo>
                    <a:pt x="453529" y="455747"/>
                  </a:lnTo>
                  <a:lnTo>
                    <a:pt x="453503" y="458706"/>
                  </a:lnTo>
                  <a:lnTo>
                    <a:pt x="453477" y="461665"/>
                  </a:lnTo>
                  <a:lnTo>
                    <a:pt x="453448" y="464625"/>
                  </a:lnTo>
                  <a:lnTo>
                    <a:pt x="453417" y="467584"/>
                  </a:lnTo>
                  <a:lnTo>
                    <a:pt x="453386" y="470544"/>
                  </a:lnTo>
                  <a:lnTo>
                    <a:pt x="453354" y="473503"/>
                  </a:lnTo>
                  <a:lnTo>
                    <a:pt x="453318" y="476462"/>
                  </a:lnTo>
                  <a:lnTo>
                    <a:pt x="453283" y="479422"/>
                  </a:lnTo>
                  <a:lnTo>
                    <a:pt x="453247" y="482381"/>
                  </a:lnTo>
                  <a:lnTo>
                    <a:pt x="453208" y="485341"/>
                  </a:lnTo>
                  <a:lnTo>
                    <a:pt x="453168" y="488300"/>
                  </a:lnTo>
                  <a:lnTo>
                    <a:pt x="453128" y="491259"/>
                  </a:lnTo>
                  <a:lnTo>
                    <a:pt x="453087" y="494219"/>
                  </a:lnTo>
                  <a:lnTo>
                    <a:pt x="453043" y="497178"/>
                  </a:lnTo>
                  <a:lnTo>
                    <a:pt x="453000" y="500138"/>
                  </a:lnTo>
                  <a:lnTo>
                    <a:pt x="452956" y="503097"/>
                  </a:lnTo>
                  <a:lnTo>
                    <a:pt x="452909" y="506056"/>
                  </a:lnTo>
                  <a:lnTo>
                    <a:pt x="452863" y="509016"/>
                  </a:lnTo>
                  <a:lnTo>
                    <a:pt x="452816" y="511975"/>
                  </a:lnTo>
                  <a:lnTo>
                    <a:pt x="452767" y="514935"/>
                  </a:lnTo>
                  <a:lnTo>
                    <a:pt x="452718" y="517894"/>
                  </a:lnTo>
                  <a:lnTo>
                    <a:pt x="452669" y="520853"/>
                  </a:lnTo>
                  <a:lnTo>
                    <a:pt x="452618" y="523813"/>
                  </a:lnTo>
                  <a:lnTo>
                    <a:pt x="452567" y="526772"/>
                  </a:lnTo>
                  <a:lnTo>
                    <a:pt x="452515" y="529732"/>
                  </a:lnTo>
                  <a:lnTo>
                    <a:pt x="452463" y="532691"/>
                  </a:lnTo>
                  <a:lnTo>
                    <a:pt x="452410" y="535650"/>
                  </a:lnTo>
                  <a:lnTo>
                    <a:pt x="452356" y="538610"/>
                  </a:lnTo>
                  <a:lnTo>
                    <a:pt x="452303" y="541569"/>
                  </a:lnTo>
                  <a:lnTo>
                    <a:pt x="452248" y="544529"/>
                  </a:lnTo>
                  <a:lnTo>
                    <a:pt x="452193" y="547488"/>
                  </a:lnTo>
                  <a:lnTo>
                    <a:pt x="452138" y="550447"/>
                  </a:lnTo>
                  <a:lnTo>
                    <a:pt x="452083" y="553407"/>
                  </a:lnTo>
                  <a:lnTo>
                    <a:pt x="452027" y="556366"/>
                  </a:lnTo>
                  <a:lnTo>
                    <a:pt x="451971" y="559326"/>
                  </a:lnTo>
                  <a:lnTo>
                    <a:pt x="451915" y="562285"/>
                  </a:lnTo>
                  <a:lnTo>
                    <a:pt x="451859" y="565244"/>
                  </a:lnTo>
                  <a:lnTo>
                    <a:pt x="451802" y="568204"/>
                  </a:lnTo>
                  <a:lnTo>
                    <a:pt x="451746" y="571163"/>
                  </a:lnTo>
                  <a:lnTo>
                    <a:pt x="451689" y="574122"/>
                  </a:lnTo>
                  <a:lnTo>
                    <a:pt x="451632" y="577082"/>
                  </a:lnTo>
                  <a:lnTo>
                    <a:pt x="451575" y="580041"/>
                  </a:lnTo>
                  <a:lnTo>
                    <a:pt x="451519" y="583001"/>
                  </a:lnTo>
                  <a:lnTo>
                    <a:pt x="451462" y="585960"/>
                  </a:lnTo>
                  <a:lnTo>
                    <a:pt x="451405" y="588919"/>
                  </a:lnTo>
                  <a:lnTo>
                    <a:pt x="451349" y="591879"/>
                  </a:lnTo>
                  <a:lnTo>
                    <a:pt x="451293" y="594838"/>
                  </a:lnTo>
                  <a:lnTo>
                    <a:pt x="451236" y="597798"/>
                  </a:lnTo>
                  <a:lnTo>
                    <a:pt x="451180" y="600757"/>
                  </a:lnTo>
                  <a:lnTo>
                    <a:pt x="451125" y="603716"/>
                  </a:lnTo>
                  <a:lnTo>
                    <a:pt x="451069" y="606676"/>
                  </a:lnTo>
                  <a:lnTo>
                    <a:pt x="451014" y="609635"/>
                  </a:lnTo>
                  <a:lnTo>
                    <a:pt x="450959" y="612595"/>
                  </a:lnTo>
                  <a:lnTo>
                    <a:pt x="450905" y="615554"/>
                  </a:lnTo>
                  <a:lnTo>
                    <a:pt x="450850" y="618513"/>
                  </a:lnTo>
                  <a:lnTo>
                    <a:pt x="450796" y="621473"/>
                  </a:lnTo>
                  <a:lnTo>
                    <a:pt x="450743" y="624432"/>
                  </a:lnTo>
                  <a:lnTo>
                    <a:pt x="450691" y="627392"/>
                  </a:lnTo>
                  <a:lnTo>
                    <a:pt x="450638" y="630351"/>
                  </a:lnTo>
                  <a:lnTo>
                    <a:pt x="450586" y="633310"/>
                  </a:lnTo>
                  <a:lnTo>
                    <a:pt x="450535" y="636270"/>
                  </a:lnTo>
                  <a:lnTo>
                    <a:pt x="450484" y="639229"/>
                  </a:lnTo>
                  <a:lnTo>
                    <a:pt x="450434" y="642189"/>
                  </a:lnTo>
                  <a:lnTo>
                    <a:pt x="450385" y="645148"/>
                  </a:lnTo>
                  <a:lnTo>
                    <a:pt x="450336" y="648107"/>
                  </a:lnTo>
                  <a:lnTo>
                    <a:pt x="450287" y="651067"/>
                  </a:lnTo>
                  <a:lnTo>
                    <a:pt x="450240" y="654026"/>
                  </a:lnTo>
                  <a:lnTo>
                    <a:pt x="450193" y="656986"/>
                  </a:lnTo>
                  <a:lnTo>
                    <a:pt x="450146" y="659945"/>
                  </a:lnTo>
                  <a:lnTo>
                    <a:pt x="450101" y="662904"/>
                  </a:lnTo>
                  <a:lnTo>
                    <a:pt x="450057" y="665864"/>
                  </a:lnTo>
                  <a:lnTo>
                    <a:pt x="450013" y="668823"/>
                  </a:lnTo>
                  <a:lnTo>
                    <a:pt x="449968" y="671783"/>
                  </a:lnTo>
                  <a:lnTo>
                    <a:pt x="449927" y="674742"/>
                  </a:lnTo>
                  <a:lnTo>
                    <a:pt x="449886" y="677701"/>
                  </a:lnTo>
                  <a:lnTo>
                    <a:pt x="449844" y="680661"/>
                  </a:lnTo>
                  <a:lnTo>
                    <a:pt x="449805" y="683620"/>
                  </a:lnTo>
                  <a:lnTo>
                    <a:pt x="449766" y="686580"/>
                  </a:lnTo>
                  <a:lnTo>
                    <a:pt x="449728" y="689539"/>
                  </a:lnTo>
                  <a:lnTo>
                    <a:pt x="449690" y="692498"/>
                  </a:lnTo>
                  <a:lnTo>
                    <a:pt x="449655" y="695458"/>
                  </a:lnTo>
                  <a:lnTo>
                    <a:pt x="449619" y="698417"/>
                  </a:lnTo>
                  <a:lnTo>
                    <a:pt x="449583" y="701377"/>
                  </a:lnTo>
                  <a:lnTo>
                    <a:pt x="449551" y="704336"/>
                  </a:lnTo>
                  <a:lnTo>
                    <a:pt x="449519" y="707295"/>
                  </a:lnTo>
                  <a:lnTo>
                    <a:pt x="449486" y="710255"/>
                  </a:lnTo>
                  <a:lnTo>
                    <a:pt x="449456" y="713214"/>
                  </a:lnTo>
                  <a:lnTo>
                    <a:pt x="449427" y="716174"/>
                  </a:lnTo>
                  <a:lnTo>
                    <a:pt x="449398" y="719133"/>
                  </a:lnTo>
                  <a:lnTo>
                    <a:pt x="449370" y="722092"/>
                  </a:lnTo>
                  <a:lnTo>
                    <a:pt x="449344" y="725052"/>
                  </a:lnTo>
                  <a:lnTo>
                    <a:pt x="449319" y="728011"/>
                  </a:lnTo>
                  <a:lnTo>
                    <a:pt x="449293" y="730971"/>
                  </a:lnTo>
                  <a:lnTo>
                    <a:pt x="449271" y="733930"/>
                  </a:lnTo>
                  <a:lnTo>
                    <a:pt x="449248" y="736889"/>
                  </a:lnTo>
                  <a:lnTo>
                    <a:pt x="449226" y="739849"/>
                  </a:lnTo>
                  <a:lnTo>
                    <a:pt x="449206" y="742808"/>
                  </a:lnTo>
                  <a:lnTo>
                    <a:pt x="449187" y="745768"/>
                  </a:lnTo>
                  <a:lnTo>
                    <a:pt x="449169" y="748727"/>
                  </a:lnTo>
                  <a:lnTo>
                    <a:pt x="449151" y="751686"/>
                  </a:lnTo>
                  <a:lnTo>
                    <a:pt x="449136" y="754646"/>
                  </a:lnTo>
                  <a:lnTo>
                    <a:pt x="449121" y="757605"/>
                  </a:lnTo>
                  <a:lnTo>
                    <a:pt x="449105" y="760565"/>
                  </a:lnTo>
                  <a:lnTo>
                    <a:pt x="449093" y="763524"/>
                  </a:lnTo>
                  <a:lnTo>
                    <a:pt x="449082" y="766483"/>
                  </a:lnTo>
                  <a:lnTo>
                    <a:pt x="449070" y="769443"/>
                  </a:lnTo>
                  <a:lnTo>
                    <a:pt x="449060" y="772402"/>
                  </a:lnTo>
                  <a:lnTo>
                    <a:pt x="449052" y="775361"/>
                  </a:lnTo>
                  <a:lnTo>
                    <a:pt x="449044" y="778321"/>
                  </a:lnTo>
                  <a:lnTo>
                    <a:pt x="449036" y="781280"/>
                  </a:lnTo>
                  <a:lnTo>
                    <a:pt x="449032" y="784240"/>
                  </a:lnTo>
                  <a:lnTo>
                    <a:pt x="449027" y="787199"/>
                  </a:lnTo>
                  <a:lnTo>
                    <a:pt x="449023" y="790158"/>
                  </a:lnTo>
                  <a:lnTo>
                    <a:pt x="449021" y="793118"/>
                  </a:lnTo>
                  <a:lnTo>
                    <a:pt x="449019" y="796077"/>
                  </a:lnTo>
                  <a:lnTo>
                    <a:pt x="449018" y="799037"/>
                  </a:lnTo>
                  <a:lnTo>
                    <a:pt x="449018" y="801996"/>
                  </a:lnTo>
                  <a:lnTo>
                    <a:pt x="449020" y="804955"/>
                  </a:lnTo>
                  <a:lnTo>
                    <a:pt x="449023" y="807915"/>
                  </a:lnTo>
                  <a:lnTo>
                    <a:pt x="449025" y="810874"/>
                  </a:lnTo>
                  <a:lnTo>
                    <a:pt x="449030" y="813834"/>
                  </a:lnTo>
                  <a:lnTo>
                    <a:pt x="449035" y="816793"/>
                  </a:lnTo>
                  <a:lnTo>
                    <a:pt x="449041" y="819752"/>
                  </a:lnTo>
                  <a:lnTo>
                    <a:pt x="449048" y="822712"/>
                  </a:lnTo>
                  <a:lnTo>
                    <a:pt x="449056" y="825671"/>
                  </a:lnTo>
                  <a:lnTo>
                    <a:pt x="449065" y="828631"/>
                  </a:lnTo>
                  <a:lnTo>
                    <a:pt x="449074" y="831590"/>
                  </a:lnTo>
                  <a:lnTo>
                    <a:pt x="449085" y="834549"/>
                  </a:lnTo>
                  <a:lnTo>
                    <a:pt x="449096" y="837509"/>
                  </a:lnTo>
                  <a:lnTo>
                    <a:pt x="449108" y="840468"/>
                  </a:lnTo>
                  <a:lnTo>
                    <a:pt x="449122" y="843428"/>
                  </a:lnTo>
                  <a:lnTo>
                    <a:pt x="449135" y="846387"/>
                  </a:lnTo>
                  <a:lnTo>
                    <a:pt x="449149" y="849346"/>
                  </a:lnTo>
                  <a:lnTo>
                    <a:pt x="449165" y="852306"/>
                  </a:lnTo>
                  <a:lnTo>
                    <a:pt x="449181" y="855265"/>
                  </a:lnTo>
                  <a:lnTo>
                    <a:pt x="449198" y="858225"/>
                  </a:lnTo>
                  <a:lnTo>
                    <a:pt x="449215" y="861184"/>
                  </a:lnTo>
                  <a:lnTo>
                    <a:pt x="449234" y="864143"/>
                  </a:lnTo>
                  <a:lnTo>
                    <a:pt x="449252" y="867103"/>
                  </a:lnTo>
                  <a:lnTo>
                    <a:pt x="449271" y="870062"/>
                  </a:lnTo>
                  <a:lnTo>
                    <a:pt x="449292" y="873022"/>
                  </a:lnTo>
                  <a:lnTo>
                    <a:pt x="449312" y="875981"/>
                  </a:lnTo>
                  <a:lnTo>
                    <a:pt x="449333" y="878940"/>
                  </a:lnTo>
                  <a:lnTo>
                    <a:pt x="449355" y="881900"/>
                  </a:lnTo>
                  <a:lnTo>
                    <a:pt x="449377" y="884859"/>
                  </a:lnTo>
                  <a:lnTo>
                    <a:pt x="449400" y="887819"/>
                  </a:lnTo>
                  <a:lnTo>
                    <a:pt x="449423" y="890778"/>
                  </a:lnTo>
                  <a:lnTo>
                    <a:pt x="449447" y="893737"/>
                  </a:lnTo>
                  <a:lnTo>
                    <a:pt x="449471" y="896697"/>
                  </a:lnTo>
                  <a:lnTo>
                    <a:pt x="449495" y="899656"/>
                  </a:lnTo>
                  <a:lnTo>
                    <a:pt x="449520" y="902616"/>
                  </a:lnTo>
                  <a:lnTo>
                    <a:pt x="449545" y="905575"/>
                  </a:lnTo>
                  <a:lnTo>
                    <a:pt x="449570" y="908534"/>
                  </a:lnTo>
                  <a:lnTo>
                    <a:pt x="449596" y="911494"/>
                  </a:lnTo>
                  <a:lnTo>
                    <a:pt x="449622" y="914453"/>
                  </a:lnTo>
                  <a:lnTo>
                    <a:pt x="449648" y="917413"/>
                  </a:lnTo>
                  <a:lnTo>
                    <a:pt x="449674" y="920372"/>
                  </a:lnTo>
                  <a:lnTo>
                    <a:pt x="449701" y="923331"/>
                  </a:lnTo>
                  <a:lnTo>
                    <a:pt x="449728" y="926291"/>
                  </a:lnTo>
                  <a:lnTo>
                    <a:pt x="449754" y="929250"/>
                  </a:lnTo>
                  <a:lnTo>
                    <a:pt x="449781" y="932210"/>
                  </a:lnTo>
                  <a:lnTo>
                    <a:pt x="449808" y="935169"/>
                  </a:lnTo>
                  <a:lnTo>
                    <a:pt x="449835" y="938128"/>
                  </a:lnTo>
                  <a:lnTo>
                    <a:pt x="449862" y="941088"/>
                  </a:lnTo>
                  <a:lnTo>
                    <a:pt x="449889" y="944047"/>
                  </a:lnTo>
                  <a:lnTo>
                    <a:pt x="449915" y="947007"/>
                  </a:lnTo>
                  <a:lnTo>
                    <a:pt x="449942" y="949966"/>
                  </a:lnTo>
                  <a:lnTo>
                    <a:pt x="449968" y="952925"/>
                  </a:lnTo>
                  <a:lnTo>
                    <a:pt x="449995" y="955885"/>
                  </a:lnTo>
                  <a:lnTo>
                    <a:pt x="450021" y="958844"/>
                  </a:lnTo>
                  <a:lnTo>
                    <a:pt x="450046" y="961803"/>
                  </a:lnTo>
                  <a:lnTo>
                    <a:pt x="450072" y="964763"/>
                  </a:lnTo>
                  <a:lnTo>
                    <a:pt x="450097" y="967722"/>
                  </a:lnTo>
                  <a:lnTo>
                    <a:pt x="450122" y="970682"/>
                  </a:lnTo>
                  <a:lnTo>
                    <a:pt x="450146" y="973641"/>
                  </a:lnTo>
                  <a:lnTo>
                    <a:pt x="450170" y="976600"/>
                  </a:lnTo>
                  <a:lnTo>
                    <a:pt x="450194" y="979560"/>
                  </a:lnTo>
                  <a:lnTo>
                    <a:pt x="450216" y="982519"/>
                  </a:lnTo>
                  <a:lnTo>
                    <a:pt x="450239" y="985479"/>
                  </a:lnTo>
                  <a:lnTo>
                    <a:pt x="450261" y="988438"/>
                  </a:lnTo>
                  <a:lnTo>
                    <a:pt x="450282" y="991397"/>
                  </a:lnTo>
                  <a:lnTo>
                    <a:pt x="450302" y="994357"/>
                  </a:lnTo>
                  <a:lnTo>
                    <a:pt x="450322" y="997316"/>
                  </a:lnTo>
                  <a:lnTo>
                    <a:pt x="450342" y="1000276"/>
                  </a:lnTo>
                  <a:lnTo>
                    <a:pt x="450359" y="1003235"/>
                  </a:lnTo>
                  <a:lnTo>
                    <a:pt x="450377" y="1006194"/>
                  </a:lnTo>
                  <a:lnTo>
                    <a:pt x="450394" y="1009154"/>
                  </a:lnTo>
                  <a:lnTo>
                    <a:pt x="450409" y="1012113"/>
                  </a:lnTo>
                  <a:lnTo>
                    <a:pt x="450424" y="1015073"/>
                  </a:lnTo>
                  <a:lnTo>
                    <a:pt x="450439" y="1018032"/>
                  </a:lnTo>
                  <a:lnTo>
                    <a:pt x="450451" y="1020991"/>
                  </a:lnTo>
                  <a:lnTo>
                    <a:pt x="450463" y="1023951"/>
                  </a:lnTo>
                  <a:lnTo>
                    <a:pt x="450474" y="1026910"/>
                  </a:lnTo>
                  <a:lnTo>
                    <a:pt x="450484" y="1029870"/>
                  </a:lnTo>
                  <a:lnTo>
                    <a:pt x="450492" y="1032829"/>
                  </a:lnTo>
                  <a:lnTo>
                    <a:pt x="450499" y="1035788"/>
                  </a:lnTo>
                  <a:lnTo>
                    <a:pt x="450506" y="1038748"/>
                  </a:lnTo>
                  <a:lnTo>
                    <a:pt x="450510" y="1041707"/>
                  </a:lnTo>
                  <a:lnTo>
                    <a:pt x="450513" y="1044667"/>
                  </a:lnTo>
                  <a:lnTo>
                    <a:pt x="450516" y="1047626"/>
                  </a:lnTo>
                  <a:lnTo>
                    <a:pt x="450517" y="1050585"/>
                  </a:lnTo>
                  <a:lnTo>
                    <a:pt x="450515" y="1053545"/>
                  </a:lnTo>
                  <a:lnTo>
                    <a:pt x="450514" y="1056504"/>
                  </a:lnTo>
                  <a:lnTo>
                    <a:pt x="450511" y="1059464"/>
                  </a:lnTo>
                  <a:lnTo>
                    <a:pt x="450504" y="1062423"/>
                  </a:lnTo>
                  <a:lnTo>
                    <a:pt x="450497" y="1065382"/>
                  </a:lnTo>
                  <a:lnTo>
                    <a:pt x="450490" y="1068342"/>
                  </a:lnTo>
                  <a:lnTo>
                    <a:pt x="450479" y="1071301"/>
                  </a:lnTo>
                  <a:lnTo>
                    <a:pt x="450467" y="1074261"/>
                  </a:lnTo>
                  <a:lnTo>
                    <a:pt x="450454" y="1077220"/>
                  </a:lnTo>
                  <a:lnTo>
                    <a:pt x="450439" y="1080179"/>
                  </a:lnTo>
                  <a:lnTo>
                    <a:pt x="450420" y="1083139"/>
                  </a:lnTo>
                  <a:lnTo>
                    <a:pt x="450402" y="1086098"/>
                  </a:lnTo>
                  <a:lnTo>
                    <a:pt x="450383" y="1089058"/>
                  </a:lnTo>
                  <a:lnTo>
                    <a:pt x="450358" y="1092017"/>
                  </a:lnTo>
                  <a:lnTo>
                    <a:pt x="450332" y="1094976"/>
                  </a:lnTo>
                  <a:lnTo>
                    <a:pt x="450307" y="1097936"/>
                  </a:lnTo>
                  <a:lnTo>
                    <a:pt x="450277" y="1100895"/>
                  </a:lnTo>
                  <a:lnTo>
                    <a:pt x="450245" y="1103855"/>
                  </a:lnTo>
                  <a:lnTo>
                    <a:pt x="450212" y="1106814"/>
                  </a:lnTo>
                  <a:lnTo>
                    <a:pt x="450178" y="1109773"/>
                  </a:lnTo>
                  <a:lnTo>
                    <a:pt x="450138" y="1112733"/>
                  </a:lnTo>
                  <a:lnTo>
                    <a:pt x="450098" y="1115692"/>
                  </a:lnTo>
                  <a:lnTo>
                    <a:pt x="450059" y="1118652"/>
                  </a:lnTo>
                  <a:lnTo>
                    <a:pt x="450012" y="1121611"/>
                  </a:lnTo>
                  <a:lnTo>
                    <a:pt x="449964" y="1124570"/>
                  </a:lnTo>
                  <a:lnTo>
                    <a:pt x="449916" y="1127530"/>
                  </a:lnTo>
                  <a:lnTo>
                    <a:pt x="449864" y="1130489"/>
                  </a:lnTo>
                  <a:lnTo>
                    <a:pt x="449808" y="1133449"/>
                  </a:lnTo>
                  <a:lnTo>
                    <a:pt x="449752" y="1136408"/>
                  </a:lnTo>
                  <a:lnTo>
                    <a:pt x="449694" y="1139367"/>
                  </a:lnTo>
                  <a:lnTo>
                    <a:pt x="449630" y="1142327"/>
                  </a:lnTo>
                  <a:lnTo>
                    <a:pt x="449565" y="1145286"/>
                  </a:lnTo>
                  <a:lnTo>
                    <a:pt x="449500" y="1148245"/>
                  </a:lnTo>
                  <a:lnTo>
                    <a:pt x="449428" y="1151205"/>
                  </a:lnTo>
                  <a:lnTo>
                    <a:pt x="449354" y="1154164"/>
                  </a:lnTo>
                  <a:lnTo>
                    <a:pt x="449280" y="1157124"/>
                  </a:lnTo>
                  <a:lnTo>
                    <a:pt x="449201" y="1160083"/>
                  </a:lnTo>
                  <a:lnTo>
                    <a:pt x="449118" y="1163042"/>
                  </a:lnTo>
                  <a:lnTo>
                    <a:pt x="449035" y="1166002"/>
                  </a:lnTo>
                  <a:lnTo>
                    <a:pt x="448950" y="1168961"/>
                  </a:lnTo>
                  <a:lnTo>
                    <a:pt x="448857" y="1171921"/>
                  </a:lnTo>
                  <a:lnTo>
                    <a:pt x="448764" y="1174880"/>
                  </a:lnTo>
                  <a:lnTo>
                    <a:pt x="448670" y="1177839"/>
                  </a:lnTo>
                  <a:lnTo>
                    <a:pt x="448569" y="1180799"/>
                  </a:lnTo>
                  <a:lnTo>
                    <a:pt x="448465" y="1183758"/>
                  </a:lnTo>
                  <a:lnTo>
                    <a:pt x="448362" y="1186718"/>
                  </a:lnTo>
                  <a:lnTo>
                    <a:pt x="448253" y="1189677"/>
                  </a:lnTo>
                  <a:lnTo>
                    <a:pt x="448139" y="1192636"/>
                  </a:lnTo>
                  <a:lnTo>
                    <a:pt x="448025" y="1195596"/>
                  </a:lnTo>
                  <a:lnTo>
                    <a:pt x="447910" y="1198555"/>
                  </a:lnTo>
                  <a:lnTo>
                    <a:pt x="447785" y="1201515"/>
                  </a:lnTo>
                  <a:lnTo>
                    <a:pt x="447659" y="1204474"/>
                  </a:lnTo>
                  <a:lnTo>
                    <a:pt x="447534" y="1207433"/>
                  </a:lnTo>
                  <a:lnTo>
                    <a:pt x="447401" y="1210393"/>
                  </a:lnTo>
                  <a:lnTo>
                    <a:pt x="447264" y="1213352"/>
                  </a:lnTo>
                  <a:lnTo>
                    <a:pt x="447127" y="1216312"/>
                  </a:lnTo>
                  <a:lnTo>
                    <a:pt x="446986" y="1219271"/>
                  </a:lnTo>
                  <a:lnTo>
                    <a:pt x="446838" y="1222230"/>
                  </a:lnTo>
                  <a:lnTo>
                    <a:pt x="446690" y="1225190"/>
                  </a:lnTo>
                  <a:lnTo>
                    <a:pt x="446541" y="1228149"/>
                  </a:lnTo>
                  <a:lnTo>
                    <a:pt x="446381" y="1231109"/>
                  </a:lnTo>
                  <a:lnTo>
                    <a:pt x="446220" y="1234068"/>
                  </a:lnTo>
                  <a:lnTo>
                    <a:pt x="446060" y="1237027"/>
                  </a:lnTo>
                  <a:lnTo>
                    <a:pt x="445892" y="1239987"/>
                  </a:lnTo>
                  <a:lnTo>
                    <a:pt x="445719" y="1242946"/>
                  </a:lnTo>
                  <a:lnTo>
                    <a:pt x="445546" y="1245906"/>
                  </a:lnTo>
                  <a:lnTo>
                    <a:pt x="445370" y="1248865"/>
                  </a:lnTo>
                  <a:lnTo>
                    <a:pt x="445185" y="1251824"/>
                  </a:lnTo>
                  <a:lnTo>
                    <a:pt x="445000" y="1254784"/>
                  </a:lnTo>
                  <a:lnTo>
                    <a:pt x="444814" y="1257743"/>
                  </a:lnTo>
                  <a:lnTo>
                    <a:pt x="444617" y="1260703"/>
                  </a:lnTo>
                  <a:lnTo>
                    <a:pt x="444419" y="1263662"/>
                  </a:lnTo>
                  <a:lnTo>
                    <a:pt x="444221" y="1266621"/>
                  </a:lnTo>
                  <a:lnTo>
                    <a:pt x="444015" y="1269581"/>
                  </a:lnTo>
                  <a:lnTo>
                    <a:pt x="443804" y="1272540"/>
                  </a:lnTo>
                  <a:lnTo>
                    <a:pt x="443593" y="1275500"/>
                  </a:lnTo>
                  <a:lnTo>
                    <a:pt x="443379" y="1278459"/>
                  </a:lnTo>
                  <a:lnTo>
                    <a:pt x="443154" y="1281418"/>
                  </a:lnTo>
                  <a:lnTo>
                    <a:pt x="442930" y="1284378"/>
                  </a:lnTo>
                  <a:lnTo>
                    <a:pt x="442705" y="1287337"/>
                  </a:lnTo>
                  <a:lnTo>
                    <a:pt x="442469" y="1290297"/>
                  </a:lnTo>
                  <a:lnTo>
                    <a:pt x="442231" y="1293256"/>
                  </a:lnTo>
                  <a:lnTo>
                    <a:pt x="441993" y="1296215"/>
                  </a:lnTo>
                  <a:lnTo>
                    <a:pt x="441748" y="1299175"/>
                  </a:lnTo>
                  <a:lnTo>
                    <a:pt x="441497" y="1302134"/>
                  </a:lnTo>
                  <a:lnTo>
                    <a:pt x="441245" y="1305094"/>
                  </a:lnTo>
                  <a:lnTo>
                    <a:pt x="440991" y="1308053"/>
                  </a:lnTo>
                  <a:lnTo>
                    <a:pt x="440726" y="1311012"/>
                  </a:lnTo>
                  <a:lnTo>
                    <a:pt x="440460" y="1313972"/>
                  </a:lnTo>
                  <a:lnTo>
                    <a:pt x="440194" y="1316931"/>
                  </a:lnTo>
                  <a:lnTo>
                    <a:pt x="439918" y="1319891"/>
                  </a:lnTo>
                  <a:lnTo>
                    <a:pt x="439638" y="1322850"/>
                  </a:lnTo>
                  <a:lnTo>
                    <a:pt x="439359" y="1325809"/>
                  </a:lnTo>
                  <a:lnTo>
                    <a:pt x="439073" y="1328769"/>
                  </a:lnTo>
                  <a:lnTo>
                    <a:pt x="438780" y="1331728"/>
                  </a:lnTo>
                  <a:lnTo>
                    <a:pt x="438486" y="1334688"/>
                  </a:lnTo>
                  <a:lnTo>
                    <a:pt x="438191" y="1337647"/>
                  </a:lnTo>
                  <a:lnTo>
                    <a:pt x="437884" y="1340606"/>
                  </a:lnTo>
                  <a:lnTo>
                    <a:pt x="437576" y="1343566"/>
                  </a:lnTo>
                  <a:lnTo>
                    <a:pt x="437268" y="1346525"/>
                  </a:lnTo>
                  <a:lnTo>
                    <a:pt x="436950" y="1349484"/>
                  </a:lnTo>
                  <a:lnTo>
                    <a:pt x="436628" y="1352444"/>
                  </a:lnTo>
                  <a:lnTo>
                    <a:pt x="436305" y="1355403"/>
                  </a:lnTo>
                  <a:lnTo>
                    <a:pt x="435978" y="1358363"/>
                  </a:lnTo>
                  <a:lnTo>
                    <a:pt x="435642" y="1361322"/>
                  </a:lnTo>
                  <a:lnTo>
                    <a:pt x="435305" y="1364281"/>
                  </a:lnTo>
                  <a:lnTo>
                    <a:pt x="434969" y="1367241"/>
                  </a:lnTo>
                  <a:lnTo>
                    <a:pt x="434618" y="1370200"/>
                  </a:lnTo>
                  <a:lnTo>
                    <a:pt x="434267" y="1373160"/>
                  </a:lnTo>
                  <a:lnTo>
                    <a:pt x="433916" y="1376119"/>
                  </a:lnTo>
                  <a:lnTo>
                    <a:pt x="433556" y="1379078"/>
                  </a:lnTo>
                  <a:lnTo>
                    <a:pt x="433191" y="1382038"/>
                  </a:lnTo>
                  <a:lnTo>
                    <a:pt x="432826" y="1384997"/>
                  </a:lnTo>
                  <a:lnTo>
                    <a:pt x="432457" y="1387957"/>
                  </a:lnTo>
                  <a:lnTo>
                    <a:pt x="432077" y="1390916"/>
                  </a:lnTo>
                  <a:lnTo>
                    <a:pt x="431697" y="1393875"/>
                  </a:lnTo>
                  <a:lnTo>
                    <a:pt x="431318" y="1396835"/>
                  </a:lnTo>
                  <a:lnTo>
                    <a:pt x="430925" y="1399794"/>
                  </a:lnTo>
                  <a:lnTo>
                    <a:pt x="430531" y="1402754"/>
                  </a:lnTo>
                  <a:lnTo>
                    <a:pt x="430137" y="1405713"/>
                  </a:lnTo>
                  <a:lnTo>
                    <a:pt x="429735" y="1408672"/>
                  </a:lnTo>
                  <a:lnTo>
                    <a:pt x="429327" y="1411632"/>
                  </a:lnTo>
                  <a:lnTo>
                    <a:pt x="428919" y="1414591"/>
                  </a:lnTo>
                  <a:lnTo>
                    <a:pt x="428508" y="1417551"/>
                  </a:lnTo>
                  <a:lnTo>
                    <a:pt x="428085" y="1420510"/>
                  </a:lnTo>
                  <a:lnTo>
                    <a:pt x="427663" y="1423469"/>
                  </a:lnTo>
                  <a:lnTo>
                    <a:pt x="427241" y="1426429"/>
                  </a:lnTo>
                  <a:lnTo>
                    <a:pt x="426806" y="1429388"/>
                  </a:lnTo>
                  <a:lnTo>
                    <a:pt x="426370" y="1432348"/>
                  </a:lnTo>
                  <a:lnTo>
                    <a:pt x="425933" y="1435307"/>
                  </a:lnTo>
                  <a:lnTo>
                    <a:pt x="425490" y="1438266"/>
                  </a:lnTo>
                  <a:lnTo>
                    <a:pt x="425040" y="1441226"/>
                  </a:lnTo>
                  <a:lnTo>
                    <a:pt x="424589" y="1444185"/>
                  </a:lnTo>
                  <a:lnTo>
                    <a:pt x="424137" y="1447145"/>
                  </a:lnTo>
                  <a:lnTo>
                    <a:pt x="423673" y="1450104"/>
                  </a:lnTo>
                  <a:lnTo>
                    <a:pt x="423208" y="1453063"/>
                  </a:lnTo>
                  <a:lnTo>
                    <a:pt x="422744" y="1456023"/>
                  </a:lnTo>
                  <a:lnTo>
                    <a:pt x="422269" y="1458982"/>
                  </a:lnTo>
                  <a:lnTo>
                    <a:pt x="421791" y="1461942"/>
                  </a:lnTo>
                  <a:lnTo>
                    <a:pt x="421313" y="1464901"/>
                  </a:lnTo>
                  <a:lnTo>
                    <a:pt x="420830" y="1467860"/>
                  </a:lnTo>
                  <a:lnTo>
                    <a:pt x="420338" y="1470820"/>
                  </a:lnTo>
                  <a:lnTo>
                    <a:pt x="419847" y="1473779"/>
                  </a:lnTo>
                  <a:lnTo>
                    <a:pt x="419355" y="1476739"/>
                  </a:lnTo>
                  <a:lnTo>
                    <a:pt x="418850" y="1479698"/>
                  </a:lnTo>
                  <a:lnTo>
                    <a:pt x="418346" y="1482657"/>
                  </a:lnTo>
                  <a:lnTo>
                    <a:pt x="417841" y="1485617"/>
                  </a:lnTo>
                  <a:lnTo>
                    <a:pt x="417327" y="1488576"/>
                  </a:lnTo>
                  <a:lnTo>
                    <a:pt x="416810" y="1491536"/>
                  </a:lnTo>
                  <a:lnTo>
                    <a:pt x="416292" y="1494495"/>
                  </a:lnTo>
                  <a:lnTo>
                    <a:pt x="415770" y="1497454"/>
                  </a:lnTo>
                  <a:lnTo>
                    <a:pt x="415239" y="1500414"/>
                  </a:lnTo>
                  <a:lnTo>
                    <a:pt x="414709" y="1503373"/>
                  </a:lnTo>
                  <a:lnTo>
                    <a:pt x="414178" y="1506333"/>
                  </a:lnTo>
                  <a:lnTo>
                    <a:pt x="413636" y="1509292"/>
                  </a:lnTo>
                  <a:lnTo>
                    <a:pt x="413093" y="151225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14382" y="1694488"/>
              <a:ext cx="444597" cy="0"/>
            </a:xfrm>
            <a:custGeom>
              <a:avLst/>
              <a:pathLst>
                <a:path w="444597" h="0">
                  <a:moveTo>
                    <a:pt x="0" y="0"/>
                  </a:moveTo>
                  <a:lnTo>
                    <a:pt x="444597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018630" y="13354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18630" y="9244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18630" y="199887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18630" y="24366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14516" y="25975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1801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322125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623320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4581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1694183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96651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0764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801959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03220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2872821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175289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679403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980597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481858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4051460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353928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858042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159236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60497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5230099" y="2727259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532567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036680" y="27272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5337875" y="276468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839136" y="2766424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270129"/>
              <a:ext cx="0" cy="2457129"/>
            </a:xfrm>
            <a:custGeom>
              <a:avLst/>
              <a:pathLst>
                <a:path w="0" h="2457129">
                  <a:moveTo>
                    <a:pt x="0" y="2457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2577620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201918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146074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902304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343865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2615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2057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1498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940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3818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958534" y="1440899"/>
              <a:ext cx="2108832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 per female)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2024-08-28T10:19:05Z</dcterms:modified>
</cp:coreProperties>
</file>