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Luis Rodrigo Arce Valdés</cp:lastModifiedBy>
  <cp:revision>5</cp:revision>
  <dcterms:created xsi:type="dcterms:W3CDTF">2022-06-23T18:22:42Z</dcterms:created>
  <dcterms:modified xsi:type="dcterms:W3CDTF">2023-05-14T04:37:20Z</dcterms:modified>
</cp:coreProperties>
</file>