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78993" y="319756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001985" y="319756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424977" y="319756"/>
              <a:ext cx="380692" cy="74440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424977" y="1064163"/>
              <a:ext cx="380692" cy="2481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38707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107904" y="319756"/>
              <a:ext cx="1015180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107904" y="981451"/>
              <a:ext cx="1015180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361871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425319" y="319756"/>
              <a:ext cx="380692" cy="80348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5319" y="1123242"/>
              <a:ext cx="380692" cy="18905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848311" y="319756"/>
              <a:ext cx="380692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48311" y="981451"/>
              <a:ext cx="380692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271303" y="319756"/>
              <a:ext cx="380692" cy="86020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271303" y="1179959"/>
              <a:ext cx="380692" cy="1323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78503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77323" y="319756"/>
              <a:ext cx="553734" cy="81208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877323" y="1131836"/>
              <a:ext cx="553734" cy="18046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92584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554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7833" y="1754049"/>
              <a:ext cx="553734" cy="7684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7833" y="2522469"/>
              <a:ext cx="553734" cy="2241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223094" y="1754049"/>
              <a:ext cx="553734" cy="5955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223094" y="2349574"/>
              <a:ext cx="553734" cy="39701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38707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30996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46257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361871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10213" y="1754049"/>
              <a:ext cx="290051" cy="8337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410213" y="2587784"/>
              <a:ext cx="290051" cy="15880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732492" y="1754049"/>
              <a:ext cx="290051" cy="72981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32492" y="2483859"/>
              <a:ext cx="290051" cy="2627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54772" y="1754049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377051" y="1754049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78503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848483" y="1754049"/>
              <a:ext cx="380692" cy="5514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848483" y="1809190"/>
              <a:ext cx="380692" cy="93740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271475" y="1754049"/>
              <a:ext cx="380692" cy="74440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71475" y="2498456"/>
              <a:ext cx="380692" cy="2481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694467" y="1754049"/>
              <a:ext cx="380692" cy="4135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694467" y="1795405"/>
              <a:ext cx="380692" cy="95118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51554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8470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49996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600000">
              <a:off x="385687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(31)</a:t>
              </a:r>
            </a:p>
          </p:txBody>
        </p:sp>
        <p:sp>
          <p:nvSpPr>
            <p:cNvPr id="62" name="tx62"/>
            <p:cNvSpPr/>
            <p:nvPr/>
          </p:nvSpPr>
          <p:spPr>
            <a:xfrm rot="-600000">
              <a:off x="971409" y="2886338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(5)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1938707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30786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23125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 rot="-600000">
              <a:off x="1636783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(2)</a:t>
              </a:r>
            </a:p>
          </p:txBody>
        </p:sp>
        <p:sp>
          <p:nvSpPr>
            <p:cNvPr id="67" name="tx67"/>
            <p:cNvSpPr/>
            <p:nvPr/>
          </p:nvSpPr>
          <p:spPr>
            <a:xfrm rot="-600000">
              <a:off x="2138243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(10)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3361871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5523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7751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19979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52207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600000">
              <a:off x="2917611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(25)</a:t>
              </a:r>
            </a:p>
          </p:txBody>
        </p:sp>
        <p:sp>
          <p:nvSpPr>
            <p:cNvPr id="74" name="tx74"/>
            <p:cNvSpPr/>
            <p:nvPr/>
          </p:nvSpPr>
          <p:spPr>
            <a:xfrm rot="-600000">
              <a:off x="3235570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(34)</a:t>
              </a:r>
            </a:p>
          </p:txBody>
        </p:sp>
        <p:sp>
          <p:nvSpPr>
            <p:cNvPr id="75" name="tx75"/>
            <p:cNvSpPr/>
            <p:nvPr/>
          </p:nvSpPr>
          <p:spPr>
            <a:xfrm rot="-600000">
              <a:off x="3532631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(1)</a:t>
              </a:r>
            </a:p>
          </p:txBody>
        </p:sp>
        <p:sp>
          <p:nvSpPr>
            <p:cNvPr id="76" name="tx76"/>
            <p:cNvSpPr/>
            <p:nvPr/>
          </p:nvSpPr>
          <p:spPr>
            <a:xfrm rot="-600000">
              <a:off x="3922260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(7)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478503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03882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46182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884813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 rot="-600000">
              <a:off x="4401202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CachadasXLaxe (18)</a:t>
              </a:r>
            </a:p>
          </p:txBody>
        </p:sp>
        <p:sp>
          <p:nvSpPr>
            <p:cNvPr id="82" name="tx82"/>
            <p:cNvSpPr/>
            <p:nvPr/>
          </p:nvSpPr>
          <p:spPr>
            <a:xfrm rot="-600000">
              <a:off x="4794654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(4)</a:t>
              </a:r>
            </a:p>
          </p:txBody>
        </p:sp>
        <p:sp>
          <p:nvSpPr>
            <p:cNvPr id="83" name="tx83"/>
            <p:cNvSpPr/>
            <p:nvPr/>
          </p:nvSpPr>
          <p:spPr>
            <a:xfrm rot="-600000">
              <a:off x="5247186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LanzadaXLouro (24)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51554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69339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19233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615323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 rot="-600000">
              <a:off x="89457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89" name="tx89"/>
            <p:cNvSpPr/>
            <p:nvPr/>
          </p:nvSpPr>
          <p:spPr>
            <a:xfrm rot="-600000">
              <a:off x="533496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90" name="tx90"/>
            <p:cNvSpPr/>
            <p:nvPr/>
          </p:nvSpPr>
          <p:spPr>
            <a:xfrm rot="-600000">
              <a:off x="977548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(4)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1938707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61549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 rot="-600000">
              <a:off x="1877063" y="1470407"/>
              <a:ext cx="7468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(3)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3361871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15666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03865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461650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 rot="-600000">
              <a:off x="2868692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(42)</a:t>
              </a:r>
            </a:p>
          </p:txBody>
        </p:sp>
        <p:sp>
          <p:nvSpPr>
            <p:cNvPr id="99" name="tx99"/>
            <p:cNvSpPr/>
            <p:nvPr/>
          </p:nvSpPr>
          <p:spPr>
            <a:xfrm rot="-600000">
              <a:off x="3358997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(6)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600000">
              <a:off x="3735736" y="1469312"/>
              <a:ext cx="7342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(15)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478503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154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76945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 rot="-600000">
              <a:off x="4407217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(11)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600000">
              <a:off x="4946981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515544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317480" y="127434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66680" y="102621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66680" y="7780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66680" y="52994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15880" y="28180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12" name="pl112"/>
            <p:cNvSpPr/>
            <p:nvPr/>
          </p:nvSpPr>
          <p:spPr>
            <a:xfrm>
              <a:off x="480749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80749" y="1064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80749" y="816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80749" y="567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80749" y="319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15544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17480" y="270864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6680" y="24605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66680" y="221236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66680" y="196423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15880" y="171609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480749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2498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0749" y="2250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0749" y="2002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80749" y="175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 rot="-5400000">
              <a:off x="-889608" y="147537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78993" y="319756"/>
              <a:ext cx="380692" cy="8684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78993" y="1188230"/>
              <a:ext cx="380692" cy="1240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01985" y="319756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424977" y="319756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38707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107904" y="319756"/>
              <a:ext cx="1015180" cy="4962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107904" y="816027"/>
              <a:ext cx="1015180" cy="49627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361871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425319" y="319756"/>
              <a:ext cx="380692" cy="72981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5319" y="1049566"/>
              <a:ext cx="380692" cy="2627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848311" y="319756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271303" y="319756"/>
              <a:ext cx="380692" cy="9161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271303" y="1235949"/>
              <a:ext cx="380692" cy="7634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78503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877323" y="319756"/>
              <a:ext cx="553734" cy="8822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77323" y="1202016"/>
              <a:ext cx="553734" cy="1102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492584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1554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07833" y="1754049"/>
              <a:ext cx="553734" cy="74440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7833" y="2498456"/>
              <a:ext cx="553734" cy="2481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223094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38707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30996" y="1754049"/>
              <a:ext cx="553734" cy="9925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46257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361871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10213" y="1754049"/>
              <a:ext cx="290051" cy="7562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10213" y="2510272"/>
              <a:ext cx="290051" cy="23631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732492" y="1754049"/>
              <a:ext cx="290051" cy="71463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732492" y="2468679"/>
              <a:ext cx="290051" cy="27791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054772" y="1754049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377051" y="1754049"/>
              <a:ext cx="290051" cy="7089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77051" y="2463008"/>
              <a:ext cx="290051" cy="2835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78503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848483" y="1754049"/>
              <a:ext cx="380692" cy="9925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271475" y="1754049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694467" y="1754049"/>
              <a:ext cx="380692" cy="9925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51554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8470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49996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 rot="-600000">
              <a:off x="385687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(24)</a:t>
              </a:r>
            </a:p>
          </p:txBody>
        </p:sp>
        <p:sp>
          <p:nvSpPr>
            <p:cNvPr id="58" name="tx58"/>
            <p:cNvSpPr/>
            <p:nvPr/>
          </p:nvSpPr>
          <p:spPr>
            <a:xfrm rot="-600000">
              <a:off x="971409" y="2886338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(3)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1938707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30786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23125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600000">
              <a:off x="1636783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(2)</a:t>
              </a:r>
            </a:p>
          </p:txBody>
        </p:sp>
        <p:sp>
          <p:nvSpPr>
            <p:cNvPr id="63" name="tx63"/>
            <p:cNvSpPr/>
            <p:nvPr/>
          </p:nvSpPr>
          <p:spPr>
            <a:xfrm rot="-600000">
              <a:off x="2138243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(10)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3361871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55523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87751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19979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52207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 rot="-600000">
              <a:off x="2917611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(21)</a:t>
              </a:r>
            </a:p>
          </p:txBody>
        </p:sp>
        <p:sp>
          <p:nvSpPr>
            <p:cNvPr id="70" name="tx70"/>
            <p:cNvSpPr/>
            <p:nvPr/>
          </p:nvSpPr>
          <p:spPr>
            <a:xfrm rot="-600000">
              <a:off x="3235570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(25)</a:t>
              </a:r>
            </a:p>
          </p:txBody>
        </p:sp>
        <p:sp>
          <p:nvSpPr>
            <p:cNvPr id="71" name="tx71"/>
            <p:cNvSpPr/>
            <p:nvPr/>
          </p:nvSpPr>
          <p:spPr>
            <a:xfrm rot="-600000">
              <a:off x="3532631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(1)</a:t>
              </a:r>
            </a:p>
          </p:txBody>
        </p:sp>
        <p:sp>
          <p:nvSpPr>
            <p:cNvPr id="72" name="tx72"/>
            <p:cNvSpPr/>
            <p:nvPr/>
          </p:nvSpPr>
          <p:spPr>
            <a:xfrm rot="-600000">
              <a:off x="3922260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(7)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478503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03882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46182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884813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 rot="-600000">
              <a:off x="4439012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CachadasXLaxe (1)</a:t>
              </a:r>
            </a:p>
          </p:txBody>
        </p:sp>
        <p:sp>
          <p:nvSpPr>
            <p:cNvPr id="78" name="tx78"/>
            <p:cNvSpPr/>
            <p:nvPr/>
          </p:nvSpPr>
          <p:spPr>
            <a:xfrm rot="-600000">
              <a:off x="4794654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79" name="tx79"/>
            <p:cNvSpPr/>
            <p:nvPr/>
          </p:nvSpPr>
          <p:spPr>
            <a:xfrm rot="-600000">
              <a:off x="5284996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LanzadaXLouro (1)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51554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69339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19233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615323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 rot="-600000">
              <a:off x="89457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85" name="tx85"/>
            <p:cNvSpPr/>
            <p:nvPr/>
          </p:nvSpPr>
          <p:spPr>
            <a:xfrm rot="-600000">
              <a:off x="533496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86" name="tx86"/>
            <p:cNvSpPr/>
            <p:nvPr/>
          </p:nvSpPr>
          <p:spPr>
            <a:xfrm rot="-600000">
              <a:off x="977548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(3)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1938707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61549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 rot="-600000">
              <a:off x="1877063" y="1470407"/>
              <a:ext cx="7468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(2)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3361871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615666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03865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461650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 rot="-600000">
              <a:off x="2868692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(34)</a:t>
              </a:r>
            </a:p>
          </p:txBody>
        </p:sp>
        <p:sp>
          <p:nvSpPr>
            <p:cNvPr id="95" name="tx95"/>
            <p:cNvSpPr/>
            <p:nvPr/>
          </p:nvSpPr>
          <p:spPr>
            <a:xfrm rot="-600000">
              <a:off x="3358997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(4)</a:t>
              </a:r>
            </a:p>
          </p:txBody>
        </p:sp>
        <p:sp>
          <p:nvSpPr>
            <p:cNvPr id="96" name="tx96"/>
            <p:cNvSpPr/>
            <p:nvPr/>
          </p:nvSpPr>
          <p:spPr>
            <a:xfrm rot="-600000">
              <a:off x="3735736" y="1469312"/>
              <a:ext cx="7342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(13)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478503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154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76945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 rot="-600000">
              <a:off x="4445028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(9)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600000">
              <a:off x="4946981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515544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317480" y="127434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66680" y="102621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66680" y="7780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66680" y="52994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15880" y="28180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480749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80749" y="1064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80749" y="816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80749" y="567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80749" y="319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15544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317480" y="270864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66680" y="24605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66680" y="221236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6680" y="196423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15880" y="171609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480749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0749" y="2498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749" y="2250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0749" y="2002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175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 rot="-5400000">
              <a:off x="-1087022" y="1475379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78993" y="319756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001985" y="319756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424977" y="319756"/>
              <a:ext cx="380692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424977" y="981451"/>
              <a:ext cx="380692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38707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30996" y="319756"/>
              <a:ext cx="553734" cy="9216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30996" y="1241402"/>
              <a:ext cx="553734" cy="7089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646257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361871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5319" y="319756"/>
              <a:ext cx="380692" cy="72184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25319" y="1041605"/>
              <a:ext cx="380692" cy="27069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48311" y="319756"/>
              <a:ext cx="380692" cy="33084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848311" y="650603"/>
              <a:ext cx="380692" cy="66169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271303" y="319756"/>
              <a:ext cx="380692" cy="16542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271303" y="485179"/>
              <a:ext cx="380692" cy="82711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8503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877323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92584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554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7833" y="1754049"/>
              <a:ext cx="553734" cy="8271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7833" y="2581167"/>
              <a:ext cx="553734" cy="16542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223094" y="1754049"/>
              <a:ext cx="553734" cy="7940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223094" y="2548083"/>
              <a:ext cx="553734" cy="1985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38707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30996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46257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361871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00916" y="1754049"/>
              <a:ext cx="234272" cy="90983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400916" y="2663879"/>
              <a:ext cx="234272" cy="8271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661219" y="1754049"/>
              <a:ext cx="23427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921522" y="1754049"/>
              <a:ext cx="234272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921522" y="2415744"/>
              <a:ext cx="234272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181824" y="1754049"/>
              <a:ext cx="23427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442127" y="1754049"/>
              <a:ext cx="234272" cy="72184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442127" y="2475898"/>
              <a:ext cx="234272" cy="27069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8503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954231" y="1754049"/>
              <a:ext cx="1015180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51554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8470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49996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600000">
              <a:off x="385687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(18)</a:t>
              </a:r>
            </a:p>
          </p:txBody>
        </p:sp>
        <p:sp>
          <p:nvSpPr>
            <p:cNvPr id="59" name="tx59"/>
            <p:cNvSpPr/>
            <p:nvPr/>
          </p:nvSpPr>
          <p:spPr>
            <a:xfrm rot="-600000">
              <a:off x="933598" y="2889646"/>
              <a:ext cx="5734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(10)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1938707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0786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23125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600000">
              <a:off x="1636783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(4)</a:t>
              </a:r>
            </a:p>
          </p:txBody>
        </p:sp>
        <p:sp>
          <p:nvSpPr>
            <p:cNvPr id="64" name="tx64"/>
            <p:cNvSpPr/>
            <p:nvPr/>
          </p:nvSpPr>
          <p:spPr>
            <a:xfrm rot="-600000">
              <a:off x="2138243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(12)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3361871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51805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778355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03865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9896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559263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-600000">
              <a:off x="2880425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(12)</a:t>
              </a:r>
            </a:p>
          </p:txBody>
        </p:sp>
        <p:sp>
          <p:nvSpPr>
            <p:cNvPr id="72" name="tx72"/>
            <p:cNvSpPr/>
            <p:nvPr/>
          </p:nvSpPr>
          <p:spPr>
            <a:xfrm rot="-600000">
              <a:off x="3136407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(13)</a:t>
              </a:r>
            </a:p>
          </p:txBody>
        </p:sp>
        <p:sp>
          <p:nvSpPr>
            <p:cNvPr id="73" name="tx73"/>
            <p:cNvSpPr/>
            <p:nvPr/>
          </p:nvSpPr>
          <p:spPr>
            <a:xfrm rot="-600000">
              <a:off x="3417720" y="2894421"/>
              <a:ext cx="6284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LouroXCenteans (3)</a:t>
              </a:r>
            </a:p>
          </p:txBody>
        </p:sp>
        <p:sp>
          <p:nvSpPr>
            <p:cNvPr id="74" name="tx74"/>
            <p:cNvSpPr/>
            <p:nvPr/>
          </p:nvSpPr>
          <p:spPr>
            <a:xfrm rot="-600000">
              <a:off x="3631793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(2)</a:t>
              </a:r>
            </a:p>
          </p:txBody>
        </p:sp>
        <p:sp>
          <p:nvSpPr>
            <p:cNvPr id="75" name="tx75"/>
            <p:cNvSpPr/>
            <p:nvPr/>
          </p:nvSpPr>
          <p:spPr>
            <a:xfrm rot="-600000">
              <a:off x="3921636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(11)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478503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46182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 rot="-600000">
              <a:off x="4794654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51554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69339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19233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615323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 rot="-600000">
              <a:off x="89457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84" name="tx84"/>
            <p:cNvSpPr/>
            <p:nvPr/>
          </p:nvSpPr>
          <p:spPr>
            <a:xfrm rot="-600000">
              <a:off x="533496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85" name="tx85"/>
            <p:cNvSpPr/>
            <p:nvPr/>
          </p:nvSpPr>
          <p:spPr>
            <a:xfrm rot="-600000">
              <a:off x="977548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(3)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1938707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30786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923125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 rot="-600000">
              <a:off x="1817122" y="1448737"/>
              <a:ext cx="4972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AlbaXAlba (14)</a:t>
              </a:r>
            </a:p>
          </p:txBody>
        </p:sp>
        <p:sp>
          <p:nvSpPr>
            <p:cNvPr id="90" name="tx90"/>
            <p:cNvSpPr/>
            <p:nvPr/>
          </p:nvSpPr>
          <p:spPr>
            <a:xfrm rot="-600000">
              <a:off x="2184694" y="1470407"/>
              <a:ext cx="7468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(1)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3361871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15666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03865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461650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600000">
              <a:off x="2868692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(11)</a:t>
              </a:r>
            </a:p>
          </p:txBody>
        </p:sp>
        <p:sp>
          <p:nvSpPr>
            <p:cNvPr id="96" name="tx96"/>
            <p:cNvSpPr/>
            <p:nvPr/>
          </p:nvSpPr>
          <p:spPr>
            <a:xfrm rot="-600000">
              <a:off x="3358997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(3)</a:t>
              </a:r>
            </a:p>
          </p:txBody>
        </p:sp>
        <p:sp>
          <p:nvSpPr>
            <p:cNvPr id="97" name="tx97"/>
            <p:cNvSpPr/>
            <p:nvPr/>
          </p:nvSpPr>
          <p:spPr>
            <a:xfrm rot="-600000">
              <a:off x="3773547" y="1466004"/>
              <a:ext cx="6961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(6)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478503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154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6945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 rot="-600000">
              <a:off x="4445028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(5)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600000">
              <a:off x="4946981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515544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17480" y="127434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66680" y="102621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66680" y="7780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66680" y="52994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15880" y="28180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480749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80749" y="1064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80749" y="816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80749" y="567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80749" y="319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15544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17480" y="270864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66680" y="24605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6680" y="221236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196423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15880" y="171609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480749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749" y="2498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0749" y="2250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2002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175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 rot="-5400000">
              <a:off x="-893328" y="147537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5351" y="549968"/>
              <a:ext cx="386643" cy="629301"/>
            </a:xfrm>
            <a:custGeom>
              <a:avLst/>
              <a:pathLst>
                <a:path w="386643" h="629301">
                  <a:moveTo>
                    <a:pt x="80313" y="629301"/>
                  </a:moveTo>
                  <a:lnTo>
                    <a:pt x="79269" y="628069"/>
                  </a:lnTo>
                  <a:lnTo>
                    <a:pt x="78223" y="626837"/>
                  </a:lnTo>
                  <a:lnTo>
                    <a:pt x="77176" y="625606"/>
                  </a:lnTo>
                  <a:lnTo>
                    <a:pt x="76129" y="624374"/>
                  </a:lnTo>
                  <a:lnTo>
                    <a:pt x="75081" y="623143"/>
                  </a:lnTo>
                  <a:lnTo>
                    <a:pt x="74033" y="621911"/>
                  </a:lnTo>
                  <a:lnTo>
                    <a:pt x="72985" y="620680"/>
                  </a:lnTo>
                  <a:lnTo>
                    <a:pt x="71936" y="619448"/>
                  </a:lnTo>
                  <a:lnTo>
                    <a:pt x="70888" y="618217"/>
                  </a:lnTo>
                  <a:lnTo>
                    <a:pt x="69840" y="616985"/>
                  </a:lnTo>
                  <a:lnTo>
                    <a:pt x="68793" y="615754"/>
                  </a:lnTo>
                  <a:lnTo>
                    <a:pt x="67746" y="614522"/>
                  </a:lnTo>
                  <a:lnTo>
                    <a:pt x="66700" y="613291"/>
                  </a:lnTo>
                  <a:lnTo>
                    <a:pt x="65655" y="612059"/>
                  </a:lnTo>
                  <a:lnTo>
                    <a:pt x="64611" y="610828"/>
                  </a:lnTo>
                  <a:lnTo>
                    <a:pt x="63569" y="609596"/>
                  </a:lnTo>
                  <a:lnTo>
                    <a:pt x="62527" y="608365"/>
                  </a:lnTo>
                  <a:lnTo>
                    <a:pt x="61489" y="607133"/>
                  </a:lnTo>
                  <a:lnTo>
                    <a:pt x="60450" y="605902"/>
                  </a:lnTo>
                  <a:lnTo>
                    <a:pt x="59416" y="604670"/>
                  </a:lnTo>
                  <a:lnTo>
                    <a:pt x="58382" y="603439"/>
                  </a:lnTo>
                  <a:lnTo>
                    <a:pt x="57353" y="602207"/>
                  </a:lnTo>
                  <a:lnTo>
                    <a:pt x="56325" y="600976"/>
                  </a:lnTo>
                  <a:lnTo>
                    <a:pt x="55300" y="599744"/>
                  </a:lnTo>
                  <a:lnTo>
                    <a:pt x="54279" y="598513"/>
                  </a:lnTo>
                  <a:lnTo>
                    <a:pt x="53259" y="597281"/>
                  </a:lnTo>
                  <a:lnTo>
                    <a:pt x="52246" y="596050"/>
                  </a:lnTo>
                  <a:lnTo>
                    <a:pt x="51233" y="594818"/>
                  </a:lnTo>
                  <a:lnTo>
                    <a:pt x="50228" y="593587"/>
                  </a:lnTo>
                  <a:lnTo>
                    <a:pt x="49223" y="592355"/>
                  </a:lnTo>
                  <a:lnTo>
                    <a:pt x="48226" y="591124"/>
                  </a:lnTo>
                  <a:lnTo>
                    <a:pt x="47232" y="589892"/>
                  </a:lnTo>
                  <a:lnTo>
                    <a:pt x="46242" y="588661"/>
                  </a:lnTo>
                  <a:lnTo>
                    <a:pt x="45259" y="587429"/>
                  </a:lnTo>
                  <a:lnTo>
                    <a:pt x="44278" y="586198"/>
                  </a:lnTo>
                  <a:lnTo>
                    <a:pt x="43307" y="584966"/>
                  </a:lnTo>
                  <a:lnTo>
                    <a:pt x="42336" y="583735"/>
                  </a:lnTo>
                  <a:lnTo>
                    <a:pt x="41377" y="582503"/>
                  </a:lnTo>
                  <a:lnTo>
                    <a:pt x="40420" y="581272"/>
                  </a:lnTo>
                  <a:lnTo>
                    <a:pt x="39471" y="580040"/>
                  </a:lnTo>
                  <a:lnTo>
                    <a:pt x="38528" y="578809"/>
                  </a:lnTo>
                  <a:lnTo>
                    <a:pt x="37591" y="577577"/>
                  </a:lnTo>
                  <a:lnTo>
                    <a:pt x="36664" y="576346"/>
                  </a:lnTo>
                  <a:lnTo>
                    <a:pt x="35739" y="575114"/>
                  </a:lnTo>
                  <a:lnTo>
                    <a:pt x="34828" y="573883"/>
                  </a:lnTo>
                  <a:lnTo>
                    <a:pt x="33918" y="572651"/>
                  </a:lnTo>
                  <a:lnTo>
                    <a:pt x="33023" y="571420"/>
                  </a:lnTo>
                  <a:lnTo>
                    <a:pt x="32131" y="570188"/>
                  </a:lnTo>
                  <a:lnTo>
                    <a:pt x="31249" y="568957"/>
                  </a:lnTo>
                  <a:lnTo>
                    <a:pt x="30376" y="567725"/>
                  </a:lnTo>
                  <a:lnTo>
                    <a:pt x="29509" y="566494"/>
                  </a:lnTo>
                  <a:lnTo>
                    <a:pt x="28657" y="565262"/>
                  </a:lnTo>
                  <a:lnTo>
                    <a:pt x="27805" y="564031"/>
                  </a:lnTo>
                  <a:lnTo>
                    <a:pt x="26973" y="562799"/>
                  </a:lnTo>
                  <a:lnTo>
                    <a:pt x="26142" y="561568"/>
                  </a:lnTo>
                  <a:lnTo>
                    <a:pt x="25328" y="560336"/>
                  </a:lnTo>
                  <a:lnTo>
                    <a:pt x="24519" y="559105"/>
                  </a:lnTo>
                  <a:lnTo>
                    <a:pt x="23722" y="557873"/>
                  </a:lnTo>
                  <a:lnTo>
                    <a:pt x="22937" y="556641"/>
                  </a:lnTo>
                  <a:lnTo>
                    <a:pt x="22158" y="555410"/>
                  </a:lnTo>
                  <a:lnTo>
                    <a:pt x="21397" y="554178"/>
                  </a:lnTo>
                  <a:lnTo>
                    <a:pt x="20636" y="552947"/>
                  </a:lnTo>
                  <a:lnTo>
                    <a:pt x="19901" y="551715"/>
                  </a:lnTo>
                  <a:lnTo>
                    <a:pt x="19166" y="550484"/>
                  </a:lnTo>
                  <a:lnTo>
                    <a:pt x="18450" y="549252"/>
                  </a:lnTo>
                  <a:lnTo>
                    <a:pt x="17741" y="548021"/>
                  </a:lnTo>
                  <a:lnTo>
                    <a:pt x="17046" y="546789"/>
                  </a:lnTo>
                  <a:lnTo>
                    <a:pt x="16364" y="545558"/>
                  </a:lnTo>
                  <a:lnTo>
                    <a:pt x="15689" y="544326"/>
                  </a:lnTo>
                  <a:lnTo>
                    <a:pt x="15036" y="543095"/>
                  </a:lnTo>
                  <a:lnTo>
                    <a:pt x="14383" y="541863"/>
                  </a:lnTo>
                  <a:lnTo>
                    <a:pt x="13758" y="540632"/>
                  </a:lnTo>
                  <a:lnTo>
                    <a:pt x="13135" y="539400"/>
                  </a:lnTo>
                  <a:lnTo>
                    <a:pt x="12532" y="538169"/>
                  </a:lnTo>
                  <a:lnTo>
                    <a:pt x="11938" y="536937"/>
                  </a:lnTo>
                  <a:lnTo>
                    <a:pt x="11357" y="535706"/>
                  </a:lnTo>
                  <a:lnTo>
                    <a:pt x="10794" y="534474"/>
                  </a:lnTo>
                  <a:lnTo>
                    <a:pt x="10237" y="533243"/>
                  </a:lnTo>
                  <a:lnTo>
                    <a:pt x="9705" y="532011"/>
                  </a:lnTo>
                  <a:lnTo>
                    <a:pt x="9173" y="530780"/>
                  </a:lnTo>
                  <a:lnTo>
                    <a:pt x="8670" y="529548"/>
                  </a:lnTo>
                  <a:lnTo>
                    <a:pt x="8171" y="528317"/>
                  </a:lnTo>
                  <a:lnTo>
                    <a:pt x="7691" y="527085"/>
                  </a:lnTo>
                  <a:lnTo>
                    <a:pt x="7224" y="525854"/>
                  </a:lnTo>
                  <a:lnTo>
                    <a:pt x="6769" y="524622"/>
                  </a:lnTo>
                  <a:lnTo>
                    <a:pt x="6335" y="523391"/>
                  </a:lnTo>
                  <a:lnTo>
                    <a:pt x="5904" y="522159"/>
                  </a:lnTo>
                  <a:lnTo>
                    <a:pt x="5502" y="520928"/>
                  </a:lnTo>
                  <a:lnTo>
                    <a:pt x="5101" y="519696"/>
                  </a:lnTo>
                  <a:lnTo>
                    <a:pt x="4728" y="518465"/>
                  </a:lnTo>
                  <a:lnTo>
                    <a:pt x="4360" y="517233"/>
                  </a:lnTo>
                  <a:lnTo>
                    <a:pt x="4012" y="516002"/>
                  </a:lnTo>
                  <a:lnTo>
                    <a:pt x="3677" y="514770"/>
                  </a:lnTo>
                  <a:lnTo>
                    <a:pt x="3354" y="513539"/>
                  </a:lnTo>
                  <a:lnTo>
                    <a:pt x="3053" y="512307"/>
                  </a:lnTo>
                  <a:lnTo>
                    <a:pt x="2754" y="511076"/>
                  </a:lnTo>
                  <a:lnTo>
                    <a:pt x="2488" y="509844"/>
                  </a:lnTo>
                  <a:lnTo>
                    <a:pt x="2221" y="508613"/>
                  </a:lnTo>
                  <a:lnTo>
                    <a:pt x="1980" y="507381"/>
                  </a:lnTo>
                  <a:lnTo>
                    <a:pt x="1747" y="506150"/>
                  </a:lnTo>
                  <a:lnTo>
                    <a:pt x="1531" y="504918"/>
                  </a:lnTo>
                  <a:lnTo>
                    <a:pt x="1331" y="503687"/>
                  </a:lnTo>
                  <a:lnTo>
                    <a:pt x="1139" y="502455"/>
                  </a:lnTo>
                  <a:lnTo>
                    <a:pt x="972" y="501224"/>
                  </a:lnTo>
                  <a:lnTo>
                    <a:pt x="805" y="499992"/>
                  </a:lnTo>
                  <a:lnTo>
                    <a:pt x="671" y="498761"/>
                  </a:lnTo>
                  <a:lnTo>
                    <a:pt x="537" y="497529"/>
                  </a:lnTo>
                  <a:lnTo>
                    <a:pt x="426" y="496298"/>
                  </a:lnTo>
                  <a:lnTo>
                    <a:pt x="323" y="495066"/>
                  </a:lnTo>
                  <a:lnTo>
                    <a:pt x="236" y="493835"/>
                  </a:lnTo>
                  <a:lnTo>
                    <a:pt x="165" y="492603"/>
                  </a:lnTo>
                  <a:lnTo>
                    <a:pt x="101" y="491372"/>
                  </a:lnTo>
                  <a:lnTo>
                    <a:pt x="61" y="490140"/>
                  </a:lnTo>
                  <a:lnTo>
                    <a:pt x="21" y="488909"/>
                  </a:lnTo>
                  <a:lnTo>
                    <a:pt x="9" y="487677"/>
                  </a:lnTo>
                  <a:lnTo>
                    <a:pt x="0" y="486445"/>
                  </a:lnTo>
                  <a:lnTo>
                    <a:pt x="9" y="485214"/>
                  </a:lnTo>
                  <a:lnTo>
                    <a:pt x="29" y="483982"/>
                  </a:lnTo>
                  <a:lnTo>
                    <a:pt x="60" y="482751"/>
                  </a:lnTo>
                  <a:lnTo>
                    <a:pt x="107" y="481519"/>
                  </a:lnTo>
                  <a:lnTo>
                    <a:pt x="159" y="480288"/>
                  </a:lnTo>
                  <a:lnTo>
                    <a:pt x="233" y="479056"/>
                  </a:lnTo>
                  <a:lnTo>
                    <a:pt x="308" y="477825"/>
                  </a:lnTo>
                  <a:lnTo>
                    <a:pt x="405" y="476593"/>
                  </a:lnTo>
                  <a:lnTo>
                    <a:pt x="506" y="475362"/>
                  </a:lnTo>
                  <a:lnTo>
                    <a:pt x="622" y="474130"/>
                  </a:lnTo>
                  <a:lnTo>
                    <a:pt x="747" y="472899"/>
                  </a:lnTo>
                  <a:lnTo>
                    <a:pt x="881" y="471667"/>
                  </a:lnTo>
                  <a:lnTo>
                    <a:pt x="1029" y="470436"/>
                  </a:lnTo>
                  <a:lnTo>
                    <a:pt x="1180" y="469204"/>
                  </a:lnTo>
                  <a:lnTo>
                    <a:pt x="1351" y="467973"/>
                  </a:lnTo>
                  <a:lnTo>
                    <a:pt x="1521" y="466741"/>
                  </a:lnTo>
                  <a:lnTo>
                    <a:pt x="1709" y="465510"/>
                  </a:lnTo>
                  <a:lnTo>
                    <a:pt x="1900" y="464278"/>
                  </a:lnTo>
                  <a:lnTo>
                    <a:pt x="2102" y="463047"/>
                  </a:lnTo>
                  <a:lnTo>
                    <a:pt x="2313" y="461815"/>
                  </a:lnTo>
                  <a:lnTo>
                    <a:pt x="2528" y="460584"/>
                  </a:lnTo>
                  <a:lnTo>
                    <a:pt x="2756" y="459352"/>
                  </a:lnTo>
                  <a:lnTo>
                    <a:pt x="2985" y="458121"/>
                  </a:lnTo>
                  <a:lnTo>
                    <a:pt x="3228" y="456889"/>
                  </a:lnTo>
                  <a:lnTo>
                    <a:pt x="3472" y="455658"/>
                  </a:lnTo>
                  <a:lnTo>
                    <a:pt x="3727" y="454426"/>
                  </a:lnTo>
                  <a:lnTo>
                    <a:pt x="3985" y="453195"/>
                  </a:lnTo>
                  <a:lnTo>
                    <a:pt x="4249" y="451963"/>
                  </a:lnTo>
                  <a:lnTo>
                    <a:pt x="4520" y="450732"/>
                  </a:lnTo>
                  <a:lnTo>
                    <a:pt x="4793" y="449500"/>
                  </a:lnTo>
                  <a:lnTo>
                    <a:pt x="5075" y="448269"/>
                  </a:lnTo>
                  <a:lnTo>
                    <a:pt x="5356" y="447037"/>
                  </a:lnTo>
                  <a:lnTo>
                    <a:pt x="5646" y="445806"/>
                  </a:lnTo>
                  <a:lnTo>
                    <a:pt x="5937" y="444574"/>
                  </a:lnTo>
                  <a:lnTo>
                    <a:pt x="6233" y="443343"/>
                  </a:lnTo>
                  <a:lnTo>
                    <a:pt x="6531" y="442111"/>
                  </a:lnTo>
                  <a:lnTo>
                    <a:pt x="6831" y="440880"/>
                  </a:lnTo>
                  <a:lnTo>
                    <a:pt x="7135" y="439648"/>
                  </a:lnTo>
                  <a:lnTo>
                    <a:pt x="7439" y="438417"/>
                  </a:lnTo>
                  <a:lnTo>
                    <a:pt x="7747" y="437185"/>
                  </a:lnTo>
                  <a:lnTo>
                    <a:pt x="8054" y="435954"/>
                  </a:lnTo>
                  <a:lnTo>
                    <a:pt x="8364" y="434722"/>
                  </a:lnTo>
                  <a:lnTo>
                    <a:pt x="8674" y="433491"/>
                  </a:lnTo>
                  <a:lnTo>
                    <a:pt x="8984" y="432259"/>
                  </a:lnTo>
                  <a:lnTo>
                    <a:pt x="9294" y="431028"/>
                  </a:lnTo>
                  <a:lnTo>
                    <a:pt x="9604" y="429796"/>
                  </a:lnTo>
                  <a:lnTo>
                    <a:pt x="9913" y="428565"/>
                  </a:lnTo>
                  <a:lnTo>
                    <a:pt x="10221" y="427333"/>
                  </a:lnTo>
                  <a:lnTo>
                    <a:pt x="10528" y="426102"/>
                  </a:lnTo>
                  <a:lnTo>
                    <a:pt x="10834" y="424870"/>
                  </a:lnTo>
                  <a:lnTo>
                    <a:pt x="11136" y="423639"/>
                  </a:lnTo>
                  <a:lnTo>
                    <a:pt x="11438" y="422407"/>
                  </a:lnTo>
                  <a:lnTo>
                    <a:pt x="11736" y="421176"/>
                  </a:lnTo>
                  <a:lnTo>
                    <a:pt x="12032" y="419944"/>
                  </a:lnTo>
                  <a:lnTo>
                    <a:pt x="12326" y="418713"/>
                  </a:lnTo>
                  <a:lnTo>
                    <a:pt x="12614" y="417481"/>
                  </a:lnTo>
                  <a:lnTo>
                    <a:pt x="12902" y="416249"/>
                  </a:lnTo>
                  <a:lnTo>
                    <a:pt x="13182" y="415018"/>
                  </a:lnTo>
                  <a:lnTo>
                    <a:pt x="13462" y="413786"/>
                  </a:lnTo>
                  <a:lnTo>
                    <a:pt x="13733" y="412555"/>
                  </a:lnTo>
                  <a:lnTo>
                    <a:pt x="14003" y="411323"/>
                  </a:lnTo>
                  <a:lnTo>
                    <a:pt x="14266" y="410092"/>
                  </a:lnTo>
                  <a:lnTo>
                    <a:pt x="14525" y="408860"/>
                  </a:lnTo>
                  <a:lnTo>
                    <a:pt x="14779" y="407629"/>
                  </a:lnTo>
                  <a:lnTo>
                    <a:pt x="15025" y="406397"/>
                  </a:lnTo>
                  <a:lnTo>
                    <a:pt x="15271" y="405166"/>
                  </a:lnTo>
                  <a:lnTo>
                    <a:pt x="15503" y="403934"/>
                  </a:lnTo>
                  <a:lnTo>
                    <a:pt x="15736" y="402703"/>
                  </a:lnTo>
                  <a:lnTo>
                    <a:pt x="15957" y="401471"/>
                  </a:lnTo>
                  <a:lnTo>
                    <a:pt x="16175" y="400240"/>
                  </a:lnTo>
                  <a:lnTo>
                    <a:pt x="16385" y="399008"/>
                  </a:lnTo>
                  <a:lnTo>
                    <a:pt x="16588" y="397777"/>
                  </a:lnTo>
                  <a:lnTo>
                    <a:pt x="16787" y="396545"/>
                  </a:lnTo>
                  <a:lnTo>
                    <a:pt x="16973" y="395314"/>
                  </a:lnTo>
                  <a:lnTo>
                    <a:pt x="17160" y="394082"/>
                  </a:lnTo>
                  <a:lnTo>
                    <a:pt x="17330" y="392851"/>
                  </a:lnTo>
                  <a:lnTo>
                    <a:pt x="17501" y="391619"/>
                  </a:lnTo>
                  <a:lnTo>
                    <a:pt x="17658" y="390388"/>
                  </a:lnTo>
                  <a:lnTo>
                    <a:pt x="17811" y="389156"/>
                  </a:lnTo>
                  <a:lnTo>
                    <a:pt x="17956" y="387925"/>
                  </a:lnTo>
                  <a:lnTo>
                    <a:pt x="18092" y="386693"/>
                  </a:lnTo>
                  <a:lnTo>
                    <a:pt x="18224" y="385462"/>
                  </a:lnTo>
                  <a:lnTo>
                    <a:pt x="18341" y="384230"/>
                  </a:lnTo>
                  <a:lnTo>
                    <a:pt x="18459" y="382999"/>
                  </a:lnTo>
                  <a:lnTo>
                    <a:pt x="18560" y="381767"/>
                  </a:lnTo>
                  <a:lnTo>
                    <a:pt x="18660" y="380536"/>
                  </a:lnTo>
                  <a:lnTo>
                    <a:pt x="18748" y="379304"/>
                  </a:lnTo>
                  <a:lnTo>
                    <a:pt x="18831" y="378073"/>
                  </a:lnTo>
                  <a:lnTo>
                    <a:pt x="18905" y="376841"/>
                  </a:lnTo>
                  <a:lnTo>
                    <a:pt x="18970" y="375610"/>
                  </a:lnTo>
                  <a:lnTo>
                    <a:pt x="19032" y="374378"/>
                  </a:lnTo>
                  <a:lnTo>
                    <a:pt x="19079" y="373147"/>
                  </a:lnTo>
                  <a:lnTo>
                    <a:pt x="19126" y="371915"/>
                  </a:lnTo>
                  <a:lnTo>
                    <a:pt x="19158" y="370684"/>
                  </a:lnTo>
                  <a:lnTo>
                    <a:pt x="19188" y="369452"/>
                  </a:lnTo>
                  <a:lnTo>
                    <a:pt x="19208" y="368221"/>
                  </a:lnTo>
                  <a:lnTo>
                    <a:pt x="19221" y="366989"/>
                  </a:lnTo>
                  <a:lnTo>
                    <a:pt x="19229" y="365758"/>
                  </a:lnTo>
                  <a:lnTo>
                    <a:pt x="19227" y="364526"/>
                  </a:lnTo>
                  <a:lnTo>
                    <a:pt x="19223" y="363295"/>
                  </a:lnTo>
                  <a:lnTo>
                    <a:pt x="19206" y="362063"/>
                  </a:lnTo>
                  <a:lnTo>
                    <a:pt x="19188" y="360832"/>
                  </a:lnTo>
                  <a:lnTo>
                    <a:pt x="19159" y="359600"/>
                  </a:lnTo>
                  <a:lnTo>
                    <a:pt x="19127" y="358369"/>
                  </a:lnTo>
                  <a:lnTo>
                    <a:pt x="19088" y="357137"/>
                  </a:lnTo>
                  <a:lnTo>
                    <a:pt x="19043" y="355906"/>
                  </a:lnTo>
                  <a:lnTo>
                    <a:pt x="18994" y="354674"/>
                  </a:lnTo>
                  <a:lnTo>
                    <a:pt x="18937" y="353443"/>
                  </a:lnTo>
                  <a:lnTo>
                    <a:pt x="18879" y="352211"/>
                  </a:lnTo>
                  <a:lnTo>
                    <a:pt x="18811" y="350980"/>
                  </a:lnTo>
                  <a:lnTo>
                    <a:pt x="18743" y="349748"/>
                  </a:lnTo>
                  <a:lnTo>
                    <a:pt x="18667" y="348516"/>
                  </a:lnTo>
                  <a:lnTo>
                    <a:pt x="18589" y="347285"/>
                  </a:lnTo>
                  <a:lnTo>
                    <a:pt x="18507" y="346053"/>
                  </a:lnTo>
                  <a:lnTo>
                    <a:pt x="18421" y="344822"/>
                  </a:lnTo>
                  <a:lnTo>
                    <a:pt x="18333" y="343590"/>
                  </a:lnTo>
                  <a:lnTo>
                    <a:pt x="18240" y="342359"/>
                  </a:lnTo>
                  <a:lnTo>
                    <a:pt x="18146" y="341127"/>
                  </a:lnTo>
                  <a:lnTo>
                    <a:pt x="18048" y="339896"/>
                  </a:lnTo>
                  <a:lnTo>
                    <a:pt x="17949" y="338664"/>
                  </a:lnTo>
                  <a:lnTo>
                    <a:pt x="17848" y="337433"/>
                  </a:lnTo>
                  <a:lnTo>
                    <a:pt x="17746" y="336201"/>
                  </a:lnTo>
                  <a:lnTo>
                    <a:pt x="17643" y="334970"/>
                  </a:lnTo>
                  <a:lnTo>
                    <a:pt x="17538" y="333738"/>
                  </a:lnTo>
                  <a:lnTo>
                    <a:pt x="17433" y="332507"/>
                  </a:lnTo>
                  <a:lnTo>
                    <a:pt x="17329" y="331275"/>
                  </a:lnTo>
                  <a:lnTo>
                    <a:pt x="17224" y="330044"/>
                  </a:lnTo>
                  <a:lnTo>
                    <a:pt x="17120" y="328812"/>
                  </a:lnTo>
                  <a:lnTo>
                    <a:pt x="17016" y="327581"/>
                  </a:lnTo>
                  <a:lnTo>
                    <a:pt x="16915" y="326349"/>
                  </a:lnTo>
                  <a:lnTo>
                    <a:pt x="16814" y="325118"/>
                  </a:lnTo>
                  <a:lnTo>
                    <a:pt x="16716" y="323886"/>
                  </a:lnTo>
                  <a:lnTo>
                    <a:pt x="16620" y="322655"/>
                  </a:lnTo>
                  <a:lnTo>
                    <a:pt x="16525" y="321423"/>
                  </a:lnTo>
                  <a:lnTo>
                    <a:pt x="16436" y="320192"/>
                  </a:lnTo>
                  <a:lnTo>
                    <a:pt x="16347" y="318960"/>
                  </a:lnTo>
                  <a:lnTo>
                    <a:pt x="16266" y="317729"/>
                  </a:lnTo>
                  <a:lnTo>
                    <a:pt x="16185" y="316497"/>
                  </a:lnTo>
                  <a:lnTo>
                    <a:pt x="16111" y="315266"/>
                  </a:lnTo>
                  <a:lnTo>
                    <a:pt x="16041" y="314034"/>
                  </a:lnTo>
                  <a:lnTo>
                    <a:pt x="15975" y="312803"/>
                  </a:lnTo>
                  <a:lnTo>
                    <a:pt x="15917" y="311571"/>
                  </a:lnTo>
                  <a:lnTo>
                    <a:pt x="15860" y="310340"/>
                  </a:lnTo>
                  <a:lnTo>
                    <a:pt x="15815" y="309108"/>
                  </a:lnTo>
                  <a:lnTo>
                    <a:pt x="15771" y="307877"/>
                  </a:lnTo>
                  <a:lnTo>
                    <a:pt x="15740" y="306645"/>
                  </a:lnTo>
                  <a:lnTo>
                    <a:pt x="15711" y="305414"/>
                  </a:lnTo>
                  <a:lnTo>
                    <a:pt x="15692" y="304182"/>
                  </a:lnTo>
                  <a:lnTo>
                    <a:pt x="15681" y="302951"/>
                  </a:lnTo>
                  <a:lnTo>
                    <a:pt x="15675" y="301719"/>
                  </a:lnTo>
                  <a:lnTo>
                    <a:pt x="15682" y="300488"/>
                  </a:lnTo>
                  <a:lnTo>
                    <a:pt x="15691" y="299256"/>
                  </a:lnTo>
                  <a:lnTo>
                    <a:pt x="15719" y="298025"/>
                  </a:lnTo>
                  <a:lnTo>
                    <a:pt x="15747" y="296793"/>
                  </a:lnTo>
                  <a:lnTo>
                    <a:pt x="15792" y="295562"/>
                  </a:lnTo>
                  <a:lnTo>
                    <a:pt x="15842" y="294330"/>
                  </a:lnTo>
                  <a:lnTo>
                    <a:pt x="15904" y="293099"/>
                  </a:lnTo>
                  <a:lnTo>
                    <a:pt x="15977" y="291867"/>
                  </a:lnTo>
                  <a:lnTo>
                    <a:pt x="16057" y="290636"/>
                  </a:lnTo>
                  <a:lnTo>
                    <a:pt x="16156" y="289404"/>
                  </a:lnTo>
                  <a:lnTo>
                    <a:pt x="16254" y="288173"/>
                  </a:lnTo>
                  <a:lnTo>
                    <a:pt x="16378" y="286941"/>
                  </a:lnTo>
                  <a:lnTo>
                    <a:pt x="16503" y="285710"/>
                  </a:lnTo>
                  <a:lnTo>
                    <a:pt x="16647" y="284478"/>
                  </a:lnTo>
                  <a:lnTo>
                    <a:pt x="16799" y="283247"/>
                  </a:lnTo>
                  <a:lnTo>
                    <a:pt x="16964" y="282015"/>
                  </a:lnTo>
                  <a:lnTo>
                    <a:pt x="17145" y="280784"/>
                  </a:lnTo>
                  <a:lnTo>
                    <a:pt x="17331" y="279552"/>
                  </a:lnTo>
                  <a:lnTo>
                    <a:pt x="17541" y="278320"/>
                  </a:lnTo>
                  <a:lnTo>
                    <a:pt x="17750" y="277089"/>
                  </a:lnTo>
                  <a:lnTo>
                    <a:pt x="17988" y="275857"/>
                  </a:lnTo>
                  <a:lnTo>
                    <a:pt x="18228" y="274626"/>
                  </a:lnTo>
                  <a:lnTo>
                    <a:pt x="18490" y="273394"/>
                  </a:lnTo>
                  <a:lnTo>
                    <a:pt x="18760" y="272163"/>
                  </a:lnTo>
                  <a:lnTo>
                    <a:pt x="19045" y="270931"/>
                  </a:lnTo>
                  <a:lnTo>
                    <a:pt x="19347" y="269700"/>
                  </a:lnTo>
                  <a:lnTo>
                    <a:pt x="19655" y="268468"/>
                  </a:lnTo>
                  <a:lnTo>
                    <a:pt x="19990" y="267237"/>
                  </a:lnTo>
                  <a:lnTo>
                    <a:pt x="20325" y="266005"/>
                  </a:lnTo>
                  <a:lnTo>
                    <a:pt x="20689" y="264774"/>
                  </a:lnTo>
                  <a:lnTo>
                    <a:pt x="21056" y="263542"/>
                  </a:lnTo>
                  <a:lnTo>
                    <a:pt x="21445" y="262311"/>
                  </a:lnTo>
                  <a:lnTo>
                    <a:pt x="21845" y="261079"/>
                  </a:lnTo>
                  <a:lnTo>
                    <a:pt x="22258" y="259848"/>
                  </a:lnTo>
                  <a:lnTo>
                    <a:pt x="22691" y="258616"/>
                  </a:lnTo>
                  <a:lnTo>
                    <a:pt x="23128" y="257385"/>
                  </a:lnTo>
                  <a:lnTo>
                    <a:pt x="23594" y="256153"/>
                  </a:lnTo>
                  <a:lnTo>
                    <a:pt x="24061" y="254922"/>
                  </a:lnTo>
                  <a:lnTo>
                    <a:pt x="24555" y="253690"/>
                  </a:lnTo>
                  <a:lnTo>
                    <a:pt x="25055" y="252459"/>
                  </a:lnTo>
                  <a:lnTo>
                    <a:pt x="25573" y="251227"/>
                  </a:lnTo>
                  <a:lnTo>
                    <a:pt x="26105" y="249996"/>
                  </a:lnTo>
                  <a:lnTo>
                    <a:pt x="26648" y="248764"/>
                  </a:lnTo>
                  <a:lnTo>
                    <a:pt x="27212" y="247533"/>
                  </a:lnTo>
                  <a:lnTo>
                    <a:pt x="27778" y="246301"/>
                  </a:lnTo>
                  <a:lnTo>
                    <a:pt x="28375" y="245070"/>
                  </a:lnTo>
                  <a:lnTo>
                    <a:pt x="28971" y="243838"/>
                  </a:lnTo>
                  <a:lnTo>
                    <a:pt x="29593" y="242607"/>
                  </a:lnTo>
                  <a:lnTo>
                    <a:pt x="30220" y="241375"/>
                  </a:lnTo>
                  <a:lnTo>
                    <a:pt x="30864" y="240144"/>
                  </a:lnTo>
                  <a:lnTo>
                    <a:pt x="31522" y="238912"/>
                  </a:lnTo>
                  <a:lnTo>
                    <a:pt x="32189" y="237681"/>
                  </a:lnTo>
                  <a:lnTo>
                    <a:pt x="32877" y="236449"/>
                  </a:lnTo>
                  <a:lnTo>
                    <a:pt x="33565" y="235218"/>
                  </a:lnTo>
                  <a:lnTo>
                    <a:pt x="34282" y="233986"/>
                  </a:lnTo>
                  <a:lnTo>
                    <a:pt x="34998" y="232755"/>
                  </a:lnTo>
                  <a:lnTo>
                    <a:pt x="35736" y="231523"/>
                  </a:lnTo>
                  <a:lnTo>
                    <a:pt x="36480" y="230292"/>
                  </a:lnTo>
                  <a:lnTo>
                    <a:pt x="37238" y="229060"/>
                  </a:lnTo>
                  <a:lnTo>
                    <a:pt x="38009" y="227829"/>
                  </a:lnTo>
                  <a:lnTo>
                    <a:pt x="38785" y="226597"/>
                  </a:lnTo>
                  <a:lnTo>
                    <a:pt x="39582" y="225366"/>
                  </a:lnTo>
                  <a:lnTo>
                    <a:pt x="40378" y="224134"/>
                  </a:lnTo>
                  <a:lnTo>
                    <a:pt x="41198" y="222903"/>
                  </a:lnTo>
                  <a:lnTo>
                    <a:pt x="42018" y="221671"/>
                  </a:lnTo>
                  <a:lnTo>
                    <a:pt x="42854" y="220440"/>
                  </a:lnTo>
                  <a:lnTo>
                    <a:pt x="43698" y="219208"/>
                  </a:lnTo>
                  <a:lnTo>
                    <a:pt x="44550" y="217977"/>
                  </a:lnTo>
                  <a:lnTo>
                    <a:pt x="45414" y="216745"/>
                  </a:lnTo>
                  <a:lnTo>
                    <a:pt x="46281" y="215514"/>
                  </a:lnTo>
                  <a:lnTo>
                    <a:pt x="47165" y="214282"/>
                  </a:lnTo>
                  <a:lnTo>
                    <a:pt x="48049" y="213051"/>
                  </a:lnTo>
                  <a:lnTo>
                    <a:pt x="48949" y="211819"/>
                  </a:lnTo>
                  <a:lnTo>
                    <a:pt x="49851" y="210588"/>
                  </a:lnTo>
                  <a:lnTo>
                    <a:pt x="50763" y="209356"/>
                  </a:lnTo>
                  <a:lnTo>
                    <a:pt x="51680" y="208124"/>
                  </a:lnTo>
                  <a:lnTo>
                    <a:pt x="52604" y="206893"/>
                  </a:lnTo>
                  <a:lnTo>
                    <a:pt x="53536" y="205661"/>
                  </a:lnTo>
                  <a:lnTo>
                    <a:pt x="54470" y="204430"/>
                  </a:lnTo>
                  <a:lnTo>
                    <a:pt x="55415" y="203198"/>
                  </a:lnTo>
                  <a:lnTo>
                    <a:pt x="56360" y="201967"/>
                  </a:lnTo>
                  <a:lnTo>
                    <a:pt x="57315" y="200735"/>
                  </a:lnTo>
                  <a:lnTo>
                    <a:pt x="58271" y="199504"/>
                  </a:lnTo>
                  <a:lnTo>
                    <a:pt x="59232" y="198272"/>
                  </a:lnTo>
                  <a:lnTo>
                    <a:pt x="60197" y="197041"/>
                  </a:lnTo>
                  <a:lnTo>
                    <a:pt x="61164" y="195809"/>
                  </a:lnTo>
                  <a:lnTo>
                    <a:pt x="62137" y="194578"/>
                  </a:lnTo>
                  <a:lnTo>
                    <a:pt x="63109" y="193346"/>
                  </a:lnTo>
                  <a:lnTo>
                    <a:pt x="64087" y="192115"/>
                  </a:lnTo>
                  <a:lnTo>
                    <a:pt x="65064" y="190883"/>
                  </a:lnTo>
                  <a:lnTo>
                    <a:pt x="66045" y="189652"/>
                  </a:lnTo>
                  <a:lnTo>
                    <a:pt x="67026" y="188420"/>
                  </a:lnTo>
                  <a:lnTo>
                    <a:pt x="68008" y="187189"/>
                  </a:lnTo>
                  <a:lnTo>
                    <a:pt x="68991" y="185957"/>
                  </a:lnTo>
                  <a:lnTo>
                    <a:pt x="69973" y="184726"/>
                  </a:lnTo>
                  <a:lnTo>
                    <a:pt x="70956" y="183494"/>
                  </a:lnTo>
                  <a:lnTo>
                    <a:pt x="71938" y="182263"/>
                  </a:lnTo>
                  <a:lnTo>
                    <a:pt x="72919" y="181031"/>
                  </a:lnTo>
                  <a:lnTo>
                    <a:pt x="73899" y="179800"/>
                  </a:lnTo>
                  <a:lnTo>
                    <a:pt x="74877" y="178568"/>
                  </a:lnTo>
                  <a:lnTo>
                    <a:pt x="75853" y="177337"/>
                  </a:lnTo>
                  <a:lnTo>
                    <a:pt x="76827" y="176105"/>
                  </a:lnTo>
                  <a:lnTo>
                    <a:pt x="77798" y="174874"/>
                  </a:lnTo>
                  <a:lnTo>
                    <a:pt x="78768" y="173642"/>
                  </a:lnTo>
                  <a:lnTo>
                    <a:pt x="79731" y="172411"/>
                  </a:lnTo>
                  <a:lnTo>
                    <a:pt x="80695" y="171179"/>
                  </a:lnTo>
                  <a:lnTo>
                    <a:pt x="81650" y="169948"/>
                  </a:lnTo>
                  <a:lnTo>
                    <a:pt x="82604" y="168716"/>
                  </a:lnTo>
                  <a:lnTo>
                    <a:pt x="83551" y="167485"/>
                  </a:lnTo>
                  <a:lnTo>
                    <a:pt x="84495" y="166253"/>
                  </a:lnTo>
                  <a:lnTo>
                    <a:pt x="85434" y="165022"/>
                  </a:lnTo>
                  <a:lnTo>
                    <a:pt x="86365" y="163790"/>
                  </a:lnTo>
                  <a:lnTo>
                    <a:pt x="87295" y="162559"/>
                  </a:lnTo>
                  <a:lnTo>
                    <a:pt x="88213" y="161327"/>
                  </a:lnTo>
                  <a:lnTo>
                    <a:pt x="89130" y="160096"/>
                  </a:lnTo>
                  <a:lnTo>
                    <a:pt x="90035" y="158864"/>
                  </a:lnTo>
                  <a:lnTo>
                    <a:pt x="90937" y="157633"/>
                  </a:lnTo>
                  <a:lnTo>
                    <a:pt x="91829" y="156401"/>
                  </a:lnTo>
                  <a:lnTo>
                    <a:pt x="92716" y="155170"/>
                  </a:lnTo>
                  <a:lnTo>
                    <a:pt x="93595" y="153938"/>
                  </a:lnTo>
                  <a:lnTo>
                    <a:pt x="94463" y="152707"/>
                  </a:lnTo>
                  <a:lnTo>
                    <a:pt x="95329" y="151475"/>
                  </a:lnTo>
                  <a:lnTo>
                    <a:pt x="96179" y="150244"/>
                  </a:lnTo>
                  <a:lnTo>
                    <a:pt x="97028" y="149012"/>
                  </a:lnTo>
                  <a:lnTo>
                    <a:pt x="97860" y="147781"/>
                  </a:lnTo>
                  <a:lnTo>
                    <a:pt x="98689" y="146549"/>
                  </a:lnTo>
                  <a:lnTo>
                    <a:pt x="99506" y="145318"/>
                  </a:lnTo>
                  <a:lnTo>
                    <a:pt x="100314" y="144086"/>
                  </a:lnTo>
                  <a:lnTo>
                    <a:pt x="101114" y="142855"/>
                  </a:lnTo>
                  <a:lnTo>
                    <a:pt x="101900" y="141623"/>
                  </a:lnTo>
                  <a:lnTo>
                    <a:pt x="102685" y="140392"/>
                  </a:lnTo>
                  <a:lnTo>
                    <a:pt x="103447" y="139160"/>
                  </a:lnTo>
                  <a:lnTo>
                    <a:pt x="104210" y="137928"/>
                  </a:lnTo>
                  <a:lnTo>
                    <a:pt x="104954" y="136697"/>
                  </a:lnTo>
                  <a:lnTo>
                    <a:pt x="105693" y="135465"/>
                  </a:lnTo>
                  <a:lnTo>
                    <a:pt x="106419" y="134234"/>
                  </a:lnTo>
                  <a:lnTo>
                    <a:pt x="107134" y="133002"/>
                  </a:lnTo>
                  <a:lnTo>
                    <a:pt x="107842" y="131771"/>
                  </a:lnTo>
                  <a:lnTo>
                    <a:pt x="108531" y="130539"/>
                  </a:lnTo>
                  <a:lnTo>
                    <a:pt x="109221" y="129308"/>
                  </a:lnTo>
                  <a:lnTo>
                    <a:pt x="109885" y="128076"/>
                  </a:lnTo>
                  <a:lnTo>
                    <a:pt x="110549" y="126845"/>
                  </a:lnTo>
                  <a:lnTo>
                    <a:pt x="111195" y="125613"/>
                  </a:lnTo>
                  <a:lnTo>
                    <a:pt x="111833" y="124382"/>
                  </a:lnTo>
                  <a:lnTo>
                    <a:pt x="112459" y="123150"/>
                  </a:lnTo>
                  <a:lnTo>
                    <a:pt x="113072" y="121919"/>
                  </a:lnTo>
                  <a:lnTo>
                    <a:pt x="113679" y="120687"/>
                  </a:lnTo>
                  <a:lnTo>
                    <a:pt x="114265" y="119456"/>
                  </a:lnTo>
                  <a:lnTo>
                    <a:pt x="114851" y="118224"/>
                  </a:lnTo>
                  <a:lnTo>
                    <a:pt x="115413" y="116993"/>
                  </a:lnTo>
                  <a:lnTo>
                    <a:pt x="115973" y="115761"/>
                  </a:lnTo>
                  <a:lnTo>
                    <a:pt x="116515" y="114530"/>
                  </a:lnTo>
                  <a:lnTo>
                    <a:pt x="117048" y="113298"/>
                  </a:lnTo>
                  <a:lnTo>
                    <a:pt x="117571" y="112067"/>
                  </a:lnTo>
                  <a:lnTo>
                    <a:pt x="118079" y="110835"/>
                  </a:lnTo>
                  <a:lnTo>
                    <a:pt x="118583" y="109604"/>
                  </a:lnTo>
                  <a:lnTo>
                    <a:pt x="119064" y="108372"/>
                  </a:lnTo>
                  <a:lnTo>
                    <a:pt x="119546" y="107141"/>
                  </a:lnTo>
                  <a:lnTo>
                    <a:pt x="120005" y="105909"/>
                  </a:lnTo>
                  <a:lnTo>
                    <a:pt x="120461" y="104678"/>
                  </a:lnTo>
                  <a:lnTo>
                    <a:pt x="120901" y="103446"/>
                  </a:lnTo>
                  <a:lnTo>
                    <a:pt x="121332" y="102215"/>
                  </a:lnTo>
                  <a:lnTo>
                    <a:pt x="121754" y="100983"/>
                  </a:lnTo>
                  <a:lnTo>
                    <a:pt x="122160" y="99752"/>
                  </a:lnTo>
                  <a:lnTo>
                    <a:pt x="122564" y="98520"/>
                  </a:lnTo>
                  <a:lnTo>
                    <a:pt x="122946" y="97289"/>
                  </a:lnTo>
                  <a:lnTo>
                    <a:pt x="123328" y="96057"/>
                  </a:lnTo>
                  <a:lnTo>
                    <a:pt x="123690" y="94826"/>
                  </a:lnTo>
                  <a:lnTo>
                    <a:pt x="124048" y="93594"/>
                  </a:lnTo>
                  <a:lnTo>
                    <a:pt x="124393" y="92363"/>
                  </a:lnTo>
                  <a:lnTo>
                    <a:pt x="124728" y="91131"/>
                  </a:lnTo>
                  <a:lnTo>
                    <a:pt x="125057" y="89900"/>
                  </a:lnTo>
                  <a:lnTo>
                    <a:pt x="125370" y="88668"/>
                  </a:lnTo>
                  <a:lnTo>
                    <a:pt x="125682" y="87437"/>
                  </a:lnTo>
                  <a:lnTo>
                    <a:pt x="125974" y="86205"/>
                  </a:lnTo>
                  <a:lnTo>
                    <a:pt x="126265" y="84974"/>
                  </a:lnTo>
                  <a:lnTo>
                    <a:pt x="126541" y="83742"/>
                  </a:lnTo>
                  <a:lnTo>
                    <a:pt x="126812" y="82511"/>
                  </a:lnTo>
                  <a:lnTo>
                    <a:pt x="127073" y="81279"/>
                  </a:lnTo>
                  <a:lnTo>
                    <a:pt x="127325" y="80048"/>
                  </a:lnTo>
                  <a:lnTo>
                    <a:pt x="127572" y="78816"/>
                  </a:lnTo>
                  <a:lnTo>
                    <a:pt x="127805" y="77585"/>
                  </a:lnTo>
                  <a:lnTo>
                    <a:pt x="128038" y="76353"/>
                  </a:lnTo>
                  <a:lnTo>
                    <a:pt x="128253" y="75122"/>
                  </a:lnTo>
                  <a:lnTo>
                    <a:pt x="128468" y="73890"/>
                  </a:lnTo>
                  <a:lnTo>
                    <a:pt x="128672" y="72659"/>
                  </a:lnTo>
                  <a:lnTo>
                    <a:pt x="128870" y="71427"/>
                  </a:lnTo>
                  <a:lnTo>
                    <a:pt x="129062" y="70196"/>
                  </a:lnTo>
                  <a:lnTo>
                    <a:pt x="129245" y="68964"/>
                  </a:lnTo>
                  <a:lnTo>
                    <a:pt x="129426" y="67732"/>
                  </a:lnTo>
                  <a:lnTo>
                    <a:pt x="129595" y="66501"/>
                  </a:lnTo>
                  <a:lnTo>
                    <a:pt x="129764" y="65269"/>
                  </a:lnTo>
                  <a:lnTo>
                    <a:pt x="129920" y="64038"/>
                  </a:lnTo>
                  <a:lnTo>
                    <a:pt x="130076" y="62806"/>
                  </a:lnTo>
                  <a:lnTo>
                    <a:pt x="130223" y="61575"/>
                  </a:lnTo>
                  <a:lnTo>
                    <a:pt x="130367" y="60343"/>
                  </a:lnTo>
                  <a:lnTo>
                    <a:pt x="130506" y="59112"/>
                  </a:lnTo>
                  <a:lnTo>
                    <a:pt x="130639" y="57880"/>
                  </a:lnTo>
                  <a:lnTo>
                    <a:pt x="130770" y="56649"/>
                  </a:lnTo>
                  <a:lnTo>
                    <a:pt x="130893" y="55417"/>
                  </a:lnTo>
                  <a:lnTo>
                    <a:pt x="131016" y="54186"/>
                  </a:lnTo>
                  <a:lnTo>
                    <a:pt x="131131" y="52954"/>
                  </a:lnTo>
                  <a:lnTo>
                    <a:pt x="131246" y="51723"/>
                  </a:lnTo>
                  <a:lnTo>
                    <a:pt x="131355" y="50491"/>
                  </a:lnTo>
                  <a:lnTo>
                    <a:pt x="131462" y="49260"/>
                  </a:lnTo>
                  <a:lnTo>
                    <a:pt x="131567" y="48028"/>
                  </a:lnTo>
                  <a:lnTo>
                    <a:pt x="131668" y="46797"/>
                  </a:lnTo>
                  <a:lnTo>
                    <a:pt x="131768" y="45565"/>
                  </a:lnTo>
                  <a:lnTo>
                    <a:pt x="131864" y="44334"/>
                  </a:lnTo>
                  <a:lnTo>
                    <a:pt x="131959" y="43102"/>
                  </a:lnTo>
                  <a:lnTo>
                    <a:pt x="132052" y="41871"/>
                  </a:lnTo>
                  <a:lnTo>
                    <a:pt x="132143" y="40639"/>
                  </a:lnTo>
                  <a:lnTo>
                    <a:pt x="132234" y="39408"/>
                  </a:lnTo>
                  <a:lnTo>
                    <a:pt x="132322" y="38176"/>
                  </a:lnTo>
                  <a:lnTo>
                    <a:pt x="132411" y="36945"/>
                  </a:lnTo>
                  <a:lnTo>
                    <a:pt x="132498" y="35713"/>
                  </a:lnTo>
                  <a:lnTo>
                    <a:pt x="132585" y="34482"/>
                  </a:lnTo>
                  <a:lnTo>
                    <a:pt x="132672" y="33250"/>
                  </a:lnTo>
                  <a:lnTo>
                    <a:pt x="132758" y="32019"/>
                  </a:lnTo>
                  <a:lnTo>
                    <a:pt x="132845" y="30787"/>
                  </a:lnTo>
                  <a:lnTo>
                    <a:pt x="132932" y="29556"/>
                  </a:lnTo>
                  <a:lnTo>
                    <a:pt x="133019" y="28324"/>
                  </a:lnTo>
                  <a:lnTo>
                    <a:pt x="133108" y="27093"/>
                  </a:lnTo>
                  <a:lnTo>
                    <a:pt x="133197" y="25861"/>
                  </a:lnTo>
                  <a:lnTo>
                    <a:pt x="133287" y="24630"/>
                  </a:lnTo>
                  <a:lnTo>
                    <a:pt x="133378" y="23398"/>
                  </a:lnTo>
                  <a:lnTo>
                    <a:pt x="133472" y="22167"/>
                  </a:lnTo>
                  <a:lnTo>
                    <a:pt x="133566" y="20935"/>
                  </a:lnTo>
                  <a:lnTo>
                    <a:pt x="133663" y="19704"/>
                  </a:lnTo>
                  <a:lnTo>
                    <a:pt x="133761" y="18472"/>
                  </a:lnTo>
                  <a:lnTo>
                    <a:pt x="133861" y="17241"/>
                  </a:lnTo>
                  <a:lnTo>
                    <a:pt x="133964" y="16009"/>
                  </a:lnTo>
                  <a:lnTo>
                    <a:pt x="134068" y="14778"/>
                  </a:lnTo>
                  <a:lnTo>
                    <a:pt x="134177" y="13546"/>
                  </a:lnTo>
                  <a:lnTo>
                    <a:pt x="134286" y="12315"/>
                  </a:lnTo>
                  <a:lnTo>
                    <a:pt x="134401" y="11083"/>
                  </a:lnTo>
                  <a:lnTo>
                    <a:pt x="134516" y="9852"/>
                  </a:lnTo>
                  <a:lnTo>
                    <a:pt x="134637" y="8620"/>
                  </a:lnTo>
                  <a:lnTo>
                    <a:pt x="134759" y="7389"/>
                  </a:lnTo>
                  <a:lnTo>
                    <a:pt x="134885" y="6157"/>
                  </a:lnTo>
                  <a:lnTo>
                    <a:pt x="135015" y="4926"/>
                  </a:lnTo>
                  <a:lnTo>
                    <a:pt x="135147" y="3694"/>
                  </a:lnTo>
                  <a:lnTo>
                    <a:pt x="135286" y="2463"/>
                  </a:lnTo>
                  <a:lnTo>
                    <a:pt x="135424" y="1231"/>
                  </a:lnTo>
                  <a:lnTo>
                    <a:pt x="135571" y="0"/>
                  </a:lnTo>
                  <a:lnTo>
                    <a:pt x="251071" y="0"/>
                  </a:lnTo>
                  <a:lnTo>
                    <a:pt x="251218" y="1231"/>
                  </a:lnTo>
                  <a:lnTo>
                    <a:pt x="251357" y="2463"/>
                  </a:lnTo>
                  <a:lnTo>
                    <a:pt x="251496" y="3694"/>
                  </a:lnTo>
                  <a:lnTo>
                    <a:pt x="251627" y="4926"/>
                  </a:lnTo>
                  <a:lnTo>
                    <a:pt x="251758" y="6157"/>
                  </a:lnTo>
                  <a:lnTo>
                    <a:pt x="251883" y="7389"/>
                  </a:lnTo>
                  <a:lnTo>
                    <a:pt x="252006" y="8620"/>
                  </a:lnTo>
                  <a:lnTo>
                    <a:pt x="252126" y="9852"/>
                  </a:lnTo>
                  <a:lnTo>
                    <a:pt x="252242" y="11083"/>
                  </a:lnTo>
                  <a:lnTo>
                    <a:pt x="252357" y="12315"/>
                  </a:lnTo>
                  <a:lnTo>
                    <a:pt x="252465" y="13546"/>
                  </a:lnTo>
                  <a:lnTo>
                    <a:pt x="252574" y="14778"/>
                  </a:lnTo>
                  <a:lnTo>
                    <a:pt x="252678" y="16009"/>
                  </a:lnTo>
                  <a:lnTo>
                    <a:pt x="252782" y="17241"/>
                  </a:lnTo>
                  <a:lnTo>
                    <a:pt x="252882" y="18472"/>
                  </a:lnTo>
                  <a:lnTo>
                    <a:pt x="252980" y="19704"/>
                  </a:lnTo>
                  <a:lnTo>
                    <a:pt x="253077" y="20935"/>
                  </a:lnTo>
                  <a:lnTo>
                    <a:pt x="253171" y="22167"/>
                  </a:lnTo>
                  <a:lnTo>
                    <a:pt x="253265" y="23398"/>
                  </a:lnTo>
                  <a:lnTo>
                    <a:pt x="253355" y="24630"/>
                  </a:lnTo>
                  <a:lnTo>
                    <a:pt x="253446" y="25861"/>
                  </a:lnTo>
                  <a:lnTo>
                    <a:pt x="253535" y="27093"/>
                  </a:lnTo>
                  <a:lnTo>
                    <a:pt x="253623" y="28324"/>
                  </a:lnTo>
                  <a:lnTo>
                    <a:pt x="253711" y="29556"/>
                  </a:lnTo>
                  <a:lnTo>
                    <a:pt x="253798" y="30787"/>
                  </a:lnTo>
                  <a:lnTo>
                    <a:pt x="253884" y="32019"/>
                  </a:lnTo>
                  <a:lnTo>
                    <a:pt x="253971" y="33250"/>
                  </a:lnTo>
                  <a:lnTo>
                    <a:pt x="254058" y="34482"/>
                  </a:lnTo>
                  <a:lnTo>
                    <a:pt x="254145" y="35713"/>
                  </a:lnTo>
                  <a:lnTo>
                    <a:pt x="254232" y="36945"/>
                  </a:lnTo>
                  <a:lnTo>
                    <a:pt x="254320" y="38176"/>
                  </a:lnTo>
                  <a:lnTo>
                    <a:pt x="254409" y="39408"/>
                  </a:lnTo>
                  <a:lnTo>
                    <a:pt x="254499" y="40639"/>
                  </a:lnTo>
                  <a:lnTo>
                    <a:pt x="254591" y="41871"/>
                  </a:lnTo>
                  <a:lnTo>
                    <a:pt x="254683" y="43102"/>
                  </a:lnTo>
                  <a:lnTo>
                    <a:pt x="254779" y="44334"/>
                  </a:lnTo>
                  <a:lnTo>
                    <a:pt x="254875" y="45565"/>
                  </a:lnTo>
                  <a:lnTo>
                    <a:pt x="254975" y="46797"/>
                  </a:lnTo>
                  <a:lnTo>
                    <a:pt x="255076" y="48028"/>
                  </a:lnTo>
                  <a:lnTo>
                    <a:pt x="255180" y="49260"/>
                  </a:lnTo>
                  <a:lnTo>
                    <a:pt x="255287" y="50491"/>
                  </a:lnTo>
                  <a:lnTo>
                    <a:pt x="255397" y="51723"/>
                  </a:lnTo>
                  <a:lnTo>
                    <a:pt x="255511" y="52954"/>
                  </a:lnTo>
                  <a:lnTo>
                    <a:pt x="255627" y="54186"/>
                  </a:lnTo>
                  <a:lnTo>
                    <a:pt x="255750" y="55417"/>
                  </a:lnTo>
                  <a:lnTo>
                    <a:pt x="255873" y="56649"/>
                  </a:lnTo>
                  <a:lnTo>
                    <a:pt x="256004" y="57880"/>
                  </a:lnTo>
                  <a:lnTo>
                    <a:pt x="256137" y="59112"/>
                  </a:lnTo>
                  <a:lnTo>
                    <a:pt x="256276" y="60343"/>
                  </a:lnTo>
                  <a:lnTo>
                    <a:pt x="256419" y="61575"/>
                  </a:lnTo>
                  <a:lnTo>
                    <a:pt x="256567" y="62806"/>
                  </a:lnTo>
                  <a:lnTo>
                    <a:pt x="256722" y="64038"/>
                  </a:lnTo>
                  <a:lnTo>
                    <a:pt x="256879" y="65269"/>
                  </a:lnTo>
                  <a:lnTo>
                    <a:pt x="257048" y="66501"/>
                  </a:lnTo>
                  <a:lnTo>
                    <a:pt x="257217" y="67732"/>
                  </a:lnTo>
                  <a:lnTo>
                    <a:pt x="257397" y="68964"/>
                  </a:lnTo>
                  <a:lnTo>
                    <a:pt x="257581" y="70196"/>
                  </a:lnTo>
                  <a:lnTo>
                    <a:pt x="257772" y="71427"/>
                  </a:lnTo>
                  <a:lnTo>
                    <a:pt x="257971" y="72659"/>
                  </a:lnTo>
                  <a:lnTo>
                    <a:pt x="258174" y="73890"/>
                  </a:lnTo>
                  <a:lnTo>
                    <a:pt x="258390" y="75122"/>
                  </a:lnTo>
                  <a:lnTo>
                    <a:pt x="258605" y="76353"/>
                  </a:lnTo>
                  <a:lnTo>
                    <a:pt x="258838" y="77585"/>
                  </a:lnTo>
                  <a:lnTo>
                    <a:pt x="259071" y="78816"/>
                  </a:lnTo>
                  <a:lnTo>
                    <a:pt x="259318" y="80048"/>
                  </a:lnTo>
                  <a:lnTo>
                    <a:pt x="259569" y="81279"/>
                  </a:lnTo>
                  <a:lnTo>
                    <a:pt x="259830" y="82511"/>
                  </a:lnTo>
                  <a:lnTo>
                    <a:pt x="260102" y="83742"/>
                  </a:lnTo>
                  <a:lnTo>
                    <a:pt x="260377" y="84974"/>
                  </a:lnTo>
                  <a:lnTo>
                    <a:pt x="260669" y="86205"/>
                  </a:lnTo>
                  <a:lnTo>
                    <a:pt x="260961" y="87437"/>
                  </a:lnTo>
                  <a:lnTo>
                    <a:pt x="261273" y="88668"/>
                  </a:lnTo>
                  <a:lnTo>
                    <a:pt x="261586" y="89900"/>
                  </a:lnTo>
                  <a:lnTo>
                    <a:pt x="261914" y="91131"/>
                  </a:lnTo>
                  <a:lnTo>
                    <a:pt x="262250" y="92363"/>
                  </a:lnTo>
                  <a:lnTo>
                    <a:pt x="262595" y="93594"/>
                  </a:lnTo>
                  <a:lnTo>
                    <a:pt x="262953" y="94826"/>
                  </a:lnTo>
                  <a:lnTo>
                    <a:pt x="263315" y="96057"/>
                  </a:lnTo>
                  <a:lnTo>
                    <a:pt x="263697" y="97289"/>
                  </a:lnTo>
                  <a:lnTo>
                    <a:pt x="264079" y="98520"/>
                  </a:lnTo>
                  <a:lnTo>
                    <a:pt x="264482" y="99752"/>
                  </a:lnTo>
                  <a:lnTo>
                    <a:pt x="264889" y="100983"/>
                  </a:lnTo>
                  <a:lnTo>
                    <a:pt x="265310" y="102215"/>
                  </a:lnTo>
                  <a:lnTo>
                    <a:pt x="265741" y="103446"/>
                  </a:lnTo>
                  <a:lnTo>
                    <a:pt x="266181" y="104678"/>
                  </a:lnTo>
                  <a:lnTo>
                    <a:pt x="266638" y="105909"/>
                  </a:lnTo>
                  <a:lnTo>
                    <a:pt x="267096" y="107141"/>
                  </a:lnTo>
                  <a:lnTo>
                    <a:pt x="267578" y="108372"/>
                  </a:lnTo>
                  <a:lnTo>
                    <a:pt x="268060" y="109604"/>
                  </a:lnTo>
                  <a:lnTo>
                    <a:pt x="268564" y="110835"/>
                  </a:lnTo>
                  <a:lnTo>
                    <a:pt x="269071" y="112067"/>
                  </a:lnTo>
                  <a:lnTo>
                    <a:pt x="269594" y="113298"/>
                  </a:lnTo>
                  <a:lnTo>
                    <a:pt x="270128" y="114530"/>
                  </a:lnTo>
                  <a:lnTo>
                    <a:pt x="270670" y="115761"/>
                  </a:lnTo>
                  <a:lnTo>
                    <a:pt x="271230" y="116993"/>
                  </a:lnTo>
                  <a:lnTo>
                    <a:pt x="271791" y="118224"/>
                  </a:lnTo>
                  <a:lnTo>
                    <a:pt x="272378" y="119456"/>
                  </a:lnTo>
                  <a:lnTo>
                    <a:pt x="272964" y="120687"/>
                  </a:lnTo>
                  <a:lnTo>
                    <a:pt x="273571" y="121919"/>
                  </a:lnTo>
                  <a:lnTo>
                    <a:pt x="274183" y="123150"/>
                  </a:lnTo>
                  <a:lnTo>
                    <a:pt x="274810" y="124382"/>
                  </a:lnTo>
                  <a:lnTo>
                    <a:pt x="275448" y="125613"/>
                  </a:lnTo>
                  <a:lnTo>
                    <a:pt x="276093" y="126845"/>
                  </a:lnTo>
                  <a:lnTo>
                    <a:pt x="276758" y="128076"/>
                  </a:lnTo>
                  <a:lnTo>
                    <a:pt x="277422" y="129308"/>
                  </a:lnTo>
                  <a:lnTo>
                    <a:pt x="278111" y="130539"/>
                  </a:lnTo>
                  <a:lnTo>
                    <a:pt x="278801" y="131771"/>
                  </a:lnTo>
                  <a:lnTo>
                    <a:pt x="279509" y="133002"/>
                  </a:lnTo>
                  <a:lnTo>
                    <a:pt x="280224" y="134234"/>
                  </a:lnTo>
                  <a:lnTo>
                    <a:pt x="280950" y="135465"/>
                  </a:lnTo>
                  <a:lnTo>
                    <a:pt x="281689" y="136697"/>
                  </a:lnTo>
                  <a:lnTo>
                    <a:pt x="282433" y="137928"/>
                  </a:lnTo>
                  <a:lnTo>
                    <a:pt x="283195" y="139160"/>
                  </a:lnTo>
                  <a:lnTo>
                    <a:pt x="283958" y="140392"/>
                  </a:lnTo>
                  <a:lnTo>
                    <a:pt x="284743" y="141623"/>
                  </a:lnTo>
                  <a:lnTo>
                    <a:pt x="285528" y="142855"/>
                  </a:lnTo>
                  <a:lnTo>
                    <a:pt x="286329" y="144086"/>
                  </a:lnTo>
                  <a:lnTo>
                    <a:pt x="287137" y="145318"/>
                  </a:lnTo>
                  <a:lnTo>
                    <a:pt x="287954" y="146549"/>
                  </a:lnTo>
                  <a:lnTo>
                    <a:pt x="288783" y="147781"/>
                  </a:lnTo>
                  <a:lnTo>
                    <a:pt x="289615" y="149012"/>
                  </a:lnTo>
                  <a:lnTo>
                    <a:pt x="290464" y="150244"/>
                  </a:lnTo>
                  <a:lnTo>
                    <a:pt x="291313" y="151475"/>
                  </a:lnTo>
                  <a:lnTo>
                    <a:pt x="292179" y="152707"/>
                  </a:lnTo>
                  <a:lnTo>
                    <a:pt x="293048" y="153938"/>
                  </a:lnTo>
                  <a:lnTo>
                    <a:pt x="293927" y="155170"/>
                  </a:lnTo>
                  <a:lnTo>
                    <a:pt x="294813" y="156401"/>
                  </a:lnTo>
                  <a:lnTo>
                    <a:pt x="295705" y="157633"/>
                  </a:lnTo>
                  <a:lnTo>
                    <a:pt x="296608" y="158864"/>
                  </a:lnTo>
                  <a:lnTo>
                    <a:pt x="297512" y="160096"/>
                  </a:lnTo>
                  <a:lnTo>
                    <a:pt x="298430" y="161327"/>
                  </a:lnTo>
                  <a:lnTo>
                    <a:pt x="299348" y="162559"/>
                  </a:lnTo>
                  <a:lnTo>
                    <a:pt x="300277" y="163790"/>
                  </a:lnTo>
                  <a:lnTo>
                    <a:pt x="301209" y="165022"/>
                  </a:lnTo>
                  <a:lnTo>
                    <a:pt x="302147" y="166253"/>
                  </a:lnTo>
                  <a:lnTo>
                    <a:pt x="303091" y="167485"/>
                  </a:lnTo>
                  <a:lnTo>
                    <a:pt x="304038" y="168716"/>
                  </a:lnTo>
                  <a:lnTo>
                    <a:pt x="304993" y="169948"/>
                  </a:lnTo>
                  <a:lnTo>
                    <a:pt x="305948" y="171179"/>
                  </a:lnTo>
                  <a:lnTo>
                    <a:pt x="306911" y="172411"/>
                  </a:lnTo>
                  <a:lnTo>
                    <a:pt x="307875" y="173642"/>
                  </a:lnTo>
                  <a:lnTo>
                    <a:pt x="308844" y="174874"/>
                  </a:lnTo>
                  <a:lnTo>
                    <a:pt x="309815" y="176105"/>
                  </a:lnTo>
                  <a:lnTo>
                    <a:pt x="310789" y="177337"/>
                  </a:lnTo>
                  <a:lnTo>
                    <a:pt x="311766" y="178568"/>
                  </a:lnTo>
                  <a:lnTo>
                    <a:pt x="312743" y="179800"/>
                  </a:lnTo>
                  <a:lnTo>
                    <a:pt x="313724" y="181031"/>
                  </a:lnTo>
                  <a:lnTo>
                    <a:pt x="314704" y="182263"/>
                  </a:lnTo>
                  <a:lnTo>
                    <a:pt x="315687" y="183494"/>
                  </a:lnTo>
                  <a:lnTo>
                    <a:pt x="316669" y="184726"/>
                  </a:lnTo>
                  <a:lnTo>
                    <a:pt x="317652" y="185957"/>
                  </a:lnTo>
                  <a:lnTo>
                    <a:pt x="318635" y="187189"/>
                  </a:lnTo>
                  <a:lnTo>
                    <a:pt x="319617" y="188420"/>
                  </a:lnTo>
                  <a:lnTo>
                    <a:pt x="320598" y="189652"/>
                  </a:lnTo>
                  <a:lnTo>
                    <a:pt x="321578" y="190883"/>
                  </a:lnTo>
                  <a:lnTo>
                    <a:pt x="322556" y="192115"/>
                  </a:lnTo>
                  <a:lnTo>
                    <a:pt x="323533" y="193346"/>
                  </a:lnTo>
                  <a:lnTo>
                    <a:pt x="324506" y="194578"/>
                  </a:lnTo>
                  <a:lnTo>
                    <a:pt x="325478" y="195809"/>
                  </a:lnTo>
                  <a:lnTo>
                    <a:pt x="326446" y="197041"/>
                  </a:lnTo>
                  <a:lnTo>
                    <a:pt x="327411" y="198272"/>
                  </a:lnTo>
                  <a:lnTo>
                    <a:pt x="328372" y="199504"/>
                  </a:lnTo>
                  <a:lnTo>
                    <a:pt x="329328" y="200735"/>
                  </a:lnTo>
                  <a:lnTo>
                    <a:pt x="330282" y="201967"/>
                  </a:lnTo>
                  <a:lnTo>
                    <a:pt x="331228" y="203198"/>
                  </a:lnTo>
                  <a:lnTo>
                    <a:pt x="332173" y="204430"/>
                  </a:lnTo>
                  <a:lnTo>
                    <a:pt x="333106" y="205661"/>
                  </a:lnTo>
                  <a:lnTo>
                    <a:pt x="334039" y="206893"/>
                  </a:lnTo>
                  <a:lnTo>
                    <a:pt x="334962" y="208124"/>
                  </a:lnTo>
                  <a:lnTo>
                    <a:pt x="335880" y="209356"/>
                  </a:lnTo>
                  <a:lnTo>
                    <a:pt x="336792" y="210588"/>
                  </a:lnTo>
                  <a:lnTo>
                    <a:pt x="337694" y="211819"/>
                  </a:lnTo>
                  <a:lnTo>
                    <a:pt x="338594" y="213051"/>
                  </a:lnTo>
                  <a:lnTo>
                    <a:pt x="339477" y="214282"/>
                  </a:lnTo>
                  <a:lnTo>
                    <a:pt x="340361" y="215514"/>
                  </a:lnTo>
                  <a:lnTo>
                    <a:pt x="341229" y="216745"/>
                  </a:lnTo>
                  <a:lnTo>
                    <a:pt x="342093" y="217977"/>
                  </a:lnTo>
                  <a:lnTo>
                    <a:pt x="342945" y="219208"/>
                  </a:lnTo>
                  <a:lnTo>
                    <a:pt x="343788" y="220440"/>
                  </a:lnTo>
                  <a:lnTo>
                    <a:pt x="344624" y="221671"/>
                  </a:lnTo>
                  <a:lnTo>
                    <a:pt x="345445" y="222903"/>
                  </a:lnTo>
                  <a:lnTo>
                    <a:pt x="346264" y="224134"/>
                  </a:lnTo>
                  <a:lnTo>
                    <a:pt x="347061" y="225366"/>
                  </a:lnTo>
                  <a:lnTo>
                    <a:pt x="347857" y="226597"/>
                  </a:lnTo>
                  <a:lnTo>
                    <a:pt x="348634" y="227829"/>
                  </a:lnTo>
                  <a:lnTo>
                    <a:pt x="349405" y="229060"/>
                  </a:lnTo>
                  <a:lnTo>
                    <a:pt x="350162" y="230292"/>
                  </a:lnTo>
                  <a:lnTo>
                    <a:pt x="350907" y="231523"/>
                  </a:lnTo>
                  <a:lnTo>
                    <a:pt x="351644" y="232755"/>
                  </a:lnTo>
                  <a:lnTo>
                    <a:pt x="352361" y="233986"/>
                  </a:lnTo>
                  <a:lnTo>
                    <a:pt x="353078" y="235218"/>
                  </a:lnTo>
                  <a:lnTo>
                    <a:pt x="353766" y="236449"/>
                  </a:lnTo>
                  <a:lnTo>
                    <a:pt x="354454" y="237681"/>
                  </a:lnTo>
                  <a:lnTo>
                    <a:pt x="355120" y="238912"/>
                  </a:lnTo>
                  <a:lnTo>
                    <a:pt x="355778" y="240144"/>
                  </a:lnTo>
                  <a:lnTo>
                    <a:pt x="356422" y="241375"/>
                  </a:lnTo>
                  <a:lnTo>
                    <a:pt x="357050" y="242607"/>
                  </a:lnTo>
                  <a:lnTo>
                    <a:pt x="357671" y="243838"/>
                  </a:lnTo>
                  <a:lnTo>
                    <a:pt x="358268" y="245070"/>
                  </a:lnTo>
                  <a:lnTo>
                    <a:pt x="358864" y="246301"/>
                  </a:lnTo>
                  <a:lnTo>
                    <a:pt x="359430" y="247533"/>
                  </a:lnTo>
                  <a:lnTo>
                    <a:pt x="359995" y="248764"/>
                  </a:lnTo>
                  <a:lnTo>
                    <a:pt x="360537" y="249996"/>
                  </a:lnTo>
                  <a:lnTo>
                    <a:pt x="361070" y="251227"/>
                  </a:lnTo>
                  <a:lnTo>
                    <a:pt x="361588" y="252459"/>
                  </a:lnTo>
                  <a:lnTo>
                    <a:pt x="362087" y="253690"/>
                  </a:lnTo>
                  <a:lnTo>
                    <a:pt x="362582" y="254922"/>
                  </a:lnTo>
                  <a:lnTo>
                    <a:pt x="363048" y="256153"/>
                  </a:lnTo>
                  <a:lnTo>
                    <a:pt x="363515" y="257385"/>
                  </a:lnTo>
                  <a:lnTo>
                    <a:pt x="363952" y="258616"/>
                  </a:lnTo>
                  <a:lnTo>
                    <a:pt x="364385" y="259848"/>
                  </a:lnTo>
                  <a:lnTo>
                    <a:pt x="364798" y="261079"/>
                  </a:lnTo>
                  <a:lnTo>
                    <a:pt x="365198" y="262311"/>
                  </a:lnTo>
                  <a:lnTo>
                    <a:pt x="365586" y="263542"/>
                  </a:lnTo>
                  <a:lnTo>
                    <a:pt x="365954" y="264774"/>
                  </a:lnTo>
                  <a:lnTo>
                    <a:pt x="366318" y="266005"/>
                  </a:lnTo>
                  <a:lnTo>
                    <a:pt x="366653" y="267237"/>
                  </a:lnTo>
                  <a:lnTo>
                    <a:pt x="366987" y="268468"/>
                  </a:lnTo>
                  <a:lnTo>
                    <a:pt x="367295" y="269700"/>
                  </a:lnTo>
                  <a:lnTo>
                    <a:pt x="367598" y="270931"/>
                  </a:lnTo>
                  <a:lnTo>
                    <a:pt x="367882" y="272163"/>
                  </a:lnTo>
                  <a:lnTo>
                    <a:pt x="368153" y="273394"/>
                  </a:lnTo>
                  <a:lnTo>
                    <a:pt x="368414" y="274626"/>
                  </a:lnTo>
                  <a:lnTo>
                    <a:pt x="368654" y="275857"/>
                  </a:lnTo>
                  <a:lnTo>
                    <a:pt x="368892" y="277089"/>
                  </a:lnTo>
                  <a:lnTo>
                    <a:pt x="369102" y="278320"/>
                  </a:lnTo>
                  <a:lnTo>
                    <a:pt x="369312" y="279552"/>
                  </a:lnTo>
                  <a:lnTo>
                    <a:pt x="369498" y="280784"/>
                  </a:lnTo>
                  <a:lnTo>
                    <a:pt x="369678" y="282015"/>
                  </a:lnTo>
                  <a:lnTo>
                    <a:pt x="369843" y="283247"/>
                  </a:lnTo>
                  <a:lnTo>
                    <a:pt x="369995" y="284478"/>
                  </a:lnTo>
                  <a:lnTo>
                    <a:pt x="370140" y="285710"/>
                  </a:lnTo>
                  <a:lnTo>
                    <a:pt x="370264" y="286941"/>
                  </a:lnTo>
                  <a:lnTo>
                    <a:pt x="370389" y="288173"/>
                  </a:lnTo>
                  <a:lnTo>
                    <a:pt x="370487" y="289404"/>
                  </a:lnTo>
                  <a:lnTo>
                    <a:pt x="370585" y="290636"/>
                  </a:lnTo>
                  <a:lnTo>
                    <a:pt x="370665" y="291867"/>
                  </a:lnTo>
                  <a:lnTo>
                    <a:pt x="370739" y="293099"/>
                  </a:lnTo>
                  <a:lnTo>
                    <a:pt x="370801" y="294330"/>
                  </a:lnTo>
                  <a:lnTo>
                    <a:pt x="370851" y="295562"/>
                  </a:lnTo>
                  <a:lnTo>
                    <a:pt x="370896" y="296793"/>
                  </a:lnTo>
                  <a:lnTo>
                    <a:pt x="370924" y="298025"/>
                  </a:lnTo>
                  <a:lnTo>
                    <a:pt x="370952" y="299256"/>
                  </a:lnTo>
                  <a:lnTo>
                    <a:pt x="370960" y="300488"/>
                  </a:lnTo>
                  <a:lnTo>
                    <a:pt x="370968" y="301719"/>
                  </a:lnTo>
                  <a:lnTo>
                    <a:pt x="370962" y="302951"/>
                  </a:lnTo>
                  <a:lnTo>
                    <a:pt x="370950" y="304182"/>
                  </a:lnTo>
                  <a:lnTo>
                    <a:pt x="370932" y="305414"/>
                  </a:lnTo>
                  <a:lnTo>
                    <a:pt x="370903" y="306645"/>
                  </a:lnTo>
                  <a:lnTo>
                    <a:pt x="370872" y="307877"/>
                  </a:lnTo>
                  <a:lnTo>
                    <a:pt x="370827" y="309108"/>
                  </a:lnTo>
                  <a:lnTo>
                    <a:pt x="370783" y="310340"/>
                  </a:lnTo>
                  <a:lnTo>
                    <a:pt x="370726" y="311571"/>
                  </a:lnTo>
                  <a:lnTo>
                    <a:pt x="370668" y="312803"/>
                  </a:lnTo>
                  <a:lnTo>
                    <a:pt x="370602" y="314034"/>
                  </a:lnTo>
                  <a:lnTo>
                    <a:pt x="370531" y="315266"/>
                  </a:lnTo>
                  <a:lnTo>
                    <a:pt x="370457" y="316497"/>
                  </a:lnTo>
                  <a:lnTo>
                    <a:pt x="370377" y="317729"/>
                  </a:lnTo>
                  <a:lnTo>
                    <a:pt x="370295" y="318960"/>
                  </a:lnTo>
                  <a:lnTo>
                    <a:pt x="370206" y="320192"/>
                  </a:lnTo>
                  <a:lnTo>
                    <a:pt x="370117" y="321423"/>
                  </a:lnTo>
                  <a:lnTo>
                    <a:pt x="370023" y="322655"/>
                  </a:lnTo>
                  <a:lnTo>
                    <a:pt x="369927" y="323886"/>
                  </a:lnTo>
                  <a:lnTo>
                    <a:pt x="369828" y="325118"/>
                  </a:lnTo>
                  <a:lnTo>
                    <a:pt x="369728" y="326349"/>
                  </a:lnTo>
                  <a:lnTo>
                    <a:pt x="369626" y="327581"/>
                  </a:lnTo>
                  <a:lnTo>
                    <a:pt x="369523" y="328812"/>
                  </a:lnTo>
                  <a:lnTo>
                    <a:pt x="369419" y="330044"/>
                  </a:lnTo>
                  <a:lnTo>
                    <a:pt x="369314" y="331275"/>
                  </a:lnTo>
                  <a:lnTo>
                    <a:pt x="369209" y="332507"/>
                  </a:lnTo>
                  <a:lnTo>
                    <a:pt x="369105" y="333738"/>
                  </a:lnTo>
                  <a:lnTo>
                    <a:pt x="369000" y="334970"/>
                  </a:lnTo>
                  <a:lnTo>
                    <a:pt x="368897" y="336201"/>
                  </a:lnTo>
                  <a:lnTo>
                    <a:pt x="368794" y="337433"/>
                  </a:lnTo>
                  <a:lnTo>
                    <a:pt x="368693" y="338664"/>
                  </a:lnTo>
                  <a:lnTo>
                    <a:pt x="368595" y="339896"/>
                  </a:lnTo>
                  <a:lnTo>
                    <a:pt x="368496" y="341127"/>
                  </a:lnTo>
                  <a:lnTo>
                    <a:pt x="368403" y="342359"/>
                  </a:lnTo>
                  <a:lnTo>
                    <a:pt x="368310" y="343590"/>
                  </a:lnTo>
                  <a:lnTo>
                    <a:pt x="368222" y="344822"/>
                  </a:lnTo>
                  <a:lnTo>
                    <a:pt x="368136" y="346053"/>
                  </a:lnTo>
                  <a:lnTo>
                    <a:pt x="368053" y="347285"/>
                  </a:lnTo>
                  <a:lnTo>
                    <a:pt x="367975" y="348516"/>
                  </a:lnTo>
                  <a:lnTo>
                    <a:pt x="367900" y="349748"/>
                  </a:lnTo>
                  <a:lnTo>
                    <a:pt x="367831" y="350980"/>
                  </a:lnTo>
                  <a:lnTo>
                    <a:pt x="367763" y="352211"/>
                  </a:lnTo>
                  <a:lnTo>
                    <a:pt x="367706" y="353443"/>
                  </a:lnTo>
                  <a:lnTo>
                    <a:pt x="367648" y="354674"/>
                  </a:lnTo>
                  <a:lnTo>
                    <a:pt x="367600" y="355906"/>
                  </a:lnTo>
                  <a:lnTo>
                    <a:pt x="367555" y="357137"/>
                  </a:lnTo>
                  <a:lnTo>
                    <a:pt x="367515" y="358369"/>
                  </a:lnTo>
                  <a:lnTo>
                    <a:pt x="367484" y="359600"/>
                  </a:lnTo>
                  <a:lnTo>
                    <a:pt x="367454" y="360832"/>
                  </a:lnTo>
                  <a:lnTo>
                    <a:pt x="367437" y="362063"/>
                  </a:lnTo>
                  <a:lnTo>
                    <a:pt x="367420" y="363295"/>
                  </a:lnTo>
                  <a:lnTo>
                    <a:pt x="367416" y="364526"/>
                  </a:lnTo>
                  <a:lnTo>
                    <a:pt x="367413" y="365758"/>
                  </a:lnTo>
                  <a:lnTo>
                    <a:pt x="367421" y="366989"/>
                  </a:lnTo>
                  <a:lnTo>
                    <a:pt x="367435" y="368221"/>
                  </a:lnTo>
                  <a:lnTo>
                    <a:pt x="367454" y="369452"/>
                  </a:lnTo>
                  <a:lnTo>
                    <a:pt x="367485" y="370684"/>
                  </a:lnTo>
                  <a:lnTo>
                    <a:pt x="367516" y="371915"/>
                  </a:lnTo>
                  <a:lnTo>
                    <a:pt x="367564" y="373147"/>
                  </a:lnTo>
                  <a:lnTo>
                    <a:pt x="367611" y="374378"/>
                  </a:lnTo>
                  <a:lnTo>
                    <a:pt x="367673" y="375610"/>
                  </a:lnTo>
                  <a:lnTo>
                    <a:pt x="367737" y="376841"/>
                  </a:lnTo>
                  <a:lnTo>
                    <a:pt x="367812" y="378073"/>
                  </a:lnTo>
                  <a:lnTo>
                    <a:pt x="367894" y="379304"/>
                  </a:lnTo>
                  <a:lnTo>
                    <a:pt x="367982" y="380536"/>
                  </a:lnTo>
                  <a:lnTo>
                    <a:pt x="368082" y="381767"/>
                  </a:lnTo>
                  <a:lnTo>
                    <a:pt x="368183" y="382999"/>
                  </a:lnTo>
                  <a:lnTo>
                    <a:pt x="368301" y="384230"/>
                  </a:lnTo>
                  <a:lnTo>
                    <a:pt x="368419" y="385462"/>
                  </a:lnTo>
                  <a:lnTo>
                    <a:pt x="368551" y="386693"/>
                  </a:lnTo>
                  <a:lnTo>
                    <a:pt x="368687" y="387925"/>
                  </a:lnTo>
                  <a:lnTo>
                    <a:pt x="368831" y="389156"/>
                  </a:lnTo>
                  <a:lnTo>
                    <a:pt x="368984" y="390388"/>
                  </a:lnTo>
                  <a:lnTo>
                    <a:pt x="369142" y="391619"/>
                  </a:lnTo>
                  <a:lnTo>
                    <a:pt x="369312" y="392851"/>
                  </a:lnTo>
                  <a:lnTo>
                    <a:pt x="369482" y="394082"/>
                  </a:lnTo>
                  <a:lnTo>
                    <a:pt x="369669" y="395314"/>
                  </a:lnTo>
                  <a:lnTo>
                    <a:pt x="369856" y="396545"/>
                  </a:lnTo>
                  <a:lnTo>
                    <a:pt x="370055" y="397777"/>
                  </a:lnTo>
                  <a:lnTo>
                    <a:pt x="370257" y="399008"/>
                  </a:lnTo>
                  <a:lnTo>
                    <a:pt x="370468" y="400240"/>
                  </a:lnTo>
                  <a:lnTo>
                    <a:pt x="370686" y="401471"/>
                  </a:lnTo>
                  <a:lnTo>
                    <a:pt x="370907" y="402703"/>
                  </a:lnTo>
                  <a:lnTo>
                    <a:pt x="371139" y="403934"/>
                  </a:lnTo>
                  <a:lnTo>
                    <a:pt x="371372" y="405166"/>
                  </a:lnTo>
                  <a:lnTo>
                    <a:pt x="371617" y="406397"/>
                  </a:lnTo>
                  <a:lnTo>
                    <a:pt x="371863" y="407629"/>
                  </a:lnTo>
                  <a:lnTo>
                    <a:pt x="372118" y="408860"/>
                  </a:lnTo>
                  <a:lnTo>
                    <a:pt x="372376" y="410092"/>
                  </a:lnTo>
                  <a:lnTo>
                    <a:pt x="372640" y="411323"/>
                  </a:lnTo>
                  <a:lnTo>
                    <a:pt x="372909" y="412555"/>
                  </a:lnTo>
                  <a:lnTo>
                    <a:pt x="373181" y="413786"/>
                  </a:lnTo>
                  <a:lnTo>
                    <a:pt x="373461" y="415018"/>
                  </a:lnTo>
                  <a:lnTo>
                    <a:pt x="373741" y="416249"/>
                  </a:lnTo>
                  <a:lnTo>
                    <a:pt x="374028" y="417481"/>
                  </a:lnTo>
                  <a:lnTo>
                    <a:pt x="374317" y="418713"/>
                  </a:lnTo>
                  <a:lnTo>
                    <a:pt x="374610" y="419944"/>
                  </a:lnTo>
                  <a:lnTo>
                    <a:pt x="374906" y="421176"/>
                  </a:lnTo>
                  <a:lnTo>
                    <a:pt x="375204" y="422407"/>
                  </a:lnTo>
                  <a:lnTo>
                    <a:pt x="375506" y="423639"/>
                  </a:lnTo>
                  <a:lnTo>
                    <a:pt x="375809" y="424870"/>
                  </a:lnTo>
                  <a:lnTo>
                    <a:pt x="376115" y="426102"/>
                  </a:lnTo>
                  <a:lnTo>
                    <a:pt x="376421" y="427333"/>
                  </a:lnTo>
                  <a:lnTo>
                    <a:pt x="376730" y="428565"/>
                  </a:lnTo>
                  <a:lnTo>
                    <a:pt x="377039" y="429796"/>
                  </a:lnTo>
                  <a:lnTo>
                    <a:pt x="377349" y="431028"/>
                  </a:lnTo>
                  <a:lnTo>
                    <a:pt x="377659" y="432259"/>
                  </a:lnTo>
                  <a:lnTo>
                    <a:pt x="377969" y="433491"/>
                  </a:lnTo>
                  <a:lnTo>
                    <a:pt x="378279" y="434722"/>
                  </a:lnTo>
                  <a:lnTo>
                    <a:pt x="378588" y="435954"/>
                  </a:lnTo>
                  <a:lnTo>
                    <a:pt x="378896" y="437185"/>
                  </a:lnTo>
                  <a:lnTo>
                    <a:pt x="379203" y="438417"/>
                  </a:lnTo>
                  <a:lnTo>
                    <a:pt x="379508" y="439648"/>
                  </a:lnTo>
                  <a:lnTo>
                    <a:pt x="379811" y="440880"/>
                  </a:lnTo>
                  <a:lnTo>
                    <a:pt x="380112" y="442111"/>
                  </a:lnTo>
                  <a:lnTo>
                    <a:pt x="380410" y="443343"/>
                  </a:lnTo>
                  <a:lnTo>
                    <a:pt x="380706" y="444574"/>
                  </a:lnTo>
                  <a:lnTo>
                    <a:pt x="380996" y="445806"/>
                  </a:lnTo>
                  <a:lnTo>
                    <a:pt x="381287" y="447037"/>
                  </a:lnTo>
                  <a:lnTo>
                    <a:pt x="381568" y="448269"/>
                  </a:lnTo>
                  <a:lnTo>
                    <a:pt x="381849" y="449500"/>
                  </a:lnTo>
                  <a:lnTo>
                    <a:pt x="382123" y="450732"/>
                  </a:lnTo>
                  <a:lnTo>
                    <a:pt x="382393" y="451963"/>
                  </a:lnTo>
                  <a:lnTo>
                    <a:pt x="382658" y="453195"/>
                  </a:lnTo>
                  <a:lnTo>
                    <a:pt x="382916" y="454426"/>
                  </a:lnTo>
                  <a:lnTo>
                    <a:pt x="383171" y="455658"/>
                  </a:lnTo>
                  <a:lnTo>
                    <a:pt x="383414" y="456889"/>
                  </a:lnTo>
                  <a:lnTo>
                    <a:pt x="383658" y="458121"/>
                  </a:lnTo>
                  <a:lnTo>
                    <a:pt x="383887" y="459352"/>
                  </a:lnTo>
                  <a:lnTo>
                    <a:pt x="384114" y="460584"/>
                  </a:lnTo>
                  <a:lnTo>
                    <a:pt x="384330" y="461815"/>
                  </a:lnTo>
                  <a:lnTo>
                    <a:pt x="384540" y="463047"/>
                  </a:lnTo>
                  <a:lnTo>
                    <a:pt x="384742" y="464278"/>
                  </a:lnTo>
                  <a:lnTo>
                    <a:pt x="384934" y="465510"/>
                  </a:lnTo>
                  <a:lnTo>
                    <a:pt x="385122" y="466741"/>
                  </a:lnTo>
                  <a:lnTo>
                    <a:pt x="385292" y="467973"/>
                  </a:lnTo>
                  <a:lnTo>
                    <a:pt x="385463" y="469204"/>
                  </a:lnTo>
                  <a:lnTo>
                    <a:pt x="385613" y="470436"/>
                  </a:lnTo>
                  <a:lnTo>
                    <a:pt x="385762" y="471667"/>
                  </a:lnTo>
                  <a:lnTo>
                    <a:pt x="385896" y="472899"/>
                  </a:lnTo>
                  <a:lnTo>
                    <a:pt x="386021" y="474130"/>
                  </a:lnTo>
                  <a:lnTo>
                    <a:pt x="386137" y="475362"/>
                  </a:lnTo>
                  <a:lnTo>
                    <a:pt x="386237" y="476593"/>
                  </a:lnTo>
                  <a:lnTo>
                    <a:pt x="386335" y="477825"/>
                  </a:lnTo>
                  <a:lnTo>
                    <a:pt x="386409" y="479056"/>
                  </a:lnTo>
                  <a:lnTo>
                    <a:pt x="386484" y="480288"/>
                  </a:lnTo>
                  <a:lnTo>
                    <a:pt x="386535" y="481519"/>
                  </a:lnTo>
                  <a:lnTo>
                    <a:pt x="386583" y="482751"/>
                  </a:lnTo>
                  <a:lnTo>
                    <a:pt x="386614" y="483982"/>
                  </a:lnTo>
                  <a:lnTo>
                    <a:pt x="386633" y="485214"/>
                  </a:lnTo>
                  <a:lnTo>
                    <a:pt x="386643" y="486445"/>
                  </a:lnTo>
                  <a:lnTo>
                    <a:pt x="386633" y="487677"/>
                  </a:lnTo>
                  <a:lnTo>
                    <a:pt x="386622" y="488909"/>
                  </a:lnTo>
                  <a:lnTo>
                    <a:pt x="386582" y="490140"/>
                  </a:lnTo>
                  <a:lnTo>
                    <a:pt x="386542" y="491372"/>
                  </a:lnTo>
                  <a:lnTo>
                    <a:pt x="386477" y="492603"/>
                  </a:lnTo>
                  <a:lnTo>
                    <a:pt x="386407" y="493835"/>
                  </a:lnTo>
                  <a:lnTo>
                    <a:pt x="386319" y="495066"/>
                  </a:lnTo>
                  <a:lnTo>
                    <a:pt x="386217" y="496298"/>
                  </a:lnTo>
                  <a:lnTo>
                    <a:pt x="386106" y="497529"/>
                  </a:lnTo>
                  <a:lnTo>
                    <a:pt x="385972" y="498761"/>
                  </a:lnTo>
                  <a:lnTo>
                    <a:pt x="385837" y="499992"/>
                  </a:lnTo>
                  <a:lnTo>
                    <a:pt x="385670" y="501224"/>
                  </a:lnTo>
                  <a:lnTo>
                    <a:pt x="385503" y="502455"/>
                  </a:lnTo>
                  <a:lnTo>
                    <a:pt x="385312" y="503687"/>
                  </a:lnTo>
                  <a:lnTo>
                    <a:pt x="385112" y="504918"/>
                  </a:lnTo>
                  <a:lnTo>
                    <a:pt x="384896" y="506150"/>
                  </a:lnTo>
                  <a:lnTo>
                    <a:pt x="384662" y="507381"/>
                  </a:lnTo>
                  <a:lnTo>
                    <a:pt x="384422" y="508613"/>
                  </a:lnTo>
                  <a:lnTo>
                    <a:pt x="384155" y="509844"/>
                  </a:lnTo>
                  <a:lnTo>
                    <a:pt x="383888" y="511076"/>
                  </a:lnTo>
                  <a:lnTo>
                    <a:pt x="383589" y="512307"/>
                  </a:lnTo>
                  <a:lnTo>
                    <a:pt x="383289" y="513539"/>
                  </a:lnTo>
                  <a:lnTo>
                    <a:pt x="382965" y="514770"/>
                  </a:lnTo>
                  <a:lnTo>
                    <a:pt x="382631" y="516002"/>
                  </a:lnTo>
                  <a:lnTo>
                    <a:pt x="382282" y="517233"/>
                  </a:lnTo>
                  <a:lnTo>
                    <a:pt x="381915" y="518465"/>
                  </a:lnTo>
                  <a:lnTo>
                    <a:pt x="381542" y="519696"/>
                  </a:lnTo>
                  <a:lnTo>
                    <a:pt x="381140" y="520928"/>
                  </a:lnTo>
                  <a:lnTo>
                    <a:pt x="380739" y="522159"/>
                  </a:lnTo>
                  <a:lnTo>
                    <a:pt x="380308" y="523391"/>
                  </a:lnTo>
                  <a:lnTo>
                    <a:pt x="379874" y="524622"/>
                  </a:lnTo>
                  <a:lnTo>
                    <a:pt x="379418" y="525854"/>
                  </a:lnTo>
                  <a:lnTo>
                    <a:pt x="378951" y="527085"/>
                  </a:lnTo>
                  <a:lnTo>
                    <a:pt x="378472" y="528317"/>
                  </a:lnTo>
                  <a:lnTo>
                    <a:pt x="377972" y="529548"/>
                  </a:lnTo>
                  <a:lnTo>
                    <a:pt x="377469" y="530780"/>
                  </a:lnTo>
                  <a:lnTo>
                    <a:pt x="376938" y="532011"/>
                  </a:lnTo>
                  <a:lnTo>
                    <a:pt x="376406" y="533243"/>
                  </a:lnTo>
                  <a:lnTo>
                    <a:pt x="375848" y="534474"/>
                  </a:lnTo>
                  <a:lnTo>
                    <a:pt x="375285" y="535706"/>
                  </a:lnTo>
                  <a:lnTo>
                    <a:pt x="374705" y="536937"/>
                  </a:lnTo>
                  <a:lnTo>
                    <a:pt x="374111" y="538169"/>
                  </a:lnTo>
                  <a:lnTo>
                    <a:pt x="373508" y="539400"/>
                  </a:lnTo>
                  <a:lnTo>
                    <a:pt x="372884" y="540632"/>
                  </a:lnTo>
                  <a:lnTo>
                    <a:pt x="372259" y="541863"/>
                  </a:lnTo>
                  <a:lnTo>
                    <a:pt x="371606" y="543095"/>
                  </a:lnTo>
                  <a:lnTo>
                    <a:pt x="370953" y="544326"/>
                  </a:lnTo>
                  <a:lnTo>
                    <a:pt x="370278" y="545558"/>
                  </a:lnTo>
                  <a:lnTo>
                    <a:pt x="369597" y="546789"/>
                  </a:lnTo>
                  <a:lnTo>
                    <a:pt x="368901" y="548021"/>
                  </a:lnTo>
                  <a:lnTo>
                    <a:pt x="368193" y="549252"/>
                  </a:lnTo>
                  <a:lnTo>
                    <a:pt x="367477" y="550484"/>
                  </a:lnTo>
                  <a:lnTo>
                    <a:pt x="366742" y="551715"/>
                  </a:lnTo>
                  <a:lnTo>
                    <a:pt x="366006" y="552947"/>
                  </a:lnTo>
                  <a:lnTo>
                    <a:pt x="365246" y="554178"/>
                  </a:lnTo>
                  <a:lnTo>
                    <a:pt x="364485" y="555410"/>
                  </a:lnTo>
                  <a:lnTo>
                    <a:pt x="363706" y="556641"/>
                  </a:lnTo>
                  <a:lnTo>
                    <a:pt x="362920" y="557873"/>
                  </a:lnTo>
                  <a:lnTo>
                    <a:pt x="362124" y="559105"/>
                  </a:lnTo>
                  <a:lnTo>
                    <a:pt x="361315" y="560336"/>
                  </a:lnTo>
                  <a:lnTo>
                    <a:pt x="360501" y="561568"/>
                  </a:lnTo>
                  <a:lnTo>
                    <a:pt x="359669" y="562799"/>
                  </a:lnTo>
                  <a:lnTo>
                    <a:pt x="358838" y="564031"/>
                  </a:lnTo>
                  <a:lnTo>
                    <a:pt x="357986" y="565262"/>
                  </a:lnTo>
                  <a:lnTo>
                    <a:pt x="357133" y="566494"/>
                  </a:lnTo>
                  <a:lnTo>
                    <a:pt x="356266" y="567725"/>
                  </a:lnTo>
                  <a:lnTo>
                    <a:pt x="355393" y="568957"/>
                  </a:lnTo>
                  <a:lnTo>
                    <a:pt x="354512" y="570188"/>
                  </a:lnTo>
                  <a:lnTo>
                    <a:pt x="353620" y="571420"/>
                  </a:lnTo>
                  <a:lnTo>
                    <a:pt x="352725" y="572651"/>
                  </a:lnTo>
                  <a:lnTo>
                    <a:pt x="351814" y="573883"/>
                  </a:lnTo>
                  <a:lnTo>
                    <a:pt x="350904" y="575114"/>
                  </a:lnTo>
                  <a:lnTo>
                    <a:pt x="349978" y="576346"/>
                  </a:lnTo>
                  <a:lnTo>
                    <a:pt x="349051" y="577577"/>
                  </a:lnTo>
                  <a:lnTo>
                    <a:pt x="348114" y="578809"/>
                  </a:lnTo>
                  <a:lnTo>
                    <a:pt x="347171" y="580040"/>
                  </a:lnTo>
                  <a:lnTo>
                    <a:pt x="346223" y="581272"/>
                  </a:lnTo>
                  <a:lnTo>
                    <a:pt x="345266" y="582503"/>
                  </a:lnTo>
                  <a:lnTo>
                    <a:pt x="344307" y="583735"/>
                  </a:lnTo>
                  <a:lnTo>
                    <a:pt x="343336" y="584966"/>
                  </a:lnTo>
                  <a:lnTo>
                    <a:pt x="342365" y="586198"/>
                  </a:lnTo>
                  <a:lnTo>
                    <a:pt x="341384" y="587429"/>
                  </a:lnTo>
                  <a:lnTo>
                    <a:pt x="340401" y="588661"/>
                  </a:lnTo>
                  <a:lnTo>
                    <a:pt x="339411" y="589892"/>
                  </a:lnTo>
                  <a:lnTo>
                    <a:pt x="338417" y="591124"/>
                  </a:lnTo>
                  <a:lnTo>
                    <a:pt x="337419" y="592355"/>
                  </a:lnTo>
                  <a:lnTo>
                    <a:pt x="336415" y="593587"/>
                  </a:lnTo>
                  <a:lnTo>
                    <a:pt x="335410" y="594818"/>
                  </a:lnTo>
                  <a:lnTo>
                    <a:pt x="334397" y="596050"/>
                  </a:lnTo>
                  <a:lnTo>
                    <a:pt x="333383" y="597281"/>
                  </a:lnTo>
                  <a:lnTo>
                    <a:pt x="332364" y="598513"/>
                  </a:lnTo>
                  <a:lnTo>
                    <a:pt x="331343" y="599744"/>
                  </a:lnTo>
                  <a:lnTo>
                    <a:pt x="330318" y="600976"/>
                  </a:lnTo>
                  <a:lnTo>
                    <a:pt x="329290" y="602207"/>
                  </a:lnTo>
                  <a:lnTo>
                    <a:pt x="328260" y="603439"/>
                  </a:lnTo>
                  <a:lnTo>
                    <a:pt x="327226" y="604670"/>
                  </a:lnTo>
                  <a:lnTo>
                    <a:pt x="326193" y="605902"/>
                  </a:lnTo>
                  <a:lnTo>
                    <a:pt x="325154" y="607133"/>
                  </a:lnTo>
                  <a:lnTo>
                    <a:pt x="324115" y="608365"/>
                  </a:lnTo>
                  <a:lnTo>
                    <a:pt x="323074" y="609596"/>
                  </a:lnTo>
                  <a:lnTo>
                    <a:pt x="322032" y="610828"/>
                  </a:lnTo>
                  <a:lnTo>
                    <a:pt x="320988" y="612059"/>
                  </a:lnTo>
                  <a:lnTo>
                    <a:pt x="319943" y="613291"/>
                  </a:lnTo>
                  <a:lnTo>
                    <a:pt x="318897" y="614522"/>
                  </a:lnTo>
                  <a:lnTo>
                    <a:pt x="317850" y="615754"/>
                  </a:lnTo>
                  <a:lnTo>
                    <a:pt x="316803" y="616985"/>
                  </a:lnTo>
                  <a:lnTo>
                    <a:pt x="315754" y="618217"/>
                  </a:lnTo>
                  <a:lnTo>
                    <a:pt x="314706" y="619448"/>
                  </a:lnTo>
                  <a:lnTo>
                    <a:pt x="313658" y="620680"/>
                  </a:lnTo>
                  <a:lnTo>
                    <a:pt x="312609" y="621911"/>
                  </a:lnTo>
                  <a:lnTo>
                    <a:pt x="311561" y="623143"/>
                  </a:lnTo>
                  <a:lnTo>
                    <a:pt x="310514" y="624374"/>
                  </a:lnTo>
                  <a:lnTo>
                    <a:pt x="309466" y="625606"/>
                  </a:lnTo>
                  <a:lnTo>
                    <a:pt x="308420" y="626837"/>
                  </a:lnTo>
                  <a:lnTo>
                    <a:pt x="307374" y="628069"/>
                  </a:lnTo>
                  <a:lnTo>
                    <a:pt x="306330" y="6293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4513" y="920522"/>
              <a:ext cx="348320" cy="0"/>
            </a:xfrm>
            <a:custGeom>
              <a:avLst/>
              <a:pathLst>
                <a:path w="348320" h="0">
                  <a:moveTo>
                    <a:pt x="0" y="0"/>
                  </a:moveTo>
                  <a:lnTo>
                    <a:pt x="34832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924955" y="340466"/>
              <a:ext cx="386643" cy="709755"/>
            </a:xfrm>
            <a:custGeom>
              <a:avLst/>
              <a:pathLst>
                <a:path w="386643" h="709755">
                  <a:moveTo>
                    <a:pt x="54322" y="709755"/>
                  </a:moveTo>
                  <a:lnTo>
                    <a:pt x="53835" y="708366"/>
                  </a:lnTo>
                  <a:lnTo>
                    <a:pt x="53351" y="706978"/>
                  </a:lnTo>
                  <a:lnTo>
                    <a:pt x="52873" y="705589"/>
                  </a:lnTo>
                  <a:lnTo>
                    <a:pt x="52395" y="704200"/>
                  </a:lnTo>
                  <a:lnTo>
                    <a:pt x="51918" y="702811"/>
                  </a:lnTo>
                  <a:lnTo>
                    <a:pt x="51449" y="701422"/>
                  </a:lnTo>
                  <a:lnTo>
                    <a:pt x="50980" y="700033"/>
                  </a:lnTo>
                  <a:lnTo>
                    <a:pt x="50511" y="698644"/>
                  </a:lnTo>
                  <a:lnTo>
                    <a:pt x="50049" y="697255"/>
                  </a:lnTo>
                  <a:lnTo>
                    <a:pt x="49589" y="695866"/>
                  </a:lnTo>
                  <a:lnTo>
                    <a:pt x="49129" y="694477"/>
                  </a:lnTo>
                  <a:lnTo>
                    <a:pt x="48674" y="693088"/>
                  </a:lnTo>
                  <a:lnTo>
                    <a:pt x="48223" y="691699"/>
                  </a:lnTo>
                  <a:lnTo>
                    <a:pt x="47772" y="690310"/>
                  </a:lnTo>
                  <a:lnTo>
                    <a:pt x="47325" y="688921"/>
                  </a:lnTo>
                  <a:lnTo>
                    <a:pt x="46884" y="687532"/>
                  </a:lnTo>
                  <a:lnTo>
                    <a:pt x="46442" y="686143"/>
                  </a:lnTo>
                  <a:lnTo>
                    <a:pt x="46003" y="684754"/>
                  </a:lnTo>
                  <a:lnTo>
                    <a:pt x="45571" y="683365"/>
                  </a:lnTo>
                  <a:lnTo>
                    <a:pt x="45139" y="681976"/>
                  </a:lnTo>
                  <a:lnTo>
                    <a:pt x="44707" y="680587"/>
                  </a:lnTo>
                  <a:lnTo>
                    <a:pt x="44284" y="679198"/>
                  </a:lnTo>
                  <a:lnTo>
                    <a:pt x="43862" y="677809"/>
                  </a:lnTo>
                  <a:lnTo>
                    <a:pt x="43439" y="676421"/>
                  </a:lnTo>
                  <a:lnTo>
                    <a:pt x="43025" y="675032"/>
                  </a:lnTo>
                  <a:lnTo>
                    <a:pt x="42612" y="673643"/>
                  </a:lnTo>
                  <a:lnTo>
                    <a:pt x="42200" y="672254"/>
                  </a:lnTo>
                  <a:lnTo>
                    <a:pt x="41794" y="670865"/>
                  </a:lnTo>
                  <a:lnTo>
                    <a:pt x="41391" y="669476"/>
                  </a:lnTo>
                  <a:lnTo>
                    <a:pt x="40988" y="668087"/>
                  </a:lnTo>
                  <a:lnTo>
                    <a:pt x="40590" y="666698"/>
                  </a:lnTo>
                  <a:lnTo>
                    <a:pt x="40197" y="665309"/>
                  </a:lnTo>
                  <a:lnTo>
                    <a:pt x="39805" y="663920"/>
                  </a:lnTo>
                  <a:lnTo>
                    <a:pt x="39415" y="662531"/>
                  </a:lnTo>
                  <a:lnTo>
                    <a:pt x="39032" y="661142"/>
                  </a:lnTo>
                  <a:lnTo>
                    <a:pt x="38650" y="659753"/>
                  </a:lnTo>
                  <a:lnTo>
                    <a:pt x="38268" y="658364"/>
                  </a:lnTo>
                  <a:lnTo>
                    <a:pt x="37895" y="656975"/>
                  </a:lnTo>
                  <a:lnTo>
                    <a:pt x="37523" y="655586"/>
                  </a:lnTo>
                  <a:lnTo>
                    <a:pt x="37151" y="654197"/>
                  </a:lnTo>
                  <a:lnTo>
                    <a:pt x="36788" y="652808"/>
                  </a:lnTo>
                  <a:lnTo>
                    <a:pt x="36426" y="651419"/>
                  </a:lnTo>
                  <a:lnTo>
                    <a:pt x="36064" y="650030"/>
                  </a:lnTo>
                  <a:lnTo>
                    <a:pt x="35709" y="648641"/>
                  </a:lnTo>
                  <a:lnTo>
                    <a:pt x="35357" y="647252"/>
                  </a:lnTo>
                  <a:lnTo>
                    <a:pt x="35005" y="645864"/>
                  </a:lnTo>
                  <a:lnTo>
                    <a:pt x="34659" y="644475"/>
                  </a:lnTo>
                  <a:lnTo>
                    <a:pt x="34318" y="643086"/>
                  </a:lnTo>
                  <a:lnTo>
                    <a:pt x="33976" y="641697"/>
                  </a:lnTo>
                  <a:lnTo>
                    <a:pt x="33638" y="640308"/>
                  </a:lnTo>
                  <a:lnTo>
                    <a:pt x="33307" y="638919"/>
                  </a:lnTo>
                  <a:lnTo>
                    <a:pt x="32977" y="637530"/>
                  </a:lnTo>
                  <a:lnTo>
                    <a:pt x="32647" y="636141"/>
                  </a:lnTo>
                  <a:lnTo>
                    <a:pt x="32326" y="634752"/>
                  </a:lnTo>
                  <a:lnTo>
                    <a:pt x="32006" y="633363"/>
                  </a:lnTo>
                  <a:lnTo>
                    <a:pt x="31686" y="631974"/>
                  </a:lnTo>
                  <a:lnTo>
                    <a:pt x="31375" y="630585"/>
                  </a:lnTo>
                  <a:lnTo>
                    <a:pt x="31065" y="629196"/>
                  </a:lnTo>
                  <a:lnTo>
                    <a:pt x="30755" y="627807"/>
                  </a:lnTo>
                  <a:lnTo>
                    <a:pt x="30452" y="626418"/>
                  </a:lnTo>
                  <a:lnTo>
                    <a:pt x="30152" y="625029"/>
                  </a:lnTo>
                  <a:lnTo>
                    <a:pt x="29853" y="623640"/>
                  </a:lnTo>
                  <a:lnTo>
                    <a:pt x="29559" y="622251"/>
                  </a:lnTo>
                  <a:lnTo>
                    <a:pt x="29269" y="620862"/>
                  </a:lnTo>
                  <a:lnTo>
                    <a:pt x="28980" y="619473"/>
                  </a:lnTo>
                  <a:lnTo>
                    <a:pt x="28694" y="618084"/>
                  </a:lnTo>
                  <a:lnTo>
                    <a:pt x="28415" y="616695"/>
                  </a:lnTo>
                  <a:lnTo>
                    <a:pt x="28136" y="615307"/>
                  </a:lnTo>
                  <a:lnTo>
                    <a:pt x="27859" y="613918"/>
                  </a:lnTo>
                  <a:lnTo>
                    <a:pt x="27590" y="612529"/>
                  </a:lnTo>
                  <a:lnTo>
                    <a:pt x="27321" y="611140"/>
                  </a:lnTo>
                  <a:lnTo>
                    <a:pt x="27052" y="609751"/>
                  </a:lnTo>
                  <a:lnTo>
                    <a:pt x="26793" y="608362"/>
                  </a:lnTo>
                  <a:lnTo>
                    <a:pt x="26534" y="606973"/>
                  </a:lnTo>
                  <a:lnTo>
                    <a:pt x="26276" y="605584"/>
                  </a:lnTo>
                  <a:lnTo>
                    <a:pt x="26025" y="604195"/>
                  </a:lnTo>
                  <a:lnTo>
                    <a:pt x="25776" y="602806"/>
                  </a:lnTo>
                  <a:lnTo>
                    <a:pt x="25527" y="601417"/>
                  </a:lnTo>
                  <a:lnTo>
                    <a:pt x="25285" y="600028"/>
                  </a:lnTo>
                  <a:lnTo>
                    <a:pt x="25046" y="598639"/>
                  </a:lnTo>
                  <a:lnTo>
                    <a:pt x="24807" y="597250"/>
                  </a:lnTo>
                  <a:lnTo>
                    <a:pt x="24572" y="595861"/>
                  </a:lnTo>
                  <a:lnTo>
                    <a:pt x="24343" y="594472"/>
                  </a:lnTo>
                  <a:lnTo>
                    <a:pt x="24114" y="593083"/>
                  </a:lnTo>
                  <a:lnTo>
                    <a:pt x="23887" y="591694"/>
                  </a:lnTo>
                  <a:lnTo>
                    <a:pt x="23668" y="590305"/>
                  </a:lnTo>
                  <a:lnTo>
                    <a:pt x="23449" y="588916"/>
                  </a:lnTo>
                  <a:lnTo>
                    <a:pt x="23229" y="587527"/>
                  </a:lnTo>
                  <a:lnTo>
                    <a:pt x="23019" y="586138"/>
                  </a:lnTo>
                  <a:lnTo>
                    <a:pt x="22810" y="584750"/>
                  </a:lnTo>
                  <a:lnTo>
                    <a:pt x="22600" y="583361"/>
                  </a:lnTo>
                  <a:lnTo>
                    <a:pt x="22398" y="581972"/>
                  </a:lnTo>
                  <a:lnTo>
                    <a:pt x="22197" y="580583"/>
                  </a:lnTo>
                  <a:lnTo>
                    <a:pt x="21997" y="579194"/>
                  </a:lnTo>
                  <a:lnTo>
                    <a:pt x="21802" y="577805"/>
                  </a:lnTo>
                  <a:lnTo>
                    <a:pt x="21611" y="576416"/>
                  </a:lnTo>
                  <a:lnTo>
                    <a:pt x="21419" y="575027"/>
                  </a:lnTo>
                  <a:lnTo>
                    <a:pt x="21232" y="573638"/>
                  </a:lnTo>
                  <a:lnTo>
                    <a:pt x="21050" y="572249"/>
                  </a:lnTo>
                  <a:lnTo>
                    <a:pt x="20867" y="570860"/>
                  </a:lnTo>
                  <a:lnTo>
                    <a:pt x="20687" y="569471"/>
                  </a:lnTo>
                  <a:lnTo>
                    <a:pt x="20514" y="568082"/>
                  </a:lnTo>
                  <a:lnTo>
                    <a:pt x="20340" y="566693"/>
                  </a:lnTo>
                  <a:lnTo>
                    <a:pt x="20167" y="565304"/>
                  </a:lnTo>
                  <a:lnTo>
                    <a:pt x="20002" y="563915"/>
                  </a:lnTo>
                  <a:lnTo>
                    <a:pt x="19837" y="562526"/>
                  </a:lnTo>
                  <a:lnTo>
                    <a:pt x="19672" y="561137"/>
                  </a:lnTo>
                  <a:lnTo>
                    <a:pt x="19514" y="559748"/>
                  </a:lnTo>
                  <a:lnTo>
                    <a:pt x="19358" y="558359"/>
                  </a:lnTo>
                  <a:lnTo>
                    <a:pt x="19201" y="556970"/>
                  </a:lnTo>
                  <a:lnTo>
                    <a:pt x="19050" y="555581"/>
                  </a:lnTo>
                  <a:lnTo>
                    <a:pt x="18901" y="554193"/>
                  </a:lnTo>
                  <a:lnTo>
                    <a:pt x="18753" y="552804"/>
                  </a:lnTo>
                  <a:lnTo>
                    <a:pt x="18608" y="551415"/>
                  </a:lnTo>
                  <a:lnTo>
                    <a:pt x="18468" y="550026"/>
                  </a:lnTo>
                  <a:lnTo>
                    <a:pt x="18327" y="548637"/>
                  </a:lnTo>
                  <a:lnTo>
                    <a:pt x="18189" y="547248"/>
                  </a:lnTo>
                  <a:lnTo>
                    <a:pt x="18056" y="545859"/>
                  </a:lnTo>
                  <a:lnTo>
                    <a:pt x="17923" y="544470"/>
                  </a:lnTo>
                  <a:lnTo>
                    <a:pt x="17790" y="543081"/>
                  </a:lnTo>
                  <a:lnTo>
                    <a:pt x="17665" y="541692"/>
                  </a:lnTo>
                  <a:lnTo>
                    <a:pt x="17539" y="540303"/>
                  </a:lnTo>
                  <a:lnTo>
                    <a:pt x="17414" y="538914"/>
                  </a:lnTo>
                  <a:lnTo>
                    <a:pt x="17295" y="537525"/>
                  </a:lnTo>
                  <a:lnTo>
                    <a:pt x="17176" y="536136"/>
                  </a:lnTo>
                  <a:lnTo>
                    <a:pt x="17058" y="534747"/>
                  </a:lnTo>
                  <a:lnTo>
                    <a:pt x="16944" y="533358"/>
                  </a:lnTo>
                  <a:lnTo>
                    <a:pt x="16833" y="531969"/>
                  </a:lnTo>
                  <a:lnTo>
                    <a:pt x="16721" y="530580"/>
                  </a:lnTo>
                  <a:lnTo>
                    <a:pt x="16613" y="529191"/>
                  </a:lnTo>
                  <a:lnTo>
                    <a:pt x="16508" y="527802"/>
                  </a:lnTo>
                  <a:lnTo>
                    <a:pt x="16403" y="526413"/>
                  </a:lnTo>
                  <a:lnTo>
                    <a:pt x="16300" y="525024"/>
                  </a:lnTo>
                  <a:lnTo>
                    <a:pt x="16202" y="523635"/>
                  </a:lnTo>
                  <a:lnTo>
                    <a:pt x="16103" y="522247"/>
                  </a:lnTo>
                  <a:lnTo>
                    <a:pt x="16005" y="520858"/>
                  </a:lnTo>
                  <a:lnTo>
                    <a:pt x="15912" y="519469"/>
                  </a:lnTo>
                  <a:lnTo>
                    <a:pt x="15820" y="518080"/>
                  </a:lnTo>
                  <a:lnTo>
                    <a:pt x="15727" y="516691"/>
                  </a:lnTo>
                  <a:lnTo>
                    <a:pt x="15640" y="515302"/>
                  </a:lnTo>
                  <a:lnTo>
                    <a:pt x="15553" y="513913"/>
                  </a:lnTo>
                  <a:lnTo>
                    <a:pt x="15466" y="512524"/>
                  </a:lnTo>
                  <a:lnTo>
                    <a:pt x="15384" y="511135"/>
                  </a:lnTo>
                  <a:lnTo>
                    <a:pt x="15302" y="509746"/>
                  </a:lnTo>
                  <a:lnTo>
                    <a:pt x="15221" y="508357"/>
                  </a:lnTo>
                  <a:lnTo>
                    <a:pt x="15142" y="506968"/>
                  </a:lnTo>
                  <a:lnTo>
                    <a:pt x="15066" y="505579"/>
                  </a:lnTo>
                  <a:lnTo>
                    <a:pt x="14990" y="504190"/>
                  </a:lnTo>
                  <a:lnTo>
                    <a:pt x="14915" y="502801"/>
                  </a:lnTo>
                  <a:lnTo>
                    <a:pt x="14844" y="501412"/>
                  </a:lnTo>
                  <a:lnTo>
                    <a:pt x="14773" y="500023"/>
                  </a:lnTo>
                  <a:lnTo>
                    <a:pt x="14702" y="498634"/>
                  </a:lnTo>
                  <a:lnTo>
                    <a:pt x="14635" y="497245"/>
                  </a:lnTo>
                  <a:lnTo>
                    <a:pt x="14568" y="495856"/>
                  </a:lnTo>
                  <a:lnTo>
                    <a:pt x="14502" y="494467"/>
                  </a:lnTo>
                  <a:lnTo>
                    <a:pt x="14439" y="493078"/>
                  </a:lnTo>
                  <a:lnTo>
                    <a:pt x="14376" y="491690"/>
                  </a:lnTo>
                  <a:lnTo>
                    <a:pt x="14314" y="490301"/>
                  </a:lnTo>
                  <a:lnTo>
                    <a:pt x="14254" y="488912"/>
                  </a:lnTo>
                  <a:lnTo>
                    <a:pt x="14196" y="487523"/>
                  </a:lnTo>
                  <a:lnTo>
                    <a:pt x="14137" y="486134"/>
                  </a:lnTo>
                  <a:lnTo>
                    <a:pt x="14081" y="484745"/>
                  </a:lnTo>
                  <a:lnTo>
                    <a:pt x="14026" y="483356"/>
                  </a:lnTo>
                  <a:lnTo>
                    <a:pt x="13971" y="481967"/>
                  </a:lnTo>
                  <a:lnTo>
                    <a:pt x="13918" y="480578"/>
                  </a:lnTo>
                  <a:lnTo>
                    <a:pt x="13866" y="479189"/>
                  </a:lnTo>
                  <a:lnTo>
                    <a:pt x="13815" y="477800"/>
                  </a:lnTo>
                  <a:lnTo>
                    <a:pt x="13764" y="476411"/>
                  </a:lnTo>
                  <a:lnTo>
                    <a:pt x="13715" y="475022"/>
                  </a:lnTo>
                  <a:lnTo>
                    <a:pt x="13667" y="473633"/>
                  </a:lnTo>
                  <a:lnTo>
                    <a:pt x="13618" y="472244"/>
                  </a:lnTo>
                  <a:lnTo>
                    <a:pt x="13573" y="470855"/>
                  </a:lnTo>
                  <a:lnTo>
                    <a:pt x="13527" y="469466"/>
                  </a:lnTo>
                  <a:lnTo>
                    <a:pt x="13481" y="468077"/>
                  </a:lnTo>
                  <a:lnTo>
                    <a:pt x="13438" y="466688"/>
                  </a:lnTo>
                  <a:lnTo>
                    <a:pt x="13395" y="465299"/>
                  </a:lnTo>
                  <a:lnTo>
                    <a:pt x="13351" y="463910"/>
                  </a:lnTo>
                  <a:lnTo>
                    <a:pt x="13310" y="462521"/>
                  </a:lnTo>
                  <a:lnTo>
                    <a:pt x="13269" y="461133"/>
                  </a:lnTo>
                  <a:lnTo>
                    <a:pt x="13228" y="459744"/>
                  </a:lnTo>
                  <a:lnTo>
                    <a:pt x="13188" y="458355"/>
                  </a:lnTo>
                  <a:lnTo>
                    <a:pt x="13148" y="456966"/>
                  </a:lnTo>
                  <a:lnTo>
                    <a:pt x="13109" y="455577"/>
                  </a:lnTo>
                  <a:lnTo>
                    <a:pt x="13071" y="454188"/>
                  </a:lnTo>
                  <a:lnTo>
                    <a:pt x="13033" y="452799"/>
                  </a:lnTo>
                  <a:lnTo>
                    <a:pt x="12996" y="451410"/>
                  </a:lnTo>
                  <a:lnTo>
                    <a:pt x="12958" y="450021"/>
                  </a:lnTo>
                  <a:lnTo>
                    <a:pt x="12922" y="448632"/>
                  </a:lnTo>
                  <a:lnTo>
                    <a:pt x="12886" y="447243"/>
                  </a:lnTo>
                  <a:lnTo>
                    <a:pt x="12850" y="445854"/>
                  </a:lnTo>
                  <a:lnTo>
                    <a:pt x="12815" y="444465"/>
                  </a:lnTo>
                  <a:lnTo>
                    <a:pt x="12780" y="443076"/>
                  </a:lnTo>
                  <a:lnTo>
                    <a:pt x="12745" y="441687"/>
                  </a:lnTo>
                  <a:lnTo>
                    <a:pt x="12710" y="440298"/>
                  </a:lnTo>
                  <a:lnTo>
                    <a:pt x="12676" y="438909"/>
                  </a:lnTo>
                  <a:lnTo>
                    <a:pt x="12642" y="437520"/>
                  </a:lnTo>
                  <a:lnTo>
                    <a:pt x="12608" y="436131"/>
                  </a:lnTo>
                  <a:lnTo>
                    <a:pt x="12574" y="434742"/>
                  </a:lnTo>
                  <a:lnTo>
                    <a:pt x="12540" y="433353"/>
                  </a:lnTo>
                  <a:lnTo>
                    <a:pt x="12507" y="431964"/>
                  </a:lnTo>
                  <a:lnTo>
                    <a:pt x="12473" y="430576"/>
                  </a:lnTo>
                  <a:lnTo>
                    <a:pt x="12440" y="429187"/>
                  </a:lnTo>
                  <a:lnTo>
                    <a:pt x="12407" y="427798"/>
                  </a:lnTo>
                  <a:lnTo>
                    <a:pt x="12373" y="426409"/>
                  </a:lnTo>
                  <a:lnTo>
                    <a:pt x="12340" y="425020"/>
                  </a:lnTo>
                  <a:lnTo>
                    <a:pt x="12307" y="423631"/>
                  </a:lnTo>
                  <a:lnTo>
                    <a:pt x="12273" y="422242"/>
                  </a:lnTo>
                  <a:lnTo>
                    <a:pt x="12240" y="420853"/>
                  </a:lnTo>
                  <a:lnTo>
                    <a:pt x="12206" y="419464"/>
                  </a:lnTo>
                  <a:lnTo>
                    <a:pt x="12172" y="418075"/>
                  </a:lnTo>
                  <a:lnTo>
                    <a:pt x="12138" y="416686"/>
                  </a:lnTo>
                  <a:lnTo>
                    <a:pt x="12104" y="415297"/>
                  </a:lnTo>
                  <a:lnTo>
                    <a:pt x="12070" y="413908"/>
                  </a:lnTo>
                  <a:lnTo>
                    <a:pt x="12036" y="412519"/>
                  </a:lnTo>
                  <a:lnTo>
                    <a:pt x="12001" y="411130"/>
                  </a:lnTo>
                  <a:lnTo>
                    <a:pt x="11966" y="409741"/>
                  </a:lnTo>
                  <a:lnTo>
                    <a:pt x="11931" y="408352"/>
                  </a:lnTo>
                  <a:lnTo>
                    <a:pt x="11895" y="406963"/>
                  </a:lnTo>
                  <a:lnTo>
                    <a:pt x="11860" y="405574"/>
                  </a:lnTo>
                  <a:lnTo>
                    <a:pt x="11823" y="404185"/>
                  </a:lnTo>
                  <a:lnTo>
                    <a:pt x="11787" y="402796"/>
                  </a:lnTo>
                  <a:lnTo>
                    <a:pt x="11751" y="401407"/>
                  </a:lnTo>
                  <a:lnTo>
                    <a:pt x="11713" y="400019"/>
                  </a:lnTo>
                  <a:lnTo>
                    <a:pt x="11675" y="398630"/>
                  </a:lnTo>
                  <a:lnTo>
                    <a:pt x="11638" y="397241"/>
                  </a:lnTo>
                  <a:lnTo>
                    <a:pt x="11599" y="395852"/>
                  </a:lnTo>
                  <a:lnTo>
                    <a:pt x="11560" y="394463"/>
                  </a:lnTo>
                  <a:lnTo>
                    <a:pt x="11521" y="393074"/>
                  </a:lnTo>
                  <a:lnTo>
                    <a:pt x="11481" y="391685"/>
                  </a:lnTo>
                  <a:lnTo>
                    <a:pt x="11440" y="390296"/>
                  </a:lnTo>
                  <a:lnTo>
                    <a:pt x="11399" y="388907"/>
                  </a:lnTo>
                  <a:lnTo>
                    <a:pt x="11358" y="387518"/>
                  </a:lnTo>
                  <a:lnTo>
                    <a:pt x="11316" y="386129"/>
                  </a:lnTo>
                  <a:lnTo>
                    <a:pt x="11273" y="384740"/>
                  </a:lnTo>
                  <a:lnTo>
                    <a:pt x="11230" y="383351"/>
                  </a:lnTo>
                  <a:lnTo>
                    <a:pt x="11186" y="381962"/>
                  </a:lnTo>
                  <a:lnTo>
                    <a:pt x="11142" y="380573"/>
                  </a:lnTo>
                  <a:lnTo>
                    <a:pt x="11098" y="379184"/>
                  </a:lnTo>
                  <a:lnTo>
                    <a:pt x="11051" y="377795"/>
                  </a:lnTo>
                  <a:lnTo>
                    <a:pt x="11005" y="376406"/>
                  </a:lnTo>
                  <a:lnTo>
                    <a:pt x="10959" y="375017"/>
                  </a:lnTo>
                  <a:lnTo>
                    <a:pt x="10911" y="373628"/>
                  </a:lnTo>
                  <a:lnTo>
                    <a:pt x="10862" y="372239"/>
                  </a:lnTo>
                  <a:lnTo>
                    <a:pt x="10814" y="370850"/>
                  </a:lnTo>
                  <a:lnTo>
                    <a:pt x="10764" y="369462"/>
                  </a:lnTo>
                  <a:lnTo>
                    <a:pt x="10714" y="368073"/>
                  </a:lnTo>
                  <a:lnTo>
                    <a:pt x="10663" y="366684"/>
                  </a:lnTo>
                  <a:lnTo>
                    <a:pt x="10611" y="365295"/>
                  </a:lnTo>
                  <a:lnTo>
                    <a:pt x="10559" y="363906"/>
                  </a:lnTo>
                  <a:lnTo>
                    <a:pt x="10506" y="362517"/>
                  </a:lnTo>
                  <a:lnTo>
                    <a:pt x="10452" y="361128"/>
                  </a:lnTo>
                  <a:lnTo>
                    <a:pt x="10397" y="359739"/>
                  </a:lnTo>
                  <a:lnTo>
                    <a:pt x="10342" y="358350"/>
                  </a:lnTo>
                  <a:lnTo>
                    <a:pt x="10286" y="356961"/>
                  </a:lnTo>
                  <a:lnTo>
                    <a:pt x="10228" y="355572"/>
                  </a:lnTo>
                  <a:lnTo>
                    <a:pt x="10171" y="354183"/>
                  </a:lnTo>
                  <a:lnTo>
                    <a:pt x="10113" y="352794"/>
                  </a:lnTo>
                  <a:lnTo>
                    <a:pt x="10053" y="351405"/>
                  </a:lnTo>
                  <a:lnTo>
                    <a:pt x="9993" y="350016"/>
                  </a:lnTo>
                  <a:lnTo>
                    <a:pt x="9933" y="348627"/>
                  </a:lnTo>
                  <a:lnTo>
                    <a:pt x="9871" y="347238"/>
                  </a:lnTo>
                  <a:lnTo>
                    <a:pt x="9808" y="345849"/>
                  </a:lnTo>
                  <a:lnTo>
                    <a:pt x="9745" y="344460"/>
                  </a:lnTo>
                  <a:lnTo>
                    <a:pt x="9681" y="343071"/>
                  </a:lnTo>
                  <a:lnTo>
                    <a:pt x="9616" y="341682"/>
                  </a:lnTo>
                  <a:lnTo>
                    <a:pt x="9550" y="340293"/>
                  </a:lnTo>
                  <a:lnTo>
                    <a:pt x="9484" y="338904"/>
                  </a:lnTo>
                  <a:lnTo>
                    <a:pt x="9417" y="337516"/>
                  </a:lnTo>
                  <a:lnTo>
                    <a:pt x="9349" y="336127"/>
                  </a:lnTo>
                  <a:lnTo>
                    <a:pt x="9281" y="334738"/>
                  </a:lnTo>
                  <a:lnTo>
                    <a:pt x="9210" y="333349"/>
                  </a:lnTo>
                  <a:lnTo>
                    <a:pt x="9140" y="331960"/>
                  </a:lnTo>
                  <a:lnTo>
                    <a:pt x="9070" y="330571"/>
                  </a:lnTo>
                  <a:lnTo>
                    <a:pt x="8997" y="329182"/>
                  </a:lnTo>
                  <a:lnTo>
                    <a:pt x="8924" y="327793"/>
                  </a:lnTo>
                  <a:lnTo>
                    <a:pt x="8851" y="326404"/>
                  </a:lnTo>
                  <a:lnTo>
                    <a:pt x="8777" y="325015"/>
                  </a:lnTo>
                  <a:lnTo>
                    <a:pt x="8701" y="323626"/>
                  </a:lnTo>
                  <a:lnTo>
                    <a:pt x="8626" y="322237"/>
                  </a:lnTo>
                  <a:lnTo>
                    <a:pt x="8549" y="320848"/>
                  </a:lnTo>
                  <a:lnTo>
                    <a:pt x="8472" y="319459"/>
                  </a:lnTo>
                  <a:lnTo>
                    <a:pt x="8394" y="318070"/>
                  </a:lnTo>
                  <a:lnTo>
                    <a:pt x="8316" y="316681"/>
                  </a:lnTo>
                  <a:lnTo>
                    <a:pt x="8236" y="315292"/>
                  </a:lnTo>
                  <a:lnTo>
                    <a:pt x="8156" y="313903"/>
                  </a:lnTo>
                  <a:lnTo>
                    <a:pt x="8075" y="312514"/>
                  </a:lnTo>
                  <a:lnTo>
                    <a:pt x="7993" y="311125"/>
                  </a:lnTo>
                  <a:lnTo>
                    <a:pt x="7911" y="309736"/>
                  </a:lnTo>
                  <a:lnTo>
                    <a:pt x="7829" y="308347"/>
                  </a:lnTo>
                  <a:lnTo>
                    <a:pt x="7744" y="306959"/>
                  </a:lnTo>
                  <a:lnTo>
                    <a:pt x="7660" y="305570"/>
                  </a:lnTo>
                  <a:lnTo>
                    <a:pt x="7576" y="304181"/>
                  </a:lnTo>
                  <a:lnTo>
                    <a:pt x="7490" y="302792"/>
                  </a:lnTo>
                  <a:lnTo>
                    <a:pt x="7404" y="301403"/>
                  </a:lnTo>
                  <a:lnTo>
                    <a:pt x="7317" y="300014"/>
                  </a:lnTo>
                  <a:lnTo>
                    <a:pt x="7230" y="298625"/>
                  </a:lnTo>
                  <a:lnTo>
                    <a:pt x="7142" y="297236"/>
                  </a:lnTo>
                  <a:lnTo>
                    <a:pt x="7054" y="295847"/>
                  </a:lnTo>
                  <a:lnTo>
                    <a:pt x="6965" y="294458"/>
                  </a:lnTo>
                  <a:lnTo>
                    <a:pt x="6875" y="293069"/>
                  </a:lnTo>
                  <a:lnTo>
                    <a:pt x="6785" y="291680"/>
                  </a:lnTo>
                  <a:lnTo>
                    <a:pt x="6695" y="290291"/>
                  </a:lnTo>
                  <a:lnTo>
                    <a:pt x="6604" y="288902"/>
                  </a:lnTo>
                  <a:lnTo>
                    <a:pt x="6513" y="287513"/>
                  </a:lnTo>
                  <a:lnTo>
                    <a:pt x="6422" y="286124"/>
                  </a:lnTo>
                  <a:lnTo>
                    <a:pt x="6329" y="284735"/>
                  </a:lnTo>
                  <a:lnTo>
                    <a:pt x="6236" y="283346"/>
                  </a:lnTo>
                  <a:lnTo>
                    <a:pt x="6144" y="281957"/>
                  </a:lnTo>
                  <a:lnTo>
                    <a:pt x="6050" y="280568"/>
                  </a:lnTo>
                  <a:lnTo>
                    <a:pt x="5957" y="279179"/>
                  </a:lnTo>
                  <a:lnTo>
                    <a:pt x="5863" y="277790"/>
                  </a:lnTo>
                  <a:lnTo>
                    <a:pt x="5769" y="276402"/>
                  </a:lnTo>
                  <a:lnTo>
                    <a:pt x="5674" y="275013"/>
                  </a:lnTo>
                  <a:lnTo>
                    <a:pt x="5580" y="273624"/>
                  </a:lnTo>
                  <a:lnTo>
                    <a:pt x="5485" y="272235"/>
                  </a:lnTo>
                  <a:lnTo>
                    <a:pt x="5390" y="270846"/>
                  </a:lnTo>
                  <a:lnTo>
                    <a:pt x="5294" y="269457"/>
                  </a:lnTo>
                  <a:lnTo>
                    <a:pt x="5199" y="268068"/>
                  </a:lnTo>
                  <a:lnTo>
                    <a:pt x="5103" y="266679"/>
                  </a:lnTo>
                  <a:lnTo>
                    <a:pt x="5008" y="265290"/>
                  </a:lnTo>
                  <a:lnTo>
                    <a:pt x="4912" y="263901"/>
                  </a:lnTo>
                  <a:lnTo>
                    <a:pt x="4817" y="262512"/>
                  </a:lnTo>
                  <a:lnTo>
                    <a:pt x="4721" y="261123"/>
                  </a:lnTo>
                  <a:lnTo>
                    <a:pt x="4625" y="259734"/>
                  </a:lnTo>
                  <a:lnTo>
                    <a:pt x="4530" y="258345"/>
                  </a:lnTo>
                  <a:lnTo>
                    <a:pt x="4434" y="256956"/>
                  </a:lnTo>
                  <a:lnTo>
                    <a:pt x="4339" y="255567"/>
                  </a:lnTo>
                  <a:lnTo>
                    <a:pt x="4243" y="254178"/>
                  </a:lnTo>
                  <a:lnTo>
                    <a:pt x="4148" y="252789"/>
                  </a:lnTo>
                  <a:lnTo>
                    <a:pt x="4053" y="251400"/>
                  </a:lnTo>
                  <a:lnTo>
                    <a:pt x="3958" y="250011"/>
                  </a:lnTo>
                  <a:lnTo>
                    <a:pt x="3864" y="248622"/>
                  </a:lnTo>
                  <a:lnTo>
                    <a:pt x="3770" y="247233"/>
                  </a:lnTo>
                  <a:lnTo>
                    <a:pt x="3676" y="245845"/>
                  </a:lnTo>
                  <a:lnTo>
                    <a:pt x="3583" y="244456"/>
                  </a:lnTo>
                  <a:lnTo>
                    <a:pt x="3489" y="243067"/>
                  </a:lnTo>
                  <a:lnTo>
                    <a:pt x="3396" y="241678"/>
                  </a:lnTo>
                  <a:lnTo>
                    <a:pt x="3304" y="240289"/>
                  </a:lnTo>
                  <a:lnTo>
                    <a:pt x="3213" y="238900"/>
                  </a:lnTo>
                  <a:lnTo>
                    <a:pt x="3121" y="237511"/>
                  </a:lnTo>
                  <a:lnTo>
                    <a:pt x="3030" y="236122"/>
                  </a:lnTo>
                  <a:lnTo>
                    <a:pt x="2940" y="234733"/>
                  </a:lnTo>
                  <a:lnTo>
                    <a:pt x="2850" y="233344"/>
                  </a:lnTo>
                  <a:lnTo>
                    <a:pt x="2762" y="231955"/>
                  </a:lnTo>
                  <a:lnTo>
                    <a:pt x="2674" y="230566"/>
                  </a:lnTo>
                  <a:lnTo>
                    <a:pt x="2586" y="229177"/>
                  </a:lnTo>
                  <a:lnTo>
                    <a:pt x="2499" y="227788"/>
                  </a:lnTo>
                  <a:lnTo>
                    <a:pt x="2414" y="226399"/>
                  </a:lnTo>
                  <a:lnTo>
                    <a:pt x="2328" y="225010"/>
                  </a:lnTo>
                  <a:lnTo>
                    <a:pt x="2244" y="223621"/>
                  </a:lnTo>
                  <a:lnTo>
                    <a:pt x="2161" y="222232"/>
                  </a:lnTo>
                  <a:lnTo>
                    <a:pt x="2079" y="220843"/>
                  </a:lnTo>
                  <a:lnTo>
                    <a:pt x="1997" y="219454"/>
                  </a:lnTo>
                  <a:lnTo>
                    <a:pt x="1917" y="218065"/>
                  </a:lnTo>
                  <a:lnTo>
                    <a:pt x="1838" y="216676"/>
                  </a:lnTo>
                  <a:lnTo>
                    <a:pt x="1758" y="215288"/>
                  </a:lnTo>
                  <a:lnTo>
                    <a:pt x="1683" y="213899"/>
                  </a:lnTo>
                  <a:lnTo>
                    <a:pt x="1607" y="212510"/>
                  </a:lnTo>
                  <a:lnTo>
                    <a:pt x="1531" y="211121"/>
                  </a:lnTo>
                  <a:lnTo>
                    <a:pt x="1459" y="209732"/>
                  </a:lnTo>
                  <a:lnTo>
                    <a:pt x="1387" y="208343"/>
                  </a:lnTo>
                  <a:lnTo>
                    <a:pt x="1315" y="206954"/>
                  </a:lnTo>
                  <a:lnTo>
                    <a:pt x="1246" y="205565"/>
                  </a:lnTo>
                  <a:lnTo>
                    <a:pt x="1179" y="204176"/>
                  </a:lnTo>
                  <a:lnTo>
                    <a:pt x="1111" y="202787"/>
                  </a:lnTo>
                  <a:lnTo>
                    <a:pt x="1046" y="201398"/>
                  </a:lnTo>
                  <a:lnTo>
                    <a:pt x="984" y="200009"/>
                  </a:lnTo>
                  <a:lnTo>
                    <a:pt x="921" y="198620"/>
                  </a:lnTo>
                  <a:lnTo>
                    <a:pt x="860" y="197231"/>
                  </a:lnTo>
                  <a:lnTo>
                    <a:pt x="803" y="195842"/>
                  </a:lnTo>
                  <a:lnTo>
                    <a:pt x="746" y="194453"/>
                  </a:lnTo>
                  <a:lnTo>
                    <a:pt x="689" y="193064"/>
                  </a:lnTo>
                  <a:lnTo>
                    <a:pt x="637" y="191675"/>
                  </a:lnTo>
                  <a:lnTo>
                    <a:pt x="586" y="190286"/>
                  </a:lnTo>
                  <a:lnTo>
                    <a:pt x="534" y="188897"/>
                  </a:lnTo>
                  <a:lnTo>
                    <a:pt x="488" y="187508"/>
                  </a:lnTo>
                  <a:lnTo>
                    <a:pt x="443" y="186119"/>
                  </a:lnTo>
                  <a:lnTo>
                    <a:pt x="397" y="184731"/>
                  </a:lnTo>
                  <a:lnTo>
                    <a:pt x="356" y="183342"/>
                  </a:lnTo>
                  <a:lnTo>
                    <a:pt x="318" y="181953"/>
                  </a:lnTo>
                  <a:lnTo>
                    <a:pt x="279" y="180564"/>
                  </a:lnTo>
                  <a:lnTo>
                    <a:pt x="243" y="179175"/>
                  </a:lnTo>
                  <a:lnTo>
                    <a:pt x="211" y="177786"/>
                  </a:lnTo>
                  <a:lnTo>
                    <a:pt x="180" y="176397"/>
                  </a:lnTo>
                  <a:lnTo>
                    <a:pt x="150" y="175008"/>
                  </a:lnTo>
                  <a:lnTo>
                    <a:pt x="125" y="173619"/>
                  </a:lnTo>
                  <a:lnTo>
                    <a:pt x="101" y="172230"/>
                  </a:lnTo>
                  <a:lnTo>
                    <a:pt x="77" y="170841"/>
                  </a:lnTo>
                  <a:lnTo>
                    <a:pt x="61" y="169452"/>
                  </a:lnTo>
                  <a:lnTo>
                    <a:pt x="44" y="168063"/>
                  </a:lnTo>
                  <a:lnTo>
                    <a:pt x="28" y="166674"/>
                  </a:lnTo>
                  <a:lnTo>
                    <a:pt x="18" y="165285"/>
                  </a:lnTo>
                  <a:lnTo>
                    <a:pt x="10" y="163896"/>
                  </a:lnTo>
                  <a:lnTo>
                    <a:pt x="2" y="162507"/>
                  </a:lnTo>
                  <a:lnTo>
                    <a:pt x="0" y="161118"/>
                  </a:lnTo>
                  <a:lnTo>
                    <a:pt x="0" y="159729"/>
                  </a:lnTo>
                  <a:lnTo>
                    <a:pt x="0" y="158340"/>
                  </a:lnTo>
                  <a:lnTo>
                    <a:pt x="5" y="156951"/>
                  </a:lnTo>
                  <a:lnTo>
                    <a:pt x="15" y="155562"/>
                  </a:lnTo>
                  <a:lnTo>
                    <a:pt x="24" y="154173"/>
                  </a:lnTo>
                  <a:lnTo>
                    <a:pt x="37" y="152785"/>
                  </a:lnTo>
                  <a:lnTo>
                    <a:pt x="56" y="151396"/>
                  </a:lnTo>
                  <a:lnTo>
                    <a:pt x="75" y="150007"/>
                  </a:lnTo>
                  <a:lnTo>
                    <a:pt x="95" y="148618"/>
                  </a:lnTo>
                  <a:lnTo>
                    <a:pt x="124" y="147229"/>
                  </a:lnTo>
                  <a:lnTo>
                    <a:pt x="153" y="145840"/>
                  </a:lnTo>
                  <a:lnTo>
                    <a:pt x="182" y="144451"/>
                  </a:lnTo>
                  <a:lnTo>
                    <a:pt x="220" y="143062"/>
                  </a:lnTo>
                  <a:lnTo>
                    <a:pt x="259" y="141673"/>
                  </a:lnTo>
                  <a:lnTo>
                    <a:pt x="299" y="140284"/>
                  </a:lnTo>
                  <a:lnTo>
                    <a:pt x="346" y="138895"/>
                  </a:lnTo>
                  <a:lnTo>
                    <a:pt x="396" y="137506"/>
                  </a:lnTo>
                  <a:lnTo>
                    <a:pt x="446" y="136117"/>
                  </a:lnTo>
                  <a:lnTo>
                    <a:pt x="502" y="134728"/>
                  </a:lnTo>
                  <a:lnTo>
                    <a:pt x="563" y="133339"/>
                  </a:lnTo>
                  <a:lnTo>
                    <a:pt x="624" y="131950"/>
                  </a:lnTo>
                  <a:lnTo>
                    <a:pt x="689" y="130561"/>
                  </a:lnTo>
                  <a:lnTo>
                    <a:pt x="762" y="129172"/>
                  </a:lnTo>
                  <a:lnTo>
                    <a:pt x="834" y="127783"/>
                  </a:lnTo>
                  <a:lnTo>
                    <a:pt x="909" y="126394"/>
                  </a:lnTo>
                  <a:lnTo>
                    <a:pt x="993" y="125005"/>
                  </a:lnTo>
                  <a:lnTo>
                    <a:pt x="1078" y="123616"/>
                  </a:lnTo>
                  <a:lnTo>
                    <a:pt x="1162" y="122228"/>
                  </a:lnTo>
                  <a:lnTo>
                    <a:pt x="1258" y="120839"/>
                  </a:lnTo>
                  <a:lnTo>
                    <a:pt x="1355" y="119450"/>
                  </a:lnTo>
                  <a:lnTo>
                    <a:pt x="1451" y="118061"/>
                  </a:lnTo>
                  <a:lnTo>
                    <a:pt x="1558" y="116672"/>
                  </a:lnTo>
                  <a:lnTo>
                    <a:pt x="1667" y="115283"/>
                  </a:lnTo>
                  <a:lnTo>
                    <a:pt x="1776" y="113894"/>
                  </a:lnTo>
                  <a:lnTo>
                    <a:pt x="1893" y="112505"/>
                  </a:lnTo>
                  <a:lnTo>
                    <a:pt x="2015" y="111116"/>
                  </a:lnTo>
                  <a:lnTo>
                    <a:pt x="2137" y="109727"/>
                  </a:lnTo>
                  <a:lnTo>
                    <a:pt x="2264" y="108338"/>
                  </a:lnTo>
                  <a:lnTo>
                    <a:pt x="2399" y="106949"/>
                  </a:lnTo>
                  <a:lnTo>
                    <a:pt x="2534" y="105560"/>
                  </a:lnTo>
                  <a:lnTo>
                    <a:pt x="2672" y="104171"/>
                  </a:lnTo>
                  <a:lnTo>
                    <a:pt x="2821" y="102782"/>
                  </a:lnTo>
                  <a:lnTo>
                    <a:pt x="2969" y="101393"/>
                  </a:lnTo>
                  <a:lnTo>
                    <a:pt x="3118" y="100004"/>
                  </a:lnTo>
                  <a:lnTo>
                    <a:pt x="3280" y="98615"/>
                  </a:lnTo>
                  <a:lnTo>
                    <a:pt x="3442" y="97226"/>
                  </a:lnTo>
                  <a:lnTo>
                    <a:pt x="3604" y="95837"/>
                  </a:lnTo>
                  <a:lnTo>
                    <a:pt x="3778" y="94448"/>
                  </a:lnTo>
                  <a:lnTo>
                    <a:pt x="3954" y="93059"/>
                  </a:lnTo>
                  <a:lnTo>
                    <a:pt x="4130" y="91671"/>
                  </a:lnTo>
                  <a:lnTo>
                    <a:pt x="4316" y="90282"/>
                  </a:lnTo>
                  <a:lnTo>
                    <a:pt x="4506" y="88893"/>
                  </a:lnTo>
                  <a:lnTo>
                    <a:pt x="4696" y="87504"/>
                  </a:lnTo>
                  <a:lnTo>
                    <a:pt x="4893" y="86115"/>
                  </a:lnTo>
                  <a:lnTo>
                    <a:pt x="5098" y="84726"/>
                  </a:lnTo>
                  <a:lnTo>
                    <a:pt x="5302" y="83337"/>
                  </a:lnTo>
                  <a:lnTo>
                    <a:pt x="5511" y="81948"/>
                  </a:lnTo>
                  <a:lnTo>
                    <a:pt x="5730" y="80559"/>
                  </a:lnTo>
                  <a:lnTo>
                    <a:pt x="5950" y="79170"/>
                  </a:lnTo>
                  <a:lnTo>
                    <a:pt x="6170" y="77781"/>
                  </a:lnTo>
                  <a:lnTo>
                    <a:pt x="6404" y="76392"/>
                  </a:lnTo>
                  <a:lnTo>
                    <a:pt x="6638" y="75003"/>
                  </a:lnTo>
                  <a:lnTo>
                    <a:pt x="6872" y="73614"/>
                  </a:lnTo>
                  <a:lnTo>
                    <a:pt x="7119" y="72225"/>
                  </a:lnTo>
                  <a:lnTo>
                    <a:pt x="7368" y="70836"/>
                  </a:lnTo>
                  <a:lnTo>
                    <a:pt x="7617" y="69447"/>
                  </a:lnTo>
                  <a:lnTo>
                    <a:pt x="7877" y="68058"/>
                  </a:lnTo>
                  <a:lnTo>
                    <a:pt x="8141" y="66669"/>
                  </a:lnTo>
                  <a:lnTo>
                    <a:pt x="8405" y="65280"/>
                  </a:lnTo>
                  <a:lnTo>
                    <a:pt x="8676" y="63891"/>
                  </a:lnTo>
                  <a:lnTo>
                    <a:pt x="8956" y="62502"/>
                  </a:lnTo>
                  <a:lnTo>
                    <a:pt x="9235" y="61114"/>
                  </a:lnTo>
                  <a:lnTo>
                    <a:pt x="9519" y="59725"/>
                  </a:lnTo>
                  <a:lnTo>
                    <a:pt x="9813" y="58336"/>
                  </a:lnTo>
                  <a:lnTo>
                    <a:pt x="10107" y="56947"/>
                  </a:lnTo>
                  <a:lnTo>
                    <a:pt x="10404" y="55558"/>
                  </a:lnTo>
                  <a:lnTo>
                    <a:pt x="10713" y="54169"/>
                  </a:lnTo>
                  <a:lnTo>
                    <a:pt x="11023" y="52780"/>
                  </a:lnTo>
                  <a:lnTo>
                    <a:pt x="11332" y="51391"/>
                  </a:lnTo>
                  <a:lnTo>
                    <a:pt x="11657" y="50002"/>
                  </a:lnTo>
                  <a:lnTo>
                    <a:pt x="11981" y="48613"/>
                  </a:lnTo>
                  <a:lnTo>
                    <a:pt x="12306" y="47224"/>
                  </a:lnTo>
                  <a:lnTo>
                    <a:pt x="12643" y="45835"/>
                  </a:lnTo>
                  <a:lnTo>
                    <a:pt x="12983" y="44446"/>
                  </a:lnTo>
                  <a:lnTo>
                    <a:pt x="13323" y="43057"/>
                  </a:lnTo>
                  <a:lnTo>
                    <a:pt x="13672" y="41668"/>
                  </a:lnTo>
                  <a:lnTo>
                    <a:pt x="14028" y="40279"/>
                  </a:lnTo>
                  <a:lnTo>
                    <a:pt x="14383" y="38890"/>
                  </a:lnTo>
                  <a:lnTo>
                    <a:pt x="14744" y="37501"/>
                  </a:lnTo>
                  <a:lnTo>
                    <a:pt x="15115" y="36112"/>
                  </a:lnTo>
                  <a:lnTo>
                    <a:pt x="15486" y="34723"/>
                  </a:lnTo>
                  <a:lnTo>
                    <a:pt x="15860" y="33334"/>
                  </a:lnTo>
                  <a:lnTo>
                    <a:pt x="16246" y="31945"/>
                  </a:lnTo>
                  <a:lnTo>
                    <a:pt x="16632" y="30557"/>
                  </a:lnTo>
                  <a:lnTo>
                    <a:pt x="17018" y="29168"/>
                  </a:lnTo>
                  <a:lnTo>
                    <a:pt x="17419" y="27779"/>
                  </a:lnTo>
                  <a:lnTo>
                    <a:pt x="17820" y="26390"/>
                  </a:lnTo>
                  <a:lnTo>
                    <a:pt x="18221" y="25001"/>
                  </a:lnTo>
                  <a:lnTo>
                    <a:pt x="18634" y="23612"/>
                  </a:lnTo>
                  <a:lnTo>
                    <a:pt x="19050" y="22223"/>
                  </a:lnTo>
                  <a:lnTo>
                    <a:pt x="19466" y="20834"/>
                  </a:lnTo>
                  <a:lnTo>
                    <a:pt x="19891" y="19445"/>
                  </a:lnTo>
                  <a:lnTo>
                    <a:pt x="20322" y="18056"/>
                  </a:lnTo>
                  <a:lnTo>
                    <a:pt x="20753" y="16667"/>
                  </a:lnTo>
                  <a:lnTo>
                    <a:pt x="21190" y="15278"/>
                  </a:lnTo>
                  <a:lnTo>
                    <a:pt x="21636" y="13889"/>
                  </a:lnTo>
                  <a:lnTo>
                    <a:pt x="22082" y="12500"/>
                  </a:lnTo>
                  <a:lnTo>
                    <a:pt x="22531" y="11111"/>
                  </a:lnTo>
                  <a:lnTo>
                    <a:pt x="22991" y="9722"/>
                  </a:lnTo>
                  <a:lnTo>
                    <a:pt x="23451" y="8333"/>
                  </a:lnTo>
                  <a:lnTo>
                    <a:pt x="23912" y="6944"/>
                  </a:lnTo>
                  <a:lnTo>
                    <a:pt x="24386" y="5555"/>
                  </a:lnTo>
                  <a:lnTo>
                    <a:pt x="24860" y="4166"/>
                  </a:lnTo>
                  <a:lnTo>
                    <a:pt x="25335" y="2777"/>
                  </a:lnTo>
                  <a:lnTo>
                    <a:pt x="25821" y="1388"/>
                  </a:lnTo>
                  <a:lnTo>
                    <a:pt x="26310" y="0"/>
                  </a:lnTo>
                  <a:lnTo>
                    <a:pt x="360333" y="0"/>
                  </a:lnTo>
                  <a:lnTo>
                    <a:pt x="360821" y="1388"/>
                  </a:lnTo>
                  <a:lnTo>
                    <a:pt x="361308" y="2777"/>
                  </a:lnTo>
                  <a:lnTo>
                    <a:pt x="361782" y="4166"/>
                  </a:lnTo>
                  <a:lnTo>
                    <a:pt x="362257" y="5555"/>
                  </a:lnTo>
                  <a:lnTo>
                    <a:pt x="362731" y="6944"/>
                  </a:lnTo>
                  <a:lnTo>
                    <a:pt x="363192" y="8333"/>
                  </a:lnTo>
                  <a:lnTo>
                    <a:pt x="363652" y="9722"/>
                  </a:lnTo>
                  <a:lnTo>
                    <a:pt x="364112" y="11111"/>
                  </a:lnTo>
                  <a:lnTo>
                    <a:pt x="364561" y="12500"/>
                  </a:lnTo>
                  <a:lnTo>
                    <a:pt x="365007" y="13889"/>
                  </a:lnTo>
                  <a:lnTo>
                    <a:pt x="365452" y="15278"/>
                  </a:lnTo>
                  <a:lnTo>
                    <a:pt x="365889" y="16667"/>
                  </a:lnTo>
                  <a:lnTo>
                    <a:pt x="366320" y="18056"/>
                  </a:lnTo>
                  <a:lnTo>
                    <a:pt x="366751" y="19445"/>
                  </a:lnTo>
                  <a:lnTo>
                    <a:pt x="367176" y="20834"/>
                  </a:lnTo>
                  <a:lnTo>
                    <a:pt x="367593" y="22223"/>
                  </a:lnTo>
                  <a:lnTo>
                    <a:pt x="368009" y="23612"/>
                  </a:lnTo>
                  <a:lnTo>
                    <a:pt x="368422" y="25001"/>
                  </a:lnTo>
                  <a:lnTo>
                    <a:pt x="368823" y="26390"/>
                  </a:lnTo>
                  <a:lnTo>
                    <a:pt x="369224" y="27779"/>
                  </a:lnTo>
                  <a:lnTo>
                    <a:pt x="369625" y="29168"/>
                  </a:lnTo>
                  <a:lnTo>
                    <a:pt x="370011" y="30557"/>
                  </a:lnTo>
                  <a:lnTo>
                    <a:pt x="370397" y="31945"/>
                  </a:lnTo>
                  <a:lnTo>
                    <a:pt x="370783" y="33334"/>
                  </a:lnTo>
                  <a:lnTo>
                    <a:pt x="371157" y="34723"/>
                  </a:lnTo>
                  <a:lnTo>
                    <a:pt x="371527" y="36112"/>
                  </a:lnTo>
                  <a:lnTo>
                    <a:pt x="371898" y="37501"/>
                  </a:lnTo>
                  <a:lnTo>
                    <a:pt x="372259" y="38890"/>
                  </a:lnTo>
                  <a:lnTo>
                    <a:pt x="372615" y="40279"/>
                  </a:lnTo>
                  <a:lnTo>
                    <a:pt x="372970" y="41668"/>
                  </a:lnTo>
                  <a:lnTo>
                    <a:pt x="373319" y="43057"/>
                  </a:lnTo>
                  <a:lnTo>
                    <a:pt x="373660" y="44446"/>
                  </a:lnTo>
                  <a:lnTo>
                    <a:pt x="374000" y="45835"/>
                  </a:lnTo>
                  <a:lnTo>
                    <a:pt x="374336" y="47224"/>
                  </a:lnTo>
                  <a:lnTo>
                    <a:pt x="374661" y="48613"/>
                  </a:lnTo>
                  <a:lnTo>
                    <a:pt x="374986" y="50002"/>
                  </a:lnTo>
                  <a:lnTo>
                    <a:pt x="375310" y="51391"/>
                  </a:lnTo>
                  <a:lnTo>
                    <a:pt x="375620" y="52780"/>
                  </a:lnTo>
                  <a:lnTo>
                    <a:pt x="375929" y="54169"/>
                  </a:lnTo>
                  <a:lnTo>
                    <a:pt x="376239" y="55558"/>
                  </a:lnTo>
                  <a:lnTo>
                    <a:pt x="376535" y="56947"/>
                  </a:lnTo>
                  <a:lnTo>
                    <a:pt x="376830" y="58336"/>
                  </a:lnTo>
                  <a:lnTo>
                    <a:pt x="377124" y="59725"/>
                  </a:lnTo>
                  <a:lnTo>
                    <a:pt x="377408" y="61114"/>
                  </a:lnTo>
                  <a:lnTo>
                    <a:pt x="377687" y="62502"/>
                  </a:lnTo>
                  <a:lnTo>
                    <a:pt x="377966" y="63891"/>
                  </a:lnTo>
                  <a:lnTo>
                    <a:pt x="378238" y="65280"/>
                  </a:lnTo>
                  <a:lnTo>
                    <a:pt x="378502" y="66669"/>
                  </a:lnTo>
                  <a:lnTo>
                    <a:pt x="378766" y="68058"/>
                  </a:lnTo>
                  <a:lnTo>
                    <a:pt x="379025" y="69447"/>
                  </a:lnTo>
                  <a:lnTo>
                    <a:pt x="379274" y="70836"/>
                  </a:lnTo>
                  <a:lnTo>
                    <a:pt x="379523" y="72225"/>
                  </a:lnTo>
                  <a:lnTo>
                    <a:pt x="379770" y="73614"/>
                  </a:lnTo>
                  <a:lnTo>
                    <a:pt x="380004" y="75003"/>
                  </a:lnTo>
                  <a:lnTo>
                    <a:pt x="380238" y="76392"/>
                  </a:lnTo>
                  <a:lnTo>
                    <a:pt x="380472" y="77781"/>
                  </a:lnTo>
                  <a:lnTo>
                    <a:pt x="380693" y="79170"/>
                  </a:lnTo>
                  <a:lnTo>
                    <a:pt x="380912" y="80559"/>
                  </a:lnTo>
                  <a:lnTo>
                    <a:pt x="381131" y="81948"/>
                  </a:lnTo>
                  <a:lnTo>
                    <a:pt x="381340" y="83337"/>
                  </a:lnTo>
                  <a:lnTo>
                    <a:pt x="381545" y="84726"/>
                  </a:lnTo>
                  <a:lnTo>
                    <a:pt x="381749" y="86115"/>
                  </a:lnTo>
                  <a:lnTo>
                    <a:pt x="381946" y="87504"/>
                  </a:lnTo>
                  <a:lnTo>
                    <a:pt x="382137" y="88893"/>
                  </a:lnTo>
                  <a:lnTo>
                    <a:pt x="382327" y="90282"/>
                  </a:lnTo>
                  <a:lnTo>
                    <a:pt x="382512" y="91671"/>
                  </a:lnTo>
                  <a:lnTo>
                    <a:pt x="382688" y="93059"/>
                  </a:lnTo>
                  <a:lnTo>
                    <a:pt x="382864" y="94448"/>
                  </a:lnTo>
                  <a:lnTo>
                    <a:pt x="383038" y="95837"/>
                  </a:lnTo>
                  <a:lnTo>
                    <a:pt x="383200" y="97226"/>
                  </a:lnTo>
                  <a:lnTo>
                    <a:pt x="383363" y="98615"/>
                  </a:lnTo>
                  <a:lnTo>
                    <a:pt x="383525" y="100004"/>
                  </a:lnTo>
                  <a:lnTo>
                    <a:pt x="383674" y="101393"/>
                  </a:lnTo>
                  <a:lnTo>
                    <a:pt x="383822" y="102782"/>
                  </a:lnTo>
                  <a:lnTo>
                    <a:pt x="383971" y="104171"/>
                  </a:lnTo>
                  <a:lnTo>
                    <a:pt x="384109" y="105560"/>
                  </a:lnTo>
                  <a:lnTo>
                    <a:pt x="384244" y="106949"/>
                  </a:lnTo>
                  <a:lnTo>
                    <a:pt x="384379" y="108338"/>
                  </a:lnTo>
                  <a:lnTo>
                    <a:pt x="384506" y="109727"/>
                  </a:lnTo>
                  <a:lnTo>
                    <a:pt x="384628" y="111116"/>
                  </a:lnTo>
                  <a:lnTo>
                    <a:pt x="384750" y="112505"/>
                  </a:lnTo>
                  <a:lnTo>
                    <a:pt x="384867" y="113894"/>
                  </a:lnTo>
                  <a:lnTo>
                    <a:pt x="384976" y="115283"/>
                  </a:lnTo>
                  <a:lnTo>
                    <a:pt x="385085" y="116672"/>
                  </a:lnTo>
                  <a:lnTo>
                    <a:pt x="385191" y="118061"/>
                  </a:lnTo>
                  <a:lnTo>
                    <a:pt x="385288" y="119450"/>
                  </a:lnTo>
                  <a:lnTo>
                    <a:pt x="385384" y="120839"/>
                  </a:lnTo>
                  <a:lnTo>
                    <a:pt x="385481" y="122228"/>
                  </a:lnTo>
                  <a:lnTo>
                    <a:pt x="385565" y="123616"/>
                  </a:lnTo>
                  <a:lnTo>
                    <a:pt x="385649" y="125005"/>
                  </a:lnTo>
                  <a:lnTo>
                    <a:pt x="385734" y="126394"/>
                  </a:lnTo>
                  <a:lnTo>
                    <a:pt x="385808" y="127783"/>
                  </a:lnTo>
                  <a:lnTo>
                    <a:pt x="385881" y="129172"/>
                  </a:lnTo>
                  <a:lnTo>
                    <a:pt x="385953" y="130561"/>
                  </a:lnTo>
                  <a:lnTo>
                    <a:pt x="386018" y="131950"/>
                  </a:lnTo>
                  <a:lnTo>
                    <a:pt x="386080" y="133339"/>
                  </a:lnTo>
                  <a:lnTo>
                    <a:pt x="386141" y="134728"/>
                  </a:lnTo>
                  <a:lnTo>
                    <a:pt x="386197" y="136117"/>
                  </a:lnTo>
                  <a:lnTo>
                    <a:pt x="386247" y="137506"/>
                  </a:lnTo>
                  <a:lnTo>
                    <a:pt x="386297" y="138895"/>
                  </a:lnTo>
                  <a:lnTo>
                    <a:pt x="386344" y="140284"/>
                  </a:lnTo>
                  <a:lnTo>
                    <a:pt x="386383" y="141673"/>
                  </a:lnTo>
                  <a:lnTo>
                    <a:pt x="386422" y="143062"/>
                  </a:lnTo>
                  <a:lnTo>
                    <a:pt x="386461" y="144451"/>
                  </a:lnTo>
                  <a:lnTo>
                    <a:pt x="386490" y="145840"/>
                  </a:lnTo>
                  <a:lnTo>
                    <a:pt x="386519" y="147229"/>
                  </a:lnTo>
                  <a:lnTo>
                    <a:pt x="386548" y="148618"/>
                  </a:lnTo>
                  <a:lnTo>
                    <a:pt x="386568" y="150007"/>
                  </a:lnTo>
                  <a:lnTo>
                    <a:pt x="386587" y="151396"/>
                  </a:lnTo>
                  <a:lnTo>
                    <a:pt x="386606" y="152785"/>
                  </a:lnTo>
                  <a:lnTo>
                    <a:pt x="386618" y="154173"/>
                  </a:lnTo>
                  <a:lnTo>
                    <a:pt x="386628" y="155562"/>
                  </a:lnTo>
                  <a:lnTo>
                    <a:pt x="386637" y="156951"/>
                  </a:lnTo>
                  <a:lnTo>
                    <a:pt x="386642" y="158340"/>
                  </a:lnTo>
                  <a:lnTo>
                    <a:pt x="386643" y="159729"/>
                  </a:lnTo>
                  <a:lnTo>
                    <a:pt x="386643" y="161118"/>
                  </a:lnTo>
                  <a:lnTo>
                    <a:pt x="386641" y="162507"/>
                  </a:lnTo>
                  <a:lnTo>
                    <a:pt x="386633" y="163896"/>
                  </a:lnTo>
                  <a:lnTo>
                    <a:pt x="386624" y="165285"/>
                  </a:lnTo>
                  <a:lnTo>
                    <a:pt x="386615" y="166674"/>
                  </a:lnTo>
                  <a:lnTo>
                    <a:pt x="386598" y="168063"/>
                  </a:lnTo>
                  <a:lnTo>
                    <a:pt x="386582" y="169452"/>
                  </a:lnTo>
                  <a:lnTo>
                    <a:pt x="386565" y="170841"/>
                  </a:lnTo>
                  <a:lnTo>
                    <a:pt x="386542" y="172230"/>
                  </a:lnTo>
                  <a:lnTo>
                    <a:pt x="386517" y="173619"/>
                  </a:lnTo>
                  <a:lnTo>
                    <a:pt x="386493" y="175008"/>
                  </a:lnTo>
                  <a:lnTo>
                    <a:pt x="386463" y="176397"/>
                  </a:lnTo>
                  <a:lnTo>
                    <a:pt x="386431" y="177786"/>
                  </a:lnTo>
                  <a:lnTo>
                    <a:pt x="386399" y="179175"/>
                  </a:lnTo>
                  <a:lnTo>
                    <a:pt x="386364" y="180564"/>
                  </a:lnTo>
                  <a:lnTo>
                    <a:pt x="386325" y="181953"/>
                  </a:lnTo>
                  <a:lnTo>
                    <a:pt x="386286" y="183342"/>
                  </a:lnTo>
                  <a:lnTo>
                    <a:pt x="386245" y="184731"/>
                  </a:lnTo>
                  <a:lnTo>
                    <a:pt x="386200" y="186119"/>
                  </a:lnTo>
                  <a:lnTo>
                    <a:pt x="386154" y="187508"/>
                  </a:lnTo>
                  <a:lnTo>
                    <a:pt x="386108" y="188897"/>
                  </a:lnTo>
                  <a:lnTo>
                    <a:pt x="386057" y="190286"/>
                  </a:lnTo>
                  <a:lnTo>
                    <a:pt x="386005" y="191675"/>
                  </a:lnTo>
                  <a:lnTo>
                    <a:pt x="385954" y="193064"/>
                  </a:lnTo>
                  <a:lnTo>
                    <a:pt x="385897" y="194453"/>
                  </a:lnTo>
                  <a:lnTo>
                    <a:pt x="385840" y="195842"/>
                  </a:lnTo>
                  <a:lnTo>
                    <a:pt x="385782" y="197231"/>
                  </a:lnTo>
                  <a:lnTo>
                    <a:pt x="385721" y="198620"/>
                  </a:lnTo>
                  <a:lnTo>
                    <a:pt x="385659" y="200009"/>
                  </a:lnTo>
                  <a:lnTo>
                    <a:pt x="385596" y="201398"/>
                  </a:lnTo>
                  <a:lnTo>
                    <a:pt x="385531" y="202787"/>
                  </a:lnTo>
                  <a:lnTo>
                    <a:pt x="385464" y="204176"/>
                  </a:lnTo>
                  <a:lnTo>
                    <a:pt x="385397" y="205565"/>
                  </a:lnTo>
                  <a:lnTo>
                    <a:pt x="385328" y="206954"/>
                  </a:lnTo>
                  <a:lnTo>
                    <a:pt x="385256" y="208343"/>
                  </a:lnTo>
                  <a:lnTo>
                    <a:pt x="385184" y="209732"/>
                  </a:lnTo>
                  <a:lnTo>
                    <a:pt x="385112" y="211121"/>
                  </a:lnTo>
                  <a:lnTo>
                    <a:pt x="385036" y="212510"/>
                  </a:lnTo>
                  <a:lnTo>
                    <a:pt x="384960" y="213899"/>
                  </a:lnTo>
                  <a:lnTo>
                    <a:pt x="384884" y="215288"/>
                  </a:lnTo>
                  <a:lnTo>
                    <a:pt x="384805" y="216676"/>
                  </a:lnTo>
                  <a:lnTo>
                    <a:pt x="384725" y="218065"/>
                  </a:lnTo>
                  <a:lnTo>
                    <a:pt x="384646" y="219454"/>
                  </a:lnTo>
                  <a:lnTo>
                    <a:pt x="384564" y="220843"/>
                  </a:lnTo>
                  <a:lnTo>
                    <a:pt x="384481" y="222232"/>
                  </a:lnTo>
                  <a:lnTo>
                    <a:pt x="384399" y="223621"/>
                  </a:lnTo>
                  <a:lnTo>
                    <a:pt x="384314" y="225010"/>
                  </a:lnTo>
                  <a:lnTo>
                    <a:pt x="384229" y="226399"/>
                  </a:lnTo>
                  <a:lnTo>
                    <a:pt x="384143" y="227788"/>
                  </a:lnTo>
                  <a:lnTo>
                    <a:pt x="384057" y="229177"/>
                  </a:lnTo>
                  <a:lnTo>
                    <a:pt x="383969" y="230566"/>
                  </a:lnTo>
                  <a:lnTo>
                    <a:pt x="383881" y="231955"/>
                  </a:lnTo>
                  <a:lnTo>
                    <a:pt x="383792" y="233344"/>
                  </a:lnTo>
                  <a:lnTo>
                    <a:pt x="383702" y="234733"/>
                  </a:lnTo>
                  <a:lnTo>
                    <a:pt x="383612" y="236122"/>
                  </a:lnTo>
                  <a:lnTo>
                    <a:pt x="383522" y="237511"/>
                  </a:lnTo>
                  <a:lnTo>
                    <a:pt x="383430" y="238900"/>
                  </a:lnTo>
                  <a:lnTo>
                    <a:pt x="383338" y="240289"/>
                  </a:lnTo>
                  <a:lnTo>
                    <a:pt x="383246" y="241678"/>
                  </a:lnTo>
                  <a:lnTo>
                    <a:pt x="383153" y="243067"/>
                  </a:lnTo>
                  <a:lnTo>
                    <a:pt x="383060" y="244456"/>
                  </a:lnTo>
                  <a:lnTo>
                    <a:pt x="382967" y="245845"/>
                  </a:lnTo>
                  <a:lnTo>
                    <a:pt x="382873" y="247233"/>
                  </a:lnTo>
                  <a:lnTo>
                    <a:pt x="382778" y="248622"/>
                  </a:lnTo>
                  <a:lnTo>
                    <a:pt x="382684" y="250011"/>
                  </a:lnTo>
                  <a:lnTo>
                    <a:pt x="382589" y="251400"/>
                  </a:lnTo>
                  <a:lnTo>
                    <a:pt x="382494" y="252789"/>
                  </a:lnTo>
                  <a:lnTo>
                    <a:pt x="382399" y="254178"/>
                  </a:lnTo>
                  <a:lnTo>
                    <a:pt x="382304" y="255567"/>
                  </a:lnTo>
                  <a:lnTo>
                    <a:pt x="382208" y="256956"/>
                  </a:lnTo>
                  <a:lnTo>
                    <a:pt x="382113" y="258345"/>
                  </a:lnTo>
                  <a:lnTo>
                    <a:pt x="382017" y="259734"/>
                  </a:lnTo>
                  <a:lnTo>
                    <a:pt x="381922" y="261123"/>
                  </a:lnTo>
                  <a:lnTo>
                    <a:pt x="381826" y="262512"/>
                  </a:lnTo>
                  <a:lnTo>
                    <a:pt x="381730" y="263901"/>
                  </a:lnTo>
                  <a:lnTo>
                    <a:pt x="381635" y="265290"/>
                  </a:lnTo>
                  <a:lnTo>
                    <a:pt x="381539" y="266679"/>
                  </a:lnTo>
                  <a:lnTo>
                    <a:pt x="381444" y="268068"/>
                  </a:lnTo>
                  <a:lnTo>
                    <a:pt x="381348" y="269457"/>
                  </a:lnTo>
                  <a:lnTo>
                    <a:pt x="381253" y="270846"/>
                  </a:lnTo>
                  <a:lnTo>
                    <a:pt x="381158" y="272235"/>
                  </a:lnTo>
                  <a:lnTo>
                    <a:pt x="381063" y="273624"/>
                  </a:lnTo>
                  <a:lnTo>
                    <a:pt x="380968" y="275013"/>
                  </a:lnTo>
                  <a:lnTo>
                    <a:pt x="380874" y="276402"/>
                  </a:lnTo>
                  <a:lnTo>
                    <a:pt x="380780" y="277790"/>
                  </a:lnTo>
                  <a:lnTo>
                    <a:pt x="380686" y="279179"/>
                  </a:lnTo>
                  <a:lnTo>
                    <a:pt x="380592" y="280568"/>
                  </a:lnTo>
                  <a:lnTo>
                    <a:pt x="380499" y="281957"/>
                  </a:lnTo>
                  <a:lnTo>
                    <a:pt x="380406" y="283346"/>
                  </a:lnTo>
                  <a:lnTo>
                    <a:pt x="380314" y="284735"/>
                  </a:lnTo>
                  <a:lnTo>
                    <a:pt x="380221" y="286124"/>
                  </a:lnTo>
                  <a:lnTo>
                    <a:pt x="380130" y="287513"/>
                  </a:lnTo>
                  <a:lnTo>
                    <a:pt x="380038" y="288902"/>
                  </a:lnTo>
                  <a:lnTo>
                    <a:pt x="379947" y="290291"/>
                  </a:lnTo>
                  <a:lnTo>
                    <a:pt x="379857" y="291680"/>
                  </a:lnTo>
                  <a:lnTo>
                    <a:pt x="379767" y="293069"/>
                  </a:lnTo>
                  <a:lnTo>
                    <a:pt x="379678" y="294458"/>
                  </a:lnTo>
                  <a:lnTo>
                    <a:pt x="379589" y="295847"/>
                  </a:lnTo>
                  <a:lnTo>
                    <a:pt x="379501" y="297236"/>
                  </a:lnTo>
                  <a:lnTo>
                    <a:pt x="379413" y="298625"/>
                  </a:lnTo>
                  <a:lnTo>
                    <a:pt x="379325" y="300014"/>
                  </a:lnTo>
                  <a:lnTo>
                    <a:pt x="379239" y="301403"/>
                  </a:lnTo>
                  <a:lnTo>
                    <a:pt x="379153" y="302792"/>
                  </a:lnTo>
                  <a:lnTo>
                    <a:pt x="379067" y="304181"/>
                  </a:lnTo>
                  <a:lnTo>
                    <a:pt x="378983" y="305570"/>
                  </a:lnTo>
                  <a:lnTo>
                    <a:pt x="378898" y="306959"/>
                  </a:lnTo>
                  <a:lnTo>
                    <a:pt x="378814" y="308347"/>
                  </a:lnTo>
                  <a:lnTo>
                    <a:pt x="378732" y="309736"/>
                  </a:lnTo>
                  <a:lnTo>
                    <a:pt x="378650" y="311125"/>
                  </a:lnTo>
                  <a:lnTo>
                    <a:pt x="378567" y="312514"/>
                  </a:lnTo>
                  <a:lnTo>
                    <a:pt x="378487" y="313903"/>
                  </a:lnTo>
                  <a:lnTo>
                    <a:pt x="378407" y="315292"/>
                  </a:lnTo>
                  <a:lnTo>
                    <a:pt x="378327" y="316681"/>
                  </a:lnTo>
                  <a:lnTo>
                    <a:pt x="378249" y="318070"/>
                  </a:lnTo>
                  <a:lnTo>
                    <a:pt x="378171" y="319459"/>
                  </a:lnTo>
                  <a:lnTo>
                    <a:pt x="378093" y="320848"/>
                  </a:lnTo>
                  <a:lnTo>
                    <a:pt x="378017" y="322237"/>
                  </a:lnTo>
                  <a:lnTo>
                    <a:pt x="377941" y="323626"/>
                  </a:lnTo>
                  <a:lnTo>
                    <a:pt x="377866" y="325015"/>
                  </a:lnTo>
                  <a:lnTo>
                    <a:pt x="377791" y="326404"/>
                  </a:lnTo>
                  <a:lnTo>
                    <a:pt x="377719" y="327793"/>
                  </a:lnTo>
                  <a:lnTo>
                    <a:pt x="377646" y="329182"/>
                  </a:lnTo>
                  <a:lnTo>
                    <a:pt x="377573" y="330571"/>
                  </a:lnTo>
                  <a:lnTo>
                    <a:pt x="377503" y="331960"/>
                  </a:lnTo>
                  <a:lnTo>
                    <a:pt x="377432" y="333349"/>
                  </a:lnTo>
                  <a:lnTo>
                    <a:pt x="377362" y="334738"/>
                  </a:lnTo>
                  <a:lnTo>
                    <a:pt x="377294" y="336127"/>
                  </a:lnTo>
                  <a:lnTo>
                    <a:pt x="377226" y="337516"/>
                  </a:lnTo>
                  <a:lnTo>
                    <a:pt x="377158" y="338904"/>
                  </a:lnTo>
                  <a:lnTo>
                    <a:pt x="377092" y="340293"/>
                  </a:lnTo>
                  <a:lnTo>
                    <a:pt x="377027" y="341682"/>
                  </a:lnTo>
                  <a:lnTo>
                    <a:pt x="376962" y="343071"/>
                  </a:lnTo>
                  <a:lnTo>
                    <a:pt x="376898" y="344460"/>
                  </a:lnTo>
                  <a:lnTo>
                    <a:pt x="376835" y="345849"/>
                  </a:lnTo>
                  <a:lnTo>
                    <a:pt x="376772" y="347238"/>
                  </a:lnTo>
                  <a:lnTo>
                    <a:pt x="376710" y="348627"/>
                  </a:lnTo>
                  <a:lnTo>
                    <a:pt x="376650" y="350016"/>
                  </a:lnTo>
                  <a:lnTo>
                    <a:pt x="376590" y="351405"/>
                  </a:lnTo>
                  <a:lnTo>
                    <a:pt x="376530" y="352794"/>
                  </a:lnTo>
                  <a:lnTo>
                    <a:pt x="376472" y="354183"/>
                  </a:lnTo>
                  <a:lnTo>
                    <a:pt x="376414" y="355572"/>
                  </a:lnTo>
                  <a:lnTo>
                    <a:pt x="376357" y="356961"/>
                  </a:lnTo>
                  <a:lnTo>
                    <a:pt x="376301" y="358350"/>
                  </a:lnTo>
                  <a:lnTo>
                    <a:pt x="376246" y="359739"/>
                  </a:lnTo>
                  <a:lnTo>
                    <a:pt x="376191" y="361128"/>
                  </a:lnTo>
                  <a:lnTo>
                    <a:pt x="376137" y="362517"/>
                  </a:lnTo>
                  <a:lnTo>
                    <a:pt x="376084" y="363906"/>
                  </a:lnTo>
                  <a:lnTo>
                    <a:pt x="376031" y="365295"/>
                  </a:lnTo>
                  <a:lnTo>
                    <a:pt x="375980" y="366684"/>
                  </a:lnTo>
                  <a:lnTo>
                    <a:pt x="375929" y="368073"/>
                  </a:lnTo>
                  <a:lnTo>
                    <a:pt x="375878" y="369462"/>
                  </a:lnTo>
                  <a:lnTo>
                    <a:pt x="375829" y="370850"/>
                  </a:lnTo>
                  <a:lnTo>
                    <a:pt x="375780" y="372239"/>
                  </a:lnTo>
                  <a:lnTo>
                    <a:pt x="375732" y="373628"/>
                  </a:lnTo>
                  <a:lnTo>
                    <a:pt x="375684" y="375017"/>
                  </a:lnTo>
                  <a:lnTo>
                    <a:pt x="375638" y="376406"/>
                  </a:lnTo>
                  <a:lnTo>
                    <a:pt x="375591" y="377795"/>
                  </a:lnTo>
                  <a:lnTo>
                    <a:pt x="375545" y="379184"/>
                  </a:lnTo>
                  <a:lnTo>
                    <a:pt x="375501" y="380573"/>
                  </a:lnTo>
                  <a:lnTo>
                    <a:pt x="375456" y="381962"/>
                  </a:lnTo>
                  <a:lnTo>
                    <a:pt x="375412" y="383351"/>
                  </a:lnTo>
                  <a:lnTo>
                    <a:pt x="375369" y="384740"/>
                  </a:lnTo>
                  <a:lnTo>
                    <a:pt x="375327" y="386129"/>
                  </a:lnTo>
                  <a:lnTo>
                    <a:pt x="375285" y="387518"/>
                  </a:lnTo>
                  <a:lnTo>
                    <a:pt x="375243" y="388907"/>
                  </a:lnTo>
                  <a:lnTo>
                    <a:pt x="375203" y="390296"/>
                  </a:lnTo>
                  <a:lnTo>
                    <a:pt x="375162" y="391685"/>
                  </a:lnTo>
                  <a:lnTo>
                    <a:pt x="375122" y="393074"/>
                  </a:lnTo>
                  <a:lnTo>
                    <a:pt x="375083" y="394463"/>
                  </a:lnTo>
                  <a:lnTo>
                    <a:pt x="375044" y="395852"/>
                  </a:lnTo>
                  <a:lnTo>
                    <a:pt x="375005" y="397241"/>
                  </a:lnTo>
                  <a:lnTo>
                    <a:pt x="374967" y="398630"/>
                  </a:lnTo>
                  <a:lnTo>
                    <a:pt x="374930" y="400019"/>
                  </a:lnTo>
                  <a:lnTo>
                    <a:pt x="374892" y="401407"/>
                  </a:lnTo>
                  <a:lnTo>
                    <a:pt x="374856" y="402796"/>
                  </a:lnTo>
                  <a:lnTo>
                    <a:pt x="374819" y="404185"/>
                  </a:lnTo>
                  <a:lnTo>
                    <a:pt x="374783" y="405574"/>
                  </a:lnTo>
                  <a:lnTo>
                    <a:pt x="374747" y="406963"/>
                  </a:lnTo>
                  <a:lnTo>
                    <a:pt x="374712" y="408352"/>
                  </a:lnTo>
                  <a:lnTo>
                    <a:pt x="374676" y="409741"/>
                  </a:lnTo>
                  <a:lnTo>
                    <a:pt x="374641" y="411130"/>
                  </a:lnTo>
                  <a:lnTo>
                    <a:pt x="374607" y="412519"/>
                  </a:lnTo>
                  <a:lnTo>
                    <a:pt x="374572" y="413908"/>
                  </a:lnTo>
                  <a:lnTo>
                    <a:pt x="374538" y="415297"/>
                  </a:lnTo>
                  <a:lnTo>
                    <a:pt x="374504" y="416686"/>
                  </a:lnTo>
                  <a:lnTo>
                    <a:pt x="374470" y="418075"/>
                  </a:lnTo>
                  <a:lnTo>
                    <a:pt x="374436" y="419464"/>
                  </a:lnTo>
                  <a:lnTo>
                    <a:pt x="374403" y="420853"/>
                  </a:lnTo>
                  <a:lnTo>
                    <a:pt x="374369" y="422242"/>
                  </a:lnTo>
                  <a:lnTo>
                    <a:pt x="374336" y="423631"/>
                  </a:lnTo>
                  <a:lnTo>
                    <a:pt x="374303" y="425020"/>
                  </a:lnTo>
                  <a:lnTo>
                    <a:pt x="374269" y="426409"/>
                  </a:lnTo>
                  <a:lnTo>
                    <a:pt x="374236" y="427798"/>
                  </a:lnTo>
                  <a:lnTo>
                    <a:pt x="374202" y="429187"/>
                  </a:lnTo>
                  <a:lnTo>
                    <a:pt x="374169" y="430576"/>
                  </a:lnTo>
                  <a:lnTo>
                    <a:pt x="374136" y="431964"/>
                  </a:lnTo>
                  <a:lnTo>
                    <a:pt x="374102" y="433353"/>
                  </a:lnTo>
                  <a:lnTo>
                    <a:pt x="374068" y="434742"/>
                  </a:lnTo>
                  <a:lnTo>
                    <a:pt x="374035" y="436131"/>
                  </a:lnTo>
                  <a:lnTo>
                    <a:pt x="374001" y="437520"/>
                  </a:lnTo>
                  <a:lnTo>
                    <a:pt x="373967" y="438909"/>
                  </a:lnTo>
                  <a:lnTo>
                    <a:pt x="373932" y="440298"/>
                  </a:lnTo>
                  <a:lnTo>
                    <a:pt x="373898" y="441687"/>
                  </a:lnTo>
                  <a:lnTo>
                    <a:pt x="373863" y="443076"/>
                  </a:lnTo>
                  <a:lnTo>
                    <a:pt x="373828" y="444465"/>
                  </a:lnTo>
                  <a:lnTo>
                    <a:pt x="373793" y="445854"/>
                  </a:lnTo>
                  <a:lnTo>
                    <a:pt x="373756" y="447243"/>
                  </a:lnTo>
                  <a:lnTo>
                    <a:pt x="373720" y="448632"/>
                  </a:lnTo>
                  <a:lnTo>
                    <a:pt x="373684" y="450021"/>
                  </a:lnTo>
                  <a:lnTo>
                    <a:pt x="373647" y="451410"/>
                  </a:lnTo>
                  <a:lnTo>
                    <a:pt x="373609" y="452799"/>
                  </a:lnTo>
                  <a:lnTo>
                    <a:pt x="373572" y="454188"/>
                  </a:lnTo>
                  <a:lnTo>
                    <a:pt x="373533" y="455577"/>
                  </a:lnTo>
                  <a:lnTo>
                    <a:pt x="373494" y="456966"/>
                  </a:lnTo>
                  <a:lnTo>
                    <a:pt x="373455" y="458355"/>
                  </a:lnTo>
                  <a:lnTo>
                    <a:pt x="373415" y="459744"/>
                  </a:lnTo>
                  <a:lnTo>
                    <a:pt x="373374" y="461133"/>
                  </a:lnTo>
                  <a:lnTo>
                    <a:pt x="373333" y="462521"/>
                  </a:lnTo>
                  <a:lnTo>
                    <a:pt x="373291" y="463910"/>
                  </a:lnTo>
                  <a:lnTo>
                    <a:pt x="373248" y="465299"/>
                  </a:lnTo>
                  <a:lnTo>
                    <a:pt x="373205" y="466688"/>
                  </a:lnTo>
                  <a:lnTo>
                    <a:pt x="373161" y="468077"/>
                  </a:lnTo>
                  <a:lnTo>
                    <a:pt x="373116" y="469466"/>
                  </a:lnTo>
                  <a:lnTo>
                    <a:pt x="373070" y="470855"/>
                  </a:lnTo>
                  <a:lnTo>
                    <a:pt x="373024" y="472244"/>
                  </a:lnTo>
                  <a:lnTo>
                    <a:pt x="372976" y="473633"/>
                  </a:lnTo>
                  <a:lnTo>
                    <a:pt x="372927" y="475022"/>
                  </a:lnTo>
                  <a:lnTo>
                    <a:pt x="372879" y="476411"/>
                  </a:lnTo>
                  <a:lnTo>
                    <a:pt x="372828" y="477800"/>
                  </a:lnTo>
                  <a:lnTo>
                    <a:pt x="372776" y="479189"/>
                  </a:lnTo>
                  <a:lnTo>
                    <a:pt x="372725" y="480578"/>
                  </a:lnTo>
                  <a:lnTo>
                    <a:pt x="372671" y="481967"/>
                  </a:lnTo>
                  <a:lnTo>
                    <a:pt x="372617" y="483356"/>
                  </a:lnTo>
                  <a:lnTo>
                    <a:pt x="372562" y="484745"/>
                  </a:lnTo>
                  <a:lnTo>
                    <a:pt x="372505" y="486134"/>
                  </a:lnTo>
                  <a:lnTo>
                    <a:pt x="372447" y="487523"/>
                  </a:lnTo>
                  <a:lnTo>
                    <a:pt x="372388" y="488912"/>
                  </a:lnTo>
                  <a:lnTo>
                    <a:pt x="372329" y="490301"/>
                  </a:lnTo>
                  <a:lnTo>
                    <a:pt x="372266" y="491690"/>
                  </a:lnTo>
                  <a:lnTo>
                    <a:pt x="372204" y="493078"/>
                  </a:lnTo>
                  <a:lnTo>
                    <a:pt x="372141" y="494467"/>
                  </a:lnTo>
                  <a:lnTo>
                    <a:pt x="372074" y="495856"/>
                  </a:lnTo>
                  <a:lnTo>
                    <a:pt x="372007" y="497245"/>
                  </a:lnTo>
                  <a:lnTo>
                    <a:pt x="371941" y="498634"/>
                  </a:lnTo>
                  <a:lnTo>
                    <a:pt x="371870" y="500023"/>
                  </a:lnTo>
                  <a:lnTo>
                    <a:pt x="371799" y="501412"/>
                  </a:lnTo>
                  <a:lnTo>
                    <a:pt x="371727" y="502801"/>
                  </a:lnTo>
                  <a:lnTo>
                    <a:pt x="371653" y="504190"/>
                  </a:lnTo>
                  <a:lnTo>
                    <a:pt x="371577" y="505579"/>
                  </a:lnTo>
                  <a:lnTo>
                    <a:pt x="371500" y="506968"/>
                  </a:lnTo>
                  <a:lnTo>
                    <a:pt x="371422" y="508357"/>
                  </a:lnTo>
                  <a:lnTo>
                    <a:pt x="371340" y="509746"/>
                  </a:lnTo>
                  <a:lnTo>
                    <a:pt x="371259" y="511135"/>
                  </a:lnTo>
                  <a:lnTo>
                    <a:pt x="371176" y="512524"/>
                  </a:lnTo>
                  <a:lnTo>
                    <a:pt x="371089" y="513913"/>
                  </a:lnTo>
                  <a:lnTo>
                    <a:pt x="371003" y="515302"/>
                  </a:lnTo>
                  <a:lnTo>
                    <a:pt x="370915" y="516691"/>
                  </a:lnTo>
                  <a:lnTo>
                    <a:pt x="370823" y="518080"/>
                  </a:lnTo>
                  <a:lnTo>
                    <a:pt x="370730" y="519469"/>
                  </a:lnTo>
                  <a:lnTo>
                    <a:pt x="370637" y="520858"/>
                  </a:lnTo>
                  <a:lnTo>
                    <a:pt x="370540" y="522247"/>
                  </a:lnTo>
                  <a:lnTo>
                    <a:pt x="370441" y="523635"/>
                  </a:lnTo>
                  <a:lnTo>
                    <a:pt x="370342" y="525024"/>
                  </a:lnTo>
                  <a:lnTo>
                    <a:pt x="370240" y="526413"/>
                  </a:lnTo>
                  <a:lnTo>
                    <a:pt x="370135" y="527802"/>
                  </a:lnTo>
                  <a:lnTo>
                    <a:pt x="370030" y="529191"/>
                  </a:lnTo>
                  <a:lnTo>
                    <a:pt x="369921" y="530580"/>
                  </a:lnTo>
                  <a:lnTo>
                    <a:pt x="369810" y="531969"/>
                  </a:lnTo>
                  <a:lnTo>
                    <a:pt x="369698" y="533358"/>
                  </a:lnTo>
                  <a:lnTo>
                    <a:pt x="369585" y="534747"/>
                  </a:lnTo>
                  <a:lnTo>
                    <a:pt x="369466" y="536136"/>
                  </a:lnTo>
                  <a:lnTo>
                    <a:pt x="369348" y="537525"/>
                  </a:lnTo>
                  <a:lnTo>
                    <a:pt x="369229" y="538914"/>
                  </a:lnTo>
                  <a:lnTo>
                    <a:pt x="369103" y="540303"/>
                  </a:lnTo>
                  <a:lnTo>
                    <a:pt x="368978" y="541692"/>
                  </a:lnTo>
                  <a:lnTo>
                    <a:pt x="368852" y="543081"/>
                  </a:lnTo>
                  <a:lnTo>
                    <a:pt x="368720" y="544470"/>
                  </a:lnTo>
                  <a:lnTo>
                    <a:pt x="368587" y="545859"/>
                  </a:lnTo>
                  <a:lnTo>
                    <a:pt x="368454" y="547248"/>
                  </a:lnTo>
                  <a:lnTo>
                    <a:pt x="368316" y="548637"/>
                  </a:lnTo>
                  <a:lnTo>
                    <a:pt x="368175" y="550026"/>
                  </a:lnTo>
                  <a:lnTo>
                    <a:pt x="368034" y="551415"/>
                  </a:lnTo>
                  <a:lnTo>
                    <a:pt x="367890" y="552804"/>
                  </a:lnTo>
                  <a:lnTo>
                    <a:pt x="367741" y="554193"/>
                  </a:lnTo>
                  <a:lnTo>
                    <a:pt x="367593" y="555581"/>
                  </a:lnTo>
                  <a:lnTo>
                    <a:pt x="367442" y="556970"/>
                  </a:lnTo>
                  <a:lnTo>
                    <a:pt x="367285" y="558359"/>
                  </a:lnTo>
                  <a:lnTo>
                    <a:pt x="367128" y="559748"/>
                  </a:lnTo>
                  <a:lnTo>
                    <a:pt x="366970" y="561137"/>
                  </a:lnTo>
                  <a:lnTo>
                    <a:pt x="366806" y="562526"/>
                  </a:lnTo>
                  <a:lnTo>
                    <a:pt x="366641" y="563915"/>
                  </a:lnTo>
                  <a:lnTo>
                    <a:pt x="366476" y="565304"/>
                  </a:lnTo>
                  <a:lnTo>
                    <a:pt x="366302" y="566693"/>
                  </a:lnTo>
                  <a:lnTo>
                    <a:pt x="366129" y="568082"/>
                  </a:lnTo>
                  <a:lnTo>
                    <a:pt x="365955" y="569471"/>
                  </a:lnTo>
                  <a:lnTo>
                    <a:pt x="365775" y="570860"/>
                  </a:lnTo>
                  <a:lnTo>
                    <a:pt x="365593" y="572249"/>
                  </a:lnTo>
                  <a:lnTo>
                    <a:pt x="365411" y="573638"/>
                  </a:lnTo>
                  <a:lnTo>
                    <a:pt x="365223" y="575027"/>
                  </a:lnTo>
                  <a:lnTo>
                    <a:pt x="365032" y="576416"/>
                  </a:lnTo>
                  <a:lnTo>
                    <a:pt x="364841" y="577805"/>
                  </a:lnTo>
                  <a:lnTo>
                    <a:pt x="364646" y="579194"/>
                  </a:lnTo>
                  <a:lnTo>
                    <a:pt x="364445" y="580583"/>
                  </a:lnTo>
                  <a:lnTo>
                    <a:pt x="364245" y="581972"/>
                  </a:lnTo>
                  <a:lnTo>
                    <a:pt x="364043" y="583361"/>
                  </a:lnTo>
                  <a:lnTo>
                    <a:pt x="363833" y="584750"/>
                  </a:lnTo>
                  <a:lnTo>
                    <a:pt x="363623" y="586138"/>
                  </a:lnTo>
                  <a:lnTo>
                    <a:pt x="363413" y="587527"/>
                  </a:lnTo>
                  <a:lnTo>
                    <a:pt x="363194" y="588916"/>
                  </a:lnTo>
                  <a:lnTo>
                    <a:pt x="362975" y="590305"/>
                  </a:lnTo>
                  <a:lnTo>
                    <a:pt x="362755" y="591694"/>
                  </a:lnTo>
                  <a:lnTo>
                    <a:pt x="362528" y="593083"/>
                  </a:lnTo>
                  <a:lnTo>
                    <a:pt x="362299" y="594472"/>
                  </a:lnTo>
                  <a:lnTo>
                    <a:pt x="362070" y="595861"/>
                  </a:lnTo>
                  <a:lnTo>
                    <a:pt x="361836" y="597250"/>
                  </a:lnTo>
                  <a:lnTo>
                    <a:pt x="361597" y="598639"/>
                  </a:lnTo>
                  <a:lnTo>
                    <a:pt x="361358" y="600028"/>
                  </a:lnTo>
                  <a:lnTo>
                    <a:pt x="361115" y="601417"/>
                  </a:lnTo>
                  <a:lnTo>
                    <a:pt x="360866" y="602806"/>
                  </a:lnTo>
                  <a:lnTo>
                    <a:pt x="360618" y="604195"/>
                  </a:lnTo>
                  <a:lnTo>
                    <a:pt x="360367" y="605584"/>
                  </a:lnTo>
                  <a:lnTo>
                    <a:pt x="360108" y="606973"/>
                  </a:lnTo>
                  <a:lnTo>
                    <a:pt x="359849" y="608362"/>
                  </a:lnTo>
                  <a:lnTo>
                    <a:pt x="359590" y="609751"/>
                  </a:lnTo>
                  <a:lnTo>
                    <a:pt x="359322" y="611140"/>
                  </a:lnTo>
                  <a:lnTo>
                    <a:pt x="359053" y="612529"/>
                  </a:lnTo>
                  <a:lnTo>
                    <a:pt x="358784" y="613918"/>
                  </a:lnTo>
                  <a:lnTo>
                    <a:pt x="358506" y="615307"/>
                  </a:lnTo>
                  <a:lnTo>
                    <a:pt x="358227" y="616695"/>
                  </a:lnTo>
                  <a:lnTo>
                    <a:pt x="357948" y="618084"/>
                  </a:lnTo>
                  <a:lnTo>
                    <a:pt x="357663" y="619473"/>
                  </a:lnTo>
                  <a:lnTo>
                    <a:pt x="357373" y="620862"/>
                  </a:lnTo>
                  <a:lnTo>
                    <a:pt x="357084" y="622251"/>
                  </a:lnTo>
                  <a:lnTo>
                    <a:pt x="356790" y="623640"/>
                  </a:lnTo>
                  <a:lnTo>
                    <a:pt x="356490" y="625029"/>
                  </a:lnTo>
                  <a:lnTo>
                    <a:pt x="356190" y="626418"/>
                  </a:lnTo>
                  <a:lnTo>
                    <a:pt x="355888" y="627807"/>
                  </a:lnTo>
                  <a:lnTo>
                    <a:pt x="355578" y="629196"/>
                  </a:lnTo>
                  <a:lnTo>
                    <a:pt x="355268" y="630585"/>
                  </a:lnTo>
                  <a:lnTo>
                    <a:pt x="354957" y="631974"/>
                  </a:lnTo>
                  <a:lnTo>
                    <a:pt x="354637" y="633363"/>
                  </a:lnTo>
                  <a:lnTo>
                    <a:pt x="354316" y="634752"/>
                  </a:lnTo>
                  <a:lnTo>
                    <a:pt x="353996" y="636141"/>
                  </a:lnTo>
                  <a:lnTo>
                    <a:pt x="353666" y="637530"/>
                  </a:lnTo>
                  <a:lnTo>
                    <a:pt x="353335" y="638919"/>
                  </a:lnTo>
                  <a:lnTo>
                    <a:pt x="353004" y="640308"/>
                  </a:lnTo>
                  <a:lnTo>
                    <a:pt x="352666" y="641697"/>
                  </a:lnTo>
                  <a:lnTo>
                    <a:pt x="352325" y="643086"/>
                  </a:lnTo>
                  <a:lnTo>
                    <a:pt x="351984" y="644475"/>
                  </a:lnTo>
                  <a:lnTo>
                    <a:pt x="351637" y="645864"/>
                  </a:lnTo>
                  <a:lnTo>
                    <a:pt x="351285" y="647252"/>
                  </a:lnTo>
                  <a:lnTo>
                    <a:pt x="350934" y="648641"/>
                  </a:lnTo>
                  <a:lnTo>
                    <a:pt x="350579" y="650030"/>
                  </a:lnTo>
                  <a:lnTo>
                    <a:pt x="350217" y="651419"/>
                  </a:lnTo>
                  <a:lnTo>
                    <a:pt x="349855" y="652808"/>
                  </a:lnTo>
                  <a:lnTo>
                    <a:pt x="349492" y="654197"/>
                  </a:lnTo>
                  <a:lnTo>
                    <a:pt x="349119" y="655586"/>
                  </a:lnTo>
                  <a:lnTo>
                    <a:pt x="348747" y="656975"/>
                  </a:lnTo>
                  <a:lnTo>
                    <a:pt x="348375" y="658364"/>
                  </a:lnTo>
                  <a:lnTo>
                    <a:pt x="347993" y="659753"/>
                  </a:lnTo>
                  <a:lnTo>
                    <a:pt x="347610" y="661142"/>
                  </a:lnTo>
                  <a:lnTo>
                    <a:pt x="347228" y="662531"/>
                  </a:lnTo>
                  <a:lnTo>
                    <a:pt x="346838" y="663920"/>
                  </a:lnTo>
                  <a:lnTo>
                    <a:pt x="346445" y="665309"/>
                  </a:lnTo>
                  <a:lnTo>
                    <a:pt x="346053" y="666698"/>
                  </a:lnTo>
                  <a:lnTo>
                    <a:pt x="345654" y="668087"/>
                  </a:lnTo>
                  <a:lnTo>
                    <a:pt x="345252" y="669476"/>
                  </a:lnTo>
                  <a:lnTo>
                    <a:pt x="344849" y="670865"/>
                  </a:lnTo>
                  <a:lnTo>
                    <a:pt x="344443" y="672254"/>
                  </a:lnTo>
                  <a:lnTo>
                    <a:pt x="344030" y="673643"/>
                  </a:lnTo>
                  <a:lnTo>
                    <a:pt x="343618" y="675032"/>
                  </a:lnTo>
                  <a:lnTo>
                    <a:pt x="343203" y="676421"/>
                  </a:lnTo>
                  <a:lnTo>
                    <a:pt x="342781" y="677809"/>
                  </a:lnTo>
                  <a:lnTo>
                    <a:pt x="342358" y="679198"/>
                  </a:lnTo>
                  <a:lnTo>
                    <a:pt x="341936" y="680587"/>
                  </a:lnTo>
                  <a:lnTo>
                    <a:pt x="341504" y="681976"/>
                  </a:lnTo>
                  <a:lnTo>
                    <a:pt x="341072" y="683365"/>
                  </a:lnTo>
                  <a:lnTo>
                    <a:pt x="340640" y="684754"/>
                  </a:lnTo>
                  <a:lnTo>
                    <a:pt x="340200" y="686143"/>
                  </a:lnTo>
                  <a:lnTo>
                    <a:pt x="339759" y="687532"/>
                  </a:lnTo>
                  <a:lnTo>
                    <a:pt x="339317" y="688921"/>
                  </a:lnTo>
                  <a:lnTo>
                    <a:pt x="338870" y="690310"/>
                  </a:lnTo>
                  <a:lnTo>
                    <a:pt x="338419" y="691699"/>
                  </a:lnTo>
                  <a:lnTo>
                    <a:pt x="337968" y="693088"/>
                  </a:lnTo>
                  <a:lnTo>
                    <a:pt x="337514" y="694477"/>
                  </a:lnTo>
                  <a:lnTo>
                    <a:pt x="337054" y="695866"/>
                  </a:lnTo>
                  <a:lnTo>
                    <a:pt x="336594" y="697255"/>
                  </a:lnTo>
                  <a:lnTo>
                    <a:pt x="336132" y="698644"/>
                  </a:lnTo>
                  <a:lnTo>
                    <a:pt x="335663" y="700033"/>
                  </a:lnTo>
                  <a:lnTo>
                    <a:pt x="335194" y="701422"/>
                  </a:lnTo>
                  <a:lnTo>
                    <a:pt x="334725" y="702811"/>
                  </a:lnTo>
                  <a:lnTo>
                    <a:pt x="334247" y="704200"/>
                  </a:lnTo>
                  <a:lnTo>
                    <a:pt x="333770" y="705589"/>
                  </a:lnTo>
                  <a:lnTo>
                    <a:pt x="333292" y="706978"/>
                  </a:lnTo>
                  <a:lnTo>
                    <a:pt x="332807" y="708366"/>
                  </a:lnTo>
                  <a:lnTo>
                    <a:pt x="332321" y="70975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4496" y="680561"/>
              <a:ext cx="367560" cy="0"/>
            </a:xfrm>
            <a:custGeom>
              <a:avLst/>
              <a:pathLst>
                <a:path w="367560" h="0">
                  <a:moveTo>
                    <a:pt x="0" y="0"/>
                  </a:moveTo>
                  <a:lnTo>
                    <a:pt x="36756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354559" y="489029"/>
              <a:ext cx="386643" cy="333370"/>
            </a:xfrm>
            <a:custGeom>
              <a:avLst/>
              <a:pathLst>
                <a:path w="386643" h="333370">
                  <a:moveTo>
                    <a:pt x="0" y="333370"/>
                  </a:moveTo>
                  <a:lnTo>
                    <a:pt x="0" y="332717"/>
                  </a:lnTo>
                  <a:lnTo>
                    <a:pt x="1" y="332065"/>
                  </a:lnTo>
                  <a:lnTo>
                    <a:pt x="3" y="331413"/>
                  </a:lnTo>
                  <a:lnTo>
                    <a:pt x="21" y="330760"/>
                  </a:lnTo>
                  <a:lnTo>
                    <a:pt x="51" y="330108"/>
                  </a:lnTo>
                  <a:lnTo>
                    <a:pt x="80" y="329455"/>
                  </a:lnTo>
                  <a:lnTo>
                    <a:pt x="116" y="328803"/>
                  </a:lnTo>
                  <a:lnTo>
                    <a:pt x="174" y="328151"/>
                  </a:lnTo>
                  <a:lnTo>
                    <a:pt x="231" y="327498"/>
                  </a:lnTo>
                  <a:lnTo>
                    <a:pt x="288" y="326846"/>
                  </a:lnTo>
                  <a:lnTo>
                    <a:pt x="370" y="326193"/>
                  </a:lnTo>
                  <a:lnTo>
                    <a:pt x="455" y="325541"/>
                  </a:lnTo>
                  <a:lnTo>
                    <a:pt x="540" y="324889"/>
                  </a:lnTo>
                  <a:lnTo>
                    <a:pt x="640" y="324236"/>
                  </a:lnTo>
                  <a:lnTo>
                    <a:pt x="752" y="323584"/>
                  </a:lnTo>
                  <a:lnTo>
                    <a:pt x="864" y="322932"/>
                  </a:lnTo>
                  <a:lnTo>
                    <a:pt x="982" y="322279"/>
                  </a:lnTo>
                  <a:lnTo>
                    <a:pt x="1121" y="321627"/>
                  </a:lnTo>
                  <a:lnTo>
                    <a:pt x="1260" y="320974"/>
                  </a:lnTo>
                  <a:lnTo>
                    <a:pt x="1399" y="320322"/>
                  </a:lnTo>
                  <a:lnTo>
                    <a:pt x="1562" y="319670"/>
                  </a:lnTo>
                  <a:lnTo>
                    <a:pt x="1728" y="319017"/>
                  </a:lnTo>
                  <a:lnTo>
                    <a:pt x="1894" y="318365"/>
                  </a:lnTo>
                  <a:lnTo>
                    <a:pt x="2074" y="317712"/>
                  </a:lnTo>
                  <a:lnTo>
                    <a:pt x="2266" y="317060"/>
                  </a:lnTo>
                  <a:lnTo>
                    <a:pt x="2458" y="316408"/>
                  </a:lnTo>
                  <a:lnTo>
                    <a:pt x="2656" y="315755"/>
                  </a:lnTo>
                  <a:lnTo>
                    <a:pt x="2874" y="315103"/>
                  </a:lnTo>
                  <a:lnTo>
                    <a:pt x="3092" y="314450"/>
                  </a:lnTo>
                  <a:lnTo>
                    <a:pt x="3310" y="313798"/>
                  </a:lnTo>
                  <a:lnTo>
                    <a:pt x="3550" y="313146"/>
                  </a:lnTo>
                  <a:lnTo>
                    <a:pt x="3794" y="312493"/>
                  </a:lnTo>
                  <a:lnTo>
                    <a:pt x="4038" y="311841"/>
                  </a:lnTo>
                  <a:lnTo>
                    <a:pt x="4295" y="311189"/>
                  </a:lnTo>
                  <a:lnTo>
                    <a:pt x="4563" y="310536"/>
                  </a:lnTo>
                  <a:lnTo>
                    <a:pt x="4832" y="309884"/>
                  </a:lnTo>
                  <a:lnTo>
                    <a:pt x="5105" y="309231"/>
                  </a:lnTo>
                  <a:lnTo>
                    <a:pt x="5399" y="308579"/>
                  </a:lnTo>
                  <a:lnTo>
                    <a:pt x="5692" y="307927"/>
                  </a:lnTo>
                  <a:lnTo>
                    <a:pt x="5985" y="307274"/>
                  </a:lnTo>
                  <a:lnTo>
                    <a:pt x="6299" y="306622"/>
                  </a:lnTo>
                  <a:lnTo>
                    <a:pt x="6616" y="305969"/>
                  </a:lnTo>
                  <a:lnTo>
                    <a:pt x="6933" y="305317"/>
                  </a:lnTo>
                  <a:lnTo>
                    <a:pt x="7262" y="304665"/>
                  </a:lnTo>
                  <a:lnTo>
                    <a:pt x="7603" y="304012"/>
                  </a:lnTo>
                  <a:lnTo>
                    <a:pt x="7943" y="303360"/>
                  </a:lnTo>
                  <a:lnTo>
                    <a:pt x="8288" y="302707"/>
                  </a:lnTo>
                  <a:lnTo>
                    <a:pt x="8651" y="302055"/>
                  </a:lnTo>
                  <a:lnTo>
                    <a:pt x="9014" y="301403"/>
                  </a:lnTo>
                  <a:lnTo>
                    <a:pt x="9377" y="300750"/>
                  </a:lnTo>
                  <a:lnTo>
                    <a:pt x="9759" y="300098"/>
                  </a:lnTo>
                  <a:lnTo>
                    <a:pt x="10144" y="299446"/>
                  </a:lnTo>
                  <a:lnTo>
                    <a:pt x="10529" y="298793"/>
                  </a:lnTo>
                  <a:lnTo>
                    <a:pt x="10925" y="298141"/>
                  </a:lnTo>
                  <a:lnTo>
                    <a:pt x="11332" y="297488"/>
                  </a:lnTo>
                  <a:lnTo>
                    <a:pt x="11738" y="296836"/>
                  </a:lnTo>
                  <a:lnTo>
                    <a:pt x="12148" y="296184"/>
                  </a:lnTo>
                  <a:lnTo>
                    <a:pt x="12575" y="295531"/>
                  </a:lnTo>
                  <a:lnTo>
                    <a:pt x="13002" y="294879"/>
                  </a:lnTo>
                  <a:lnTo>
                    <a:pt x="13429" y="294226"/>
                  </a:lnTo>
                  <a:lnTo>
                    <a:pt x="13873" y="293574"/>
                  </a:lnTo>
                  <a:lnTo>
                    <a:pt x="14320" y="292922"/>
                  </a:lnTo>
                  <a:lnTo>
                    <a:pt x="14766" y="292269"/>
                  </a:lnTo>
                  <a:lnTo>
                    <a:pt x="15222" y="291617"/>
                  </a:lnTo>
                  <a:lnTo>
                    <a:pt x="15688" y="290965"/>
                  </a:lnTo>
                  <a:lnTo>
                    <a:pt x="16154" y="290312"/>
                  </a:lnTo>
                  <a:lnTo>
                    <a:pt x="16622" y="289660"/>
                  </a:lnTo>
                  <a:lnTo>
                    <a:pt x="17106" y="289007"/>
                  </a:lnTo>
                  <a:lnTo>
                    <a:pt x="17590" y="288355"/>
                  </a:lnTo>
                  <a:lnTo>
                    <a:pt x="18074" y="287703"/>
                  </a:lnTo>
                  <a:lnTo>
                    <a:pt x="18572" y="287050"/>
                  </a:lnTo>
                  <a:lnTo>
                    <a:pt x="19073" y="286398"/>
                  </a:lnTo>
                  <a:lnTo>
                    <a:pt x="19574" y="285745"/>
                  </a:lnTo>
                  <a:lnTo>
                    <a:pt x="20083" y="285093"/>
                  </a:lnTo>
                  <a:lnTo>
                    <a:pt x="20600" y="284441"/>
                  </a:lnTo>
                  <a:lnTo>
                    <a:pt x="21118" y="283788"/>
                  </a:lnTo>
                  <a:lnTo>
                    <a:pt x="21637" y="283136"/>
                  </a:lnTo>
                  <a:lnTo>
                    <a:pt x="22170" y="282483"/>
                  </a:lnTo>
                  <a:lnTo>
                    <a:pt x="22703" y="281831"/>
                  </a:lnTo>
                  <a:lnTo>
                    <a:pt x="23236" y="281179"/>
                  </a:lnTo>
                  <a:lnTo>
                    <a:pt x="23780" y="280526"/>
                  </a:lnTo>
                  <a:lnTo>
                    <a:pt x="24327" y="279874"/>
                  </a:lnTo>
                  <a:lnTo>
                    <a:pt x="24875" y="279222"/>
                  </a:lnTo>
                  <a:lnTo>
                    <a:pt x="25428" y="278569"/>
                  </a:lnTo>
                  <a:lnTo>
                    <a:pt x="25989" y="277917"/>
                  </a:lnTo>
                  <a:lnTo>
                    <a:pt x="26549" y="277264"/>
                  </a:lnTo>
                  <a:lnTo>
                    <a:pt x="27112" y="276612"/>
                  </a:lnTo>
                  <a:lnTo>
                    <a:pt x="27685" y="275960"/>
                  </a:lnTo>
                  <a:lnTo>
                    <a:pt x="28258" y="275307"/>
                  </a:lnTo>
                  <a:lnTo>
                    <a:pt x="28831" y="274655"/>
                  </a:lnTo>
                  <a:lnTo>
                    <a:pt x="29413" y="274002"/>
                  </a:lnTo>
                  <a:lnTo>
                    <a:pt x="29998" y="273350"/>
                  </a:lnTo>
                  <a:lnTo>
                    <a:pt x="30583" y="272698"/>
                  </a:lnTo>
                  <a:lnTo>
                    <a:pt x="31172" y="272045"/>
                  </a:lnTo>
                  <a:lnTo>
                    <a:pt x="31767" y="271393"/>
                  </a:lnTo>
                  <a:lnTo>
                    <a:pt x="32362" y="270740"/>
                  </a:lnTo>
                  <a:lnTo>
                    <a:pt x="32958" y="270088"/>
                  </a:lnTo>
                  <a:lnTo>
                    <a:pt x="33563" y="269436"/>
                  </a:lnTo>
                  <a:lnTo>
                    <a:pt x="34167" y="268783"/>
                  </a:lnTo>
                  <a:lnTo>
                    <a:pt x="34771" y="268131"/>
                  </a:lnTo>
                  <a:lnTo>
                    <a:pt x="35382" y="267479"/>
                  </a:lnTo>
                  <a:lnTo>
                    <a:pt x="35995" y="266826"/>
                  </a:lnTo>
                  <a:lnTo>
                    <a:pt x="36608" y="266174"/>
                  </a:lnTo>
                  <a:lnTo>
                    <a:pt x="37224" y="265521"/>
                  </a:lnTo>
                  <a:lnTo>
                    <a:pt x="37844" y="264869"/>
                  </a:lnTo>
                  <a:lnTo>
                    <a:pt x="38464" y="264217"/>
                  </a:lnTo>
                  <a:lnTo>
                    <a:pt x="39084" y="263564"/>
                  </a:lnTo>
                  <a:lnTo>
                    <a:pt x="39711" y="262912"/>
                  </a:lnTo>
                  <a:lnTo>
                    <a:pt x="40337" y="262259"/>
                  </a:lnTo>
                  <a:lnTo>
                    <a:pt x="40963" y="261607"/>
                  </a:lnTo>
                  <a:lnTo>
                    <a:pt x="41593" y="260955"/>
                  </a:lnTo>
                  <a:lnTo>
                    <a:pt x="42224" y="260302"/>
                  </a:lnTo>
                  <a:lnTo>
                    <a:pt x="42856" y="259650"/>
                  </a:lnTo>
                  <a:lnTo>
                    <a:pt x="43489" y="258997"/>
                  </a:lnTo>
                  <a:lnTo>
                    <a:pt x="44124" y="258345"/>
                  </a:lnTo>
                  <a:lnTo>
                    <a:pt x="44760" y="257693"/>
                  </a:lnTo>
                  <a:lnTo>
                    <a:pt x="45395" y="257040"/>
                  </a:lnTo>
                  <a:lnTo>
                    <a:pt x="46033" y="256388"/>
                  </a:lnTo>
                  <a:lnTo>
                    <a:pt x="46672" y="255736"/>
                  </a:lnTo>
                  <a:lnTo>
                    <a:pt x="47310" y="255083"/>
                  </a:lnTo>
                  <a:lnTo>
                    <a:pt x="47950" y="254431"/>
                  </a:lnTo>
                  <a:lnTo>
                    <a:pt x="48590" y="253778"/>
                  </a:lnTo>
                  <a:lnTo>
                    <a:pt x="49230" y="253126"/>
                  </a:lnTo>
                  <a:lnTo>
                    <a:pt x="49870" y="252474"/>
                  </a:lnTo>
                  <a:lnTo>
                    <a:pt x="50511" y="251821"/>
                  </a:lnTo>
                  <a:lnTo>
                    <a:pt x="51152" y="251169"/>
                  </a:lnTo>
                  <a:lnTo>
                    <a:pt x="51793" y="250516"/>
                  </a:lnTo>
                  <a:lnTo>
                    <a:pt x="52433" y="249864"/>
                  </a:lnTo>
                  <a:lnTo>
                    <a:pt x="53074" y="249212"/>
                  </a:lnTo>
                  <a:lnTo>
                    <a:pt x="53714" y="248559"/>
                  </a:lnTo>
                  <a:lnTo>
                    <a:pt x="54354" y="247907"/>
                  </a:lnTo>
                  <a:lnTo>
                    <a:pt x="54993" y="247255"/>
                  </a:lnTo>
                  <a:lnTo>
                    <a:pt x="55632" y="246602"/>
                  </a:lnTo>
                  <a:lnTo>
                    <a:pt x="56270" y="245950"/>
                  </a:lnTo>
                  <a:lnTo>
                    <a:pt x="56907" y="245297"/>
                  </a:lnTo>
                  <a:lnTo>
                    <a:pt x="57543" y="244645"/>
                  </a:lnTo>
                  <a:lnTo>
                    <a:pt x="58180" y="243993"/>
                  </a:lnTo>
                  <a:lnTo>
                    <a:pt x="58813" y="243340"/>
                  </a:lnTo>
                  <a:lnTo>
                    <a:pt x="59446" y="242688"/>
                  </a:lnTo>
                  <a:lnTo>
                    <a:pt x="60079" y="242035"/>
                  </a:lnTo>
                  <a:lnTo>
                    <a:pt x="60708" y="241383"/>
                  </a:lnTo>
                  <a:lnTo>
                    <a:pt x="61337" y="240731"/>
                  </a:lnTo>
                  <a:lnTo>
                    <a:pt x="61965" y="240078"/>
                  </a:lnTo>
                  <a:lnTo>
                    <a:pt x="62591" y="239426"/>
                  </a:lnTo>
                  <a:lnTo>
                    <a:pt x="63214" y="238773"/>
                  </a:lnTo>
                  <a:lnTo>
                    <a:pt x="63837" y="238121"/>
                  </a:lnTo>
                  <a:lnTo>
                    <a:pt x="64459" y="237469"/>
                  </a:lnTo>
                  <a:lnTo>
                    <a:pt x="65075" y="236816"/>
                  </a:lnTo>
                  <a:lnTo>
                    <a:pt x="65691" y="236164"/>
                  </a:lnTo>
                  <a:lnTo>
                    <a:pt x="66307" y="235512"/>
                  </a:lnTo>
                  <a:lnTo>
                    <a:pt x="66918" y="234859"/>
                  </a:lnTo>
                  <a:lnTo>
                    <a:pt x="67526" y="234207"/>
                  </a:lnTo>
                  <a:lnTo>
                    <a:pt x="68134" y="233554"/>
                  </a:lnTo>
                  <a:lnTo>
                    <a:pt x="68740" y="232902"/>
                  </a:lnTo>
                  <a:lnTo>
                    <a:pt x="69339" y="232250"/>
                  </a:lnTo>
                  <a:lnTo>
                    <a:pt x="69938" y="231597"/>
                  </a:lnTo>
                  <a:lnTo>
                    <a:pt x="70538" y="230945"/>
                  </a:lnTo>
                  <a:lnTo>
                    <a:pt x="71128" y="230292"/>
                  </a:lnTo>
                  <a:lnTo>
                    <a:pt x="71717" y="229640"/>
                  </a:lnTo>
                  <a:lnTo>
                    <a:pt x="72307" y="228988"/>
                  </a:lnTo>
                  <a:lnTo>
                    <a:pt x="72890" y="228335"/>
                  </a:lnTo>
                  <a:lnTo>
                    <a:pt x="73469" y="227683"/>
                  </a:lnTo>
                  <a:lnTo>
                    <a:pt x="74048" y="227030"/>
                  </a:lnTo>
                  <a:lnTo>
                    <a:pt x="74623" y="226378"/>
                  </a:lnTo>
                  <a:lnTo>
                    <a:pt x="75190" y="225726"/>
                  </a:lnTo>
                  <a:lnTo>
                    <a:pt x="75758" y="225073"/>
                  </a:lnTo>
                  <a:lnTo>
                    <a:pt x="76325" y="224421"/>
                  </a:lnTo>
                  <a:lnTo>
                    <a:pt x="76880" y="223769"/>
                  </a:lnTo>
                  <a:lnTo>
                    <a:pt x="77435" y="223116"/>
                  </a:lnTo>
                  <a:lnTo>
                    <a:pt x="77990" y="222464"/>
                  </a:lnTo>
                  <a:lnTo>
                    <a:pt x="78536" y="221811"/>
                  </a:lnTo>
                  <a:lnTo>
                    <a:pt x="79077" y="221159"/>
                  </a:lnTo>
                  <a:lnTo>
                    <a:pt x="79618" y="220507"/>
                  </a:lnTo>
                  <a:lnTo>
                    <a:pt x="80155" y="219854"/>
                  </a:lnTo>
                  <a:lnTo>
                    <a:pt x="80682" y="219202"/>
                  </a:lnTo>
                  <a:lnTo>
                    <a:pt x="81209" y="218549"/>
                  </a:lnTo>
                  <a:lnTo>
                    <a:pt x="81736" y="217897"/>
                  </a:lnTo>
                  <a:lnTo>
                    <a:pt x="82248" y="217245"/>
                  </a:lnTo>
                  <a:lnTo>
                    <a:pt x="82760" y="216592"/>
                  </a:lnTo>
                  <a:lnTo>
                    <a:pt x="83272" y="215940"/>
                  </a:lnTo>
                  <a:lnTo>
                    <a:pt x="83773" y="215288"/>
                  </a:lnTo>
                  <a:lnTo>
                    <a:pt x="84269" y="214635"/>
                  </a:lnTo>
                  <a:lnTo>
                    <a:pt x="84765" y="213983"/>
                  </a:lnTo>
                  <a:lnTo>
                    <a:pt x="85256" y="213330"/>
                  </a:lnTo>
                  <a:lnTo>
                    <a:pt x="85734" y="212678"/>
                  </a:lnTo>
                  <a:lnTo>
                    <a:pt x="86213" y="212026"/>
                  </a:lnTo>
                  <a:lnTo>
                    <a:pt x="86692" y="211373"/>
                  </a:lnTo>
                  <a:lnTo>
                    <a:pt x="87154" y="210721"/>
                  </a:lnTo>
                  <a:lnTo>
                    <a:pt x="87616" y="210068"/>
                  </a:lnTo>
                  <a:lnTo>
                    <a:pt x="88077" y="209416"/>
                  </a:lnTo>
                  <a:lnTo>
                    <a:pt x="88527" y="208764"/>
                  </a:lnTo>
                  <a:lnTo>
                    <a:pt x="88970" y="208111"/>
                  </a:lnTo>
                  <a:lnTo>
                    <a:pt x="89413" y="207459"/>
                  </a:lnTo>
                  <a:lnTo>
                    <a:pt x="89850" y="206806"/>
                  </a:lnTo>
                  <a:lnTo>
                    <a:pt x="90274" y="206154"/>
                  </a:lnTo>
                  <a:lnTo>
                    <a:pt x="90698" y="205502"/>
                  </a:lnTo>
                  <a:lnTo>
                    <a:pt x="91122" y="204849"/>
                  </a:lnTo>
                  <a:lnTo>
                    <a:pt x="91527" y="204197"/>
                  </a:lnTo>
                  <a:lnTo>
                    <a:pt x="91932" y="203545"/>
                  </a:lnTo>
                  <a:lnTo>
                    <a:pt x="92336" y="202892"/>
                  </a:lnTo>
                  <a:lnTo>
                    <a:pt x="92728" y="202240"/>
                  </a:lnTo>
                  <a:lnTo>
                    <a:pt x="93112" y="201587"/>
                  </a:lnTo>
                  <a:lnTo>
                    <a:pt x="93495" y="200935"/>
                  </a:lnTo>
                  <a:lnTo>
                    <a:pt x="93874" y="200283"/>
                  </a:lnTo>
                  <a:lnTo>
                    <a:pt x="94237" y="199630"/>
                  </a:lnTo>
                  <a:lnTo>
                    <a:pt x="94599" y="198978"/>
                  </a:lnTo>
                  <a:lnTo>
                    <a:pt x="94962" y="198325"/>
                  </a:lnTo>
                  <a:lnTo>
                    <a:pt x="95305" y="197673"/>
                  </a:lnTo>
                  <a:lnTo>
                    <a:pt x="95646" y="197021"/>
                  </a:lnTo>
                  <a:lnTo>
                    <a:pt x="95988" y="196368"/>
                  </a:lnTo>
                  <a:lnTo>
                    <a:pt x="96316" y="195716"/>
                  </a:lnTo>
                  <a:lnTo>
                    <a:pt x="96635" y="195063"/>
                  </a:lnTo>
                  <a:lnTo>
                    <a:pt x="96955" y="194411"/>
                  </a:lnTo>
                  <a:lnTo>
                    <a:pt x="97268" y="193759"/>
                  </a:lnTo>
                  <a:lnTo>
                    <a:pt x="97565" y="193106"/>
                  </a:lnTo>
                  <a:lnTo>
                    <a:pt x="97862" y="192454"/>
                  </a:lnTo>
                  <a:lnTo>
                    <a:pt x="98158" y="191802"/>
                  </a:lnTo>
                  <a:lnTo>
                    <a:pt x="98434" y="191149"/>
                  </a:lnTo>
                  <a:lnTo>
                    <a:pt x="98708" y="190497"/>
                  </a:lnTo>
                  <a:lnTo>
                    <a:pt x="98981" y="189844"/>
                  </a:lnTo>
                  <a:lnTo>
                    <a:pt x="99241" y="189192"/>
                  </a:lnTo>
                  <a:lnTo>
                    <a:pt x="99491" y="188540"/>
                  </a:lnTo>
                  <a:lnTo>
                    <a:pt x="99742" y="187887"/>
                  </a:lnTo>
                  <a:lnTo>
                    <a:pt x="99986" y="187235"/>
                  </a:lnTo>
                  <a:lnTo>
                    <a:pt x="100212" y="186582"/>
                  </a:lnTo>
                  <a:lnTo>
                    <a:pt x="100439" y="185930"/>
                  </a:lnTo>
                  <a:lnTo>
                    <a:pt x="100665" y="185278"/>
                  </a:lnTo>
                  <a:lnTo>
                    <a:pt x="100870" y="184625"/>
                  </a:lnTo>
                  <a:lnTo>
                    <a:pt x="101072" y="183973"/>
                  </a:lnTo>
                  <a:lnTo>
                    <a:pt x="101273" y="183321"/>
                  </a:lnTo>
                  <a:lnTo>
                    <a:pt x="101462" y="182668"/>
                  </a:lnTo>
                  <a:lnTo>
                    <a:pt x="101639" y="182016"/>
                  </a:lnTo>
                  <a:lnTo>
                    <a:pt x="101817" y="181363"/>
                  </a:lnTo>
                  <a:lnTo>
                    <a:pt x="101989" y="180711"/>
                  </a:lnTo>
                  <a:lnTo>
                    <a:pt x="102142" y="180059"/>
                  </a:lnTo>
                  <a:lnTo>
                    <a:pt x="102294" y="179406"/>
                  </a:lnTo>
                  <a:lnTo>
                    <a:pt x="102447" y="178754"/>
                  </a:lnTo>
                  <a:lnTo>
                    <a:pt x="102578" y="178101"/>
                  </a:lnTo>
                  <a:lnTo>
                    <a:pt x="102705" y="177449"/>
                  </a:lnTo>
                  <a:lnTo>
                    <a:pt x="102833" y="176797"/>
                  </a:lnTo>
                  <a:lnTo>
                    <a:pt x="102947" y="176144"/>
                  </a:lnTo>
                  <a:lnTo>
                    <a:pt x="103049" y="175492"/>
                  </a:lnTo>
                  <a:lnTo>
                    <a:pt x="103151" y="174839"/>
                  </a:lnTo>
                  <a:lnTo>
                    <a:pt x="103249" y="174187"/>
                  </a:lnTo>
                  <a:lnTo>
                    <a:pt x="103326" y="173535"/>
                  </a:lnTo>
                  <a:lnTo>
                    <a:pt x="103403" y="172882"/>
                  </a:lnTo>
                  <a:lnTo>
                    <a:pt x="103479" y="172230"/>
                  </a:lnTo>
                  <a:lnTo>
                    <a:pt x="103535" y="171578"/>
                  </a:lnTo>
                  <a:lnTo>
                    <a:pt x="103586" y="170925"/>
                  </a:lnTo>
                  <a:lnTo>
                    <a:pt x="103637" y="170273"/>
                  </a:lnTo>
                  <a:lnTo>
                    <a:pt x="103675" y="169620"/>
                  </a:lnTo>
                  <a:lnTo>
                    <a:pt x="103701" y="168968"/>
                  </a:lnTo>
                  <a:lnTo>
                    <a:pt x="103727" y="168316"/>
                  </a:lnTo>
                  <a:lnTo>
                    <a:pt x="103748" y="167663"/>
                  </a:lnTo>
                  <a:lnTo>
                    <a:pt x="103748" y="167011"/>
                  </a:lnTo>
                  <a:lnTo>
                    <a:pt x="103748" y="166358"/>
                  </a:lnTo>
                  <a:lnTo>
                    <a:pt x="103748" y="165706"/>
                  </a:lnTo>
                  <a:lnTo>
                    <a:pt x="103727" y="165054"/>
                  </a:lnTo>
                  <a:lnTo>
                    <a:pt x="103701" y="164401"/>
                  </a:lnTo>
                  <a:lnTo>
                    <a:pt x="103675" y="163749"/>
                  </a:lnTo>
                  <a:lnTo>
                    <a:pt x="103637" y="163096"/>
                  </a:lnTo>
                  <a:lnTo>
                    <a:pt x="103586" y="162444"/>
                  </a:lnTo>
                  <a:lnTo>
                    <a:pt x="103535" y="161792"/>
                  </a:lnTo>
                  <a:lnTo>
                    <a:pt x="103479" y="161139"/>
                  </a:lnTo>
                  <a:lnTo>
                    <a:pt x="103403" y="160487"/>
                  </a:lnTo>
                  <a:lnTo>
                    <a:pt x="103326" y="159835"/>
                  </a:lnTo>
                  <a:lnTo>
                    <a:pt x="103249" y="159182"/>
                  </a:lnTo>
                  <a:lnTo>
                    <a:pt x="103151" y="158530"/>
                  </a:lnTo>
                  <a:lnTo>
                    <a:pt x="103049" y="157877"/>
                  </a:lnTo>
                  <a:lnTo>
                    <a:pt x="102947" y="157225"/>
                  </a:lnTo>
                  <a:lnTo>
                    <a:pt x="102833" y="156573"/>
                  </a:lnTo>
                  <a:lnTo>
                    <a:pt x="102705" y="155920"/>
                  </a:lnTo>
                  <a:lnTo>
                    <a:pt x="102578" y="155268"/>
                  </a:lnTo>
                  <a:lnTo>
                    <a:pt x="102447" y="154615"/>
                  </a:lnTo>
                  <a:lnTo>
                    <a:pt x="102294" y="153963"/>
                  </a:lnTo>
                  <a:lnTo>
                    <a:pt x="102142" y="153311"/>
                  </a:lnTo>
                  <a:lnTo>
                    <a:pt x="101989" y="152658"/>
                  </a:lnTo>
                  <a:lnTo>
                    <a:pt x="101817" y="152006"/>
                  </a:lnTo>
                  <a:lnTo>
                    <a:pt x="101639" y="151353"/>
                  </a:lnTo>
                  <a:lnTo>
                    <a:pt x="101462" y="150701"/>
                  </a:lnTo>
                  <a:lnTo>
                    <a:pt x="101273" y="150049"/>
                  </a:lnTo>
                  <a:lnTo>
                    <a:pt x="101072" y="149396"/>
                  </a:lnTo>
                  <a:lnTo>
                    <a:pt x="100870" y="148744"/>
                  </a:lnTo>
                  <a:lnTo>
                    <a:pt x="100665" y="148092"/>
                  </a:lnTo>
                  <a:lnTo>
                    <a:pt x="100439" y="147439"/>
                  </a:lnTo>
                  <a:lnTo>
                    <a:pt x="100212" y="146787"/>
                  </a:lnTo>
                  <a:lnTo>
                    <a:pt x="99986" y="146134"/>
                  </a:lnTo>
                  <a:lnTo>
                    <a:pt x="99742" y="145482"/>
                  </a:lnTo>
                  <a:lnTo>
                    <a:pt x="99491" y="144830"/>
                  </a:lnTo>
                  <a:lnTo>
                    <a:pt x="99241" y="144177"/>
                  </a:lnTo>
                  <a:lnTo>
                    <a:pt x="98981" y="143525"/>
                  </a:lnTo>
                  <a:lnTo>
                    <a:pt x="98708" y="142872"/>
                  </a:lnTo>
                  <a:lnTo>
                    <a:pt x="98434" y="142220"/>
                  </a:lnTo>
                  <a:lnTo>
                    <a:pt x="98158" y="141568"/>
                  </a:lnTo>
                  <a:lnTo>
                    <a:pt x="97862" y="140915"/>
                  </a:lnTo>
                  <a:lnTo>
                    <a:pt x="97565" y="140263"/>
                  </a:lnTo>
                  <a:lnTo>
                    <a:pt x="97268" y="139611"/>
                  </a:lnTo>
                  <a:lnTo>
                    <a:pt x="96955" y="138958"/>
                  </a:lnTo>
                  <a:lnTo>
                    <a:pt x="96635" y="138306"/>
                  </a:lnTo>
                  <a:lnTo>
                    <a:pt x="96316" y="137653"/>
                  </a:lnTo>
                  <a:lnTo>
                    <a:pt x="95988" y="137001"/>
                  </a:lnTo>
                  <a:lnTo>
                    <a:pt x="95646" y="136349"/>
                  </a:lnTo>
                  <a:lnTo>
                    <a:pt x="95305" y="135696"/>
                  </a:lnTo>
                  <a:lnTo>
                    <a:pt x="94962" y="135044"/>
                  </a:lnTo>
                  <a:lnTo>
                    <a:pt x="94599" y="134391"/>
                  </a:lnTo>
                  <a:lnTo>
                    <a:pt x="94237" y="133739"/>
                  </a:lnTo>
                  <a:lnTo>
                    <a:pt x="93874" y="133087"/>
                  </a:lnTo>
                  <a:lnTo>
                    <a:pt x="93495" y="132434"/>
                  </a:lnTo>
                  <a:lnTo>
                    <a:pt x="93112" y="131782"/>
                  </a:lnTo>
                  <a:lnTo>
                    <a:pt x="92728" y="131129"/>
                  </a:lnTo>
                  <a:lnTo>
                    <a:pt x="92336" y="130477"/>
                  </a:lnTo>
                  <a:lnTo>
                    <a:pt x="91932" y="129825"/>
                  </a:lnTo>
                  <a:lnTo>
                    <a:pt x="91527" y="129172"/>
                  </a:lnTo>
                  <a:lnTo>
                    <a:pt x="91122" y="128520"/>
                  </a:lnTo>
                  <a:lnTo>
                    <a:pt x="90698" y="127868"/>
                  </a:lnTo>
                  <a:lnTo>
                    <a:pt x="90274" y="127215"/>
                  </a:lnTo>
                  <a:lnTo>
                    <a:pt x="89850" y="126563"/>
                  </a:lnTo>
                  <a:lnTo>
                    <a:pt x="89413" y="125910"/>
                  </a:lnTo>
                  <a:lnTo>
                    <a:pt x="88970" y="125258"/>
                  </a:lnTo>
                  <a:lnTo>
                    <a:pt x="88527" y="124606"/>
                  </a:lnTo>
                  <a:lnTo>
                    <a:pt x="88077" y="123953"/>
                  </a:lnTo>
                  <a:lnTo>
                    <a:pt x="87616" y="123301"/>
                  </a:lnTo>
                  <a:lnTo>
                    <a:pt x="87154" y="122648"/>
                  </a:lnTo>
                  <a:lnTo>
                    <a:pt x="86692" y="121996"/>
                  </a:lnTo>
                  <a:lnTo>
                    <a:pt x="86213" y="121344"/>
                  </a:lnTo>
                  <a:lnTo>
                    <a:pt x="85734" y="120691"/>
                  </a:lnTo>
                  <a:lnTo>
                    <a:pt x="85256" y="120039"/>
                  </a:lnTo>
                  <a:lnTo>
                    <a:pt x="84765" y="119386"/>
                  </a:lnTo>
                  <a:lnTo>
                    <a:pt x="84269" y="118734"/>
                  </a:lnTo>
                  <a:lnTo>
                    <a:pt x="83773" y="118082"/>
                  </a:lnTo>
                  <a:lnTo>
                    <a:pt x="83272" y="117429"/>
                  </a:lnTo>
                  <a:lnTo>
                    <a:pt x="82760" y="116777"/>
                  </a:lnTo>
                  <a:lnTo>
                    <a:pt x="82248" y="116125"/>
                  </a:lnTo>
                  <a:lnTo>
                    <a:pt x="81736" y="115472"/>
                  </a:lnTo>
                  <a:lnTo>
                    <a:pt x="81209" y="114820"/>
                  </a:lnTo>
                  <a:lnTo>
                    <a:pt x="80682" y="114167"/>
                  </a:lnTo>
                  <a:lnTo>
                    <a:pt x="80155" y="113515"/>
                  </a:lnTo>
                  <a:lnTo>
                    <a:pt x="79618" y="112863"/>
                  </a:lnTo>
                  <a:lnTo>
                    <a:pt x="79077" y="112210"/>
                  </a:lnTo>
                  <a:lnTo>
                    <a:pt x="78536" y="111558"/>
                  </a:lnTo>
                  <a:lnTo>
                    <a:pt x="77990" y="110905"/>
                  </a:lnTo>
                  <a:lnTo>
                    <a:pt x="77435" y="110253"/>
                  </a:lnTo>
                  <a:lnTo>
                    <a:pt x="76880" y="109601"/>
                  </a:lnTo>
                  <a:lnTo>
                    <a:pt x="76325" y="108948"/>
                  </a:lnTo>
                  <a:lnTo>
                    <a:pt x="75758" y="108296"/>
                  </a:lnTo>
                  <a:lnTo>
                    <a:pt x="75190" y="107644"/>
                  </a:lnTo>
                  <a:lnTo>
                    <a:pt x="74623" y="106991"/>
                  </a:lnTo>
                  <a:lnTo>
                    <a:pt x="74048" y="106339"/>
                  </a:lnTo>
                  <a:lnTo>
                    <a:pt x="73469" y="105686"/>
                  </a:lnTo>
                  <a:lnTo>
                    <a:pt x="72890" y="105034"/>
                  </a:lnTo>
                  <a:lnTo>
                    <a:pt x="72307" y="104382"/>
                  </a:lnTo>
                  <a:lnTo>
                    <a:pt x="71717" y="103729"/>
                  </a:lnTo>
                  <a:lnTo>
                    <a:pt x="71128" y="103077"/>
                  </a:lnTo>
                  <a:lnTo>
                    <a:pt x="70538" y="102424"/>
                  </a:lnTo>
                  <a:lnTo>
                    <a:pt x="69938" y="101772"/>
                  </a:lnTo>
                  <a:lnTo>
                    <a:pt x="69339" y="101120"/>
                  </a:lnTo>
                  <a:lnTo>
                    <a:pt x="68740" y="100467"/>
                  </a:lnTo>
                  <a:lnTo>
                    <a:pt x="68134" y="99815"/>
                  </a:lnTo>
                  <a:lnTo>
                    <a:pt x="67526" y="99162"/>
                  </a:lnTo>
                  <a:lnTo>
                    <a:pt x="66918" y="98510"/>
                  </a:lnTo>
                  <a:lnTo>
                    <a:pt x="66307" y="97858"/>
                  </a:lnTo>
                  <a:lnTo>
                    <a:pt x="65691" y="97205"/>
                  </a:lnTo>
                  <a:lnTo>
                    <a:pt x="65075" y="96553"/>
                  </a:lnTo>
                  <a:lnTo>
                    <a:pt x="64459" y="95901"/>
                  </a:lnTo>
                  <a:lnTo>
                    <a:pt x="63837" y="95248"/>
                  </a:lnTo>
                  <a:lnTo>
                    <a:pt x="63214" y="94596"/>
                  </a:lnTo>
                  <a:lnTo>
                    <a:pt x="62591" y="93943"/>
                  </a:lnTo>
                  <a:lnTo>
                    <a:pt x="61965" y="93291"/>
                  </a:lnTo>
                  <a:lnTo>
                    <a:pt x="61337" y="92639"/>
                  </a:lnTo>
                  <a:lnTo>
                    <a:pt x="60708" y="91986"/>
                  </a:lnTo>
                  <a:lnTo>
                    <a:pt x="60079" y="91334"/>
                  </a:lnTo>
                  <a:lnTo>
                    <a:pt x="59446" y="90681"/>
                  </a:lnTo>
                  <a:lnTo>
                    <a:pt x="58813" y="90029"/>
                  </a:lnTo>
                  <a:lnTo>
                    <a:pt x="58180" y="89377"/>
                  </a:lnTo>
                  <a:lnTo>
                    <a:pt x="57543" y="88724"/>
                  </a:lnTo>
                  <a:lnTo>
                    <a:pt x="56907" y="88072"/>
                  </a:lnTo>
                  <a:lnTo>
                    <a:pt x="56270" y="87419"/>
                  </a:lnTo>
                  <a:lnTo>
                    <a:pt x="55632" y="86767"/>
                  </a:lnTo>
                  <a:lnTo>
                    <a:pt x="54993" y="86115"/>
                  </a:lnTo>
                  <a:lnTo>
                    <a:pt x="54354" y="85462"/>
                  </a:lnTo>
                  <a:lnTo>
                    <a:pt x="53714" y="84810"/>
                  </a:lnTo>
                  <a:lnTo>
                    <a:pt x="53074" y="84158"/>
                  </a:lnTo>
                  <a:lnTo>
                    <a:pt x="52433" y="83505"/>
                  </a:lnTo>
                  <a:lnTo>
                    <a:pt x="51793" y="82853"/>
                  </a:lnTo>
                  <a:lnTo>
                    <a:pt x="51152" y="82200"/>
                  </a:lnTo>
                  <a:lnTo>
                    <a:pt x="50511" y="81548"/>
                  </a:lnTo>
                  <a:lnTo>
                    <a:pt x="49870" y="80896"/>
                  </a:lnTo>
                  <a:lnTo>
                    <a:pt x="49230" y="80243"/>
                  </a:lnTo>
                  <a:lnTo>
                    <a:pt x="48590" y="79591"/>
                  </a:lnTo>
                  <a:lnTo>
                    <a:pt x="47950" y="78938"/>
                  </a:lnTo>
                  <a:lnTo>
                    <a:pt x="47310" y="78286"/>
                  </a:lnTo>
                  <a:lnTo>
                    <a:pt x="46672" y="77634"/>
                  </a:lnTo>
                  <a:lnTo>
                    <a:pt x="46033" y="76981"/>
                  </a:lnTo>
                  <a:lnTo>
                    <a:pt x="45395" y="76329"/>
                  </a:lnTo>
                  <a:lnTo>
                    <a:pt x="44760" y="75676"/>
                  </a:lnTo>
                  <a:lnTo>
                    <a:pt x="44124" y="75024"/>
                  </a:lnTo>
                  <a:lnTo>
                    <a:pt x="43489" y="74372"/>
                  </a:lnTo>
                  <a:lnTo>
                    <a:pt x="42856" y="73719"/>
                  </a:lnTo>
                  <a:lnTo>
                    <a:pt x="42224" y="73067"/>
                  </a:lnTo>
                  <a:lnTo>
                    <a:pt x="41593" y="72415"/>
                  </a:lnTo>
                  <a:lnTo>
                    <a:pt x="40963" y="71762"/>
                  </a:lnTo>
                  <a:lnTo>
                    <a:pt x="40337" y="71110"/>
                  </a:lnTo>
                  <a:lnTo>
                    <a:pt x="39711" y="70457"/>
                  </a:lnTo>
                  <a:lnTo>
                    <a:pt x="39084" y="69805"/>
                  </a:lnTo>
                  <a:lnTo>
                    <a:pt x="38464" y="69153"/>
                  </a:lnTo>
                  <a:lnTo>
                    <a:pt x="37844" y="68500"/>
                  </a:lnTo>
                  <a:lnTo>
                    <a:pt x="37224" y="67848"/>
                  </a:lnTo>
                  <a:lnTo>
                    <a:pt x="36608" y="67195"/>
                  </a:lnTo>
                  <a:lnTo>
                    <a:pt x="35995" y="66543"/>
                  </a:lnTo>
                  <a:lnTo>
                    <a:pt x="35382" y="65891"/>
                  </a:lnTo>
                  <a:lnTo>
                    <a:pt x="34771" y="65238"/>
                  </a:lnTo>
                  <a:lnTo>
                    <a:pt x="34167" y="64586"/>
                  </a:lnTo>
                  <a:lnTo>
                    <a:pt x="33563" y="63934"/>
                  </a:lnTo>
                  <a:lnTo>
                    <a:pt x="32958" y="63281"/>
                  </a:lnTo>
                  <a:lnTo>
                    <a:pt x="32362" y="62629"/>
                  </a:lnTo>
                  <a:lnTo>
                    <a:pt x="31767" y="61976"/>
                  </a:lnTo>
                  <a:lnTo>
                    <a:pt x="31172" y="61324"/>
                  </a:lnTo>
                  <a:lnTo>
                    <a:pt x="30583" y="60672"/>
                  </a:lnTo>
                  <a:lnTo>
                    <a:pt x="29998" y="60019"/>
                  </a:lnTo>
                  <a:lnTo>
                    <a:pt x="29413" y="59367"/>
                  </a:lnTo>
                  <a:lnTo>
                    <a:pt x="28831" y="58714"/>
                  </a:lnTo>
                  <a:lnTo>
                    <a:pt x="28258" y="58062"/>
                  </a:lnTo>
                  <a:lnTo>
                    <a:pt x="27685" y="57410"/>
                  </a:lnTo>
                  <a:lnTo>
                    <a:pt x="27112" y="56757"/>
                  </a:lnTo>
                  <a:lnTo>
                    <a:pt x="26549" y="56105"/>
                  </a:lnTo>
                  <a:lnTo>
                    <a:pt x="25989" y="55452"/>
                  </a:lnTo>
                  <a:lnTo>
                    <a:pt x="25428" y="54800"/>
                  </a:lnTo>
                  <a:lnTo>
                    <a:pt x="24875" y="54148"/>
                  </a:lnTo>
                  <a:lnTo>
                    <a:pt x="24327" y="53495"/>
                  </a:lnTo>
                  <a:lnTo>
                    <a:pt x="23780" y="52843"/>
                  </a:lnTo>
                  <a:lnTo>
                    <a:pt x="23236" y="52191"/>
                  </a:lnTo>
                  <a:lnTo>
                    <a:pt x="22703" y="51538"/>
                  </a:lnTo>
                  <a:lnTo>
                    <a:pt x="22170" y="50886"/>
                  </a:lnTo>
                  <a:lnTo>
                    <a:pt x="21637" y="50233"/>
                  </a:lnTo>
                  <a:lnTo>
                    <a:pt x="21118" y="49581"/>
                  </a:lnTo>
                  <a:lnTo>
                    <a:pt x="20600" y="48929"/>
                  </a:lnTo>
                  <a:lnTo>
                    <a:pt x="20083" y="48276"/>
                  </a:lnTo>
                  <a:lnTo>
                    <a:pt x="19574" y="47624"/>
                  </a:lnTo>
                  <a:lnTo>
                    <a:pt x="19073" y="46971"/>
                  </a:lnTo>
                  <a:lnTo>
                    <a:pt x="18572" y="46319"/>
                  </a:lnTo>
                  <a:lnTo>
                    <a:pt x="18074" y="45667"/>
                  </a:lnTo>
                  <a:lnTo>
                    <a:pt x="17590" y="45014"/>
                  </a:lnTo>
                  <a:lnTo>
                    <a:pt x="17106" y="44362"/>
                  </a:lnTo>
                  <a:lnTo>
                    <a:pt x="16622" y="43709"/>
                  </a:lnTo>
                  <a:lnTo>
                    <a:pt x="16154" y="43057"/>
                  </a:lnTo>
                  <a:lnTo>
                    <a:pt x="15688" y="42405"/>
                  </a:lnTo>
                  <a:lnTo>
                    <a:pt x="15222" y="41752"/>
                  </a:lnTo>
                  <a:lnTo>
                    <a:pt x="14766" y="41100"/>
                  </a:lnTo>
                  <a:lnTo>
                    <a:pt x="14320" y="40448"/>
                  </a:lnTo>
                  <a:lnTo>
                    <a:pt x="13873" y="39795"/>
                  </a:lnTo>
                  <a:lnTo>
                    <a:pt x="13429" y="39143"/>
                  </a:lnTo>
                  <a:lnTo>
                    <a:pt x="13002" y="38490"/>
                  </a:lnTo>
                  <a:lnTo>
                    <a:pt x="12575" y="37838"/>
                  </a:lnTo>
                  <a:lnTo>
                    <a:pt x="12148" y="37186"/>
                  </a:lnTo>
                  <a:lnTo>
                    <a:pt x="11738" y="36533"/>
                  </a:lnTo>
                  <a:lnTo>
                    <a:pt x="11332" y="35881"/>
                  </a:lnTo>
                  <a:lnTo>
                    <a:pt x="10925" y="35228"/>
                  </a:lnTo>
                  <a:lnTo>
                    <a:pt x="10529" y="34576"/>
                  </a:lnTo>
                  <a:lnTo>
                    <a:pt x="10144" y="33924"/>
                  </a:lnTo>
                  <a:lnTo>
                    <a:pt x="9759" y="33271"/>
                  </a:lnTo>
                  <a:lnTo>
                    <a:pt x="9377" y="32619"/>
                  </a:lnTo>
                  <a:lnTo>
                    <a:pt x="9014" y="31967"/>
                  </a:lnTo>
                  <a:lnTo>
                    <a:pt x="8651" y="31314"/>
                  </a:lnTo>
                  <a:lnTo>
                    <a:pt x="8288" y="30662"/>
                  </a:lnTo>
                  <a:lnTo>
                    <a:pt x="7943" y="30009"/>
                  </a:lnTo>
                  <a:lnTo>
                    <a:pt x="7603" y="29357"/>
                  </a:lnTo>
                  <a:lnTo>
                    <a:pt x="7262" y="28705"/>
                  </a:lnTo>
                  <a:lnTo>
                    <a:pt x="6933" y="28052"/>
                  </a:lnTo>
                  <a:lnTo>
                    <a:pt x="6616" y="27400"/>
                  </a:lnTo>
                  <a:lnTo>
                    <a:pt x="6299" y="26747"/>
                  </a:lnTo>
                  <a:lnTo>
                    <a:pt x="5985" y="26095"/>
                  </a:lnTo>
                  <a:lnTo>
                    <a:pt x="5692" y="25443"/>
                  </a:lnTo>
                  <a:lnTo>
                    <a:pt x="5399" y="24790"/>
                  </a:lnTo>
                  <a:lnTo>
                    <a:pt x="5105" y="24138"/>
                  </a:lnTo>
                  <a:lnTo>
                    <a:pt x="4832" y="23485"/>
                  </a:lnTo>
                  <a:lnTo>
                    <a:pt x="4563" y="22833"/>
                  </a:lnTo>
                  <a:lnTo>
                    <a:pt x="4295" y="22181"/>
                  </a:lnTo>
                  <a:lnTo>
                    <a:pt x="4038" y="21528"/>
                  </a:lnTo>
                  <a:lnTo>
                    <a:pt x="3794" y="20876"/>
                  </a:lnTo>
                  <a:lnTo>
                    <a:pt x="3550" y="20224"/>
                  </a:lnTo>
                  <a:lnTo>
                    <a:pt x="3310" y="19571"/>
                  </a:lnTo>
                  <a:lnTo>
                    <a:pt x="3092" y="18919"/>
                  </a:lnTo>
                  <a:lnTo>
                    <a:pt x="2874" y="18266"/>
                  </a:lnTo>
                  <a:lnTo>
                    <a:pt x="2656" y="17614"/>
                  </a:lnTo>
                  <a:lnTo>
                    <a:pt x="2458" y="16962"/>
                  </a:lnTo>
                  <a:lnTo>
                    <a:pt x="2266" y="16309"/>
                  </a:lnTo>
                  <a:lnTo>
                    <a:pt x="2074" y="15657"/>
                  </a:lnTo>
                  <a:lnTo>
                    <a:pt x="1894" y="15004"/>
                  </a:lnTo>
                  <a:lnTo>
                    <a:pt x="1728" y="14352"/>
                  </a:lnTo>
                  <a:lnTo>
                    <a:pt x="1562" y="13700"/>
                  </a:lnTo>
                  <a:lnTo>
                    <a:pt x="1399" y="13047"/>
                  </a:lnTo>
                  <a:lnTo>
                    <a:pt x="1260" y="12395"/>
                  </a:lnTo>
                  <a:lnTo>
                    <a:pt x="1121" y="11742"/>
                  </a:lnTo>
                  <a:lnTo>
                    <a:pt x="982" y="11090"/>
                  </a:lnTo>
                  <a:lnTo>
                    <a:pt x="864" y="10438"/>
                  </a:lnTo>
                  <a:lnTo>
                    <a:pt x="752" y="9785"/>
                  </a:lnTo>
                  <a:lnTo>
                    <a:pt x="640" y="9133"/>
                  </a:lnTo>
                  <a:lnTo>
                    <a:pt x="540" y="8481"/>
                  </a:lnTo>
                  <a:lnTo>
                    <a:pt x="455" y="7828"/>
                  </a:lnTo>
                  <a:lnTo>
                    <a:pt x="370" y="7176"/>
                  </a:lnTo>
                  <a:lnTo>
                    <a:pt x="288" y="6523"/>
                  </a:lnTo>
                  <a:lnTo>
                    <a:pt x="231" y="5871"/>
                  </a:lnTo>
                  <a:lnTo>
                    <a:pt x="174" y="5219"/>
                  </a:lnTo>
                  <a:lnTo>
                    <a:pt x="116" y="4566"/>
                  </a:lnTo>
                  <a:lnTo>
                    <a:pt x="80" y="3914"/>
                  </a:lnTo>
                  <a:lnTo>
                    <a:pt x="51" y="3261"/>
                  </a:lnTo>
                  <a:lnTo>
                    <a:pt x="21" y="2609"/>
                  </a:lnTo>
                  <a:lnTo>
                    <a:pt x="3" y="1957"/>
                  </a:lnTo>
                  <a:lnTo>
                    <a:pt x="1" y="1304"/>
                  </a:lnTo>
                  <a:lnTo>
                    <a:pt x="0" y="652"/>
                  </a:lnTo>
                  <a:lnTo>
                    <a:pt x="0" y="0"/>
                  </a:lnTo>
                  <a:lnTo>
                    <a:pt x="386643" y="0"/>
                  </a:lnTo>
                  <a:lnTo>
                    <a:pt x="386643" y="652"/>
                  </a:lnTo>
                  <a:lnTo>
                    <a:pt x="386641" y="1304"/>
                  </a:lnTo>
                  <a:lnTo>
                    <a:pt x="386640" y="1957"/>
                  </a:lnTo>
                  <a:lnTo>
                    <a:pt x="386622" y="2609"/>
                  </a:lnTo>
                  <a:lnTo>
                    <a:pt x="386592" y="3261"/>
                  </a:lnTo>
                  <a:lnTo>
                    <a:pt x="386562" y="3914"/>
                  </a:lnTo>
                  <a:lnTo>
                    <a:pt x="386526" y="4566"/>
                  </a:lnTo>
                  <a:lnTo>
                    <a:pt x="386469" y="5219"/>
                  </a:lnTo>
                  <a:lnTo>
                    <a:pt x="386412" y="5871"/>
                  </a:lnTo>
                  <a:lnTo>
                    <a:pt x="386354" y="6523"/>
                  </a:lnTo>
                  <a:lnTo>
                    <a:pt x="386272" y="7176"/>
                  </a:lnTo>
                  <a:lnTo>
                    <a:pt x="386188" y="7828"/>
                  </a:lnTo>
                  <a:lnTo>
                    <a:pt x="386103" y="8481"/>
                  </a:lnTo>
                  <a:lnTo>
                    <a:pt x="386003" y="9133"/>
                  </a:lnTo>
                  <a:lnTo>
                    <a:pt x="385891" y="9785"/>
                  </a:lnTo>
                  <a:lnTo>
                    <a:pt x="385779" y="10438"/>
                  </a:lnTo>
                  <a:lnTo>
                    <a:pt x="385660" y="11090"/>
                  </a:lnTo>
                  <a:lnTo>
                    <a:pt x="385521" y="11742"/>
                  </a:lnTo>
                  <a:lnTo>
                    <a:pt x="385382" y="12395"/>
                  </a:lnTo>
                  <a:lnTo>
                    <a:pt x="385243" y="13047"/>
                  </a:lnTo>
                  <a:lnTo>
                    <a:pt x="385081" y="13700"/>
                  </a:lnTo>
                  <a:lnTo>
                    <a:pt x="384915" y="14352"/>
                  </a:lnTo>
                  <a:lnTo>
                    <a:pt x="384749" y="15004"/>
                  </a:lnTo>
                  <a:lnTo>
                    <a:pt x="384569" y="15657"/>
                  </a:lnTo>
                  <a:lnTo>
                    <a:pt x="384377" y="16309"/>
                  </a:lnTo>
                  <a:lnTo>
                    <a:pt x="384184" y="16962"/>
                  </a:lnTo>
                  <a:lnTo>
                    <a:pt x="383987" y="17614"/>
                  </a:lnTo>
                  <a:lnTo>
                    <a:pt x="383769" y="18266"/>
                  </a:lnTo>
                  <a:lnTo>
                    <a:pt x="383551" y="18919"/>
                  </a:lnTo>
                  <a:lnTo>
                    <a:pt x="383333" y="19571"/>
                  </a:lnTo>
                  <a:lnTo>
                    <a:pt x="383092" y="20224"/>
                  </a:lnTo>
                  <a:lnTo>
                    <a:pt x="382849" y="20876"/>
                  </a:lnTo>
                  <a:lnTo>
                    <a:pt x="382605" y="21528"/>
                  </a:lnTo>
                  <a:lnTo>
                    <a:pt x="382348" y="22181"/>
                  </a:lnTo>
                  <a:lnTo>
                    <a:pt x="382079" y="22833"/>
                  </a:lnTo>
                  <a:lnTo>
                    <a:pt x="381811" y="23485"/>
                  </a:lnTo>
                  <a:lnTo>
                    <a:pt x="381537" y="24138"/>
                  </a:lnTo>
                  <a:lnTo>
                    <a:pt x="381244" y="24790"/>
                  </a:lnTo>
                  <a:lnTo>
                    <a:pt x="380951" y="25443"/>
                  </a:lnTo>
                  <a:lnTo>
                    <a:pt x="380658" y="26095"/>
                  </a:lnTo>
                  <a:lnTo>
                    <a:pt x="380344" y="26747"/>
                  </a:lnTo>
                  <a:lnTo>
                    <a:pt x="380027" y="27400"/>
                  </a:lnTo>
                  <a:lnTo>
                    <a:pt x="379710" y="28052"/>
                  </a:lnTo>
                  <a:lnTo>
                    <a:pt x="379380" y="28705"/>
                  </a:lnTo>
                  <a:lnTo>
                    <a:pt x="379040" y="29357"/>
                  </a:lnTo>
                  <a:lnTo>
                    <a:pt x="378699" y="30009"/>
                  </a:lnTo>
                  <a:lnTo>
                    <a:pt x="378355" y="30662"/>
                  </a:lnTo>
                  <a:lnTo>
                    <a:pt x="377992" y="31314"/>
                  </a:lnTo>
                  <a:lnTo>
                    <a:pt x="377629" y="31967"/>
                  </a:lnTo>
                  <a:lnTo>
                    <a:pt x="377265" y="32619"/>
                  </a:lnTo>
                  <a:lnTo>
                    <a:pt x="376884" y="33271"/>
                  </a:lnTo>
                  <a:lnTo>
                    <a:pt x="376498" y="33924"/>
                  </a:lnTo>
                  <a:lnTo>
                    <a:pt x="376113" y="34576"/>
                  </a:lnTo>
                  <a:lnTo>
                    <a:pt x="375717" y="35228"/>
                  </a:lnTo>
                  <a:lnTo>
                    <a:pt x="375311" y="35881"/>
                  </a:lnTo>
                  <a:lnTo>
                    <a:pt x="374904" y="36533"/>
                  </a:lnTo>
                  <a:lnTo>
                    <a:pt x="374494" y="37186"/>
                  </a:lnTo>
                  <a:lnTo>
                    <a:pt x="374067" y="37838"/>
                  </a:lnTo>
                  <a:lnTo>
                    <a:pt x="373640" y="38490"/>
                  </a:lnTo>
                  <a:lnTo>
                    <a:pt x="373213" y="39143"/>
                  </a:lnTo>
                  <a:lnTo>
                    <a:pt x="372770" y="39795"/>
                  </a:lnTo>
                  <a:lnTo>
                    <a:pt x="372323" y="40448"/>
                  </a:lnTo>
                  <a:lnTo>
                    <a:pt x="371876" y="41100"/>
                  </a:lnTo>
                  <a:lnTo>
                    <a:pt x="371420" y="41752"/>
                  </a:lnTo>
                  <a:lnTo>
                    <a:pt x="370954" y="42405"/>
                  </a:lnTo>
                  <a:lnTo>
                    <a:pt x="370488" y="43057"/>
                  </a:lnTo>
                  <a:lnTo>
                    <a:pt x="370020" y="43709"/>
                  </a:lnTo>
                  <a:lnTo>
                    <a:pt x="369536" y="44362"/>
                  </a:lnTo>
                  <a:lnTo>
                    <a:pt x="369052" y="45014"/>
                  </a:lnTo>
                  <a:lnTo>
                    <a:pt x="368568" y="45667"/>
                  </a:lnTo>
                  <a:lnTo>
                    <a:pt x="368071" y="46319"/>
                  </a:lnTo>
                  <a:lnTo>
                    <a:pt x="367569" y="46971"/>
                  </a:lnTo>
                  <a:lnTo>
                    <a:pt x="367068" y="47624"/>
                  </a:lnTo>
                  <a:lnTo>
                    <a:pt x="366560" y="48276"/>
                  </a:lnTo>
                  <a:lnTo>
                    <a:pt x="366042" y="48929"/>
                  </a:lnTo>
                  <a:lnTo>
                    <a:pt x="365525" y="49581"/>
                  </a:lnTo>
                  <a:lnTo>
                    <a:pt x="365005" y="50233"/>
                  </a:lnTo>
                  <a:lnTo>
                    <a:pt x="364472" y="50886"/>
                  </a:lnTo>
                  <a:lnTo>
                    <a:pt x="363940" y="51538"/>
                  </a:lnTo>
                  <a:lnTo>
                    <a:pt x="363407" y="52191"/>
                  </a:lnTo>
                  <a:lnTo>
                    <a:pt x="362862" y="52843"/>
                  </a:lnTo>
                  <a:lnTo>
                    <a:pt x="362315" y="53495"/>
                  </a:lnTo>
                  <a:lnTo>
                    <a:pt x="361768" y="54148"/>
                  </a:lnTo>
                  <a:lnTo>
                    <a:pt x="361215" y="54800"/>
                  </a:lnTo>
                  <a:lnTo>
                    <a:pt x="360654" y="55452"/>
                  </a:lnTo>
                  <a:lnTo>
                    <a:pt x="360093" y="56105"/>
                  </a:lnTo>
                  <a:lnTo>
                    <a:pt x="359531" y="56757"/>
                  </a:lnTo>
                  <a:lnTo>
                    <a:pt x="358958" y="57410"/>
                  </a:lnTo>
                  <a:lnTo>
                    <a:pt x="358385" y="58062"/>
                  </a:lnTo>
                  <a:lnTo>
                    <a:pt x="357811" y="58714"/>
                  </a:lnTo>
                  <a:lnTo>
                    <a:pt x="357229" y="59367"/>
                  </a:lnTo>
                  <a:lnTo>
                    <a:pt x="356645" y="60019"/>
                  </a:lnTo>
                  <a:lnTo>
                    <a:pt x="356060" y="60672"/>
                  </a:lnTo>
                  <a:lnTo>
                    <a:pt x="355471" y="61324"/>
                  </a:lnTo>
                  <a:lnTo>
                    <a:pt x="354876" y="61976"/>
                  </a:lnTo>
                  <a:lnTo>
                    <a:pt x="354281" y="62629"/>
                  </a:lnTo>
                  <a:lnTo>
                    <a:pt x="353685" y="63281"/>
                  </a:lnTo>
                  <a:lnTo>
                    <a:pt x="353080" y="63934"/>
                  </a:lnTo>
                  <a:lnTo>
                    <a:pt x="352476" y="64586"/>
                  </a:lnTo>
                  <a:lnTo>
                    <a:pt x="351871" y="65238"/>
                  </a:lnTo>
                  <a:lnTo>
                    <a:pt x="351260" y="65891"/>
                  </a:lnTo>
                  <a:lnTo>
                    <a:pt x="350648" y="66543"/>
                  </a:lnTo>
                  <a:lnTo>
                    <a:pt x="350035" y="67195"/>
                  </a:lnTo>
                  <a:lnTo>
                    <a:pt x="349419" y="67848"/>
                  </a:lnTo>
                  <a:lnTo>
                    <a:pt x="348799" y="68500"/>
                  </a:lnTo>
                  <a:lnTo>
                    <a:pt x="348179" y="69153"/>
                  </a:lnTo>
                  <a:lnTo>
                    <a:pt x="347558" y="69805"/>
                  </a:lnTo>
                  <a:lnTo>
                    <a:pt x="346932" y="70457"/>
                  </a:lnTo>
                  <a:lnTo>
                    <a:pt x="346306" y="71110"/>
                  </a:lnTo>
                  <a:lnTo>
                    <a:pt x="345679" y="71762"/>
                  </a:lnTo>
                  <a:lnTo>
                    <a:pt x="345049" y="72415"/>
                  </a:lnTo>
                  <a:lnTo>
                    <a:pt x="344418" y="73067"/>
                  </a:lnTo>
                  <a:lnTo>
                    <a:pt x="343787" y="73719"/>
                  </a:lnTo>
                  <a:lnTo>
                    <a:pt x="343154" y="74372"/>
                  </a:lnTo>
                  <a:lnTo>
                    <a:pt x="342518" y="75024"/>
                  </a:lnTo>
                  <a:lnTo>
                    <a:pt x="341883" y="75676"/>
                  </a:lnTo>
                  <a:lnTo>
                    <a:pt x="341248" y="76329"/>
                  </a:lnTo>
                  <a:lnTo>
                    <a:pt x="340609" y="76981"/>
                  </a:lnTo>
                  <a:lnTo>
                    <a:pt x="339971" y="77634"/>
                  </a:lnTo>
                  <a:lnTo>
                    <a:pt x="339333" y="78286"/>
                  </a:lnTo>
                  <a:lnTo>
                    <a:pt x="338693" y="78938"/>
                  </a:lnTo>
                  <a:lnTo>
                    <a:pt x="338053" y="79591"/>
                  </a:lnTo>
                  <a:lnTo>
                    <a:pt x="337413" y="80243"/>
                  </a:lnTo>
                  <a:lnTo>
                    <a:pt x="336772" y="80896"/>
                  </a:lnTo>
                  <a:lnTo>
                    <a:pt x="336132" y="81548"/>
                  </a:lnTo>
                  <a:lnTo>
                    <a:pt x="335491" y="82200"/>
                  </a:lnTo>
                  <a:lnTo>
                    <a:pt x="334850" y="82853"/>
                  </a:lnTo>
                  <a:lnTo>
                    <a:pt x="334209" y="83505"/>
                  </a:lnTo>
                  <a:lnTo>
                    <a:pt x="333569" y="84158"/>
                  </a:lnTo>
                  <a:lnTo>
                    <a:pt x="332928" y="84810"/>
                  </a:lnTo>
                  <a:lnTo>
                    <a:pt x="332289" y="85462"/>
                  </a:lnTo>
                  <a:lnTo>
                    <a:pt x="331650" y="86115"/>
                  </a:lnTo>
                  <a:lnTo>
                    <a:pt x="331011" y="86767"/>
                  </a:lnTo>
                  <a:lnTo>
                    <a:pt x="330373" y="87419"/>
                  </a:lnTo>
                  <a:lnTo>
                    <a:pt x="329736" y="88072"/>
                  </a:lnTo>
                  <a:lnTo>
                    <a:pt x="329099" y="88724"/>
                  </a:lnTo>
                  <a:lnTo>
                    <a:pt x="328463" y="89377"/>
                  </a:lnTo>
                  <a:lnTo>
                    <a:pt x="327830" y="90029"/>
                  </a:lnTo>
                  <a:lnTo>
                    <a:pt x="327197" y="90681"/>
                  </a:lnTo>
                  <a:lnTo>
                    <a:pt x="326564" y="91334"/>
                  </a:lnTo>
                  <a:lnTo>
                    <a:pt x="325934" y="91986"/>
                  </a:lnTo>
                  <a:lnTo>
                    <a:pt x="325306" y="92639"/>
                  </a:lnTo>
                  <a:lnTo>
                    <a:pt x="324677" y="93291"/>
                  </a:lnTo>
                  <a:lnTo>
                    <a:pt x="324051" y="93943"/>
                  </a:lnTo>
                  <a:lnTo>
                    <a:pt x="323428" y="94596"/>
                  </a:lnTo>
                  <a:lnTo>
                    <a:pt x="322806" y="95248"/>
                  </a:lnTo>
                  <a:lnTo>
                    <a:pt x="322183" y="95901"/>
                  </a:lnTo>
                  <a:lnTo>
                    <a:pt x="321567" y="96553"/>
                  </a:lnTo>
                  <a:lnTo>
                    <a:pt x="320951" y="97205"/>
                  </a:lnTo>
                  <a:lnTo>
                    <a:pt x="320335" y="97858"/>
                  </a:lnTo>
                  <a:lnTo>
                    <a:pt x="319725" y="98510"/>
                  </a:lnTo>
                  <a:lnTo>
                    <a:pt x="319116" y="99162"/>
                  </a:lnTo>
                  <a:lnTo>
                    <a:pt x="318508" y="99815"/>
                  </a:lnTo>
                  <a:lnTo>
                    <a:pt x="317903" y="100467"/>
                  </a:lnTo>
                  <a:lnTo>
                    <a:pt x="317304" y="101120"/>
                  </a:lnTo>
                  <a:lnTo>
                    <a:pt x="316704" y="101772"/>
                  </a:lnTo>
                  <a:lnTo>
                    <a:pt x="316105" y="102424"/>
                  </a:lnTo>
                  <a:lnTo>
                    <a:pt x="315515" y="103077"/>
                  </a:lnTo>
                  <a:lnTo>
                    <a:pt x="314925" y="103729"/>
                  </a:lnTo>
                  <a:lnTo>
                    <a:pt x="314336" y="104382"/>
                  </a:lnTo>
                  <a:lnTo>
                    <a:pt x="313753" y="105034"/>
                  </a:lnTo>
                  <a:lnTo>
                    <a:pt x="313174" y="105686"/>
                  </a:lnTo>
                  <a:lnTo>
                    <a:pt x="312595" y="106339"/>
                  </a:lnTo>
                  <a:lnTo>
                    <a:pt x="312020" y="106991"/>
                  </a:lnTo>
                  <a:lnTo>
                    <a:pt x="311452" y="107644"/>
                  </a:lnTo>
                  <a:lnTo>
                    <a:pt x="310885" y="108296"/>
                  </a:lnTo>
                  <a:lnTo>
                    <a:pt x="310318" y="108948"/>
                  </a:lnTo>
                  <a:lnTo>
                    <a:pt x="309763" y="109601"/>
                  </a:lnTo>
                  <a:lnTo>
                    <a:pt x="309208" y="110253"/>
                  </a:lnTo>
                  <a:lnTo>
                    <a:pt x="308653" y="110905"/>
                  </a:lnTo>
                  <a:lnTo>
                    <a:pt x="308107" y="111558"/>
                  </a:lnTo>
                  <a:lnTo>
                    <a:pt x="307566" y="112210"/>
                  </a:lnTo>
                  <a:lnTo>
                    <a:pt x="307024" y="112863"/>
                  </a:lnTo>
                  <a:lnTo>
                    <a:pt x="306487" y="113515"/>
                  </a:lnTo>
                  <a:lnTo>
                    <a:pt x="305960" y="114167"/>
                  </a:lnTo>
                  <a:lnTo>
                    <a:pt x="305434" y="114820"/>
                  </a:lnTo>
                  <a:lnTo>
                    <a:pt x="304907" y="115472"/>
                  </a:lnTo>
                  <a:lnTo>
                    <a:pt x="304394" y="116125"/>
                  </a:lnTo>
                  <a:lnTo>
                    <a:pt x="303883" y="116777"/>
                  </a:lnTo>
                  <a:lnTo>
                    <a:pt x="303371" y="117429"/>
                  </a:lnTo>
                  <a:lnTo>
                    <a:pt x="302869" y="118082"/>
                  </a:lnTo>
                  <a:lnTo>
                    <a:pt x="302374" y="118734"/>
                  </a:lnTo>
                  <a:lnTo>
                    <a:pt x="301878" y="119386"/>
                  </a:lnTo>
                  <a:lnTo>
                    <a:pt x="301387" y="120039"/>
                  </a:lnTo>
                  <a:lnTo>
                    <a:pt x="300908" y="120691"/>
                  </a:lnTo>
                  <a:lnTo>
                    <a:pt x="300429" y="121344"/>
                  </a:lnTo>
                  <a:lnTo>
                    <a:pt x="299950" y="121996"/>
                  </a:lnTo>
                  <a:lnTo>
                    <a:pt x="299488" y="122648"/>
                  </a:lnTo>
                  <a:lnTo>
                    <a:pt x="299027" y="123301"/>
                  </a:lnTo>
                  <a:lnTo>
                    <a:pt x="298566" y="123953"/>
                  </a:lnTo>
                  <a:lnTo>
                    <a:pt x="298116" y="124606"/>
                  </a:lnTo>
                  <a:lnTo>
                    <a:pt x="297673" y="125258"/>
                  </a:lnTo>
                  <a:lnTo>
                    <a:pt x="297230" y="125910"/>
                  </a:lnTo>
                  <a:lnTo>
                    <a:pt x="296792" y="126563"/>
                  </a:lnTo>
                  <a:lnTo>
                    <a:pt x="296368" y="127215"/>
                  </a:lnTo>
                  <a:lnTo>
                    <a:pt x="295944" y="127868"/>
                  </a:lnTo>
                  <a:lnTo>
                    <a:pt x="295521" y="128520"/>
                  </a:lnTo>
                  <a:lnTo>
                    <a:pt x="295115" y="129172"/>
                  </a:lnTo>
                  <a:lnTo>
                    <a:pt x="294711" y="129825"/>
                  </a:lnTo>
                  <a:lnTo>
                    <a:pt x="294307" y="130477"/>
                  </a:lnTo>
                  <a:lnTo>
                    <a:pt x="293915" y="131129"/>
                  </a:lnTo>
                  <a:lnTo>
                    <a:pt x="293531" y="131782"/>
                  </a:lnTo>
                  <a:lnTo>
                    <a:pt x="293147" y="132434"/>
                  </a:lnTo>
                  <a:lnTo>
                    <a:pt x="292769" y="133087"/>
                  </a:lnTo>
                  <a:lnTo>
                    <a:pt x="292406" y="133739"/>
                  </a:lnTo>
                  <a:lnTo>
                    <a:pt x="292043" y="134391"/>
                  </a:lnTo>
                  <a:lnTo>
                    <a:pt x="291680" y="135044"/>
                  </a:lnTo>
                  <a:lnTo>
                    <a:pt x="291337" y="135696"/>
                  </a:lnTo>
                  <a:lnTo>
                    <a:pt x="290996" y="136349"/>
                  </a:lnTo>
                  <a:lnTo>
                    <a:pt x="290655" y="137001"/>
                  </a:lnTo>
                  <a:lnTo>
                    <a:pt x="290326" y="137653"/>
                  </a:lnTo>
                  <a:lnTo>
                    <a:pt x="290007" y="138306"/>
                  </a:lnTo>
                  <a:lnTo>
                    <a:pt x="289688" y="138958"/>
                  </a:lnTo>
                  <a:lnTo>
                    <a:pt x="289374" y="139611"/>
                  </a:lnTo>
                  <a:lnTo>
                    <a:pt x="289078" y="140263"/>
                  </a:lnTo>
                  <a:lnTo>
                    <a:pt x="288781" y="140915"/>
                  </a:lnTo>
                  <a:lnTo>
                    <a:pt x="288484" y="141568"/>
                  </a:lnTo>
                  <a:lnTo>
                    <a:pt x="288209" y="142220"/>
                  </a:lnTo>
                  <a:lnTo>
                    <a:pt x="287935" y="142872"/>
                  </a:lnTo>
                  <a:lnTo>
                    <a:pt x="287662" y="143525"/>
                  </a:lnTo>
                  <a:lnTo>
                    <a:pt x="287401" y="144177"/>
                  </a:lnTo>
                  <a:lnTo>
                    <a:pt x="287151" y="144830"/>
                  </a:lnTo>
                  <a:lnTo>
                    <a:pt x="286901" y="145482"/>
                  </a:lnTo>
                  <a:lnTo>
                    <a:pt x="286656" y="146134"/>
                  </a:lnTo>
                  <a:lnTo>
                    <a:pt x="286430" y="146787"/>
                  </a:lnTo>
                  <a:lnTo>
                    <a:pt x="286204" y="147439"/>
                  </a:lnTo>
                  <a:lnTo>
                    <a:pt x="285978" y="148092"/>
                  </a:lnTo>
                  <a:lnTo>
                    <a:pt x="285773" y="148744"/>
                  </a:lnTo>
                  <a:lnTo>
                    <a:pt x="285571" y="149396"/>
                  </a:lnTo>
                  <a:lnTo>
                    <a:pt x="285369" y="150049"/>
                  </a:lnTo>
                  <a:lnTo>
                    <a:pt x="285181" y="150701"/>
                  </a:lnTo>
                  <a:lnTo>
                    <a:pt x="285003" y="151353"/>
                  </a:lnTo>
                  <a:lnTo>
                    <a:pt x="284826" y="152006"/>
                  </a:lnTo>
                  <a:lnTo>
                    <a:pt x="284653" y="152658"/>
                  </a:lnTo>
                  <a:lnTo>
                    <a:pt x="284501" y="153311"/>
                  </a:lnTo>
                  <a:lnTo>
                    <a:pt x="284348" y="153963"/>
                  </a:lnTo>
                  <a:lnTo>
                    <a:pt x="284196" y="154615"/>
                  </a:lnTo>
                  <a:lnTo>
                    <a:pt x="284065" y="155268"/>
                  </a:lnTo>
                  <a:lnTo>
                    <a:pt x="283937" y="155920"/>
                  </a:lnTo>
                  <a:lnTo>
                    <a:pt x="283810" y="156573"/>
                  </a:lnTo>
                  <a:lnTo>
                    <a:pt x="283696" y="157225"/>
                  </a:lnTo>
                  <a:lnTo>
                    <a:pt x="283593" y="157877"/>
                  </a:lnTo>
                  <a:lnTo>
                    <a:pt x="283491" y="158530"/>
                  </a:lnTo>
                  <a:lnTo>
                    <a:pt x="283394" y="159182"/>
                  </a:lnTo>
                  <a:lnTo>
                    <a:pt x="283317" y="159835"/>
                  </a:lnTo>
                  <a:lnTo>
                    <a:pt x="283240" y="160487"/>
                  </a:lnTo>
                  <a:lnTo>
                    <a:pt x="283163" y="161139"/>
                  </a:lnTo>
                  <a:lnTo>
                    <a:pt x="283108" y="161792"/>
                  </a:lnTo>
                  <a:lnTo>
                    <a:pt x="283057" y="162444"/>
                  </a:lnTo>
                  <a:lnTo>
                    <a:pt x="283005" y="163096"/>
                  </a:lnTo>
                  <a:lnTo>
                    <a:pt x="282967" y="163749"/>
                  </a:lnTo>
                  <a:lnTo>
                    <a:pt x="282942" y="164401"/>
                  </a:lnTo>
                  <a:lnTo>
                    <a:pt x="282916" y="165054"/>
                  </a:lnTo>
                  <a:lnTo>
                    <a:pt x="282895" y="165706"/>
                  </a:lnTo>
                  <a:lnTo>
                    <a:pt x="282895" y="166358"/>
                  </a:lnTo>
                  <a:lnTo>
                    <a:pt x="282895" y="167011"/>
                  </a:lnTo>
                  <a:lnTo>
                    <a:pt x="282895" y="167663"/>
                  </a:lnTo>
                  <a:lnTo>
                    <a:pt x="282916" y="168316"/>
                  </a:lnTo>
                  <a:lnTo>
                    <a:pt x="282942" y="168968"/>
                  </a:lnTo>
                  <a:lnTo>
                    <a:pt x="282967" y="169620"/>
                  </a:lnTo>
                  <a:lnTo>
                    <a:pt x="283005" y="170273"/>
                  </a:lnTo>
                  <a:lnTo>
                    <a:pt x="283057" y="170925"/>
                  </a:lnTo>
                  <a:lnTo>
                    <a:pt x="283108" y="171578"/>
                  </a:lnTo>
                  <a:lnTo>
                    <a:pt x="283163" y="172230"/>
                  </a:lnTo>
                  <a:lnTo>
                    <a:pt x="283240" y="172882"/>
                  </a:lnTo>
                  <a:lnTo>
                    <a:pt x="283317" y="173535"/>
                  </a:lnTo>
                  <a:lnTo>
                    <a:pt x="283394" y="174187"/>
                  </a:lnTo>
                  <a:lnTo>
                    <a:pt x="283491" y="174839"/>
                  </a:lnTo>
                  <a:lnTo>
                    <a:pt x="283593" y="175492"/>
                  </a:lnTo>
                  <a:lnTo>
                    <a:pt x="283696" y="176144"/>
                  </a:lnTo>
                  <a:lnTo>
                    <a:pt x="283810" y="176797"/>
                  </a:lnTo>
                  <a:lnTo>
                    <a:pt x="283937" y="177449"/>
                  </a:lnTo>
                  <a:lnTo>
                    <a:pt x="284065" y="178101"/>
                  </a:lnTo>
                  <a:lnTo>
                    <a:pt x="284196" y="178754"/>
                  </a:lnTo>
                  <a:lnTo>
                    <a:pt x="284348" y="179406"/>
                  </a:lnTo>
                  <a:lnTo>
                    <a:pt x="284501" y="180059"/>
                  </a:lnTo>
                  <a:lnTo>
                    <a:pt x="284653" y="180711"/>
                  </a:lnTo>
                  <a:lnTo>
                    <a:pt x="284826" y="181363"/>
                  </a:lnTo>
                  <a:lnTo>
                    <a:pt x="285003" y="182016"/>
                  </a:lnTo>
                  <a:lnTo>
                    <a:pt x="285181" y="182668"/>
                  </a:lnTo>
                  <a:lnTo>
                    <a:pt x="285369" y="183321"/>
                  </a:lnTo>
                  <a:lnTo>
                    <a:pt x="285571" y="183973"/>
                  </a:lnTo>
                  <a:lnTo>
                    <a:pt x="285773" y="184625"/>
                  </a:lnTo>
                  <a:lnTo>
                    <a:pt x="285978" y="185278"/>
                  </a:lnTo>
                  <a:lnTo>
                    <a:pt x="286204" y="185930"/>
                  </a:lnTo>
                  <a:lnTo>
                    <a:pt x="286430" y="186582"/>
                  </a:lnTo>
                  <a:lnTo>
                    <a:pt x="286656" y="187235"/>
                  </a:lnTo>
                  <a:lnTo>
                    <a:pt x="286901" y="187887"/>
                  </a:lnTo>
                  <a:lnTo>
                    <a:pt x="287151" y="188540"/>
                  </a:lnTo>
                  <a:lnTo>
                    <a:pt x="287401" y="189192"/>
                  </a:lnTo>
                  <a:lnTo>
                    <a:pt x="287662" y="189844"/>
                  </a:lnTo>
                  <a:lnTo>
                    <a:pt x="287935" y="190497"/>
                  </a:lnTo>
                  <a:lnTo>
                    <a:pt x="288209" y="191149"/>
                  </a:lnTo>
                  <a:lnTo>
                    <a:pt x="288484" y="191802"/>
                  </a:lnTo>
                  <a:lnTo>
                    <a:pt x="288781" y="192454"/>
                  </a:lnTo>
                  <a:lnTo>
                    <a:pt x="289078" y="193106"/>
                  </a:lnTo>
                  <a:lnTo>
                    <a:pt x="289374" y="193759"/>
                  </a:lnTo>
                  <a:lnTo>
                    <a:pt x="289688" y="194411"/>
                  </a:lnTo>
                  <a:lnTo>
                    <a:pt x="290007" y="195063"/>
                  </a:lnTo>
                  <a:lnTo>
                    <a:pt x="290326" y="195716"/>
                  </a:lnTo>
                  <a:lnTo>
                    <a:pt x="290655" y="196368"/>
                  </a:lnTo>
                  <a:lnTo>
                    <a:pt x="290996" y="197021"/>
                  </a:lnTo>
                  <a:lnTo>
                    <a:pt x="291337" y="197673"/>
                  </a:lnTo>
                  <a:lnTo>
                    <a:pt x="291680" y="198325"/>
                  </a:lnTo>
                  <a:lnTo>
                    <a:pt x="292043" y="198978"/>
                  </a:lnTo>
                  <a:lnTo>
                    <a:pt x="292406" y="199630"/>
                  </a:lnTo>
                  <a:lnTo>
                    <a:pt x="292769" y="200283"/>
                  </a:lnTo>
                  <a:lnTo>
                    <a:pt x="293147" y="200935"/>
                  </a:lnTo>
                  <a:lnTo>
                    <a:pt x="293531" y="201587"/>
                  </a:lnTo>
                  <a:lnTo>
                    <a:pt x="293915" y="202240"/>
                  </a:lnTo>
                  <a:lnTo>
                    <a:pt x="294307" y="202892"/>
                  </a:lnTo>
                  <a:lnTo>
                    <a:pt x="294711" y="203545"/>
                  </a:lnTo>
                  <a:lnTo>
                    <a:pt x="295115" y="204197"/>
                  </a:lnTo>
                  <a:lnTo>
                    <a:pt x="295521" y="204849"/>
                  </a:lnTo>
                  <a:lnTo>
                    <a:pt x="295944" y="205502"/>
                  </a:lnTo>
                  <a:lnTo>
                    <a:pt x="296368" y="206154"/>
                  </a:lnTo>
                  <a:lnTo>
                    <a:pt x="296792" y="206806"/>
                  </a:lnTo>
                  <a:lnTo>
                    <a:pt x="297230" y="207459"/>
                  </a:lnTo>
                  <a:lnTo>
                    <a:pt x="297673" y="208111"/>
                  </a:lnTo>
                  <a:lnTo>
                    <a:pt x="298116" y="208764"/>
                  </a:lnTo>
                  <a:lnTo>
                    <a:pt x="298566" y="209416"/>
                  </a:lnTo>
                  <a:lnTo>
                    <a:pt x="299027" y="210068"/>
                  </a:lnTo>
                  <a:lnTo>
                    <a:pt x="299488" y="210721"/>
                  </a:lnTo>
                  <a:lnTo>
                    <a:pt x="299950" y="211373"/>
                  </a:lnTo>
                  <a:lnTo>
                    <a:pt x="300429" y="212026"/>
                  </a:lnTo>
                  <a:lnTo>
                    <a:pt x="300908" y="212678"/>
                  </a:lnTo>
                  <a:lnTo>
                    <a:pt x="301387" y="213330"/>
                  </a:lnTo>
                  <a:lnTo>
                    <a:pt x="301878" y="213983"/>
                  </a:lnTo>
                  <a:lnTo>
                    <a:pt x="302374" y="214635"/>
                  </a:lnTo>
                  <a:lnTo>
                    <a:pt x="302869" y="215288"/>
                  </a:lnTo>
                  <a:lnTo>
                    <a:pt x="303371" y="215940"/>
                  </a:lnTo>
                  <a:lnTo>
                    <a:pt x="303883" y="216592"/>
                  </a:lnTo>
                  <a:lnTo>
                    <a:pt x="304394" y="217245"/>
                  </a:lnTo>
                  <a:lnTo>
                    <a:pt x="304907" y="217897"/>
                  </a:lnTo>
                  <a:lnTo>
                    <a:pt x="305434" y="218549"/>
                  </a:lnTo>
                  <a:lnTo>
                    <a:pt x="305960" y="219202"/>
                  </a:lnTo>
                  <a:lnTo>
                    <a:pt x="306487" y="219854"/>
                  </a:lnTo>
                  <a:lnTo>
                    <a:pt x="307024" y="220507"/>
                  </a:lnTo>
                  <a:lnTo>
                    <a:pt x="307566" y="221159"/>
                  </a:lnTo>
                  <a:lnTo>
                    <a:pt x="308107" y="221811"/>
                  </a:lnTo>
                  <a:lnTo>
                    <a:pt x="308653" y="222464"/>
                  </a:lnTo>
                  <a:lnTo>
                    <a:pt x="309208" y="223116"/>
                  </a:lnTo>
                  <a:lnTo>
                    <a:pt x="309763" y="223769"/>
                  </a:lnTo>
                  <a:lnTo>
                    <a:pt x="310318" y="224421"/>
                  </a:lnTo>
                  <a:lnTo>
                    <a:pt x="310885" y="225073"/>
                  </a:lnTo>
                  <a:lnTo>
                    <a:pt x="311452" y="225726"/>
                  </a:lnTo>
                  <a:lnTo>
                    <a:pt x="312020" y="226378"/>
                  </a:lnTo>
                  <a:lnTo>
                    <a:pt x="312595" y="227030"/>
                  </a:lnTo>
                  <a:lnTo>
                    <a:pt x="313174" y="227683"/>
                  </a:lnTo>
                  <a:lnTo>
                    <a:pt x="313753" y="228335"/>
                  </a:lnTo>
                  <a:lnTo>
                    <a:pt x="314336" y="228988"/>
                  </a:lnTo>
                  <a:lnTo>
                    <a:pt x="314925" y="229640"/>
                  </a:lnTo>
                  <a:lnTo>
                    <a:pt x="315515" y="230292"/>
                  </a:lnTo>
                  <a:lnTo>
                    <a:pt x="316105" y="230945"/>
                  </a:lnTo>
                  <a:lnTo>
                    <a:pt x="316704" y="231597"/>
                  </a:lnTo>
                  <a:lnTo>
                    <a:pt x="317304" y="232250"/>
                  </a:lnTo>
                  <a:lnTo>
                    <a:pt x="317903" y="232902"/>
                  </a:lnTo>
                  <a:lnTo>
                    <a:pt x="318508" y="233554"/>
                  </a:lnTo>
                  <a:lnTo>
                    <a:pt x="319116" y="234207"/>
                  </a:lnTo>
                  <a:lnTo>
                    <a:pt x="319725" y="234859"/>
                  </a:lnTo>
                  <a:lnTo>
                    <a:pt x="320335" y="235512"/>
                  </a:lnTo>
                  <a:lnTo>
                    <a:pt x="320951" y="236164"/>
                  </a:lnTo>
                  <a:lnTo>
                    <a:pt x="321567" y="236816"/>
                  </a:lnTo>
                  <a:lnTo>
                    <a:pt x="322183" y="237469"/>
                  </a:lnTo>
                  <a:lnTo>
                    <a:pt x="322806" y="238121"/>
                  </a:lnTo>
                  <a:lnTo>
                    <a:pt x="323428" y="238773"/>
                  </a:lnTo>
                  <a:lnTo>
                    <a:pt x="324051" y="239426"/>
                  </a:lnTo>
                  <a:lnTo>
                    <a:pt x="324677" y="240078"/>
                  </a:lnTo>
                  <a:lnTo>
                    <a:pt x="325306" y="240731"/>
                  </a:lnTo>
                  <a:lnTo>
                    <a:pt x="325934" y="241383"/>
                  </a:lnTo>
                  <a:lnTo>
                    <a:pt x="326564" y="242035"/>
                  </a:lnTo>
                  <a:lnTo>
                    <a:pt x="327197" y="242688"/>
                  </a:lnTo>
                  <a:lnTo>
                    <a:pt x="327830" y="243340"/>
                  </a:lnTo>
                  <a:lnTo>
                    <a:pt x="328463" y="243993"/>
                  </a:lnTo>
                  <a:lnTo>
                    <a:pt x="329099" y="244645"/>
                  </a:lnTo>
                  <a:lnTo>
                    <a:pt x="329736" y="245297"/>
                  </a:lnTo>
                  <a:lnTo>
                    <a:pt x="330373" y="245950"/>
                  </a:lnTo>
                  <a:lnTo>
                    <a:pt x="331011" y="246602"/>
                  </a:lnTo>
                  <a:lnTo>
                    <a:pt x="331650" y="247255"/>
                  </a:lnTo>
                  <a:lnTo>
                    <a:pt x="332289" y="247907"/>
                  </a:lnTo>
                  <a:lnTo>
                    <a:pt x="332928" y="248559"/>
                  </a:lnTo>
                  <a:lnTo>
                    <a:pt x="333569" y="249212"/>
                  </a:lnTo>
                  <a:lnTo>
                    <a:pt x="334209" y="249864"/>
                  </a:lnTo>
                  <a:lnTo>
                    <a:pt x="334850" y="250516"/>
                  </a:lnTo>
                  <a:lnTo>
                    <a:pt x="335491" y="251169"/>
                  </a:lnTo>
                  <a:lnTo>
                    <a:pt x="336132" y="251821"/>
                  </a:lnTo>
                  <a:lnTo>
                    <a:pt x="336772" y="252474"/>
                  </a:lnTo>
                  <a:lnTo>
                    <a:pt x="337413" y="253126"/>
                  </a:lnTo>
                  <a:lnTo>
                    <a:pt x="338053" y="253778"/>
                  </a:lnTo>
                  <a:lnTo>
                    <a:pt x="338693" y="254431"/>
                  </a:lnTo>
                  <a:lnTo>
                    <a:pt x="339333" y="255083"/>
                  </a:lnTo>
                  <a:lnTo>
                    <a:pt x="339971" y="255736"/>
                  </a:lnTo>
                  <a:lnTo>
                    <a:pt x="340609" y="256388"/>
                  </a:lnTo>
                  <a:lnTo>
                    <a:pt x="341248" y="257040"/>
                  </a:lnTo>
                  <a:lnTo>
                    <a:pt x="341883" y="257693"/>
                  </a:lnTo>
                  <a:lnTo>
                    <a:pt x="342518" y="258345"/>
                  </a:lnTo>
                  <a:lnTo>
                    <a:pt x="343154" y="258997"/>
                  </a:lnTo>
                  <a:lnTo>
                    <a:pt x="343787" y="259650"/>
                  </a:lnTo>
                  <a:lnTo>
                    <a:pt x="344418" y="260302"/>
                  </a:lnTo>
                  <a:lnTo>
                    <a:pt x="345049" y="260955"/>
                  </a:lnTo>
                  <a:lnTo>
                    <a:pt x="345679" y="261607"/>
                  </a:lnTo>
                  <a:lnTo>
                    <a:pt x="346306" y="262259"/>
                  </a:lnTo>
                  <a:lnTo>
                    <a:pt x="346932" y="262912"/>
                  </a:lnTo>
                  <a:lnTo>
                    <a:pt x="347558" y="263564"/>
                  </a:lnTo>
                  <a:lnTo>
                    <a:pt x="348179" y="264217"/>
                  </a:lnTo>
                  <a:lnTo>
                    <a:pt x="348799" y="264869"/>
                  </a:lnTo>
                  <a:lnTo>
                    <a:pt x="349419" y="265521"/>
                  </a:lnTo>
                  <a:lnTo>
                    <a:pt x="350035" y="266174"/>
                  </a:lnTo>
                  <a:lnTo>
                    <a:pt x="350648" y="266826"/>
                  </a:lnTo>
                  <a:lnTo>
                    <a:pt x="351260" y="267479"/>
                  </a:lnTo>
                  <a:lnTo>
                    <a:pt x="351871" y="268131"/>
                  </a:lnTo>
                  <a:lnTo>
                    <a:pt x="352476" y="268783"/>
                  </a:lnTo>
                  <a:lnTo>
                    <a:pt x="353080" y="269436"/>
                  </a:lnTo>
                  <a:lnTo>
                    <a:pt x="353685" y="270088"/>
                  </a:lnTo>
                  <a:lnTo>
                    <a:pt x="354281" y="270740"/>
                  </a:lnTo>
                  <a:lnTo>
                    <a:pt x="354876" y="271393"/>
                  </a:lnTo>
                  <a:lnTo>
                    <a:pt x="355471" y="272045"/>
                  </a:lnTo>
                  <a:lnTo>
                    <a:pt x="356060" y="272698"/>
                  </a:lnTo>
                  <a:lnTo>
                    <a:pt x="356645" y="273350"/>
                  </a:lnTo>
                  <a:lnTo>
                    <a:pt x="357229" y="274002"/>
                  </a:lnTo>
                  <a:lnTo>
                    <a:pt x="357811" y="274655"/>
                  </a:lnTo>
                  <a:lnTo>
                    <a:pt x="358385" y="275307"/>
                  </a:lnTo>
                  <a:lnTo>
                    <a:pt x="358958" y="275960"/>
                  </a:lnTo>
                  <a:lnTo>
                    <a:pt x="359531" y="276612"/>
                  </a:lnTo>
                  <a:lnTo>
                    <a:pt x="360093" y="277264"/>
                  </a:lnTo>
                  <a:lnTo>
                    <a:pt x="360654" y="277917"/>
                  </a:lnTo>
                  <a:lnTo>
                    <a:pt x="361215" y="278569"/>
                  </a:lnTo>
                  <a:lnTo>
                    <a:pt x="361768" y="279222"/>
                  </a:lnTo>
                  <a:lnTo>
                    <a:pt x="362315" y="279874"/>
                  </a:lnTo>
                  <a:lnTo>
                    <a:pt x="362862" y="280526"/>
                  </a:lnTo>
                  <a:lnTo>
                    <a:pt x="363407" y="281179"/>
                  </a:lnTo>
                  <a:lnTo>
                    <a:pt x="363940" y="281831"/>
                  </a:lnTo>
                  <a:lnTo>
                    <a:pt x="364472" y="282483"/>
                  </a:lnTo>
                  <a:lnTo>
                    <a:pt x="365005" y="283136"/>
                  </a:lnTo>
                  <a:lnTo>
                    <a:pt x="365525" y="283788"/>
                  </a:lnTo>
                  <a:lnTo>
                    <a:pt x="366042" y="284441"/>
                  </a:lnTo>
                  <a:lnTo>
                    <a:pt x="366560" y="285093"/>
                  </a:lnTo>
                  <a:lnTo>
                    <a:pt x="367068" y="285745"/>
                  </a:lnTo>
                  <a:lnTo>
                    <a:pt x="367569" y="286398"/>
                  </a:lnTo>
                  <a:lnTo>
                    <a:pt x="368071" y="287050"/>
                  </a:lnTo>
                  <a:lnTo>
                    <a:pt x="368568" y="287703"/>
                  </a:lnTo>
                  <a:lnTo>
                    <a:pt x="369052" y="288355"/>
                  </a:lnTo>
                  <a:lnTo>
                    <a:pt x="369536" y="289007"/>
                  </a:lnTo>
                  <a:lnTo>
                    <a:pt x="370020" y="289660"/>
                  </a:lnTo>
                  <a:lnTo>
                    <a:pt x="370488" y="290312"/>
                  </a:lnTo>
                  <a:lnTo>
                    <a:pt x="370954" y="290965"/>
                  </a:lnTo>
                  <a:lnTo>
                    <a:pt x="371420" y="291617"/>
                  </a:lnTo>
                  <a:lnTo>
                    <a:pt x="371876" y="292269"/>
                  </a:lnTo>
                  <a:lnTo>
                    <a:pt x="372323" y="292922"/>
                  </a:lnTo>
                  <a:lnTo>
                    <a:pt x="372770" y="293574"/>
                  </a:lnTo>
                  <a:lnTo>
                    <a:pt x="373213" y="294226"/>
                  </a:lnTo>
                  <a:lnTo>
                    <a:pt x="373640" y="294879"/>
                  </a:lnTo>
                  <a:lnTo>
                    <a:pt x="374067" y="295531"/>
                  </a:lnTo>
                  <a:lnTo>
                    <a:pt x="374494" y="296184"/>
                  </a:lnTo>
                  <a:lnTo>
                    <a:pt x="374904" y="296836"/>
                  </a:lnTo>
                  <a:lnTo>
                    <a:pt x="375311" y="297488"/>
                  </a:lnTo>
                  <a:lnTo>
                    <a:pt x="375717" y="298141"/>
                  </a:lnTo>
                  <a:lnTo>
                    <a:pt x="376113" y="298793"/>
                  </a:lnTo>
                  <a:lnTo>
                    <a:pt x="376498" y="299446"/>
                  </a:lnTo>
                  <a:lnTo>
                    <a:pt x="376884" y="300098"/>
                  </a:lnTo>
                  <a:lnTo>
                    <a:pt x="377265" y="300750"/>
                  </a:lnTo>
                  <a:lnTo>
                    <a:pt x="377629" y="301403"/>
                  </a:lnTo>
                  <a:lnTo>
                    <a:pt x="377992" y="302055"/>
                  </a:lnTo>
                  <a:lnTo>
                    <a:pt x="378355" y="302707"/>
                  </a:lnTo>
                  <a:lnTo>
                    <a:pt x="378699" y="303360"/>
                  </a:lnTo>
                  <a:lnTo>
                    <a:pt x="379040" y="304012"/>
                  </a:lnTo>
                  <a:lnTo>
                    <a:pt x="379380" y="304665"/>
                  </a:lnTo>
                  <a:lnTo>
                    <a:pt x="379710" y="305317"/>
                  </a:lnTo>
                  <a:lnTo>
                    <a:pt x="380027" y="305969"/>
                  </a:lnTo>
                  <a:lnTo>
                    <a:pt x="380344" y="306622"/>
                  </a:lnTo>
                  <a:lnTo>
                    <a:pt x="380658" y="307274"/>
                  </a:lnTo>
                  <a:lnTo>
                    <a:pt x="380951" y="307927"/>
                  </a:lnTo>
                  <a:lnTo>
                    <a:pt x="381244" y="308579"/>
                  </a:lnTo>
                  <a:lnTo>
                    <a:pt x="381537" y="309231"/>
                  </a:lnTo>
                  <a:lnTo>
                    <a:pt x="381811" y="309884"/>
                  </a:lnTo>
                  <a:lnTo>
                    <a:pt x="382079" y="310536"/>
                  </a:lnTo>
                  <a:lnTo>
                    <a:pt x="382348" y="311189"/>
                  </a:lnTo>
                  <a:lnTo>
                    <a:pt x="382605" y="311841"/>
                  </a:lnTo>
                  <a:lnTo>
                    <a:pt x="382849" y="312493"/>
                  </a:lnTo>
                  <a:lnTo>
                    <a:pt x="383092" y="313146"/>
                  </a:lnTo>
                  <a:lnTo>
                    <a:pt x="383333" y="313798"/>
                  </a:lnTo>
                  <a:lnTo>
                    <a:pt x="383551" y="314450"/>
                  </a:lnTo>
                  <a:lnTo>
                    <a:pt x="383769" y="315103"/>
                  </a:lnTo>
                  <a:lnTo>
                    <a:pt x="383987" y="315755"/>
                  </a:lnTo>
                  <a:lnTo>
                    <a:pt x="384184" y="316408"/>
                  </a:lnTo>
                  <a:lnTo>
                    <a:pt x="384377" y="317060"/>
                  </a:lnTo>
                  <a:lnTo>
                    <a:pt x="384569" y="317712"/>
                  </a:lnTo>
                  <a:lnTo>
                    <a:pt x="384749" y="318365"/>
                  </a:lnTo>
                  <a:lnTo>
                    <a:pt x="384915" y="319017"/>
                  </a:lnTo>
                  <a:lnTo>
                    <a:pt x="385081" y="319670"/>
                  </a:lnTo>
                  <a:lnTo>
                    <a:pt x="385243" y="320322"/>
                  </a:lnTo>
                  <a:lnTo>
                    <a:pt x="385382" y="320974"/>
                  </a:lnTo>
                  <a:lnTo>
                    <a:pt x="385521" y="321627"/>
                  </a:lnTo>
                  <a:lnTo>
                    <a:pt x="385660" y="322279"/>
                  </a:lnTo>
                  <a:lnTo>
                    <a:pt x="385779" y="322932"/>
                  </a:lnTo>
                  <a:lnTo>
                    <a:pt x="385891" y="323584"/>
                  </a:lnTo>
                  <a:lnTo>
                    <a:pt x="386003" y="324236"/>
                  </a:lnTo>
                  <a:lnTo>
                    <a:pt x="386103" y="324889"/>
                  </a:lnTo>
                  <a:lnTo>
                    <a:pt x="386188" y="325541"/>
                  </a:lnTo>
                  <a:lnTo>
                    <a:pt x="386272" y="326193"/>
                  </a:lnTo>
                  <a:lnTo>
                    <a:pt x="386354" y="326846"/>
                  </a:lnTo>
                  <a:lnTo>
                    <a:pt x="386412" y="327498"/>
                  </a:lnTo>
                  <a:lnTo>
                    <a:pt x="386469" y="328151"/>
                  </a:lnTo>
                  <a:lnTo>
                    <a:pt x="386526" y="328803"/>
                  </a:lnTo>
                  <a:lnTo>
                    <a:pt x="386562" y="329455"/>
                  </a:lnTo>
                  <a:lnTo>
                    <a:pt x="386592" y="330108"/>
                  </a:lnTo>
                  <a:lnTo>
                    <a:pt x="386622" y="330760"/>
                  </a:lnTo>
                  <a:lnTo>
                    <a:pt x="386640" y="331413"/>
                  </a:lnTo>
                  <a:lnTo>
                    <a:pt x="386641" y="332065"/>
                  </a:lnTo>
                  <a:lnTo>
                    <a:pt x="386643" y="332717"/>
                  </a:lnTo>
                  <a:lnTo>
                    <a:pt x="386643" y="33337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8307" y="656040"/>
              <a:ext cx="179146" cy="0"/>
            </a:xfrm>
            <a:custGeom>
              <a:avLst/>
              <a:pathLst>
                <a:path w="179146" h="0">
                  <a:moveTo>
                    <a:pt x="0" y="0"/>
                  </a:moveTo>
                  <a:lnTo>
                    <a:pt x="17914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100226" y="6426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100226" y="322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70622" y="5319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70622" y="7828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100226" y="860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100226" y="410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70622" y="8035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70622" y="1021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70622" y="1027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529830" y="8043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529830" y="470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70622" y="10154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00226" y="1032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70622" y="8131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0622" y="11612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875232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968964" y="467123"/>
              <a:ext cx="562390" cy="532117"/>
            </a:xfrm>
            <a:custGeom>
              <a:avLst/>
              <a:pathLst>
                <a:path w="562390" h="532117">
                  <a:moveTo>
                    <a:pt x="141815" y="532117"/>
                  </a:moveTo>
                  <a:lnTo>
                    <a:pt x="140405" y="531076"/>
                  </a:lnTo>
                  <a:lnTo>
                    <a:pt x="138995" y="530035"/>
                  </a:lnTo>
                  <a:lnTo>
                    <a:pt x="137585" y="528993"/>
                  </a:lnTo>
                  <a:lnTo>
                    <a:pt x="136176" y="527952"/>
                  </a:lnTo>
                  <a:lnTo>
                    <a:pt x="134767" y="526911"/>
                  </a:lnTo>
                  <a:lnTo>
                    <a:pt x="133358" y="525869"/>
                  </a:lnTo>
                  <a:lnTo>
                    <a:pt x="131951" y="524828"/>
                  </a:lnTo>
                  <a:lnTo>
                    <a:pt x="130544" y="523787"/>
                  </a:lnTo>
                  <a:lnTo>
                    <a:pt x="129139" y="522745"/>
                  </a:lnTo>
                  <a:lnTo>
                    <a:pt x="127735" y="521704"/>
                  </a:lnTo>
                  <a:lnTo>
                    <a:pt x="126333" y="520663"/>
                  </a:lnTo>
                  <a:lnTo>
                    <a:pt x="124933" y="519621"/>
                  </a:lnTo>
                  <a:lnTo>
                    <a:pt x="123534" y="518580"/>
                  </a:lnTo>
                  <a:lnTo>
                    <a:pt x="122140" y="517539"/>
                  </a:lnTo>
                  <a:lnTo>
                    <a:pt x="120746" y="516497"/>
                  </a:lnTo>
                  <a:lnTo>
                    <a:pt x="119357" y="515456"/>
                  </a:lnTo>
                  <a:lnTo>
                    <a:pt x="117969" y="514415"/>
                  </a:lnTo>
                  <a:lnTo>
                    <a:pt x="116585" y="513373"/>
                  </a:lnTo>
                  <a:lnTo>
                    <a:pt x="115204" y="512332"/>
                  </a:lnTo>
                  <a:lnTo>
                    <a:pt x="113826" y="511291"/>
                  </a:lnTo>
                  <a:lnTo>
                    <a:pt x="112453" y="510249"/>
                  </a:lnTo>
                  <a:lnTo>
                    <a:pt x="111082" y="509208"/>
                  </a:lnTo>
                  <a:lnTo>
                    <a:pt x="109718" y="508167"/>
                  </a:lnTo>
                  <a:lnTo>
                    <a:pt x="108354" y="507125"/>
                  </a:lnTo>
                  <a:lnTo>
                    <a:pt x="107000" y="506084"/>
                  </a:lnTo>
                  <a:lnTo>
                    <a:pt x="105645" y="505043"/>
                  </a:lnTo>
                  <a:lnTo>
                    <a:pt x="104300" y="504002"/>
                  </a:lnTo>
                  <a:lnTo>
                    <a:pt x="102956" y="502960"/>
                  </a:lnTo>
                  <a:lnTo>
                    <a:pt x="101619" y="501919"/>
                  </a:lnTo>
                  <a:lnTo>
                    <a:pt x="100287" y="500878"/>
                  </a:lnTo>
                  <a:lnTo>
                    <a:pt x="98960" y="499836"/>
                  </a:lnTo>
                  <a:lnTo>
                    <a:pt x="97640" y="498795"/>
                  </a:lnTo>
                  <a:lnTo>
                    <a:pt x="96323" y="497754"/>
                  </a:lnTo>
                  <a:lnTo>
                    <a:pt x="95016" y="496712"/>
                  </a:lnTo>
                  <a:lnTo>
                    <a:pt x="93709" y="495671"/>
                  </a:lnTo>
                  <a:lnTo>
                    <a:pt x="92416" y="494630"/>
                  </a:lnTo>
                  <a:lnTo>
                    <a:pt x="91122" y="493588"/>
                  </a:lnTo>
                  <a:lnTo>
                    <a:pt x="89841" y="492547"/>
                  </a:lnTo>
                  <a:lnTo>
                    <a:pt x="88562" y="491506"/>
                  </a:lnTo>
                  <a:lnTo>
                    <a:pt x="87292" y="490464"/>
                  </a:lnTo>
                  <a:lnTo>
                    <a:pt x="86028" y="489423"/>
                  </a:lnTo>
                  <a:lnTo>
                    <a:pt x="84771" y="488382"/>
                  </a:lnTo>
                  <a:lnTo>
                    <a:pt x="83523" y="487340"/>
                  </a:lnTo>
                  <a:lnTo>
                    <a:pt x="82278" y="486299"/>
                  </a:lnTo>
                  <a:lnTo>
                    <a:pt x="81046" y="485258"/>
                  </a:lnTo>
                  <a:lnTo>
                    <a:pt x="79814" y="484216"/>
                  </a:lnTo>
                  <a:lnTo>
                    <a:pt x="78599" y="483175"/>
                  </a:lnTo>
                  <a:lnTo>
                    <a:pt x="77383" y="482134"/>
                  </a:lnTo>
                  <a:lnTo>
                    <a:pt x="76182" y="481092"/>
                  </a:lnTo>
                  <a:lnTo>
                    <a:pt x="74983" y="480051"/>
                  </a:lnTo>
                  <a:lnTo>
                    <a:pt x="73796" y="479010"/>
                  </a:lnTo>
                  <a:lnTo>
                    <a:pt x="72615" y="477968"/>
                  </a:lnTo>
                  <a:lnTo>
                    <a:pt x="71442" y="476927"/>
                  </a:lnTo>
                  <a:lnTo>
                    <a:pt x="70279" y="475886"/>
                  </a:lnTo>
                  <a:lnTo>
                    <a:pt x="69121" y="474844"/>
                  </a:lnTo>
                  <a:lnTo>
                    <a:pt x="67976" y="473803"/>
                  </a:lnTo>
                  <a:lnTo>
                    <a:pt x="66833" y="472762"/>
                  </a:lnTo>
                  <a:lnTo>
                    <a:pt x="65707" y="471720"/>
                  </a:lnTo>
                  <a:lnTo>
                    <a:pt x="64581" y="470679"/>
                  </a:lnTo>
                  <a:lnTo>
                    <a:pt x="63471" y="469638"/>
                  </a:lnTo>
                  <a:lnTo>
                    <a:pt x="62364" y="468596"/>
                  </a:lnTo>
                  <a:lnTo>
                    <a:pt x="61270" y="467555"/>
                  </a:lnTo>
                  <a:lnTo>
                    <a:pt x="60181" y="466514"/>
                  </a:lnTo>
                  <a:lnTo>
                    <a:pt x="59103" y="465472"/>
                  </a:lnTo>
                  <a:lnTo>
                    <a:pt x="58034" y="464431"/>
                  </a:lnTo>
                  <a:lnTo>
                    <a:pt x="56971" y="463390"/>
                  </a:lnTo>
                  <a:lnTo>
                    <a:pt x="55922" y="462348"/>
                  </a:lnTo>
                  <a:lnTo>
                    <a:pt x="54875" y="461307"/>
                  </a:lnTo>
                  <a:lnTo>
                    <a:pt x="53845" y="460266"/>
                  </a:lnTo>
                  <a:lnTo>
                    <a:pt x="52815" y="459224"/>
                  </a:lnTo>
                  <a:lnTo>
                    <a:pt x="51804" y="458183"/>
                  </a:lnTo>
                  <a:lnTo>
                    <a:pt x="50794" y="457142"/>
                  </a:lnTo>
                  <a:lnTo>
                    <a:pt x="49798" y="456100"/>
                  </a:lnTo>
                  <a:lnTo>
                    <a:pt x="48808" y="455059"/>
                  </a:lnTo>
                  <a:lnTo>
                    <a:pt x="47829" y="454018"/>
                  </a:lnTo>
                  <a:lnTo>
                    <a:pt x="46859" y="452977"/>
                  </a:lnTo>
                  <a:lnTo>
                    <a:pt x="45896" y="451935"/>
                  </a:lnTo>
                  <a:lnTo>
                    <a:pt x="44946" y="450894"/>
                  </a:lnTo>
                  <a:lnTo>
                    <a:pt x="43999" y="449853"/>
                  </a:lnTo>
                  <a:lnTo>
                    <a:pt x="43069" y="448811"/>
                  </a:lnTo>
                  <a:lnTo>
                    <a:pt x="42139" y="447770"/>
                  </a:lnTo>
                  <a:lnTo>
                    <a:pt x="41228" y="446729"/>
                  </a:lnTo>
                  <a:lnTo>
                    <a:pt x="40318" y="445687"/>
                  </a:lnTo>
                  <a:lnTo>
                    <a:pt x="39423" y="444646"/>
                  </a:lnTo>
                  <a:lnTo>
                    <a:pt x="38534" y="443605"/>
                  </a:lnTo>
                  <a:lnTo>
                    <a:pt x="37655" y="442563"/>
                  </a:lnTo>
                  <a:lnTo>
                    <a:pt x="36786" y="441522"/>
                  </a:lnTo>
                  <a:lnTo>
                    <a:pt x="35924" y="440481"/>
                  </a:lnTo>
                  <a:lnTo>
                    <a:pt x="35074" y="439439"/>
                  </a:lnTo>
                  <a:lnTo>
                    <a:pt x="34228" y="438398"/>
                  </a:lnTo>
                  <a:lnTo>
                    <a:pt x="33399" y="437357"/>
                  </a:lnTo>
                  <a:lnTo>
                    <a:pt x="32569" y="436315"/>
                  </a:lnTo>
                  <a:lnTo>
                    <a:pt x="31760" y="435274"/>
                  </a:lnTo>
                  <a:lnTo>
                    <a:pt x="30951" y="434233"/>
                  </a:lnTo>
                  <a:lnTo>
                    <a:pt x="30157" y="433191"/>
                  </a:lnTo>
                  <a:lnTo>
                    <a:pt x="29368" y="432150"/>
                  </a:lnTo>
                  <a:lnTo>
                    <a:pt x="28591" y="431109"/>
                  </a:lnTo>
                  <a:lnTo>
                    <a:pt x="27822" y="430067"/>
                  </a:lnTo>
                  <a:lnTo>
                    <a:pt x="27061" y="429026"/>
                  </a:lnTo>
                  <a:lnTo>
                    <a:pt x="26313" y="427985"/>
                  </a:lnTo>
                  <a:lnTo>
                    <a:pt x="25568" y="426943"/>
                  </a:lnTo>
                  <a:lnTo>
                    <a:pt x="24840" y="425902"/>
                  </a:lnTo>
                  <a:lnTo>
                    <a:pt x="24112" y="424861"/>
                  </a:lnTo>
                  <a:lnTo>
                    <a:pt x="23404" y="423819"/>
                  </a:lnTo>
                  <a:lnTo>
                    <a:pt x="22696" y="422778"/>
                  </a:lnTo>
                  <a:lnTo>
                    <a:pt x="22005" y="421737"/>
                  </a:lnTo>
                  <a:lnTo>
                    <a:pt x="21317" y="420695"/>
                  </a:lnTo>
                  <a:lnTo>
                    <a:pt x="20643" y="419654"/>
                  </a:lnTo>
                  <a:lnTo>
                    <a:pt x="19976" y="418613"/>
                  </a:lnTo>
                  <a:lnTo>
                    <a:pt x="19318" y="417571"/>
                  </a:lnTo>
                  <a:lnTo>
                    <a:pt x="18672" y="416530"/>
                  </a:lnTo>
                  <a:lnTo>
                    <a:pt x="18030" y="415489"/>
                  </a:lnTo>
                  <a:lnTo>
                    <a:pt x="17405" y="414447"/>
                  </a:lnTo>
                  <a:lnTo>
                    <a:pt x="16781" y="413406"/>
                  </a:lnTo>
                  <a:lnTo>
                    <a:pt x="16177" y="412365"/>
                  </a:lnTo>
                  <a:lnTo>
                    <a:pt x="15573" y="411323"/>
                  </a:lnTo>
                  <a:lnTo>
                    <a:pt x="14987" y="410282"/>
                  </a:lnTo>
                  <a:lnTo>
                    <a:pt x="14404" y="409241"/>
                  </a:lnTo>
                  <a:lnTo>
                    <a:pt x="13835" y="408199"/>
                  </a:lnTo>
                  <a:lnTo>
                    <a:pt x="13275" y="407158"/>
                  </a:lnTo>
                  <a:lnTo>
                    <a:pt x="12724" y="406117"/>
                  </a:lnTo>
                  <a:lnTo>
                    <a:pt x="12185" y="405075"/>
                  </a:lnTo>
                  <a:lnTo>
                    <a:pt x="11651" y="404034"/>
                  </a:lnTo>
                  <a:lnTo>
                    <a:pt x="11135" y="402993"/>
                  </a:lnTo>
                  <a:lnTo>
                    <a:pt x="10620" y="401952"/>
                  </a:lnTo>
                  <a:lnTo>
                    <a:pt x="10126" y="400910"/>
                  </a:lnTo>
                  <a:lnTo>
                    <a:pt x="9632" y="399869"/>
                  </a:lnTo>
                  <a:lnTo>
                    <a:pt x="9159" y="398828"/>
                  </a:lnTo>
                  <a:lnTo>
                    <a:pt x="8688" y="397786"/>
                  </a:lnTo>
                  <a:lnTo>
                    <a:pt x="8233" y="396745"/>
                  </a:lnTo>
                  <a:lnTo>
                    <a:pt x="7786" y="395704"/>
                  </a:lnTo>
                  <a:lnTo>
                    <a:pt x="7351" y="394662"/>
                  </a:lnTo>
                  <a:lnTo>
                    <a:pt x="6928" y="393621"/>
                  </a:lnTo>
                  <a:lnTo>
                    <a:pt x="6513" y="392580"/>
                  </a:lnTo>
                  <a:lnTo>
                    <a:pt x="6115" y="391538"/>
                  </a:lnTo>
                  <a:lnTo>
                    <a:pt x="5719" y="390497"/>
                  </a:lnTo>
                  <a:lnTo>
                    <a:pt x="5346" y="389456"/>
                  </a:lnTo>
                  <a:lnTo>
                    <a:pt x="4973" y="388414"/>
                  </a:lnTo>
                  <a:lnTo>
                    <a:pt x="4624" y="387373"/>
                  </a:lnTo>
                  <a:lnTo>
                    <a:pt x="4277" y="386332"/>
                  </a:lnTo>
                  <a:lnTo>
                    <a:pt x="3949" y="385290"/>
                  </a:lnTo>
                  <a:lnTo>
                    <a:pt x="3629" y="384249"/>
                  </a:lnTo>
                  <a:lnTo>
                    <a:pt x="3322" y="383208"/>
                  </a:lnTo>
                  <a:lnTo>
                    <a:pt x="3029" y="382166"/>
                  </a:lnTo>
                  <a:lnTo>
                    <a:pt x="2745" y="381125"/>
                  </a:lnTo>
                  <a:lnTo>
                    <a:pt x="2480" y="380084"/>
                  </a:lnTo>
                  <a:lnTo>
                    <a:pt x="2218" y="379042"/>
                  </a:lnTo>
                  <a:lnTo>
                    <a:pt x="1981" y="378001"/>
                  </a:lnTo>
                  <a:lnTo>
                    <a:pt x="1745" y="376960"/>
                  </a:lnTo>
                  <a:lnTo>
                    <a:pt x="1536" y="375918"/>
                  </a:lnTo>
                  <a:lnTo>
                    <a:pt x="1329" y="374877"/>
                  </a:lnTo>
                  <a:lnTo>
                    <a:pt x="1143" y="373836"/>
                  </a:lnTo>
                  <a:lnTo>
                    <a:pt x="966" y="372794"/>
                  </a:lnTo>
                  <a:lnTo>
                    <a:pt x="806" y="371753"/>
                  </a:lnTo>
                  <a:lnTo>
                    <a:pt x="660" y="370712"/>
                  </a:lnTo>
                  <a:lnTo>
                    <a:pt x="525" y="369670"/>
                  </a:lnTo>
                  <a:lnTo>
                    <a:pt x="410" y="368629"/>
                  </a:lnTo>
                  <a:lnTo>
                    <a:pt x="301" y="367588"/>
                  </a:lnTo>
                  <a:lnTo>
                    <a:pt x="219" y="366546"/>
                  </a:lnTo>
                  <a:lnTo>
                    <a:pt x="137" y="365505"/>
                  </a:lnTo>
                  <a:lnTo>
                    <a:pt x="86" y="364464"/>
                  </a:lnTo>
                  <a:lnTo>
                    <a:pt x="37" y="363422"/>
                  </a:lnTo>
                  <a:lnTo>
                    <a:pt x="14" y="362381"/>
                  </a:lnTo>
                  <a:lnTo>
                    <a:pt x="0" y="361340"/>
                  </a:lnTo>
                  <a:lnTo>
                    <a:pt x="4" y="360298"/>
                  </a:lnTo>
                  <a:lnTo>
                    <a:pt x="24" y="359257"/>
                  </a:lnTo>
                  <a:lnTo>
                    <a:pt x="57" y="358216"/>
                  </a:lnTo>
                  <a:lnTo>
                    <a:pt x="112" y="357174"/>
                  </a:lnTo>
                  <a:lnTo>
                    <a:pt x="174" y="356133"/>
                  </a:lnTo>
                  <a:lnTo>
                    <a:pt x="266" y="355092"/>
                  </a:lnTo>
                  <a:lnTo>
                    <a:pt x="357" y="354050"/>
                  </a:lnTo>
                  <a:lnTo>
                    <a:pt x="485" y="353009"/>
                  </a:lnTo>
                  <a:lnTo>
                    <a:pt x="613" y="351968"/>
                  </a:lnTo>
                  <a:lnTo>
                    <a:pt x="771" y="350927"/>
                  </a:lnTo>
                  <a:lnTo>
                    <a:pt x="937" y="349885"/>
                  </a:lnTo>
                  <a:lnTo>
                    <a:pt x="1125" y="348844"/>
                  </a:lnTo>
                  <a:lnTo>
                    <a:pt x="1329" y="347803"/>
                  </a:lnTo>
                  <a:lnTo>
                    <a:pt x="1548" y="346761"/>
                  </a:lnTo>
                  <a:lnTo>
                    <a:pt x="1791" y="345720"/>
                  </a:lnTo>
                  <a:lnTo>
                    <a:pt x="2041" y="344679"/>
                  </a:lnTo>
                  <a:lnTo>
                    <a:pt x="2323" y="343637"/>
                  </a:lnTo>
                  <a:lnTo>
                    <a:pt x="2605" y="342596"/>
                  </a:lnTo>
                  <a:lnTo>
                    <a:pt x="2926" y="341555"/>
                  </a:lnTo>
                  <a:lnTo>
                    <a:pt x="3248" y="340513"/>
                  </a:lnTo>
                  <a:lnTo>
                    <a:pt x="3602" y="339472"/>
                  </a:lnTo>
                  <a:lnTo>
                    <a:pt x="3963" y="338431"/>
                  </a:lnTo>
                  <a:lnTo>
                    <a:pt x="4349" y="337389"/>
                  </a:lnTo>
                  <a:lnTo>
                    <a:pt x="4751" y="336348"/>
                  </a:lnTo>
                  <a:lnTo>
                    <a:pt x="5170" y="335307"/>
                  </a:lnTo>
                  <a:lnTo>
                    <a:pt x="5612" y="334265"/>
                  </a:lnTo>
                  <a:lnTo>
                    <a:pt x="6064" y="333224"/>
                  </a:lnTo>
                  <a:lnTo>
                    <a:pt x="6547" y="332183"/>
                  </a:lnTo>
                  <a:lnTo>
                    <a:pt x="7032" y="331141"/>
                  </a:lnTo>
                  <a:lnTo>
                    <a:pt x="7556" y="330100"/>
                  </a:lnTo>
                  <a:lnTo>
                    <a:pt x="8080" y="329059"/>
                  </a:lnTo>
                  <a:lnTo>
                    <a:pt x="8638" y="328017"/>
                  </a:lnTo>
                  <a:lnTo>
                    <a:pt x="9203" y="326976"/>
                  </a:lnTo>
                  <a:lnTo>
                    <a:pt x="9795" y="325935"/>
                  </a:lnTo>
                  <a:lnTo>
                    <a:pt x="10400" y="324893"/>
                  </a:lnTo>
                  <a:lnTo>
                    <a:pt x="11025" y="323852"/>
                  </a:lnTo>
                  <a:lnTo>
                    <a:pt x="11671" y="322811"/>
                  </a:lnTo>
                  <a:lnTo>
                    <a:pt x="12329" y="321769"/>
                  </a:lnTo>
                  <a:lnTo>
                    <a:pt x="13016" y="320728"/>
                  </a:lnTo>
                  <a:lnTo>
                    <a:pt x="13705" y="319687"/>
                  </a:lnTo>
                  <a:lnTo>
                    <a:pt x="14433" y="318645"/>
                  </a:lnTo>
                  <a:lnTo>
                    <a:pt x="15160" y="317604"/>
                  </a:lnTo>
                  <a:lnTo>
                    <a:pt x="15922" y="316563"/>
                  </a:lnTo>
                  <a:lnTo>
                    <a:pt x="16689" y="315521"/>
                  </a:lnTo>
                  <a:lnTo>
                    <a:pt x="17483" y="314480"/>
                  </a:lnTo>
                  <a:lnTo>
                    <a:pt x="18289" y="313439"/>
                  </a:lnTo>
                  <a:lnTo>
                    <a:pt x="19114" y="312397"/>
                  </a:lnTo>
                  <a:lnTo>
                    <a:pt x="19959" y="311356"/>
                  </a:lnTo>
                  <a:lnTo>
                    <a:pt x="20815" y="310315"/>
                  </a:lnTo>
                  <a:lnTo>
                    <a:pt x="21697" y="309273"/>
                  </a:lnTo>
                  <a:lnTo>
                    <a:pt x="22584" y="308232"/>
                  </a:lnTo>
                  <a:lnTo>
                    <a:pt x="23504" y="307191"/>
                  </a:lnTo>
                  <a:lnTo>
                    <a:pt x="24424" y="306149"/>
                  </a:lnTo>
                  <a:lnTo>
                    <a:pt x="25376" y="305108"/>
                  </a:lnTo>
                  <a:lnTo>
                    <a:pt x="26332" y="304067"/>
                  </a:lnTo>
                  <a:lnTo>
                    <a:pt x="27313" y="303025"/>
                  </a:lnTo>
                  <a:lnTo>
                    <a:pt x="28305" y="301984"/>
                  </a:lnTo>
                  <a:lnTo>
                    <a:pt x="29313" y="300943"/>
                  </a:lnTo>
                  <a:lnTo>
                    <a:pt x="30339" y="299902"/>
                  </a:lnTo>
                  <a:lnTo>
                    <a:pt x="31375" y="298860"/>
                  </a:lnTo>
                  <a:lnTo>
                    <a:pt x="32433" y="297819"/>
                  </a:lnTo>
                  <a:lnTo>
                    <a:pt x="33495" y="296778"/>
                  </a:lnTo>
                  <a:lnTo>
                    <a:pt x="34585" y="295736"/>
                  </a:lnTo>
                  <a:lnTo>
                    <a:pt x="35675" y="294695"/>
                  </a:lnTo>
                  <a:lnTo>
                    <a:pt x="36793" y="293654"/>
                  </a:lnTo>
                  <a:lnTo>
                    <a:pt x="37913" y="292612"/>
                  </a:lnTo>
                  <a:lnTo>
                    <a:pt x="39055" y="291571"/>
                  </a:lnTo>
                  <a:lnTo>
                    <a:pt x="40204" y="290530"/>
                  </a:lnTo>
                  <a:lnTo>
                    <a:pt x="41367" y="289488"/>
                  </a:lnTo>
                  <a:lnTo>
                    <a:pt x="42543" y="288447"/>
                  </a:lnTo>
                  <a:lnTo>
                    <a:pt x="43729" y="287406"/>
                  </a:lnTo>
                  <a:lnTo>
                    <a:pt x="44930" y="286364"/>
                  </a:lnTo>
                  <a:lnTo>
                    <a:pt x="46136" y="285323"/>
                  </a:lnTo>
                  <a:lnTo>
                    <a:pt x="47362" y="284282"/>
                  </a:lnTo>
                  <a:lnTo>
                    <a:pt x="48587" y="283240"/>
                  </a:lnTo>
                  <a:lnTo>
                    <a:pt x="49834" y="282199"/>
                  </a:lnTo>
                  <a:lnTo>
                    <a:pt x="51082" y="281158"/>
                  </a:lnTo>
                  <a:lnTo>
                    <a:pt x="52345" y="280116"/>
                  </a:lnTo>
                  <a:lnTo>
                    <a:pt x="53614" y="279075"/>
                  </a:lnTo>
                  <a:lnTo>
                    <a:pt x="54892" y="278034"/>
                  </a:lnTo>
                  <a:lnTo>
                    <a:pt x="56179" y="276992"/>
                  </a:lnTo>
                  <a:lnTo>
                    <a:pt x="57472" y="275951"/>
                  </a:lnTo>
                  <a:lnTo>
                    <a:pt x="58775" y="274910"/>
                  </a:lnTo>
                  <a:lnTo>
                    <a:pt x="60081" y="273868"/>
                  </a:lnTo>
                  <a:lnTo>
                    <a:pt x="61398" y="272827"/>
                  </a:lnTo>
                  <a:lnTo>
                    <a:pt x="62716" y="271786"/>
                  </a:lnTo>
                  <a:lnTo>
                    <a:pt x="64046" y="270744"/>
                  </a:lnTo>
                  <a:lnTo>
                    <a:pt x="65376" y="269703"/>
                  </a:lnTo>
                  <a:lnTo>
                    <a:pt x="66714" y="268662"/>
                  </a:lnTo>
                  <a:lnTo>
                    <a:pt x="68055" y="267620"/>
                  </a:lnTo>
                  <a:lnTo>
                    <a:pt x="69400" y="266579"/>
                  </a:lnTo>
                  <a:lnTo>
                    <a:pt x="70749" y="265538"/>
                  </a:lnTo>
                  <a:lnTo>
                    <a:pt x="72100" y="264496"/>
                  </a:lnTo>
                  <a:lnTo>
                    <a:pt x="73455" y="263455"/>
                  </a:lnTo>
                  <a:lnTo>
                    <a:pt x="74811" y="262414"/>
                  </a:lnTo>
                  <a:lnTo>
                    <a:pt x="76170" y="261372"/>
                  </a:lnTo>
                  <a:lnTo>
                    <a:pt x="77529" y="260331"/>
                  </a:lnTo>
                  <a:lnTo>
                    <a:pt x="78890" y="259290"/>
                  </a:lnTo>
                  <a:lnTo>
                    <a:pt x="80251" y="258248"/>
                  </a:lnTo>
                  <a:lnTo>
                    <a:pt x="81612" y="257207"/>
                  </a:lnTo>
                  <a:lnTo>
                    <a:pt x="82973" y="256166"/>
                  </a:lnTo>
                  <a:lnTo>
                    <a:pt x="84332" y="255124"/>
                  </a:lnTo>
                  <a:lnTo>
                    <a:pt x="85690" y="254083"/>
                  </a:lnTo>
                  <a:lnTo>
                    <a:pt x="87046" y="253042"/>
                  </a:lnTo>
                  <a:lnTo>
                    <a:pt x="88400" y="252001"/>
                  </a:lnTo>
                  <a:lnTo>
                    <a:pt x="89753" y="250959"/>
                  </a:lnTo>
                  <a:lnTo>
                    <a:pt x="91100" y="249918"/>
                  </a:lnTo>
                  <a:lnTo>
                    <a:pt x="92447" y="248877"/>
                  </a:lnTo>
                  <a:lnTo>
                    <a:pt x="93785" y="247835"/>
                  </a:lnTo>
                  <a:lnTo>
                    <a:pt x="95124" y="246794"/>
                  </a:lnTo>
                  <a:lnTo>
                    <a:pt x="96453" y="245753"/>
                  </a:lnTo>
                  <a:lnTo>
                    <a:pt x="97781" y="244711"/>
                  </a:lnTo>
                  <a:lnTo>
                    <a:pt x="99100" y="243670"/>
                  </a:lnTo>
                  <a:lnTo>
                    <a:pt x="100415" y="242629"/>
                  </a:lnTo>
                  <a:lnTo>
                    <a:pt x="101724" y="241587"/>
                  </a:lnTo>
                  <a:lnTo>
                    <a:pt x="103024" y="240546"/>
                  </a:lnTo>
                  <a:lnTo>
                    <a:pt x="104320" y="239505"/>
                  </a:lnTo>
                  <a:lnTo>
                    <a:pt x="105603" y="238463"/>
                  </a:lnTo>
                  <a:lnTo>
                    <a:pt x="106886" y="237422"/>
                  </a:lnTo>
                  <a:lnTo>
                    <a:pt x="108151" y="236381"/>
                  </a:lnTo>
                  <a:lnTo>
                    <a:pt x="109416" y="235339"/>
                  </a:lnTo>
                  <a:lnTo>
                    <a:pt x="110664" y="234298"/>
                  </a:lnTo>
                  <a:lnTo>
                    <a:pt x="111908" y="233257"/>
                  </a:lnTo>
                  <a:lnTo>
                    <a:pt x="113138" y="232215"/>
                  </a:lnTo>
                  <a:lnTo>
                    <a:pt x="114361" y="231174"/>
                  </a:lnTo>
                  <a:lnTo>
                    <a:pt x="115573" y="230133"/>
                  </a:lnTo>
                  <a:lnTo>
                    <a:pt x="116772" y="229091"/>
                  </a:lnTo>
                  <a:lnTo>
                    <a:pt x="117964" y="228050"/>
                  </a:lnTo>
                  <a:lnTo>
                    <a:pt x="119138" y="227009"/>
                  </a:lnTo>
                  <a:lnTo>
                    <a:pt x="120309" y="225967"/>
                  </a:lnTo>
                  <a:lnTo>
                    <a:pt x="121456" y="224926"/>
                  </a:lnTo>
                  <a:lnTo>
                    <a:pt x="122603" y="223885"/>
                  </a:lnTo>
                  <a:lnTo>
                    <a:pt x="123725" y="222843"/>
                  </a:lnTo>
                  <a:lnTo>
                    <a:pt x="124844" y="221802"/>
                  </a:lnTo>
                  <a:lnTo>
                    <a:pt x="125943" y="220761"/>
                  </a:lnTo>
                  <a:lnTo>
                    <a:pt x="127032" y="219719"/>
                  </a:lnTo>
                  <a:lnTo>
                    <a:pt x="128106" y="218678"/>
                  </a:lnTo>
                  <a:lnTo>
                    <a:pt x="129166" y="217637"/>
                  </a:lnTo>
                  <a:lnTo>
                    <a:pt x="130214" y="216595"/>
                  </a:lnTo>
                  <a:lnTo>
                    <a:pt x="131242" y="215554"/>
                  </a:lnTo>
                  <a:lnTo>
                    <a:pt x="132265" y="214513"/>
                  </a:lnTo>
                  <a:lnTo>
                    <a:pt x="133260" y="213471"/>
                  </a:lnTo>
                  <a:lnTo>
                    <a:pt x="134254" y="212430"/>
                  </a:lnTo>
                  <a:lnTo>
                    <a:pt x="135217" y="211389"/>
                  </a:lnTo>
                  <a:lnTo>
                    <a:pt x="136178" y="210347"/>
                  </a:lnTo>
                  <a:lnTo>
                    <a:pt x="137114" y="209306"/>
                  </a:lnTo>
                  <a:lnTo>
                    <a:pt x="138040" y="208265"/>
                  </a:lnTo>
                  <a:lnTo>
                    <a:pt x="138948" y="207223"/>
                  </a:lnTo>
                  <a:lnTo>
                    <a:pt x="139839" y="206182"/>
                  </a:lnTo>
                  <a:lnTo>
                    <a:pt x="140718" y="205141"/>
                  </a:lnTo>
                  <a:lnTo>
                    <a:pt x="141573" y="204099"/>
                  </a:lnTo>
                  <a:lnTo>
                    <a:pt x="142423" y="203058"/>
                  </a:lnTo>
                  <a:lnTo>
                    <a:pt x="143243" y="202017"/>
                  </a:lnTo>
                  <a:lnTo>
                    <a:pt x="144062" y="200976"/>
                  </a:lnTo>
                  <a:lnTo>
                    <a:pt x="144847" y="199934"/>
                  </a:lnTo>
                  <a:lnTo>
                    <a:pt x="145629" y="198893"/>
                  </a:lnTo>
                  <a:lnTo>
                    <a:pt x="146384" y="197852"/>
                  </a:lnTo>
                  <a:lnTo>
                    <a:pt x="147130" y="196810"/>
                  </a:lnTo>
                  <a:lnTo>
                    <a:pt x="147855" y="195769"/>
                  </a:lnTo>
                  <a:lnTo>
                    <a:pt x="148564" y="194728"/>
                  </a:lnTo>
                  <a:lnTo>
                    <a:pt x="149259" y="193686"/>
                  </a:lnTo>
                  <a:lnTo>
                    <a:pt x="149931" y="192645"/>
                  </a:lnTo>
                  <a:lnTo>
                    <a:pt x="150596" y="191604"/>
                  </a:lnTo>
                  <a:lnTo>
                    <a:pt x="151231" y="190562"/>
                  </a:lnTo>
                  <a:lnTo>
                    <a:pt x="151866" y="189521"/>
                  </a:lnTo>
                  <a:lnTo>
                    <a:pt x="152465" y="188480"/>
                  </a:lnTo>
                  <a:lnTo>
                    <a:pt x="153064" y="187438"/>
                  </a:lnTo>
                  <a:lnTo>
                    <a:pt x="153633" y="186397"/>
                  </a:lnTo>
                  <a:lnTo>
                    <a:pt x="154195" y="185356"/>
                  </a:lnTo>
                  <a:lnTo>
                    <a:pt x="154735" y="184314"/>
                  </a:lnTo>
                  <a:lnTo>
                    <a:pt x="155261" y="183273"/>
                  </a:lnTo>
                  <a:lnTo>
                    <a:pt x="155772" y="182232"/>
                  </a:lnTo>
                  <a:lnTo>
                    <a:pt x="156263" y="181190"/>
                  </a:lnTo>
                  <a:lnTo>
                    <a:pt x="156745" y="180149"/>
                  </a:lnTo>
                  <a:lnTo>
                    <a:pt x="157201" y="179108"/>
                  </a:lnTo>
                  <a:lnTo>
                    <a:pt x="157655" y="178066"/>
                  </a:lnTo>
                  <a:lnTo>
                    <a:pt x="158076" y="177025"/>
                  </a:lnTo>
                  <a:lnTo>
                    <a:pt x="158497" y="175984"/>
                  </a:lnTo>
                  <a:lnTo>
                    <a:pt x="158890" y="174942"/>
                  </a:lnTo>
                  <a:lnTo>
                    <a:pt x="159277" y="173901"/>
                  </a:lnTo>
                  <a:lnTo>
                    <a:pt x="159644" y="172860"/>
                  </a:lnTo>
                  <a:lnTo>
                    <a:pt x="159999" y="171818"/>
                  </a:lnTo>
                  <a:lnTo>
                    <a:pt x="160339" y="170777"/>
                  </a:lnTo>
                  <a:lnTo>
                    <a:pt x="160662" y="169736"/>
                  </a:lnTo>
                  <a:lnTo>
                    <a:pt x="160977" y="168694"/>
                  </a:lnTo>
                  <a:lnTo>
                    <a:pt x="161269" y="167653"/>
                  </a:lnTo>
                  <a:lnTo>
                    <a:pt x="161560" y="166612"/>
                  </a:lnTo>
                  <a:lnTo>
                    <a:pt x="161822" y="165570"/>
                  </a:lnTo>
                  <a:lnTo>
                    <a:pt x="162084" y="164529"/>
                  </a:lnTo>
                  <a:lnTo>
                    <a:pt x="162322" y="163488"/>
                  </a:lnTo>
                  <a:lnTo>
                    <a:pt x="162556" y="162446"/>
                  </a:lnTo>
                  <a:lnTo>
                    <a:pt x="162771" y="161405"/>
                  </a:lnTo>
                  <a:lnTo>
                    <a:pt x="162978" y="160364"/>
                  </a:lnTo>
                  <a:lnTo>
                    <a:pt x="163172" y="159322"/>
                  </a:lnTo>
                  <a:lnTo>
                    <a:pt x="163352" y="158281"/>
                  </a:lnTo>
                  <a:lnTo>
                    <a:pt x="163525" y="157240"/>
                  </a:lnTo>
                  <a:lnTo>
                    <a:pt x="163681" y="156198"/>
                  </a:lnTo>
                  <a:lnTo>
                    <a:pt x="163834" y="155157"/>
                  </a:lnTo>
                  <a:lnTo>
                    <a:pt x="163966" y="154116"/>
                  </a:lnTo>
                  <a:lnTo>
                    <a:pt x="164098" y="153074"/>
                  </a:lnTo>
                  <a:lnTo>
                    <a:pt x="164211" y="152033"/>
                  </a:lnTo>
                  <a:lnTo>
                    <a:pt x="164321" y="150992"/>
                  </a:lnTo>
                  <a:lnTo>
                    <a:pt x="164416" y="149951"/>
                  </a:lnTo>
                  <a:lnTo>
                    <a:pt x="164506" y="148909"/>
                  </a:lnTo>
                  <a:lnTo>
                    <a:pt x="164586" y="147868"/>
                  </a:lnTo>
                  <a:lnTo>
                    <a:pt x="164656" y="146827"/>
                  </a:lnTo>
                  <a:lnTo>
                    <a:pt x="164721" y="145785"/>
                  </a:lnTo>
                  <a:lnTo>
                    <a:pt x="164773" y="144744"/>
                  </a:lnTo>
                  <a:lnTo>
                    <a:pt x="164824" y="143703"/>
                  </a:lnTo>
                  <a:lnTo>
                    <a:pt x="164860" y="142661"/>
                  </a:lnTo>
                  <a:lnTo>
                    <a:pt x="164897" y="141620"/>
                  </a:lnTo>
                  <a:lnTo>
                    <a:pt x="164920" y="140579"/>
                  </a:lnTo>
                  <a:lnTo>
                    <a:pt x="164942" y="139537"/>
                  </a:lnTo>
                  <a:lnTo>
                    <a:pt x="164954" y="138496"/>
                  </a:lnTo>
                  <a:lnTo>
                    <a:pt x="164963" y="137455"/>
                  </a:lnTo>
                  <a:lnTo>
                    <a:pt x="164966" y="136413"/>
                  </a:lnTo>
                  <a:lnTo>
                    <a:pt x="164963" y="135372"/>
                  </a:lnTo>
                  <a:lnTo>
                    <a:pt x="164957" y="134331"/>
                  </a:lnTo>
                  <a:lnTo>
                    <a:pt x="164945" y="133289"/>
                  </a:lnTo>
                  <a:lnTo>
                    <a:pt x="164931" y="132248"/>
                  </a:lnTo>
                  <a:lnTo>
                    <a:pt x="164910" y="131207"/>
                  </a:lnTo>
                  <a:lnTo>
                    <a:pt x="164889" y="130165"/>
                  </a:lnTo>
                  <a:lnTo>
                    <a:pt x="164861" y="129124"/>
                  </a:lnTo>
                  <a:lnTo>
                    <a:pt x="164833" y="128083"/>
                  </a:lnTo>
                  <a:lnTo>
                    <a:pt x="164801" y="127041"/>
                  </a:lnTo>
                  <a:lnTo>
                    <a:pt x="164768" y="126000"/>
                  </a:lnTo>
                  <a:lnTo>
                    <a:pt x="164732" y="124959"/>
                  </a:lnTo>
                  <a:lnTo>
                    <a:pt x="164695" y="123917"/>
                  </a:lnTo>
                  <a:lnTo>
                    <a:pt x="164657" y="122876"/>
                  </a:lnTo>
                  <a:lnTo>
                    <a:pt x="164617" y="121835"/>
                  </a:lnTo>
                  <a:lnTo>
                    <a:pt x="164577" y="120793"/>
                  </a:lnTo>
                  <a:lnTo>
                    <a:pt x="164536" y="119752"/>
                  </a:lnTo>
                  <a:lnTo>
                    <a:pt x="164495" y="118711"/>
                  </a:lnTo>
                  <a:lnTo>
                    <a:pt x="164455" y="117669"/>
                  </a:lnTo>
                  <a:lnTo>
                    <a:pt x="164414" y="116628"/>
                  </a:lnTo>
                  <a:lnTo>
                    <a:pt x="164375" y="115587"/>
                  </a:lnTo>
                  <a:lnTo>
                    <a:pt x="164337" y="114545"/>
                  </a:lnTo>
                  <a:lnTo>
                    <a:pt x="164300" y="113504"/>
                  </a:lnTo>
                  <a:lnTo>
                    <a:pt x="164264" y="112463"/>
                  </a:lnTo>
                  <a:lnTo>
                    <a:pt x="164230" y="111421"/>
                  </a:lnTo>
                  <a:lnTo>
                    <a:pt x="164199" y="110380"/>
                  </a:lnTo>
                  <a:lnTo>
                    <a:pt x="164169" y="109339"/>
                  </a:lnTo>
                  <a:lnTo>
                    <a:pt x="164143" y="108297"/>
                  </a:lnTo>
                  <a:lnTo>
                    <a:pt x="164117" y="107256"/>
                  </a:lnTo>
                  <a:lnTo>
                    <a:pt x="164098" y="106215"/>
                  </a:lnTo>
                  <a:lnTo>
                    <a:pt x="164079" y="105173"/>
                  </a:lnTo>
                  <a:lnTo>
                    <a:pt x="164066" y="104132"/>
                  </a:lnTo>
                  <a:lnTo>
                    <a:pt x="164055" y="103091"/>
                  </a:lnTo>
                  <a:lnTo>
                    <a:pt x="164050" y="102049"/>
                  </a:lnTo>
                  <a:lnTo>
                    <a:pt x="164048" y="101008"/>
                  </a:lnTo>
                  <a:lnTo>
                    <a:pt x="164050" y="99967"/>
                  </a:lnTo>
                  <a:lnTo>
                    <a:pt x="164058" y="98926"/>
                  </a:lnTo>
                  <a:lnTo>
                    <a:pt x="164068" y="97884"/>
                  </a:lnTo>
                  <a:lnTo>
                    <a:pt x="164087" y="96843"/>
                  </a:lnTo>
                  <a:lnTo>
                    <a:pt x="164106" y="95802"/>
                  </a:lnTo>
                  <a:lnTo>
                    <a:pt x="164137" y="94760"/>
                  </a:lnTo>
                  <a:lnTo>
                    <a:pt x="164167" y="93719"/>
                  </a:lnTo>
                  <a:lnTo>
                    <a:pt x="164209" y="92678"/>
                  </a:lnTo>
                  <a:lnTo>
                    <a:pt x="164252" y="91636"/>
                  </a:lnTo>
                  <a:lnTo>
                    <a:pt x="164304" y="90595"/>
                  </a:lnTo>
                  <a:lnTo>
                    <a:pt x="164361" y="89554"/>
                  </a:lnTo>
                  <a:lnTo>
                    <a:pt x="164424" y="88512"/>
                  </a:lnTo>
                  <a:lnTo>
                    <a:pt x="164495" y="87471"/>
                  </a:lnTo>
                  <a:lnTo>
                    <a:pt x="164570" y="86430"/>
                  </a:lnTo>
                  <a:lnTo>
                    <a:pt x="164656" y="85388"/>
                  </a:lnTo>
                  <a:lnTo>
                    <a:pt x="164743" y="84347"/>
                  </a:lnTo>
                  <a:lnTo>
                    <a:pt x="164845" y="83306"/>
                  </a:lnTo>
                  <a:lnTo>
                    <a:pt x="164947" y="82264"/>
                  </a:lnTo>
                  <a:lnTo>
                    <a:pt x="165062" y="81223"/>
                  </a:lnTo>
                  <a:lnTo>
                    <a:pt x="165180" y="80182"/>
                  </a:lnTo>
                  <a:lnTo>
                    <a:pt x="165309" y="79140"/>
                  </a:lnTo>
                  <a:lnTo>
                    <a:pt x="165443" y="78099"/>
                  </a:lnTo>
                  <a:lnTo>
                    <a:pt x="165585" y="77058"/>
                  </a:lnTo>
                  <a:lnTo>
                    <a:pt x="165736" y="76016"/>
                  </a:lnTo>
                  <a:lnTo>
                    <a:pt x="165893" y="74975"/>
                  </a:lnTo>
                  <a:lnTo>
                    <a:pt x="166061" y="73934"/>
                  </a:lnTo>
                  <a:lnTo>
                    <a:pt x="166231" y="72892"/>
                  </a:lnTo>
                  <a:lnTo>
                    <a:pt x="166418" y="71851"/>
                  </a:lnTo>
                  <a:lnTo>
                    <a:pt x="166604" y="70810"/>
                  </a:lnTo>
                  <a:lnTo>
                    <a:pt x="166806" y="69768"/>
                  </a:lnTo>
                  <a:lnTo>
                    <a:pt x="167011" y="68727"/>
                  </a:lnTo>
                  <a:lnTo>
                    <a:pt x="167227" y="67686"/>
                  </a:lnTo>
                  <a:lnTo>
                    <a:pt x="167450" y="66644"/>
                  </a:lnTo>
                  <a:lnTo>
                    <a:pt x="167681" y="65603"/>
                  </a:lnTo>
                  <a:lnTo>
                    <a:pt x="167922" y="64562"/>
                  </a:lnTo>
                  <a:lnTo>
                    <a:pt x="168168" y="63520"/>
                  </a:lnTo>
                  <a:lnTo>
                    <a:pt x="168427" y="62479"/>
                  </a:lnTo>
                  <a:lnTo>
                    <a:pt x="168689" y="61438"/>
                  </a:lnTo>
                  <a:lnTo>
                    <a:pt x="168966" y="60396"/>
                  </a:lnTo>
                  <a:lnTo>
                    <a:pt x="169244" y="59355"/>
                  </a:lnTo>
                  <a:lnTo>
                    <a:pt x="169538" y="58314"/>
                  </a:lnTo>
                  <a:lnTo>
                    <a:pt x="169834" y="57272"/>
                  </a:lnTo>
                  <a:lnTo>
                    <a:pt x="170143" y="56231"/>
                  </a:lnTo>
                  <a:lnTo>
                    <a:pt x="170457" y="55190"/>
                  </a:lnTo>
                  <a:lnTo>
                    <a:pt x="170781" y="54148"/>
                  </a:lnTo>
                  <a:lnTo>
                    <a:pt x="171114" y="53107"/>
                  </a:lnTo>
                  <a:lnTo>
                    <a:pt x="171452" y="52066"/>
                  </a:lnTo>
                  <a:lnTo>
                    <a:pt x="171803" y="51024"/>
                  </a:lnTo>
                  <a:lnTo>
                    <a:pt x="172156" y="49983"/>
                  </a:lnTo>
                  <a:lnTo>
                    <a:pt x="172525" y="48942"/>
                  </a:lnTo>
                  <a:lnTo>
                    <a:pt x="172893" y="47901"/>
                  </a:lnTo>
                  <a:lnTo>
                    <a:pt x="173278" y="46859"/>
                  </a:lnTo>
                  <a:lnTo>
                    <a:pt x="173665" y="45818"/>
                  </a:lnTo>
                  <a:lnTo>
                    <a:pt x="174064" y="44777"/>
                  </a:lnTo>
                  <a:lnTo>
                    <a:pt x="174468" y="43735"/>
                  </a:lnTo>
                  <a:lnTo>
                    <a:pt x="174881" y="42694"/>
                  </a:lnTo>
                  <a:lnTo>
                    <a:pt x="175302" y="41653"/>
                  </a:lnTo>
                  <a:lnTo>
                    <a:pt x="175729" y="40611"/>
                  </a:lnTo>
                  <a:lnTo>
                    <a:pt x="176166" y="39570"/>
                  </a:lnTo>
                  <a:lnTo>
                    <a:pt x="176607" y="38529"/>
                  </a:lnTo>
                  <a:lnTo>
                    <a:pt x="177061" y="37487"/>
                  </a:lnTo>
                  <a:lnTo>
                    <a:pt x="177515" y="36446"/>
                  </a:lnTo>
                  <a:lnTo>
                    <a:pt x="177985" y="35405"/>
                  </a:lnTo>
                  <a:lnTo>
                    <a:pt x="178455" y="34363"/>
                  </a:lnTo>
                  <a:lnTo>
                    <a:pt x="178937" y="33322"/>
                  </a:lnTo>
                  <a:lnTo>
                    <a:pt x="179423" y="32281"/>
                  </a:lnTo>
                  <a:lnTo>
                    <a:pt x="179918" y="31239"/>
                  </a:lnTo>
                  <a:lnTo>
                    <a:pt x="180418" y="30198"/>
                  </a:lnTo>
                  <a:lnTo>
                    <a:pt x="180925" y="29157"/>
                  </a:lnTo>
                  <a:lnTo>
                    <a:pt x="181441" y="28115"/>
                  </a:lnTo>
                  <a:lnTo>
                    <a:pt x="181959" y="27074"/>
                  </a:lnTo>
                  <a:lnTo>
                    <a:pt x="182489" y="26033"/>
                  </a:lnTo>
                  <a:lnTo>
                    <a:pt x="183019" y="24991"/>
                  </a:lnTo>
                  <a:lnTo>
                    <a:pt x="183562" y="23950"/>
                  </a:lnTo>
                  <a:lnTo>
                    <a:pt x="184106" y="22909"/>
                  </a:lnTo>
                  <a:lnTo>
                    <a:pt x="184660" y="21867"/>
                  </a:lnTo>
                  <a:lnTo>
                    <a:pt x="185217" y="20826"/>
                  </a:lnTo>
                  <a:lnTo>
                    <a:pt x="185781" y="19785"/>
                  </a:lnTo>
                  <a:lnTo>
                    <a:pt x="186350" y="18743"/>
                  </a:lnTo>
                  <a:lnTo>
                    <a:pt x="186925" y="17702"/>
                  </a:lnTo>
                  <a:lnTo>
                    <a:pt x="187506" y="16661"/>
                  </a:lnTo>
                  <a:lnTo>
                    <a:pt x="188090" y="15619"/>
                  </a:lnTo>
                  <a:lnTo>
                    <a:pt x="188683" y="14578"/>
                  </a:lnTo>
                  <a:lnTo>
                    <a:pt x="189276" y="13537"/>
                  </a:lnTo>
                  <a:lnTo>
                    <a:pt x="189880" y="12495"/>
                  </a:lnTo>
                  <a:lnTo>
                    <a:pt x="190483" y="11454"/>
                  </a:lnTo>
                  <a:lnTo>
                    <a:pt x="191096" y="10413"/>
                  </a:lnTo>
                  <a:lnTo>
                    <a:pt x="191709" y="9371"/>
                  </a:lnTo>
                  <a:lnTo>
                    <a:pt x="192330" y="8330"/>
                  </a:lnTo>
                  <a:lnTo>
                    <a:pt x="192953" y="7289"/>
                  </a:lnTo>
                  <a:lnTo>
                    <a:pt x="193581" y="6247"/>
                  </a:lnTo>
                  <a:lnTo>
                    <a:pt x="194213" y="5206"/>
                  </a:lnTo>
                  <a:lnTo>
                    <a:pt x="194848" y="4165"/>
                  </a:lnTo>
                  <a:lnTo>
                    <a:pt x="195489" y="3123"/>
                  </a:lnTo>
                  <a:lnTo>
                    <a:pt x="196131" y="2082"/>
                  </a:lnTo>
                  <a:lnTo>
                    <a:pt x="196780" y="1041"/>
                  </a:lnTo>
                  <a:lnTo>
                    <a:pt x="197429" y="0"/>
                  </a:lnTo>
                  <a:lnTo>
                    <a:pt x="364961" y="0"/>
                  </a:lnTo>
                  <a:lnTo>
                    <a:pt x="365610" y="1041"/>
                  </a:lnTo>
                  <a:lnTo>
                    <a:pt x="366259" y="2082"/>
                  </a:lnTo>
                  <a:lnTo>
                    <a:pt x="366900" y="3123"/>
                  </a:lnTo>
                  <a:lnTo>
                    <a:pt x="367541" y="4165"/>
                  </a:lnTo>
                  <a:lnTo>
                    <a:pt x="368176" y="5206"/>
                  </a:lnTo>
                  <a:lnTo>
                    <a:pt x="368809" y="6247"/>
                  </a:lnTo>
                  <a:lnTo>
                    <a:pt x="369436" y="7289"/>
                  </a:lnTo>
                  <a:lnTo>
                    <a:pt x="370060" y="8330"/>
                  </a:lnTo>
                  <a:lnTo>
                    <a:pt x="370680" y="9371"/>
                  </a:lnTo>
                  <a:lnTo>
                    <a:pt x="371294" y="10413"/>
                  </a:lnTo>
                  <a:lnTo>
                    <a:pt x="371906" y="11454"/>
                  </a:lnTo>
                  <a:lnTo>
                    <a:pt x="372510" y="12495"/>
                  </a:lnTo>
                  <a:lnTo>
                    <a:pt x="373114" y="13537"/>
                  </a:lnTo>
                  <a:lnTo>
                    <a:pt x="373707" y="14578"/>
                  </a:lnTo>
                  <a:lnTo>
                    <a:pt x="374300" y="15619"/>
                  </a:lnTo>
                  <a:lnTo>
                    <a:pt x="374884" y="16661"/>
                  </a:lnTo>
                  <a:lnTo>
                    <a:pt x="375465" y="17702"/>
                  </a:lnTo>
                  <a:lnTo>
                    <a:pt x="376039" y="18743"/>
                  </a:lnTo>
                  <a:lnTo>
                    <a:pt x="376609" y="19785"/>
                  </a:lnTo>
                  <a:lnTo>
                    <a:pt x="377173" y="20826"/>
                  </a:lnTo>
                  <a:lnTo>
                    <a:pt x="377730" y="21867"/>
                  </a:lnTo>
                  <a:lnTo>
                    <a:pt x="378284" y="22909"/>
                  </a:lnTo>
                  <a:lnTo>
                    <a:pt x="378827" y="23950"/>
                  </a:lnTo>
                  <a:lnTo>
                    <a:pt x="379371" y="24991"/>
                  </a:lnTo>
                  <a:lnTo>
                    <a:pt x="379901" y="26033"/>
                  </a:lnTo>
                  <a:lnTo>
                    <a:pt x="380431" y="27074"/>
                  </a:lnTo>
                  <a:lnTo>
                    <a:pt x="380949" y="28115"/>
                  </a:lnTo>
                  <a:lnTo>
                    <a:pt x="381465" y="29157"/>
                  </a:lnTo>
                  <a:lnTo>
                    <a:pt x="381971" y="30198"/>
                  </a:lnTo>
                  <a:lnTo>
                    <a:pt x="382472" y="31239"/>
                  </a:lnTo>
                  <a:lnTo>
                    <a:pt x="382967" y="32281"/>
                  </a:lnTo>
                  <a:lnTo>
                    <a:pt x="383453" y="33322"/>
                  </a:lnTo>
                  <a:lnTo>
                    <a:pt x="383935" y="34363"/>
                  </a:lnTo>
                  <a:lnTo>
                    <a:pt x="384405" y="35405"/>
                  </a:lnTo>
                  <a:lnTo>
                    <a:pt x="384875" y="36446"/>
                  </a:lnTo>
                  <a:lnTo>
                    <a:pt x="385329" y="37487"/>
                  </a:lnTo>
                  <a:lnTo>
                    <a:pt x="385783" y="38529"/>
                  </a:lnTo>
                  <a:lnTo>
                    <a:pt x="386223" y="39570"/>
                  </a:lnTo>
                  <a:lnTo>
                    <a:pt x="386661" y="40611"/>
                  </a:lnTo>
                  <a:lnTo>
                    <a:pt x="387088" y="41653"/>
                  </a:lnTo>
                  <a:lnTo>
                    <a:pt x="387509" y="42694"/>
                  </a:lnTo>
                  <a:lnTo>
                    <a:pt x="387922" y="43735"/>
                  </a:lnTo>
                  <a:lnTo>
                    <a:pt x="388326" y="44777"/>
                  </a:lnTo>
                  <a:lnTo>
                    <a:pt x="388725" y="45818"/>
                  </a:lnTo>
                  <a:lnTo>
                    <a:pt x="389111" y="46859"/>
                  </a:lnTo>
                  <a:lnTo>
                    <a:pt x="389496" y="47901"/>
                  </a:lnTo>
                  <a:lnTo>
                    <a:pt x="389865" y="48942"/>
                  </a:lnTo>
                  <a:lnTo>
                    <a:pt x="390234" y="49983"/>
                  </a:lnTo>
                  <a:lnTo>
                    <a:pt x="390587" y="51024"/>
                  </a:lnTo>
                  <a:lnTo>
                    <a:pt x="390937" y="52066"/>
                  </a:lnTo>
                  <a:lnTo>
                    <a:pt x="391276" y="53107"/>
                  </a:lnTo>
                  <a:lnTo>
                    <a:pt x="391608" y="54148"/>
                  </a:lnTo>
                  <a:lnTo>
                    <a:pt x="391932" y="55190"/>
                  </a:lnTo>
                  <a:lnTo>
                    <a:pt x="392247" y="56231"/>
                  </a:lnTo>
                  <a:lnTo>
                    <a:pt x="392556" y="57272"/>
                  </a:lnTo>
                  <a:lnTo>
                    <a:pt x="392852" y="58314"/>
                  </a:lnTo>
                  <a:lnTo>
                    <a:pt x="393146" y="59355"/>
                  </a:lnTo>
                  <a:lnTo>
                    <a:pt x="393424" y="60396"/>
                  </a:lnTo>
                  <a:lnTo>
                    <a:pt x="393701" y="61438"/>
                  </a:lnTo>
                  <a:lnTo>
                    <a:pt x="393962" y="62479"/>
                  </a:lnTo>
                  <a:lnTo>
                    <a:pt x="394221" y="63520"/>
                  </a:lnTo>
                  <a:lnTo>
                    <a:pt x="394468" y="64562"/>
                  </a:lnTo>
                  <a:lnTo>
                    <a:pt x="394708" y="65603"/>
                  </a:lnTo>
                  <a:lnTo>
                    <a:pt x="394940" y="66644"/>
                  </a:lnTo>
                  <a:lnTo>
                    <a:pt x="395162" y="67686"/>
                  </a:lnTo>
                  <a:lnTo>
                    <a:pt x="395379" y="68727"/>
                  </a:lnTo>
                  <a:lnTo>
                    <a:pt x="395583" y="69768"/>
                  </a:lnTo>
                  <a:lnTo>
                    <a:pt x="395786" y="70810"/>
                  </a:lnTo>
                  <a:lnTo>
                    <a:pt x="395972" y="71851"/>
                  </a:lnTo>
                  <a:lnTo>
                    <a:pt x="396158" y="72892"/>
                  </a:lnTo>
                  <a:lnTo>
                    <a:pt x="396328" y="73934"/>
                  </a:lnTo>
                  <a:lnTo>
                    <a:pt x="396497" y="74975"/>
                  </a:lnTo>
                  <a:lnTo>
                    <a:pt x="396653" y="76016"/>
                  </a:lnTo>
                  <a:lnTo>
                    <a:pt x="396804" y="77058"/>
                  </a:lnTo>
                  <a:lnTo>
                    <a:pt x="396947" y="78099"/>
                  </a:lnTo>
                  <a:lnTo>
                    <a:pt x="397081" y="79140"/>
                  </a:lnTo>
                  <a:lnTo>
                    <a:pt x="397210" y="80182"/>
                  </a:lnTo>
                  <a:lnTo>
                    <a:pt x="397328" y="81223"/>
                  </a:lnTo>
                  <a:lnTo>
                    <a:pt x="397443" y="82264"/>
                  </a:lnTo>
                  <a:lnTo>
                    <a:pt x="397545" y="83306"/>
                  </a:lnTo>
                  <a:lnTo>
                    <a:pt x="397646" y="84347"/>
                  </a:lnTo>
                  <a:lnTo>
                    <a:pt x="397733" y="85388"/>
                  </a:lnTo>
                  <a:lnTo>
                    <a:pt x="397819" y="86430"/>
                  </a:lnTo>
                  <a:lnTo>
                    <a:pt x="397894" y="87471"/>
                  </a:lnTo>
                  <a:lnTo>
                    <a:pt x="397965" y="88512"/>
                  </a:lnTo>
                  <a:lnTo>
                    <a:pt x="398029" y="89554"/>
                  </a:lnTo>
                  <a:lnTo>
                    <a:pt x="398086" y="90595"/>
                  </a:lnTo>
                  <a:lnTo>
                    <a:pt x="398138" y="91636"/>
                  </a:lnTo>
                  <a:lnTo>
                    <a:pt x="398181" y="92678"/>
                  </a:lnTo>
                  <a:lnTo>
                    <a:pt x="398222" y="93719"/>
                  </a:lnTo>
                  <a:lnTo>
                    <a:pt x="398253" y="94760"/>
                  </a:lnTo>
                  <a:lnTo>
                    <a:pt x="398284" y="95802"/>
                  </a:lnTo>
                  <a:lnTo>
                    <a:pt x="398303" y="96843"/>
                  </a:lnTo>
                  <a:lnTo>
                    <a:pt x="398322" y="97884"/>
                  </a:lnTo>
                  <a:lnTo>
                    <a:pt x="398332" y="98926"/>
                  </a:lnTo>
                  <a:lnTo>
                    <a:pt x="398340" y="99967"/>
                  </a:lnTo>
                  <a:lnTo>
                    <a:pt x="398342" y="101008"/>
                  </a:lnTo>
                  <a:lnTo>
                    <a:pt x="398340" y="102049"/>
                  </a:lnTo>
                  <a:lnTo>
                    <a:pt x="398334" y="103091"/>
                  </a:lnTo>
                  <a:lnTo>
                    <a:pt x="398323" y="104132"/>
                  </a:lnTo>
                  <a:lnTo>
                    <a:pt x="398311" y="105173"/>
                  </a:lnTo>
                  <a:lnTo>
                    <a:pt x="398292" y="106215"/>
                  </a:lnTo>
                  <a:lnTo>
                    <a:pt x="398273" y="107256"/>
                  </a:lnTo>
                  <a:lnTo>
                    <a:pt x="398247" y="108297"/>
                  </a:lnTo>
                  <a:lnTo>
                    <a:pt x="398221" y="109339"/>
                  </a:lnTo>
                  <a:lnTo>
                    <a:pt x="398191" y="110380"/>
                  </a:lnTo>
                  <a:lnTo>
                    <a:pt x="398160" y="111421"/>
                  </a:lnTo>
                  <a:lnTo>
                    <a:pt x="398126" y="112463"/>
                  </a:lnTo>
                  <a:lnTo>
                    <a:pt x="398090" y="113504"/>
                  </a:lnTo>
                  <a:lnTo>
                    <a:pt x="398053" y="114545"/>
                  </a:lnTo>
                  <a:lnTo>
                    <a:pt x="398014" y="115587"/>
                  </a:lnTo>
                  <a:lnTo>
                    <a:pt x="397975" y="116628"/>
                  </a:lnTo>
                  <a:lnTo>
                    <a:pt x="397935" y="117669"/>
                  </a:lnTo>
                  <a:lnTo>
                    <a:pt x="397894" y="118711"/>
                  </a:lnTo>
                  <a:lnTo>
                    <a:pt x="397854" y="119752"/>
                  </a:lnTo>
                  <a:lnTo>
                    <a:pt x="397813" y="120793"/>
                  </a:lnTo>
                  <a:lnTo>
                    <a:pt x="397773" y="121835"/>
                  </a:lnTo>
                  <a:lnTo>
                    <a:pt x="397733" y="122876"/>
                  </a:lnTo>
                  <a:lnTo>
                    <a:pt x="397695" y="123917"/>
                  </a:lnTo>
                  <a:lnTo>
                    <a:pt x="397658" y="124959"/>
                  </a:lnTo>
                  <a:lnTo>
                    <a:pt x="397622" y="126000"/>
                  </a:lnTo>
                  <a:lnTo>
                    <a:pt x="397589" y="127041"/>
                  </a:lnTo>
                  <a:lnTo>
                    <a:pt x="397557" y="128083"/>
                  </a:lnTo>
                  <a:lnTo>
                    <a:pt x="397529" y="129124"/>
                  </a:lnTo>
                  <a:lnTo>
                    <a:pt x="397501" y="130165"/>
                  </a:lnTo>
                  <a:lnTo>
                    <a:pt x="397480" y="131207"/>
                  </a:lnTo>
                  <a:lnTo>
                    <a:pt x="397459" y="132248"/>
                  </a:lnTo>
                  <a:lnTo>
                    <a:pt x="397445" y="133289"/>
                  </a:lnTo>
                  <a:lnTo>
                    <a:pt x="397432" y="134331"/>
                  </a:lnTo>
                  <a:lnTo>
                    <a:pt x="397426" y="135372"/>
                  </a:lnTo>
                  <a:lnTo>
                    <a:pt x="397424" y="136413"/>
                  </a:lnTo>
                  <a:lnTo>
                    <a:pt x="397426" y="137455"/>
                  </a:lnTo>
                  <a:lnTo>
                    <a:pt x="397435" y="138496"/>
                  </a:lnTo>
                  <a:lnTo>
                    <a:pt x="397448" y="139537"/>
                  </a:lnTo>
                  <a:lnTo>
                    <a:pt x="397470" y="140579"/>
                  </a:lnTo>
                  <a:lnTo>
                    <a:pt x="397493" y="141620"/>
                  </a:lnTo>
                  <a:lnTo>
                    <a:pt x="397529" y="142661"/>
                  </a:lnTo>
                  <a:lnTo>
                    <a:pt x="397566" y="143703"/>
                  </a:lnTo>
                  <a:lnTo>
                    <a:pt x="397617" y="144744"/>
                  </a:lnTo>
                  <a:lnTo>
                    <a:pt x="397669" y="145785"/>
                  </a:lnTo>
                  <a:lnTo>
                    <a:pt x="397734" y="146827"/>
                  </a:lnTo>
                  <a:lnTo>
                    <a:pt x="397804" y="147868"/>
                  </a:lnTo>
                  <a:lnTo>
                    <a:pt x="397884" y="148909"/>
                  </a:lnTo>
                  <a:lnTo>
                    <a:pt x="397973" y="149951"/>
                  </a:lnTo>
                  <a:lnTo>
                    <a:pt x="398069" y="150992"/>
                  </a:lnTo>
                  <a:lnTo>
                    <a:pt x="398179" y="152033"/>
                  </a:lnTo>
                  <a:lnTo>
                    <a:pt x="398291" y="153074"/>
                  </a:lnTo>
                  <a:lnTo>
                    <a:pt x="398423" y="154116"/>
                  </a:lnTo>
                  <a:lnTo>
                    <a:pt x="398555" y="155157"/>
                  </a:lnTo>
                  <a:lnTo>
                    <a:pt x="398709" y="156198"/>
                  </a:lnTo>
                  <a:lnTo>
                    <a:pt x="398864" y="157240"/>
                  </a:lnTo>
                  <a:lnTo>
                    <a:pt x="399038" y="158281"/>
                  </a:lnTo>
                  <a:lnTo>
                    <a:pt x="399218" y="159322"/>
                  </a:lnTo>
                  <a:lnTo>
                    <a:pt x="399412" y="160364"/>
                  </a:lnTo>
                  <a:lnTo>
                    <a:pt x="399618" y="161405"/>
                  </a:lnTo>
                  <a:lnTo>
                    <a:pt x="399834" y="162446"/>
                  </a:lnTo>
                  <a:lnTo>
                    <a:pt x="400067" y="163488"/>
                  </a:lnTo>
                  <a:lnTo>
                    <a:pt x="400305" y="164529"/>
                  </a:lnTo>
                  <a:lnTo>
                    <a:pt x="400568" y="165570"/>
                  </a:lnTo>
                  <a:lnTo>
                    <a:pt x="400830" y="166612"/>
                  </a:lnTo>
                  <a:lnTo>
                    <a:pt x="401120" y="167653"/>
                  </a:lnTo>
                  <a:lnTo>
                    <a:pt x="401412" y="168694"/>
                  </a:lnTo>
                  <a:lnTo>
                    <a:pt x="401728" y="169736"/>
                  </a:lnTo>
                  <a:lnTo>
                    <a:pt x="402050" y="170777"/>
                  </a:lnTo>
                  <a:lnTo>
                    <a:pt x="402391" y="171818"/>
                  </a:lnTo>
                  <a:lnTo>
                    <a:pt x="402746" y="172860"/>
                  </a:lnTo>
                  <a:lnTo>
                    <a:pt x="403112" y="173901"/>
                  </a:lnTo>
                  <a:lnTo>
                    <a:pt x="403500" y="174942"/>
                  </a:lnTo>
                  <a:lnTo>
                    <a:pt x="403893" y="175984"/>
                  </a:lnTo>
                  <a:lnTo>
                    <a:pt x="404314" y="177025"/>
                  </a:lnTo>
                  <a:lnTo>
                    <a:pt x="404735" y="178066"/>
                  </a:lnTo>
                  <a:lnTo>
                    <a:pt x="405189" y="179108"/>
                  </a:lnTo>
                  <a:lnTo>
                    <a:pt x="405644" y="180149"/>
                  </a:lnTo>
                  <a:lnTo>
                    <a:pt x="406127" y="181190"/>
                  </a:lnTo>
                  <a:lnTo>
                    <a:pt x="406617" y="182232"/>
                  </a:lnTo>
                  <a:lnTo>
                    <a:pt x="407129" y="183273"/>
                  </a:lnTo>
                  <a:lnTo>
                    <a:pt x="407655" y="184314"/>
                  </a:lnTo>
                  <a:lnTo>
                    <a:pt x="408195" y="185356"/>
                  </a:lnTo>
                  <a:lnTo>
                    <a:pt x="408757" y="186397"/>
                  </a:lnTo>
                  <a:lnTo>
                    <a:pt x="409326" y="187438"/>
                  </a:lnTo>
                  <a:lnTo>
                    <a:pt x="409924" y="188480"/>
                  </a:lnTo>
                  <a:lnTo>
                    <a:pt x="410523" y="189521"/>
                  </a:lnTo>
                  <a:lnTo>
                    <a:pt x="411158" y="190562"/>
                  </a:lnTo>
                  <a:lnTo>
                    <a:pt x="411793" y="191604"/>
                  </a:lnTo>
                  <a:lnTo>
                    <a:pt x="412459" y="192645"/>
                  </a:lnTo>
                  <a:lnTo>
                    <a:pt x="413131" y="193686"/>
                  </a:lnTo>
                  <a:lnTo>
                    <a:pt x="413826" y="194728"/>
                  </a:lnTo>
                  <a:lnTo>
                    <a:pt x="414535" y="195769"/>
                  </a:lnTo>
                  <a:lnTo>
                    <a:pt x="415260" y="196810"/>
                  </a:lnTo>
                  <a:lnTo>
                    <a:pt x="416006" y="197852"/>
                  </a:lnTo>
                  <a:lnTo>
                    <a:pt x="416760" y="198893"/>
                  </a:lnTo>
                  <a:lnTo>
                    <a:pt x="417543" y="199934"/>
                  </a:lnTo>
                  <a:lnTo>
                    <a:pt x="418327" y="200976"/>
                  </a:lnTo>
                  <a:lnTo>
                    <a:pt x="419147" y="202017"/>
                  </a:lnTo>
                  <a:lnTo>
                    <a:pt x="419966" y="203058"/>
                  </a:lnTo>
                  <a:lnTo>
                    <a:pt x="420816" y="204099"/>
                  </a:lnTo>
                  <a:lnTo>
                    <a:pt x="421672" y="205141"/>
                  </a:lnTo>
                  <a:lnTo>
                    <a:pt x="422551" y="206182"/>
                  </a:lnTo>
                  <a:lnTo>
                    <a:pt x="423442" y="207223"/>
                  </a:lnTo>
                  <a:lnTo>
                    <a:pt x="424349" y="208265"/>
                  </a:lnTo>
                  <a:lnTo>
                    <a:pt x="425276" y="209306"/>
                  </a:lnTo>
                  <a:lnTo>
                    <a:pt x="426211" y="210347"/>
                  </a:lnTo>
                  <a:lnTo>
                    <a:pt x="427172" y="211389"/>
                  </a:lnTo>
                  <a:lnTo>
                    <a:pt x="428135" y="212430"/>
                  </a:lnTo>
                  <a:lnTo>
                    <a:pt x="429130" y="213471"/>
                  </a:lnTo>
                  <a:lnTo>
                    <a:pt x="430125" y="214513"/>
                  </a:lnTo>
                  <a:lnTo>
                    <a:pt x="431148" y="215554"/>
                  </a:lnTo>
                  <a:lnTo>
                    <a:pt x="432175" y="216595"/>
                  </a:lnTo>
                  <a:lnTo>
                    <a:pt x="433224" y="217637"/>
                  </a:lnTo>
                  <a:lnTo>
                    <a:pt x="434283" y="218678"/>
                  </a:lnTo>
                  <a:lnTo>
                    <a:pt x="435357" y="219719"/>
                  </a:lnTo>
                  <a:lnTo>
                    <a:pt x="436447" y="220761"/>
                  </a:lnTo>
                  <a:lnTo>
                    <a:pt x="437545" y="221802"/>
                  </a:lnTo>
                  <a:lnTo>
                    <a:pt x="438664" y="222843"/>
                  </a:lnTo>
                  <a:lnTo>
                    <a:pt x="439786" y="223885"/>
                  </a:lnTo>
                  <a:lnTo>
                    <a:pt x="440933" y="224926"/>
                  </a:lnTo>
                  <a:lnTo>
                    <a:pt x="442081" y="225967"/>
                  </a:lnTo>
                  <a:lnTo>
                    <a:pt x="443252" y="227009"/>
                  </a:lnTo>
                  <a:lnTo>
                    <a:pt x="444426" y="228050"/>
                  </a:lnTo>
                  <a:lnTo>
                    <a:pt x="445618" y="229091"/>
                  </a:lnTo>
                  <a:lnTo>
                    <a:pt x="446817" y="230133"/>
                  </a:lnTo>
                  <a:lnTo>
                    <a:pt x="448028" y="231174"/>
                  </a:lnTo>
                  <a:lnTo>
                    <a:pt x="449251" y="232215"/>
                  </a:lnTo>
                  <a:lnTo>
                    <a:pt x="450481" y="233257"/>
                  </a:lnTo>
                  <a:lnTo>
                    <a:pt x="451726" y="234298"/>
                  </a:lnTo>
                  <a:lnTo>
                    <a:pt x="452973" y="235339"/>
                  </a:lnTo>
                  <a:lnTo>
                    <a:pt x="454239" y="236381"/>
                  </a:lnTo>
                  <a:lnTo>
                    <a:pt x="455504" y="237422"/>
                  </a:lnTo>
                  <a:lnTo>
                    <a:pt x="456786" y="238463"/>
                  </a:lnTo>
                  <a:lnTo>
                    <a:pt x="458070" y="239505"/>
                  </a:lnTo>
                  <a:lnTo>
                    <a:pt x="459366" y="240546"/>
                  </a:lnTo>
                  <a:lnTo>
                    <a:pt x="460666" y="241587"/>
                  </a:lnTo>
                  <a:lnTo>
                    <a:pt x="461974" y="242629"/>
                  </a:lnTo>
                  <a:lnTo>
                    <a:pt x="463289" y="243670"/>
                  </a:lnTo>
                  <a:lnTo>
                    <a:pt x="464609" y="244711"/>
                  </a:lnTo>
                  <a:lnTo>
                    <a:pt x="465937" y="245753"/>
                  </a:lnTo>
                  <a:lnTo>
                    <a:pt x="467266" y="246794"/>
                  </a:lnTo>
                  <a:lnTo>
                    <a:pt x="468605" y="247835"/>
                  </a:lnTo>
                  <a:lnTo>
                    <a:pt x="469943" y="248877"/>
                  </a:lnTo>
                  <a:lnTo>
                    <a:pt x="471290" y="249918"/>
                  </a:lnTo>
                  <a:lnTo>
                    <a:pt x="472637" y="250959"/>
                  </a:lnTo>
                  <a:lnTo>
                    <a:pt x="473989" y="252001"/>
                  </a:lnTo>
                  <a:lnTo>
                    <a:pt x="475343" y="253042"/>
                  </a:lnTo>
                  <a:lnTo>
                    <a:pt x="476700" y="254083"/>
                  </a:lnTo>
                  <a:lnTo>
                    <a:pt x="478058" y="255124"/>
                  </a:lnTo>
                  <a:lnTo>
                    <a:pt x="479417" y="256166"/>
                  </a:lnTo>
                  <a:lnTo>
                    <a:pt x="480778" y="257207"/>
                  </a:lnTo>
                  <a:lnTo>
                    <a:pt x="482139" y="258248"/>
                  </a:lnTo>
                  <a:lnTo>
                    <a:pt x="483500" y="259290"/>
                  </a:lnTo>
                  <a:lnTo>
                    <a:pt x="484860" y="260331"/>
                  </a:lnTo>
                  <a:lnTo>
                    <a:pt x="486220" y="261372"/>
                  </a:lnTo>
                  <a:lnTo>
                    <a:pt x="487579" y="262414"/>
                  </a:lnTo>
                  <a:lnTo>
                    <a:pt x="488934" y="263455"/>
                  </a:lnTo>
                  <a:lnTo>
                    <a:pt x="490289" y="264496"/>
                  </a:lnTo>
                  <a:lnTo>
                    <a:pt x="491641" y="265538"/>
                  </a:lnTo>
                  <a:lnTo>
                    <a:pt x="492990" y="266579"/>
                  </a:lnTo>
                  <a:lnTo>
                    <a:pt x="494335" y="267620"/>
                  </a:lnTo>
                  <a:lnTo>
                    <a:pt x="495675" y="268662"/>
                  </a:lnTo>
                  <a:lnTo>
                    <a:pt x="497014" y="269703"/>
                  </a:lnTo>
                  <a:lnTo>
                    <a:pt x="498344" y="270744"/>
                  </a:lnTo>
                  <a:lnTo>
                    <a:pt x="499674" y="271786"/>
                  </a:lnTo>
                  <a:lnTo>
                    <a:pt x="500991" y="272827"/>
                  </a:lnTo>
                  <a:lnTo>
                    <a:pt x="502309" y="273868"/>
                  </a:lnTo>
                  <a:lnTo>
                    <a:pt x="503615" y="274910"/>
                  </a:lnTo>
                  <a:lnTo>
                    <a:pt x="504918" y="275951"/>
                  </a:lnTo>
                  <a:lnTo>
                    <a:pt x="506211" y="276992"/>
                  </a:lnTo>
                  <a:lnTo>
                    <a:pt x="507497" y="278034"/>
                  </a:lnTo>
                  <a:lnTo>
                    <a:pt x="508776" y="279075"/>
                  </a:lnTo>
                  <a:lnTo>
                    <a:pt x="510044" y="280116"/>
                  </a:lnTo>
                  <a:lnTo>
                    <a:pt x="511308" y="281158"/>
                  </a:lnTo>
                  <a:lnTo>
                    <a:pt x="512555" y="282199"/>
                  </a:lnTo>
                  <a:lnTo>
                    <a:pt x="513802" y="283240"/>
                  </a:lnTo>
                  <a:lnTo>
                    <a:pt x="515028" y="284282"/>
                  </a:lnTo>
                  <a:lnTo>
                    <a:pt x="516254" y="285323"/>
                  </a:lnTo>
                  <a:lnTo>
                    <a:pt x="517459" y="286364"/>
                  </a:lnTo>
                  <a:lnTo>
                    <a:pt x="518661" y="287406"/>
                  </a:lnTo>
                  <a:lnTo>
                    <a:pt x="519846" y="288447"/>
                  </a:lnTo>
                  <a:lnTo>
                    <a:pt x="521022" y="289488"/>
                  </a:lnTo>
                  <a:lnTo>
                    <a:pt x="522186" y="290530"/>
                  </a:lnTo>
                  <a:lnTo>
                    <a:pt x="523335" y="291571"/>
                  </a:lnTo>
                  <a:lnTo>
                    <a:pt x="524476" y="292612"/>
                  </a:lnTo>
                  <a:lnTo>
                    <a:pt x="525596" y="293654"/>
                  </a:lnTo>
                  <a:lnTo>
                    <a:pt x="526715" y="294695"/>
                  </a:lnTo>
                  <a:lnTo>
                    <a:pt x="527804" y="295736"/>
                  </a:lnTo>
                  <a:lnTo>
                    <a:pt x="528894" y="296778"/>
                  </a:lnTo>
                  <a:lnTo>
                    <a:pt x="529957" y="297819"/>
                  </a:lnTo>
                  <a:lnTo>
                    <a:pt x="531015" y="298860"/>
                  </a:lnTo>
                  <a:lnTo>
                    <a:pt x="532051" y="299902"/>
                  </a:lnTo>
                  <a:lnTo>
                    <a:pt x="533076" y="300943"/>
                  </a:lnTo>
                  <a:lnTo>
                    <a:pt x="534085" y="301984"/>
                  </a:lnTo>
                  <a:lnTo>
                    <a:pt x="535076" y="303025"/>
                  </a:lnTo>
                  <a:lnTo>
                    <a:pt x="536057" y="304067"/>
                  </a:lnTo>
                  <a:lnTo>
                    <a:pt x="537014" y="305108"/>
                  </a:lnTo>
                  <a:lnTo>
                    <a:pt x="537966" y="306149"/>
                  </a:lnTo>
                  <a:lnTo>
                    <a:pt x="538886" y="307191"/>
                  </a:lnTo>
                  <a:lnTo>
                    <a:pt x="539806" y="308232"/>
                  </a:lnTo>
                  <a:lnTo>
                    <a:pt x="540692" y="309273"/>
                  </a:lnTo>
                  <a:lnTo>
                    <a:pt x="541575" y="310315"/>
                  </a:lnTo>
                  <a:lnTo>
                    <a:pt x="542431" y="311356"/>
                  </a:lnTo>
                  <a:lnTo>
                    <a:pt x="543276" y="312397"/>
                  </a:lnTo>
                  <a:lnTo>
                    <a:pt x="544101" y="313439"/>
                  </a:lnTo>
                  <a:lnTo>
                    <a:pt x="544907" y="314480"/>
                  </a:lnTo>
                  <a:lnTo>
                    <a:pt x="545701" y="315521"/>
                  </a:lnTo>
                  <a:lnTo>
                    <a:pt x="546468" y="316563"/>
                  </a:lnTo>
                  <a:lnTo>
                    <a:pt x="547230" y="317604"/>
                  </a:lnTo>
                  <a:lnTo>
                    <a:pt x="547957" y="318645"/>
                  </a:lnTo>
                  <a:lnTo>
                    <a:pt x="548684" y="319687"/>
                  </a:lnTo>
                  <a:lnTo>
                    <a:pt x="549374" y="320728"/>
                  </a:lnTo>
                  <a:lnTo>
                    <a:pt x="550061" y="321769"/>
                  </a:lnTo>
                  <a:lnTo>
                    <a:pt x="550718" y="322811"/>
                  </a:lnTo>
                  <a:lnTo>
                    <a:pt x="551365" y="323852"/>
                  </a:lnTo>
                  <a:lnTo>
                    <a:pt x="551989" y="324893"/>
                  </a:lnTo>
                  <a:lnTo>
                    <a:pt x="552595" y="325935"/>
                  </a:lnTo>
                  <a:lnTo>
                    <a:pt x="553187" y="326976"/>
                  </a:lnTo>
                  <a:lnTo>
                    <a:pt x="553751" y="328017"/>
                  </a:lnTo>
                  <a:lnTo>
                    <a:pt x="554310" y="329059"/>
                  </a:lnTo>
                  <a:lnTo>
                    <a:pt x="554834" y="330100"/>
                  </a:lnTo>
                  <a:lnTo>
                    <a:pt x="555358" y="331141"/>
                  </a:lnTo>
                  <a:lnTo>
                    <a:pt x="555843" y="332183"/>
                  </a:lnTo>
                  <a:lnTo>
                    <a:pt x="556326" y="333224"/>
                  </a:lnTo>
                  <a:lnTo>
                    <a:pt x="556777" y="334265"/>
                  </a:lnTo>
                  <a:lnTo>
                    <a:pt x="557220" y="335307"/>
                  </a:lnTo>
                  <a:lnTo>
                    <a:pt x="557639" y="336348"/>
                  </a:lnTo>
                  <a:lnTo>
                    <a:pt x="558040" y="337389"/>
                  </a:lnTo>
                  <a:lnTo>
                    <a:pt x="558427" y="338431"/>
                  </a:lnTo>
                  <a:lnTo>
                    <a:pt x="558788" y="339472"/>
                  </a:lnTo>
                  <a:lnTo>
                    <a:pt x="559142" y="340513"/>
                  </a:lnTo>
                  <a:lnTo>
                    <a:pt x="559463" y="341555"/>
                  </a:lnTo>
                  <a:lnTo>
                    <a:pt x="559785" y="342596"/>
                  </a:lnTo>
                  <a:lnTo>
                    <a:pt x="560067" y="343637"/>
                  </a:lnTo>
                  <a:lnTo>
                    <a:pt x="560348" y="344679"/>
                  </a:lnTo>
                  <a:lnTo>
                    <a:pt x="560599" y="345720"/>
                  </a:lnTo>
                  <a:lnTo>
                    <a:pt x="560842" y="346761"/>
                  </a:lnTo>
                  <a:lnTo>
                    <a:pt x="561061" y="347803"/>
                  </a:lnTo>
                  <a:lnTo>
                    <a:pt x="561265" y="348844"/>
                  </a:lnTo>
                  <a:lnTo>
                    <a:pt x="561453" y="349885"/>
                  </a:lnTo>
                  <a:lnTo>
                    <a:pt x="561619" y="350927"/>
                  </a:lnTo>
                  <a:lnTo>
                    <a:pt x="561777" y="351968"/>
                  </a:lnTo>
                  <a:lnTo>
                    <a:pt x="561905" y="353009"/>
                  </a:lnTo>
                  <a:lnTo>
                    <a:pt x="562033" y="354050"/>
                  </a:lnTo>
                  <a:lnTo>
                    <a:pt x="562124" y="355092"/>
                  </a:lnTo>
                  <a:lnTo>
                    <a:pt x="562216" y="356133"/>
                  </a:lnTo>
                  <a:lnTo>
                    <a:pt x="562277" y="357174"/>
                  </a:lnTo>
                  <a:lnTo>
                    <a:pt x="562333" y="358216"/>
                  </a:lnTo>
                  <a:lnTo>
                    <a:pt x="562366" y="359257"/>
                  </a:lnTo>
                  <a:lnTo>
                    <a:pt x="562385" y="360298"/>
                  </a:lnTo>
                  <a:lnTo>
                    <a:pt x="562390" y="361340"/>
                  </a:lnTo>
                  <a:lnTo>
                    <a:pt x="562375" y="362381"/>
                  </a:lnTo>
                  <a:lnTo>
                    <a:pt x="562352" y="363422"/>
                  </a:lnTo>
                  <a:lnTo>
                    <a:pt x="562304" y="364464"/>
                  </a:lnTo>
                  <a:lnTo>
                    <a:pt x="562253" y="365505"/>
                  </a:lnTo>
                  <a:lnTo>
                    <a:pt x="562171" y="366546"/>
                  </a:lnTo>
                  <a:lnTo>
                    <a:pt x="562089" y="367588"/>
                  </a:lnTo>
                  <a:lnTo>
                    <a:pt x="561979" y="368629"/>
                  </a:lnTo>
                  <a:lnTo>
                    <a:pt x="561865" y="369670"/>
                  </a:lnTo>
                  <a:lnTo>
                    <a:pt x="561730" y="370712"/>
                  </a:lnTo>
                  <a:lnTo>
                    <a:pt x="561584" y="371753"/>
                  </a:lnTo>
                  <a:lnTo>
                    <a:pt x="561423" y="372794"/>
                  </a:lnTo>
                  <a:lnTo>
                    <a:pt x="561246" y="373836"/>
                  </a:lnTo>
                  <a:lnTo>
                    <a:pt x="561061" y="374877"/>
                  </a:lnTo>
                  <a:lnTo>
                    <a:pt x="560854" y="375918"/>
                  </a:lnTo>
                  <a:lnTo>
                    <a:pt x="560645" y="376960"/>
                  </a:lnTo>
                  <a:lnTo>
                    <a:pt x="560408" y="378001"/>
                  </a:lnTo>
                  <a:lnTo>
                    <a:pt x="560172" y="379042"/>
                  </a:lnTo>
                  <a:lnTo>
                    <a:pt x="559910" y="380084"/>
                  </a:lnTo>
                  <a:lnTo>
                    <a:pt x="559645" y="381125"/>
                  </a:lnTo>
                  <a:lnTo>
                    <a:pt x="559361" y="382166"/>
                  </a:lnTo>
                  <a:lnTo>
                    <a:pt x="559068" y="383208"/>
                  </a:lnTo>
                  <a:lnTo>
                    <a:pt x="558761" y="384249"/>
                  </a:lnTo>
                  <a:lnTo>
                    <a:pt x="558441" y="385290"/>
                  </a:lnTo>
                  <a:lnTo>
                    <a:pt x="558113" y="386332"/>
                  </a:lnTo>
                  <a:lnTo>
                    <a:pt x="557766" y="387373"/>
                  </a:lnTo>
                  <a:lnTo>
                    <a:pt x="557416" y="388414"/>
                  </a:lnTo>
                  <a:lnTo>
                    <a:pt x="557044" y="389456"/>
                  </a:lnTo>
                  <a:lnTo>
                    <a:pt x="556671" y="390497"/>
                  </a:lnTo>
                  <a:lnTo>
                    <a:pt x="556275" y="391538"/>
                  </a:lnTo>
                  <a:lnTo>
                    <a:pt x="555877" y="392580"/>
                  </a:lnTo>
                  <a:lnTo>
                    <a:pt x="555461" y="393621"/>
                  </a:lnTo>
                  <a:lnTo>
                    <a:pt x="555039" y="394662"/>
                  </a:lnTo>
                  <a:lnTo>
                    <a:pt x="554603" y="395704"/>
                  </a:lnTo>
                  <a:lnTo>
                    <a:pt x="554156" y="396745"/>
                  </a:lnTo>
                  <a:lnTo>
                    <a:pt x="553702" y="397786"/>
                  </a:lnTo>
                  <a:lnTo>
                    <a:pt x="553231" y="398828"/>
                  </a:lnTo>
                  <a:lnTo>
                    <a:pt x="552757" y="399869"/>
                  </a:lnTo>
                  <a:lnTo>
                    <a:pt x="552264" y="400910"/>
                  </a:lnTo>
                  <a:lnTo>
                    <a:pt x="551770" y="401952"/>
                  </a:lnTo>
                  <a:lnTo>
                    <a:pt x="551255" y="402993"/>
                  </a:lnTo>
                  <a:lnTo>
                    <a:pt x="550738" y="404034"/>
                  </a:lnTo>
                  <a:lnTo>
                    <a:pt x="550205" y="405075"/>
                  </a:lnTo>
                  <a:lnTo>
                    <a:pt x="549666" y="406117"/>
                  </a:lnTo>
                  <a:lnTo>
                    <a:pt x="549115" y="407158"/>
                  </a:lnTo>
                  <a:lnTo>
                    <a:pt x="548554" y="408199"/>
                  </a:lnTo>
                  <a:lnTo>
                    <a:pt x="547986" y="409241"/>
                  </a:lnTo>
                  <a:lnTo>
                    <a:pt x="547403" y="410282"/>
                  </a:lnTo>
                  <a:lnTo>
                    <a:pt x="546817" y="411323"/>
                  </a:lnTo>
                  <a:lnTo>
                    <a:pt x="546213" y="412365"/>
                  </a:lnTo>
                  <a:lnTo>
                    <a:pt x="545609" y="413406"/>
                  </a:lnTo>
                  <a:lnTo>
                    <a:pt x="544985" y="414447"/>
                  </a:lnTo>
                  <a:lnTo>
                    <a:pt x="544359" y="415489"/>
                  </a:lnTo>
                  <a:lnTo>
                    <a:pt x="543718" y="416530"/>
                  </a:lnTo>
                  <a:lnTo>
                    <a:pt x="543072" y="417571"/>
                  </a:lnTo>
                  <a:lnTo>
                    <a:pt x="542414" y="418613"/>
                  </a:lnTo>
                  <a:lnTo>
                    <a:pt x="541747" y="419654"/>
                  </a:lnTo>
                  <a:lnTo>
                    <a:pt x="541072" y="420695"/>
                  </a:lnTo>
                  <a:lnTo>
                    <a:pt x="540385" y="421737"/>
                  </a:lnTo>
                  <a:lnTo>
                    <a:pt x="539694" y="422778"/>
                  </a:lnTo>
                  <a:lnTo>
                    <a:pt x="538986" y="423819"/>
                  </a:lnTo>
                  <a:lnTo>
                    <a:pt x="538278" y="424861"/>
                  </a:lnTo>
                  <a:lnTo>
                    <a:pt x="537550" y="425902"/>
                  </a:lnTo>
                  <a:lnTo>
                    <a:pt x="536821" y="426943"/>
                  </a:lnTo>
                  <a:lnTo>
                    <a:pt x="536077" y="427985"/>
                  </a:lnTo>
                  <a:lnTo>
                    <a:pt x="535328" y="429026"/>
                  </a:lnTo>
                  <a:lnTo>
                    <a:pt x="534567" y="430067"/>
                  </a:lnTo>
                  <a:lnTo>
                    <a:pt x="533799" y="431109"/>
                  </a:lnTo>
                  <a:lnTo>
                    <a:pt x="533021" y="432150"/>
                  </a:lnTo>
                  <a:lnTo>
                    <a:pt x="532232" y="433191"/>
                  </a:lnTo>
                  <a:lnTo>
                    <a:pt x="531439" y="434233"/>
                  </a:lnTo>
                  <a:lnTo>
                    <a:pt x="530630" y="435274"/>
                  </a:lnTo>
                  <a:lnTo>
                    <a:pt x="529820" y="436315"/>
                  </a:lnTo>
                  <a:lnTo>
                    <a:pt x="528991" y="437357"/>
                  </a:lnTo>
                  <a:lnTo>
                    <a:pt x="528162" y="438398"/>
                  </a:lnTo>
                  <a:lnTo>
                    <a:pt x="527316" y="439439"/>
                  </a:lnTo>
                  <a:lnTo>
                    <a:pt x="526466" y="440481"/>
                  </a:lnTo>
                  <a:lnTo>
                    <a:pt x="525604" y="441522"/>
                  </a:lnTo>
                  <a:lnTo>
                    <a:pt x="524734" y="442563"/>
                  </a:lnTo>
                  <a:lnTo>
                    <a:pt x="523856" y="443605"/>
                  </a:lnTo>
                  <a:lnTo>
                    <a:pt x="522966" y="444646"/>
                  </a:lnTo>
                  <a:lnTo>
                    <a:pt x="522072" y="445687"/>
                  </a:lnTo>
                  <a:lnTo>
                    <a:pt x="521162" y="446729"/>
                  </a:lnTo>
                  <a:lnTo>
                    <a:pt x="520251" y="447770"/>
                  </a:lnTo>
                  <a:lnTo>
                    <a:pt x="519321" y="448811"/>
                  </a:lnTo>
                  <a:lnTo>
                    <a:pt x="518391" y="449853"/>
                  </a:lnTo>
                  <a:lnTo>
                    <a:pt x="517444" y="450894"/>
                  </a:lnTo>
                  <a:lnTo>
                    <a:pt x="516494" y="451935"/>
                  </a:lnTo>
                  <a:lnTo>
                    <a:pt x="515531" y="452977"/>
                  </a:lnTo>
                  <a:lnTo>
                    <a:pt x="514561" y="454018"/>
                  </a:lnTo>
                  <a:lnTo>
                    <a:pt x="513581" y="455059"/>
                  </a:lnTo>
                  <a:lnTo>
                    <a:pt x="512591" y="456100"/>
                  </a:lnTo>
                  <a:lnTo>
                    <a:pt x="511596" y="457142"/>
                  </a:lnTo>
                  <a:lnTo>
                    <a:pt x="510586" y="458183"/>
                  </a:lnTo>
                  <a:lnTo>
                    <a:pt x="509574" y="459224"/>
                  </a:lnTo>
                  <a:lnTo>
                    <a:pt x="508545" y="460266"/>
                  </a:lnTo>
                  <a:lnTo>
                    <a:pt x="507515" y="461307"/>
                  </a:lnTo>
                  <a:lnTo>
                    <a:pt x="506468" y="462348"/>
                  </a:lnTo>
                  <a:lnTo>
                    <a:pt x="505419" y="463390"/>
                  </a:lnTo>
                  <a:lnTo>
                    <a:pt x="504356" y="464431"/>
                  </a:lnTo>
                  <a:lnTo>
                    <a:pt x="503287" y="465472"/>
                  </a:lnTo>
                  <a:lnTo>
                    <a:pt x="502208" y="466514"/>
                  </a:lnTo>
                  <a:lnTo>
                    <a:pt x="501120" y="467555"/>
                  </a:lnTo>
                  <a:lnTo>
                    <a:pt x="500026" y="468596"/>
                  </a:lnTo>
                  <a:lnTo>
                    <a:pt x="498919" y="469638"/>
                  </a:lnTo>
                  <a:lnTo>
                    <a:pt x="497809" y="470679"/>
                  </a:lnTo>
                  <a:lnTo>
                    <a:pt x="496683" y="471720"/>
                  </a:lnTo>
                  <a:lnTo>
                    <a:pt x="495557" y="472762"/>
                  </a:lnTo>
                  <a:lnTo>
                    <a:pt x="494413" y="473803"/>
                  </a:lnTo>
                  <a:lnTo>
                    <a:pt x="493268" y="474844"/>
                  </a:lnTo>
                  <a:lnTo>
                    <a:pt x="492110" y="475886"/>
                  </a:lnTo>
                  <a:lnTo>
                    <a:pt x="490947" y="476927"/>
                  </a:lnTo>
                  <a:lnTo>
                    <a:pt x="489775" y="477968"/>
                  </a:lnTo>
                  <a:lnTo>
                    <a:pt x="488593" y="479010"/>
                  </a:lnTo>
                  <a:lnTo>
                    <a:pt x="487407" y="480051"/>
                  </a:lnTo>
                  <a:lnTo>
                    <a:pt x="486208" y="481092"/>
                  </a:lnTo>
                  <a:lnTo>
                    <a:pt x="485007" y="482134"/>
                  </a:lnTo>
                  <a:lnTo>
                    <a:pt x="483791" y="483175"/>
                  </a:lnTo>
                  <a:lnTo>
                    <a:pt x="482575" y="484216"/>
                  </a:lnTo>
                  <a:lnTo>
                    <a:pt x="481344" y="485258"/>
                  </a:lnTo>
                  <a:lnTo>
                    <a:pt x="480111" y="486299"/>
                  </a:lnTo>
                  <a:lnTo>
                    <a:pt x="478867" y="487340"/>
                  </a:lnTo>
                  <a:lnTo>
                    <a:pt x="477619" y="488382"/>
                  </a:lnTo>
                  <a:lnTo>
                    <a:pt x="476361" y="489423"/>
                  </a:lnTo>
                  <a:lnTo>
                    <a:pt x="475097" y="490464"/>
                  </a:lnTo>
                  <a:lnTo>
                    <a:pt x="473828" y="491506"/>
                  </a:lnTo>
                  <a:lnTo>
                    <a:pt x="472549" y="492547"/>
                  </a:lnTo>
                  <a:lnTo>
                    <a:pt x="471267" y="493588"/>
                  </a:lnTo>
                  <a:lnTo>
                    <a:pt x="469974" y="494630"/>
                  </a:lnTo>
                  <a:lnTo>
                    <a:pt x="468681" y="495671"/>
                  </a:lnTo>
                  <a:lnTo>
                    <a:pt x="467374" y="496712"/>
                  </a:lnTo>
                  <a:lnTo>
                    <a:pt x="466067" y="497754"/>
                  </a:lnTo>
                  <a:lnTo>
                    <a:pt x="464750" y="498795"/>
                  </a:lnTo>
                  <a:lnTo>
                    <a:pt x="463430" y="499836"/>
                  </a:lnTo>
                  <a:lnTo>
                    <a:pt x="462103" y="500878"/>
                  </a:lnTo>
                  <a:lnTo>
                    <a:pt x="460770" y="501919"/>
                  </a:lnTo>
                  <a:lnTo>
                    <a:pt x="459434" y="502960"/>
                  </a:lnTo>
                  <a:lnTo>
                    <a:pt x="458090" y="504002"/>
                  </a:lnTo>
                  <a:lnTo>
                    <a:pt x="456744" y="505043"/>
                  </a:lnTo>
                  <a:lnTo>
                    <a:pt x="455390" y="506084"/>
                  </a:lnTo>
                  <a:lnTo>
                    <a:pt x="454036" y="507125"/>
                  </a:lnTo>
                  <a:lnTo>
                    <a:pt x="452672" y="508167"/>
                  </a:lnTo>
                  <a:lnTo>
                    <a:pt x="451308" y="509208"/>
                  </a:lnTo>
                  <a:lnTo>
                    <a:pt x="449937" y="510249"/>
                  </a:lnTo>
                  <a:lnTo>
                    <a:pt x="448564" y="511291"/>
                  </a:lnTo>
                  <a:lnTo>
                    <a:pt x="447186" y="512332"/>
                  </a:lnTo>
                  <a:lnTo>
                    <a:pt x="445805" y="513373"/>
                  </a:lnTo>
                  <a:lnTo>
                    <a:pt x="444421" y="514415"/>
                  </a:lnTo>
                  <a:lnTo>
                    <a:pt x="443033" y="515456"/>
                  </a:lnTo>
                  <a:lnTo>
                    <a:pt x="441644" y="516497"/>
                  </a:lnTo>
                  <a:lnTo>
                    <a:pt x="440250" y="517539"/>
                  </a:lnTo>
                  <a:lnTo>
                    <a:pt x="438855" y="518580"/>
                  </a:lnTo>
                  <a:lnTo>
                    <a:pt x="437456" y="519621"/>
                  </a:lnTo>
                  <a:lnTo>
                    <a:pt x="436057" y="520663"/>
                  </a:lnTo>
                  <a:lnTo>
                    <a:pt x="434654" y="521704"/>
                  </a:lnTo>
                  <a:lnTo>
                    <a:pt x="433251" y="522745"/>
                  </a:lnTo>
                  <a:lnTo>
                    <a:pt x="431846" y="523787"/>
                  </a:lnTo>
                  <a:lnTo>
                    <a:pt x="430439" y="524828"/>
                  </a:lnTo>
                  <a:lnTo>
                    <a:pt x="429032" y="525869"/>
                  </a:lnTo>
                  <a:lnTo>
                    <a:pt x="427623" y="526911"/>
                  </a:lnTo>
                  <a:lnTo>
                    <a:pt x="426214" y="527952"/>
                  </a:lnTo>
                  <a:lnTo>
                    <a:pt x="424804" y="528993"/>
                  </a:lnTo>
                  <a:lnTo>
                    <a:pt x="423395" y="530035"/>
                  </a:lnTo>
                  <a:lnTo>
                    <a:pt x="421985" y="531076"/>
                  </a:lnTo>
                  <a:lnTo>
                    <a:pt x="420575" y="53211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977877" y="794636"/>
              <a:ext cx="544565" cy="0"/>
            </a:xfrm>
            <a:custGeom>
              <a:avLst/>
              <a:pathLst>
                <a:path w="544565" h="0">
                  <a:moveTo>
                    <a:pt x="0" y="0"/>
                  </a:moveTo>
                  <a:lnTo>
                    <a:pt x="5445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32109" y="5637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32109" y="7549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232109" y="9190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232109" y="8362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232109" y="895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32109" y="770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232109" y="5351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232109" y="898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32109" y="697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232109" y="4490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32109" y="77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232109" y="9811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32109" y="7820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56987" y="1111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319554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383994" y="1216708"/>
              <a:ext cx="386643" cy="94793"/>
            </a:xfrm>
            <a:custGeom>
              <a:avLst/>
              <a:pathLst>
                <a:path w="386643" h="94793">
                  <a:moveTo>
                    <a:pt x="113859" y="94793"/>
                  </a:moveTo>
                  <a:lnTo>
                    <a:pt x="113301" y="94607"/>
                  </a:lnTo>
                  <a:lnTo>
                    <a:pt x="112747" y="94422"/>
                  </a:lnTo>
                  <a:lnTo>
                    <a:pt x="112195" y="94236"/>
                  </a:lnTo>
                  <a:lnTo>
                    <a:pt x="111645" y="94051"/>
                  </a:lnTo>
                  <a:lnTo>
                    <a:pt x="111097" y="93865"/>
                  </a:lnTo>
                  <a:lnTo>
                    <a:pt x="110552" y="93680"/>
                  </a:lnTo>
                  <a:lnTo>
                    <a:pt x="110009" y="93494"/>
                  </a:lnTo>
                  <a:lnTo>
                    <a:pt x="109467" y="93309"/>
                  </a:lnTo>
                  <a:lnTo>
                    <a:pt x="108929" y="93123"/>
                  </a:lnTo>
                  <a:lnTo>
                    <a:pt x="108392" y="92938"/>
                  </a:lnTo>
                  <a:lnTo>
                    <a:pt x="107858" y="92752"/>
                  </a:lnTo>
                  <a:lnTo>
                    <a:pt x="107325" y="92567"/>
                  </a:lnTo>
                  <a:lnTo>
                    <a:pt x="106795" y="92381"/>
                  </a:lnTo>
                  <a:lnTo>
                    <a:pt x="106265" y="92196"/>
                  </a:lnTo>
                  <a:lnTo>
                    <a:pt x="105739" y="92010"/>
                  </a:lnTo>
                  <a:lnTo>
                    <a:pt x="105213" y="91825"/>
                  </a:lnTo>
                  <a:lnTo>
                    <a:pt x="104691" y="91639"/>
                  </a:lnTo>
                  <a:lnTo>
                    <a:pt x="104169" y="91454"/>
                  </a:lnTo>
                  <a:lnTo>
                    <a:pt x="103649" y="91268"/>
                  </a:lnTo>
                  <a:lnTo>
                    <a:pt x="103130" y="91083"/>
                  </a:lnTo>
                  <a:lnTo>
                    <a:pt x="102614" y="90897"/>
                  </a:lnTo>
                  <a:lnTo>
                    <a:pt x="102098" y="90712"/>
                  </a:lnTo>
                  <a:lnTo>
                    <a:pt x="101583" y="90526"/>
                  </a:lnTo>
                  <a:lnTo>
                    <a:pt x="101070" y="90341"/>
                  </a:lnTo>
                  <a:lnTo>
                    <a:pt x="100558" y="90155"/>
                  </a:lnTo>
                  <a:lnTo>
                    <a:pt x="100047" y="89970"/>
                  </a:lnTo>
                  <a:lnTo>
                    <a:pt x="99537" y="89784"/>
                  </a:lnTo>
                  <a:lnTo>
                    <a:pt x="99027" y="89599"/>
                  </a:lnTo>
                  <a:lnTo>
                    <a:pt x="98519" y="89413"/>
                  </a:lnTo>
                  <a:lnTo>
                    <a:pt x="98011" y="89228"/>
                  </a:lnTo>
                  <a:lnTo>
                    <a:pt x="97504" y="89042"/>
                  </a:lnTo>
                  <a:lnTo>
                    <a:pt x="96997" y="88857"/>
                  </a:lnTo>
                  <a:lnTo>
                    <a:pt x="96491" y="88671"/>
                  </a:lnTo>
                  <a:lnTo>
                    <a:pt x="95985" y="88486"/>
                  </a:lnTo>
                  <a:lnTo>
                    <a:pt x="95480" y="88300"/>
                  </a:lnTo>
                  <a:lnTo>
                    <a:pt x="94974" y="88115"/>
                  </a:lnTo>
                  <a:lnTo>
                    <a:pt x="94469" y="87929"/>
                  </a:lnTo>
                  <a:lnTo>
                    <a:pt x="93964" y="87744"/>
                  </a:lnTo>
                  <a:lnTo>
                    <a:pt x="93458" y="87558"/>
                  </a:lnTo>
                  <a:lnTo>
                    <a:pt x="92952" y="87373"/>
                  </a:lnTo>
                  <a:lnTo>
                    <a:pt x="92447" y="87187"/>
                  </a:lnTo>
                  <a:lnTo>
                    <a:pt x="91940" y="87002"/>
                  </a:lnTo>
                  <a:lnTo>
                    <a:pt x="91433" y="86816"/>
                  </a:lnTo>
                  <a:lnTo>
                    <a:pt x="90926" y="86631"/>
                  </a:lnTo>
                  <a:lnTo>
                    <a:pt x="90418" y="86445"/>
                  </a:lnTo>
                  <a:lnTo>
                    <a:pt x="89909" y="86260"/>
                  </a:lnTo>
                  <a:lnTo>
                    <a:pt x="89400" y="86074"/>
                  </a:lnTo>
                  <a:lnTo>
                    <a:pt x="88890" y="85889"/>
                  </a:lnTo>
                  <a:lnTo>
                    <a:pt x="88378" y="85703"/>
                  </a:lnTo>
                  <a:lnTo>
                    <a:pt x="87866" y="85518"/>
                  </a:lnTo>
                  <a:lnTo>
                    <a:pt x="87352" y="85332"/>
                  </a:lnTo>
                  <a:lnTo>
                    <a:pt x="86838" y="85147"/>
                  </a:lnTo>
                  <a:lnTo>
                    <a:pt x="86321" y="84961"/>
                  </a:lnTo>
                  <a:lnTo>
                    <a:pt x="85805" y="84776"/>
                  </a:lnTo>
                  <a:lnTo>
                    <a:pt x="85285" y="84590"/>
                  </a:lnTo>
                  <a:lnTo>
                    <a:pt x="84766" y="84405"/>
                  </a:lnTo>
                  <a:lnTo>
                    <a:pt x="84243" y="84219"/>
                  </a:lnTo>
                  <a:lnTo>
                    <a:pt x="83721" y="84034"/>
                  </a:lnTo>
                  <a:lnTo>
                    <a:pt x="83195" y="83848"/>
                  </a:lnTo>
                  <a:lnTo>
                    <a:pt x="82669" y="83663"/>
                  </a:lnTo>
                  <a:lnTo>
                    <a:pt x="82140" y="83477"/>
                  </a:lnTo>
                  <a:lnTo>
                    <a:pt x="81609" y="83292"/>
                  </a:lnTo>
                  <a:lnTo>
                    <a:pt x="81077" y="83106"/>
                  </a:lnTo>
                  <a:lnTo>
                    <a:pt x="80543" y="82921"/>
                  </a:lnTo>
                  <a:lnTo>
                    <a:pt x="80007" y="82735"/>
                  </a:lnTo>
                  <a:lnTo>
                    <a:pt x="79468" y="82550"/>
                  </a:lnTo>
                  <a:lnTo>
                    <a:pt x="78928" y="82364"/>
                  </a:lnTo>
                  <a:lnTo>
                    <a:pt x="78385" y="82179"/>
                  </a:lnTo>
                  <a:lnTo>
                    <a:pt x="77841" y="81993"/>
                  </a:lnTo>
                  <a:lnTo>
                    <a:pt x="77294" y="81808"/>
                  </a:lnTo>
                  <a:lnTo>
                    <a:pt x="76746" y="81622"/>
                  </a:lnTo>
                  <a:lnTo>
                    <a:pt x="76194" y="81437"/>
                  </a:lnTo>
                  <a:lnTo>
                    <a:pt x="75642" y="81251"/>
                  </a:lnTo>
                  <a:lnTo>
                    <a:pt x="75085" y="81066"/>
                  </a:lnTo>
                  <a:lnTo>
                    <a:pt x="74528" y="80880"/>
                  </a:lnTo>
                  <a:lnTo>
                    <a:pt x="73967" y="80695"/>
                  </a:lnTo>
                  <a:lnTo>
                    <a:pt x="73405" y="80509"/>
                  </a:lnTo>
                  <a:lnTo>
                    <a:pt x="72840" y="80323"/>
                  </a:lnTo>
                  <a:lnTo>
                    <a:pt x="72273" y="80138"/>
                  </a:lnTo>
                  <a:lnTo>
                    <a:pt x="71703" y="79952"/>
                  </a:lnTo>
                  <a:lnTo>
                    <a:pt x="71132" y="79767"/>
                  </a:lnTo>
                  <a:lnTo>
                    <a:pt x="70558" y="79581"/>
                  </a:lnTo>
                  <a:lnTo>
                    <a:pt x="69982" y="79396"/>
                  </a:lnTo>
                  <a:lnTo>
                    <a:pt x="69403" y="79210"/>
                  </a:lnTo>
                  <a:lnTo>
                    <a:pt x="68823" y="79025"/>
                  </a:lnTo>
                  <a:lnTo>
                    <a:pt x="68240" y="78839"/>
                  </a:lnTo>
                  <a:lnTo>
                    <a:pt x="67655" y="78654"/>
                  </a:lnTo>
                  <a:lnTo>
                    <a:pt x="67068" y="78468"/>
                  </a:lnTo>
                  <a:lnTo>
                    <a:pt x="66478" y="78283"/>
                  </a:lnTo>
                  <a:lnTo>
                    <a:pt x="65888" y="78097"/>
                  </a:lnTo>
                  <a:lnTo>
                    <a:pt x="65294" y="77912"/>
                  </a:lnTo>
                  <a:lnTo>
                    <a:pt x="64699" y="77726"/>
                  </a:lnTo>
                  <a:lnTo>
                    <a:pt x="64101" y="77541"/>
                  </a:lnTo>
                  <a:lnTo>
                    <a:pt x="63503" y="77355"/>
                  </a:lnTo>
                  <a:lnTo>
                    <a:pt x="62901" y="77170"/>
                  </a:lnTo>
                  <a:lnTo>
                    <a:pt x="62298" y="76984"/>
                  </a:lnTo>
                  <a:lnTo>
                    <a:pt x="61693" y="76799"/>
                  </a:lnTo>
                  <a:lnTo>
                    <a:pt x="61087" y="76613"/>
                  </a:lnTo>
                  <a:lnTo>
                    <a:pt x="60479" y="76428"/>
                  </a:lnTo>
                  <a:lnTo>
                    <a:pt x="59870" y="76242"/>
                  </a:lnTo>
                  <a:lnTo>
                    <a:pt x="59259" y="76057"/>
                  </a:lnTo>
                  <a:lnTo>
                    <a:pt x="58646" y="75871"/>
                  </a:lnTo>
                  <a:lnTo>
                    <a:pt x="58033" y="75686"/>
                  </a:lnTo>
                  <a:lnTo>
                    <a:pt x="57418" y="75500"/>
                  </a:lnTo>
                  <a:lnTo>
                    <a:pt x="56802" y="75315"/>
                  </a:lnTo>
                  <a:lnTo>
                    <a:pt x="56184" y="75129"/>
                  </a:lnTo>
                  <a:lnTo>
                    <a:pt x="55566" y="74944"/>
                  </a:lnTo>
                  <a:lnTo>
                    <a:pt x="54947" y="74758"/>
                  </a:lnTo>
                  <a:lnTo>
                    <a:pt x="54327" y="74573"/>
                  </a:lnTo>
                  <a:lnTo>
                    <a:pt x="53706" y="74387"/>
                  </a:lnTo>
                  <a:lnTo>
                    <a:pt x="53084" y="74202"/>
                  </a:lnTo>
                  <a:lnTo>
                    <a:pt x="52462" y="74016"/>
                  </a:lnTo>
                  <a:lnTo>
                    <a:pt x="51839" y="73831"/>
                  </a:lnTo>
                  <a:lnTo>
                    <a:pt x="51216" y="73645"/>
                  </a:lnTo>
                  <a:lnTo>
                    <a:pt x="50593" y="73460"/>
                  </a:lnTo>
                  <a:lnTo>
                    <a:pt x="49969" y="73274"/>
                  </a:lnTo>
                  <a:lnTo>
                    <a:pt x="49345" y="73089"/>
                  </a:lnTo>
                  <a:lnTo>
                    <a:pt x="48722" y="72903"/>
                  </a:lnTo>
                  <a:lnTo>
                    <a:pt x="48098" y="72718"/>
                  </a:lnTo>
                  <a:lnTo>
                    <a:pt x="47474" y="72532"/>
                  </a:lnTo>
                  <a:lnTo>
                    <a:pt x="46851" y="72347"/>
                  </a:lnTo>
                  <a:lnTo>
                    <a:pt x="46228" y="72161"/>
                  </a:lnTo>
                  <a:lnTo>
                    <a:pt x="45606" y="71976"/>
                  </a:lnTo>
                  <a:lnTo>
                    <a:pt x="44984" y="71790"/>
                  </a:lnTo>
                  <a:lnTo>
                    <a:pt x="44363" y="71605"/>
                  </a:lnTo>
                  <a:lnTo>
                    <a:pt x="43743" y="71419"/>
                  </a:lnTo>
                  <a:lnTo>
                    <a:pt x="43124" y="71234"/>
                  </a:lnTo>
                  <a:lnTo>
                    <a:pt x="42505" y="71048"/>
                  </a:lnTo>
                  <a:lnTo>
                    <a:pt x="41889" y="70863"/>
                  </a:lnTo>
                  <a:lnTo>
                    <a:pt x="41272" y="70677"/>
                  </a:lnTo>
                  <a:lnTo>
                    <a:pt x="40659" y="70492"/>
                  </a:lnTo>
                  <a:lnTo>
                    <a:pt x="40045" y="70306"/>
                  </a:lnTo>
                  <a:lnTo>
                    <a:pt x="39434" y="70121"/>
                  </a:lnTo>
                  <a:lnTo>
                    <a:pt x="38824" y="69935"/>
                  </a:lnTo>
                  <a:lnTo>
                    <a:pt x="38216" y="69750"/>
                  </a:lnTo>
                  <a:lnTo>
                    <a:pt x="37610" y="69564"/>
                  </a:lnTo>
                  <a:lnTo>
                    <a:pt x="37006" y="69379"/>
                  </a:lnTo>
                  <a:lnTo>
                    <a:pt x="36404" y="69193"/>
                  </a:lnTo>
                  <a:lnTo>
                    <a:pt x="35804" y="69008"/>
                  </a:lnTo>
                  <a:lnTo>
                    <a:pt x="35207" y="68822"/>
                  </a:lnTo>
                  <a:lnTo>
                    <a:pt x="34612" y="68637"/>
                  </a:lnTo>
                  <a:lnTo>
                    <a:pt x="34019" y="68451"/>
                  </a:lnTo>
                  <a:lnTo>
                    <a:pt x="33429" y="68266"/>
                  </a:lnTo>
                  <a:lnTo>
                    <a:pt x="32842" y="68080"/>
                  </a:lnTo>
                  <a:lnTo>
                    <a:pt x="32257" y="67895"/>
                  </a:lnTo>
                  <a:lnTo>
                    <a:pt x="31677" y="67709"/>
                  </a:lnTo>
                  <a:lnTo>
                    <a:pt x="31097" y="67524"/>
                  </a:lnTo>
                  <a:lnTo>
                    <a:pt x="30523" y="67338"/>
                  </a:lnTo>
                  <a:lnTo>
                    <a:pt x="29949" y="67153"/>
                  </a:lnTo>
                  <a:lnTo>
                    <a:pt x="29382" y="66967"/>
                  </a:lnTo>
                  <a:lnTo>
                    <a:pt x="28815" y="66782"/>
                  </a:lnTo>
                  <a:lnTo>
                    <a:pt x="28255" y="66596"/>
                  </a:lnTo>
                  <a:lnTo>
                    <a:pt x="27695" y="66411"/>
                  </a:lnTo>
                  <a:lnTo>
                    <a:pt x="27142" y="66225"/>
                  </a:lnTo>
                  <a:lnTo>
                    <a:pt x="26590" y="66040"/>
                  </a:lnTo>
                  <a:lnTo>
                    <a:pt x="26044" y="65854"/>
                  </a:lnTo>
                  <a:lnTo>
                    <a:pt x="25500" y="65669"/>
                  </a:lnTo>
                  <a:lnTo>
                    <a:pt x="24962" y="65483"/>
                  </a:lnTo>
                  <a:lnTo>
                    <a:pt x="24426" y="65298"/>
                  </a:lnTo>
                  <a:lnTo>
                    <a:pt x="23896" y="65112"/>
                  </a:lnTo>
                  <a:lnTo>
                    <a:pt x="23369" y="64927"/>
                  </a:lnTo>
                  <a:lnTo>
                    <a:pt x="22847" y="64741"/>
                  </a:lnTo>
                  <a:lnTo>
                    <a:pt x="22330" y="64556"/>
                  </a:lnTo>
                  <a:lnTo>
                    <a:pt x="21815" y="64370"/>
                  </a:lnTo>
                  <a:lnTo>
                    <a:pt x="21308" y="64184"/>
                  </a:lnTo>
                  <a:lnTo>
                    <a:pt x="20802" y="63999"/>
                  </a:lnTo>
                  <a:lnTo>
                    <a:pt x="20305" y="63813"/>
                  </a:lnTo>
                  <a:lnTo>
                    <a:pt x="19808" y="63628"/>
                  </a:lnTo>
                  <a:lnTo>
                    <a:pt x="19321" y="63442"/>
                  </a:lnTo>
                  <a:lnTo>
                    <a:pt x="18833" y="63257"/>
                  </a:lnTo>
                  <a:lnTo>
                    <a:pt x="18356" y="63071"/>
                  </a:lnTo>
                  <a:lnTo>
                    <a:pt x="17879" y="62886"/>
                  </a:lnTo>
                  <a:lnTo>
                    <a:pt x="17411" y="62700"/>
                  </a:lnTo>
                  <a:lnTo>
                    <a:pt x="16945" y="62515"/>
                  </a:lnTo>
                  <a:lnTo>
                    <a:pt x="16487" y="62329"/>
                  </a:lnTo>
                  <a:lnTo>
                    <a:pt x="16033" y="62144"/>
                  </a:lnTo>
                  <a:lnTo>
                    <a:pt x="15585" y="61958"/>
                  </a:lnTo>
                  <a:lnTo>
                    <a:pt x="15141" y="61773"/>
                  </a:lnTo>
                  <a:lnTo>
                    <a:pt x="14703" y="61587"/>
                  </a:lnTo>
                  <a:lnTo>
                    <a:pt x="14271" y="61402"/>
                  </a:lnTo>
                  <a:lnTo>
                    <a:pt x="13843" y="61216"/>
                  </a:lnTo>
                  <a:lnTo>
                    <a:pt x="13423" y="61031"/>
                  </a:lnTo>
                  <a:lnTo>
                    <a:pt x="13006" y="60845"/>
                  </a:lnTo>
                  <a:lnTo>
                    <a:pt x="12598" y="60660"/>
                  </a:lnTo>
                  <a:lnTo>
                    <a:pt x="12191" y="60474"/>
                  </a:lnTo>
                  <a:lnTo>
                    <a:pt x="11795" y="60289"/>
                  </a:lnTo>
                  <a:lnTo>
                    <a:pt x="11400" y="60103"/>
                  </a:lnTo>
                  <a:lnTo>
                    <a:pt x="11016" y="59918"/>
                  </a:lnTo>
                  <a:lnTo>
                    <a:pt x="10632" y="59732"/>
                  </a:lnTo>
                  <a:lnTo>
                    <a:pt x="10260" y="59547"/>
                  </a:lnTo>
                  <a:lnTo>
                    <a:pt x="9889" y="59361"/>
                  </a:lnTo>
                  <a:lnTo>
                    <a:pt x="9528" y="59176"/>
                  </a:lnTo>
                  <a:lnTo>
                    <a:pt x="9170" y="58990"/>
                  </a:lnTo>
                  <a:lnTo>
                    <a:pt x="8821" y="58805"/>
                  </a:lnTo>
                  <a:lnTo>
                    <a:pt x="8475" y="58619"/>
                  </a:lnTo>
                  <a:lnTo>
                    <a:pt x="8137" y="58434"/>
                  </a:lnTo>
                  <a:lnTo>
                    <a:pt x="7805" y="58248"/>
                  </a:lnTo>
                  <a:lnTo>
                    <a:pt x="7479" y="58063"/>
                  </a:lnTo>
                  <a:lnTo>
                    <a:pt x="7160" y="57877"/>
                  </a:lnTo>
                  <a:lnTo>
                    <a:pt x="6846" y="57692"/>
                  </a:lnTo>
                  <a:lnTo>
                    <a:pt x="6540" y="57506"/>
                  </a:lnTo>
                  <a:lnTo>
                    <a:pt x="6238" y="57321"/>
                  </a:lnTo>
                  <a:lnTo>
                    <a:pt x="5946" y="57135"/>
                  </a:lnTo>
                  <a:lnTo>
                    <a:pt x="5657" y="56950"/>
                  </a:lnTo>
                  <a:lnTo>
                    <a:pt x="5378" y="56764"/>
                  </a:lnTo>
                  <a:lnTo>
                    <a:pt x="5101" y="56579"/>
                  </a:lnTo>
                  <a:lnTo>
                    <a:pt x="4836" y="56393"/>
                  </a:lnTo>
                  <a:lnTo>
                    <a:pt x="4572" y="56208"/>
                  </a:lnTo>
                  <a:lnTo>
                    <a:pt x="4321" y="56022"/>
                  </a:lnTo>
                  <a:lnTo>
                    <a:pt x="4071" y="55837"/>
                  </a:lnTo>
                  <a:lnTo>
                    <a:pt x="3833" y="55651"/>
                  </a:lnTo>
                  <a:lnTo>
                    <a:pt x="3597" y="55466"/>
                  </a:lnTo>
                  <a:lnTo>
                    <a:pt x="3371" y="55280"/>
                  </a:lnTo>
                  <a:lnTo>
                    <a:pt x="3150" y="55095"/>
                  </a:lnTo>
                  <a:lnTo>
                    <a:pt x="2938" y="54909"/>
                  </a:lnTo>
                  <a:lnTo>
                    <a:pt x="2731" y="54724"/>
                  </a:lnTo>
                  <a:lnTo>
                    <a:pt x="2532" y="54538"/>
                  </a:lnTo>
                  <a:lnTo>
                    <a:pt x="2340" y="54353"/>
                  </a:lnTo>
                  <a:lnTo>
                    <a:pt x="2155" y="54167"/>
                  </a:lnTo>
                  <a:lnTo>
                    <a:pt x="1978" y="53982"/>
                  </a:lnTo>
                  <a:lnTo>
                    <a:pt x="1806" y="53796"/>
                  </a:lnTo>
                  <a:lnTo>
                    <a:pt x="1645" y="53611"/>
                  </a:lnTo>
                  <a:lnTo>
                    <a:pt x="1487" y="53425"/>
                  </a:lnTo>
                  <a:lnTo>
                    <a:pt x="1341" y="53240"/>
                  </a:lnTo>
                  <a:lnTo>
                    <a:pt x="1196" y="53054"/>
                  </a:lnTo>
                  <a:lnTo>
                    <a:pt x="1067" y="52869"/>
                  </a:lnTo>
                  <a:lnTo>
                    <a:pt x="937" y="52683"/>
                  </a:lnTo>
                  <a:lnTo>
                    <a:pt x="822" y="52498"/>
                  </a:lnTo>
                  <a:lnTo>
                    <a:pt x="709" y="52312"/>
                  </a:lnTo>
                  <a:lnTo>
                    <a:pt x="609" y="52127"/>
                  </a:lnTo>
                  <a:lnTo>
                    <a:pt x="511" y="51941"/>
                  </a:lnTo>
                  <a:lnTo>
                    <a:pt x="427" y="51756"/>
                  </a:lnTo>
                  <a:lnTo>
                    <a:pt x="346" y="51570"/>
                  </a:lnTo>
                  <a:lnTo>
                    <a:pt x="276" y="51385"/>
                  </a:lnTo>
                  <a:lnTo>
                    <a:pt x="212" y="51199"/>
                  </a:lnTo>
                  <a:lnTo>
                    <a:pt x="157" y="51014"/>
                  </a:lnTo>
                  <a:lnTo>
                    <a:pt x="110" y="50828"/>
                  </a:lnTo>
                  <a:lnTo>
                    <a:pt x="71" y="50643"/>
                  </a:lnTo>
                  <a:lnTo>
                    <a:pt x="42" y="50457"/>
                  </a:lnTo>
                  <a:lnTo>
                    <a:pt x="19" y="50272"/>
                  </a:lnTo>
                  <a:lnTo>
                    <a:pt x="7" y="50086"/>
                  </a:lnTo>
                  <a:lnTo>
                    <a:pt x="0" y="49901"/>
                  </a:lnTo>
                  <a:lnTo>
                    <a:pt x="6" y="49715"/>
                  </a:lnTo>
                  <a:lnTo>
                    <a:pt x="15" y="49530"/>
                  </a:lnTo>
                  <a:lnTo>
                    <a:pt x="40" y="49344"/>
                  </a:lnTo>
                  <a:lnTo>
                    <a:pt x="65" y="49159"/>
                  </a:lnTo>
                  <a:lnTo>
                    <a:pt x="109" y="48973"/>
                  </a:lnTo>
                  <a:lnTo>
                    <a:pt x="153" y="48788"/>
                  </a:lnTo>
                  <a:lnTo>
                    <a:pt x="214" y="48602"/>
                  </a:lnTo>
                  <a:lnTo>
                    <a:pt x="277" y="48417"/>
                  </a:lnTo>
                  <a:lnTo>
                    <a:pt x="355" y="48231"/>
                  </a:lnTo>
                  <a:lnTo>
                    <a:pt x="438" y="48045"/>
                  </a:lnTo>
                  <a:lnTo>
                    <a:pt x="534" y="47860"/>
                  </a:lnTo>
                  <a:lnTo>
                    <a:pt x="636" y="47674"/>
                  </a:lnTo>
                  <a:lnTo>
                    <a:pt x="750" y="47489"/>
                  </a:lnTo>
                  <a:lnTo>
                    <a:pt x="872" y="47303"/>
                  </a:lnTo>
                  <a:lnTo>
                    <a:pt x="1004" y="47118"/>
                  </a:lnTo>
                  <a:lnTo>
                    <a:pt x="1147" y="46932"/>
                  </a:lnTo>
                  <a:lnTo>
                    <a:pt x="1297" y="46747"/>
                  </a:lnTo>
                  <a:lnTo>
                    <a:pt x="1461" y="46561"/>
                  </a:lnTo>
                  <a:lnTo>
                    <a:pt x="1630" y="46376"/>
                  </a:lnTo>
                  <a:lnTo>
                    <a:pt x="1815" y="46190"/>
                  </a:lnTo>
                  <a:lnTo>
                    <a:pt x="2003" y="46005"/>
                  </a:lnTo>
                  <a:lnTo>
                    <a:pt x="2210" y="45819"/>
                  </a:lnTo>
                  <a:lnTo>
                    <a:pt x="2417" y="45634"/>
                  </a:lnTo>
                  <a:lnTo>
                    <a:pt x="2645" y="45448"/>
                  </a:lnTo>
                  <a:lnTo>
                    <a:pt x="2874" y="45263"/>
                  </a:lnTo>
                  <a:lnTo>
                    <a:pt x="3122" y="45077"/>
                  </a:lnTo>
                  <a:lnTo>
                    <a:pt x="3373" y="44892"/>
                  </a:lnTo>
                  <a:lnTo>
                    <a:pt x="3641" y="44706"/>
                  </a:lnTo>
                  <a:lnTo>
                    <a:pt x="3914" y="44521"/>
                  </a:lnTo>
                  <a:lnTo>
                    <a:pt x="4203" y="44335"/>
                  </a:lnTo>
                  <a:lnTo>
                    <a:pt x="4499" y="44150"/>
                  </a:lnTo>
                  <a:lnTo>
                    <a:pt x="4808" y="43964"/>
                  </a:lnTo>
                  <a:lnTo>
                    <a:pt x="5126" y="43779"/>
                  </a:lnTo>
                  <a:lnTo>
                    <a:pt x="5456" y="43593"/>
                  </a:lnTo>
                  <a:lnTo>
                    <a:pt x="5798" y="43408"/>
                  </a:lnTo>
                  <a:lnTo>
                    <a:pt x="6148" y="43222"/>
                  </a:lnTo>
                  <a:lnTo>
                    <a:pt x="6513" y="43037"/>
                  </a:lnTo>
                  <a:lnTo>
                    <a:pt x="6884" y="42851"/>
                  </a:lnTo>
                  <a:lnTo>
                    <a:pt x="7273" y="42666"/>
                  </a:lnTo>
                  <a:lnTo>
                    <a:pt x="7665" y="42480"/>
                  </a:lnTo>
                  <a:lnTo>
                    <a:pt x="8078" y="42295"/>
                  </a:lnTo>
                  <a:lnTo>
                    <a:pt x="8491" y="42109"/>
                  </a:lnTo>
                  <a:lnTo>
                    <a:pt x="8927" y="41924"/>
                  </a:lnTo>
                  <a:lnTo>
                    <a:pt x="9364" y="41738"/>
                  </a:lnTo>
                  <a:lnTo>
                    <a:pt x="9822" y="41553"/>
                  </a:lnTo>
                  <a:lnTo>
                    <a:pt x="10282" y="41367"/>
                  </a:lnTo>
                  <a:lnTo>
                    <a:pt x="10762" y="41182"/>
                  </a:lnTo>
                  <a:lnTo>
                    <a:pt x="11246" y="40996"/>
                  </a:lnTo>
                  <a:lnTo>
                    <a:pt x="11747" y="40811"/>
                  </a:lnTo>
                  <a:lnTo>
                    <a:pt x="12256" y="40625"/>
                  </a:lnTo>
                  <a:lnTo>
                    <a:pt x="12778" y="40440"/>
                  </a:lnTo>
                  <a:lnTo>
                    <a:pt x="13310" y="40254"/>
                  </a:lnTo>
                  <a:lnTo>
                    <a:pt x="13854" y="40069"/>
                  </a:lnTo>
                  <a:lnTo>
                    <a:pt x="14410" y="39883"/>
                  </a:lnTo>
                  <a:lnTo>
                    <a:pt x="14975" y="39698"/>
                  </a:lnTo>
                  <a:lnTo>
                    <a:pt x="15555" y="39512"/>
                  </a:lnTo>
                  <a:lnTo>
                    <a:pt x="16140" y="39327"/>
                  </a:lnTo>
                  <a:lnTo>
                    <a:pt x="16744" y="39141"/>
                  </a:lnTo>
                  <a:lnTo>
                    <a:pt x="17351" y="38956"/>
                  </a:lnTo>
                  <a:lnTo>
                    <a:pt x="17978" y="38770"/>
                  </a:lnTo>
                  <a:lnTo>
                    <a:pt x="18605" y="38585"/>
                  </a:lnTo>
                  <a:lnTo>
                    <a:pt x="19256" y="38399"/>
                  </a:lnTo>
                  <a:lnTo>
                    <a:pt x="19906" y="38214"/>
                  </a:lnTo>
                  <a:lnTo>
                    <a:pt x="20577" y="38028"/>
                  </a:lnTo>
                  <a:lnTo>
                    <a:pt x="21250" y="37843"/>
                  </a:lnTo>
                  <a:lnTo>
                    <a:pt x="21941" y="37657"/>
                  </a:lnTo>
                  <a:lnTo>
                    <a:pt x="22636" y="37472"/>
                  </a:lnTo>
                  <a:lnTo>
                    <a:pt x="23347" y="37286"/>
                  </a:lnTo>
                  <a:lnTo>
                    <a:pt x="24064" y="37101"/>
                  </a:lnTo>
                  <a:lnTo>
                    <a:pt x="24794" y="36915"/>
                  </a:lnTo>
                  <a:lnTo>
                    <a:pt x="25533" y="36730"/>
                  </a:lnTo>
                  <a:lnTo>
                    <a:pt x="26283" y="36544"/>
                  </a:lnTo>
                  <a:lnTo>
                    <a:pt x="27043" y="36359"/>
                  </a:lnTo>
                  <a:lnTo>
                    <a:pt x="27810" y="36173"/>
                  </a:lnTo>
                  <a:lnTo>
                    <a:pt x="28591" y="35988"/>
                  </a:lnTo>
                  <a:lnTo>
                    <a:pt x="29377" y="35802"/>
                  </a:lnTo>
                  <a:lnTo>
                    <a:pt x="30177" y="35617"/>
                  </a:lnTo>
                  <a:lnTo>
                    <a:pt x="30980" y="35431"/>
                  </a:lnTo>
                  <a:lnTo>
                    <a:pt x="31800" y="35246"/>
                  </a:lnTo>
                  <a:lnTo>
                    <a:pt x="32621" y="35060"/>
                  </a:lnTo>
                  <a:lnTo>
                    <a:pt x="33459" y="34875"/>
                  </a:lnTo>
                  <a:lnTo>
                    <a:pt x="34297" y="34689"/>
                  </a:lnTo>
                  <a:lnTo>
                    <a:pt x="35151" y="34504"/>
                  </a:lnTo>
                  <a:lnTo>
                    <a:pt x="36007" y="34318"/>
                  </a:lnTo>
                  <a:lnTo>
                    <a:pt x="36877" y="34133"/>
                  </a:lnTo>
                  <a:lnTo>
                    <a:pt x="37750" y="33947"/>
                  </a:lnTo>
                  <a:lnTo>
                    <a:pt x="38634" y="33762"/>
                  </a:lnTo>
                  <a:lnTo>
                    <a:pt x="39522" y="33576"/>
                  </a:lnTo>
                  <a:lnTo>
                    <a:pt x="40420" y="33391"/>
                  </a:lnTo>
                  <a:lnTo>
                    <a:pt x="41324" y="33205"/>
                  </a:lnTo>
                  <a:lnTo>
                    <a:pt x="42235" y="33020"/>
                  </a:lnTo>
                  <a:lnTo>
                    <a:pt x="43153" y="32834"/>
                  </a:lnTo>
                  <a:lnTo>
                    <a:pt x="44076" y="32649"/>
                  </a:lnTo>
                  <a:lnTo>
                    <a:pt x="45006" y="32463"/>
                  </a:lnTo>
                  <a:lnTo>
                    <a:pt x="45941" y="32278"/>
                  </a:lnTo>
                  <a:lnTo>
                    <a:pt x="46884" y="32092"/>
                  </a:lnTo>
                  <a:lnTo>
                    <a:pt x="47828" y="31906"/>
                  </a:lnTo>
                  <a:lnTo>
                    <a:pt x="48782" y="31721"/>
                  </a:lnTo>
                  <a:lnTo>
                    <a:pt x="49737" y="31535"/>
                  </a:lnTo>
                  <a:lnTo>
                    <a:pt x="50701" y="31350"/>
                  </a:lnTo>
                  <a:lnTo>
                    <a:pt x="51664" y="31164"/>
                  </a:lnTo>
                  <a:lnTo>
                    <a:pt x="52636" y="30979"/>
                  </a:lnTo>
                  <a:lnTo>
                    <a:pt x="53608" y="30793"/>
                  </a:lnTo>
                  <a:lnTo>
                    <a:pt x="54587" y="30608"/>
                  </a:lnTo>
                  <a:lnTo>
                    <a:pt x="55567" y="30422"/>
                  </a:lnTo>
                  <a:lnTo>
                    <a:pt x="56551" y="30237"/>
                  </a:lnTo>
                  <a:lnTo>
                    <a:pt x="57537" y="30051"/>
                  </a:lnTo>
                  <a:lnTo>
                    <a:pt x="58526" y="29866"/>
                  </a:lnTo>
                  <a:lnTo>
                    <a:pt x="59517" y="29680"/>
                  </a:lnTo>
                  <a:lnTo>
                    <a:pt x="60509" y="29495"/>
                  </a:lnTo>
                  <a:lnTo>
                    <a:pt x="61504" y="29309"/>
                  </a:lnTo>
                  <a:lnTo>
                    <a:pt x="62499" y="29124"/>
                  </a:lnTo>
                  <a:lnTo>
                    <a:pt x="63496" y="28938"/>
                  </a:lnTo>
                  <a:lnTo>
                    <a:pt x="64493" y="28753"/>
                  </a:lnTo>
                  <a:lnTo>
                    <a:pt x="65491" y="28567"/>
                  </a:lnTo>
                  <a:lnTo>
                    <a:pt x="66489" y="28382"/>
                  </a:lnTo>
                  <a:lnTo>
                    <a:pt x="67487" y="28196"/>
                  </a:lnTo>
                  <a:lnTo>
                    <a:pt x="68484" y="28011"/>
                  </a:lnTo>
                  <a:lnTo>
                    <a:pt x="69480" y="27825"/>
                  </a:lnTo>
                  <a:lnTo>
                    <a:pt x="70476" y="27640"/>
                  </a:lnTo>
                  <a:lnTo>
                    <a:pt x="71470" y="27454"/>
                  </a:lnTo>
                  <a:lnTo>
                    <a:pt x="72463" y="27269"/>
                  </a:lnTo>
                  <a:lnTo>
                    <a:pt x="73452" y="27083"/>
                  </a:lnTo>
                  <a:lnTo>
                    <a:pt x="74441" y="26898"/>
                  </a:lnTo>
                  <a:lnTo>
                    <a:pt x="75425" y="26712"/>
                  </a:lnTo>
                  <a:lnTo>
                    <a:pt x="76409" y="26527"/>
                  </a:lnTo>
                  <a:lnTo>
                    <a:pt x="77387" y="26341"/>
                  </a:lnTo>
                  <a:lnTo>
                    <a:pt x="78364" y="26156"/>
                  </a:lnTo>
                  <a:lnTo>
                    <a:pt x="79336" y="25970"/>
                  </a:lnTo>
                  <a:lnTo>
                    <a:pt x="80304" y="25785"/>
                  </a:lnTo>
                  <a:lnTo>
                    <a:pt x="81268" y="25599"/>
                  </a:lnTo>
                  <a:lnTo>
                    <a:pt x="82226" y="25414"/>
                  </a:lnTo>
                  <a:lnTo>
                    <a:pt x="83181" y="25228"/>
                  </a:lnTo>
                  <a:lnTo>
                    <a:pt x="84129" y="25043"/>
                  </a:lnTo>
                  <a:lnTo>
                    <a:pt x="85075" y="24857"/>
                  </a:lnTo>
                  <a:lnTo>
                    <a:pt x="86010" y="24672"/>
                  </a:lnTo>
                  <a:lnTo>
                    <a:pt x="86945" y="24486"/>
                  </a:lnTo>
                  <a:lnTo>
                    <a:pt x="87867" y="24301"/>
                  </a:lnTo>
                  <a:lnTo>
                    <a:pt x="88790" y="24115"/>
                  </a:lnTo>
                  <a:lnTo>
                    <a:pt x="89698" y="23930"/>
                  </a:lnTo>
                  <a:lnTo>
                    <a:pt x="90606" y="23744"/>
                  </a:lnTo>
                  <a:lnTo>
                    <a:pt x="91501" y="23559"/>
                  </a:lnTo>
                  <a:lnTo>
                    <a:pt x="92393" y="23373"/>
                  </a:lnTo>
                  <a:lnTo>
                    <a:pt x="93273" y="23188"/>
                  </a:lnTo>
                  <a:lnTo>
                    <a:pt x="94149" y="23002"/>
                  </a:lnTo>
                  <a:lnTo>
                    <a:pt x="95013" y="22817"/>
                  </a:lnTo>
                  <a:lnTo>
                    <a:pt x="95871" y="22631"/>
                  </a:lnTo>
                  <a:lnTo>
                    <a:pt x="96719" y="22446"/>
                  </a:lnTo>
                  <a:lnTo>
                    <a:pt x="97559" y="22260"/>
                  </a:lnTo>
                  <a:lnTo>
                    <a:pt x="98390" y="22075"/>
                  </a:lnTo>
                  <a:lnTo>
                    <a:pt x="99210" y="21889"/>
                  </a:lnTo>
                  <a:lnTo>
                    <a:pt x="100023" y="21704"/>
                  </a:lnTo>
                  <a:lnTo>
                    <a:pt x="100822" y="21518"/>
                  </a:lnTo>
                  <a:lnTo>
                    <a:pt x="101617" y="21333"/>
                  </a:lnTo>
                  <a:lnTo>
                    <a:pt x="102395" y="21147"/>
                  </a:lnTo>
                  <a:lnTo>
                    <a:pt x="103171" y="20962"/>
                  </a:lnTo>
                  <a:lnTo>
                    <a:pt x="103927" y="20776"/>
                  </a:lnTo>
                  <a:lnTo>
                    <a:pt x="104683" y="20591"/>
                  </a:lnTo>
                  <a:lnTo>
                    <a:pt x="105416" y="20405"/>
                  </a:lnTo>
                  <a:lnTo>
                    <a:pt x="106149" y="20220"/>
                  </a:lnTo>
                  <a:lnTo>
                    <a:pt x="106861" y="20034"/>
                  </a:lnTo>
                  <a:lnTo>
                    <a:pt x="107571" y="19849"/>
                  </a:lnTo>
                  <a:lnTo>
                    <a:pt x="108262" y="19663"/>
                  </a:lnTo>
                  <a:lnTo>
                    <a:pt x="108948" y="19478"/>
                  </a:lnTo>
                  <a:lnTo>
                    <a:pt x="109617" y="19292"/>
                  </a:lnTo>
                  <a:lnTo>
                    <a:pt x="110279" y="19107"/>
                  </a:lnTo>
                  <a:lnTo>
                    <a:pt x="110926" y="18921"/>
                  </a:lnTo>
                  <a:lnTo>
                    <a:pt x="111562" y="18736"/>
                  </a:lnTo>
                  <a:lnTo>
                    <a:pt x="112188" y="18550"/>
                  </a:lnTo>
                  <a:lnTo>
                    <a:pt x="112799" y="18365"/>
                  </a:lnTo>
                  <a:lnTo>
                    <a:pt x="113402" y="18179"/>
                  </a:lnTo>
                  <a:lnTo>
                    <a:pt x="113987" y="17994"/>
                  </a:lnTo>
                  <a:lnTo>
                    <a:pt x="114567" y="17808"/>
                  </a:lnTo>
                  <a:lnTo>
                    <a:pt x="115128" y="17623"/>
                  </a:lnTo>
                  <a:lnTo>
                    <a:pt x="115685" y="17437"/>
                  </a:lnTo>
                  <a:lnTo>
                    <a:pt x="116219" y="17252"/>
                  </a:lnTo>
                  <a:lnTo>
                    <a:pt x="116754" y="17066"/>
                  </a:lnTo>
                  <a:lnTo>
                    <a:pt x="117263" y="16881"/>
                  </a:lnTo>
                  <a:lnTo>
                    <a:pt x="117771" y="16695"/>
                  </a:lnTo>
                  <a:lnTo>
                    <a:pt x="118257" y="16510"/>
                  </a:lnTo>
                  <a:lnTo>
                    <a:pt x="118740" y="16324"/>
                  </a:lnTo>
                  <a:lnTo>
                    <a:pt x="119204" y="16139"/>
                  </a:lnTo>
                  <a:lnTo>
                    <a:pt x="119661" y="15953"/>
                  </a:lnTo>
                  <a:lnTo>
                    <a:pt x="120102" y="15767"/>
                  </a:lnTo>
                  <a:lnTo>
                    <a:pt x="120535" y="15582"/>
                  </a:lnTo>
                  <a:lnTo>
                    <a:pt x="120953" y="15396"/>
                  </a:lnTo>
                  <a:lnTo>
                    <a:pt x="121361" y="15211"/>
                  </a:lnTo>
                  <a:lnTo>
                    <a:pt x="121757" y="15025"/>
                  </a:lnTo>
                  <a:lnTo>
                    <a:pt x="122140" y="14840"/>
                  </a:lnTo>
                  <a:lnTo>
                    <a:pt x="122515" y="14654"/>
                  </a:lnTo>
                  <a:lnTo>
                    <a:pt x="122874" y="14469"/>
                  </a:lnTo>
                  <a:lnTo>
                    <a:pt x="123228" y="14283"/>
                  </a:lnTo>
                  <a:lnTo>
                    <a:pt x="123563" y="14098"/>
                  </a:lnTo>
                  <a:lnTo>
                    <a:pt x="123896" y="13912"/>
                  </a:lnTo>
                  <a:lnTo>
                    <a:pt x="124209" y="13727"/>
                  </a:lnTo>
                  <a:lnTo>
                    <a:pt x="124521" y="13541"/>
                  </a:lnTo>
                  <a:lnTo>
                    <a:pt x="124811" y="13356"/>
                  </a:lnTo>
                  <a:lnTo>
                    <a:pt x="125102" y="13170"/>
                  </a:lnTo>
                  <a:lnTo>
                    <a:pt x="125373" y="12985"/>
                  </a:lnTo>
                  <a:lnTo>
                    <a:pt x="125642" y="12799"/>
                  </a:lnTo>
                  <a:lnTo>
                    <a:pt x="125894" y="12614"/>
                  </a:lnTo>
                  <a:lnTo>
                    <a:pt x="126143" y="12428"/>
                  </a:lnTo>
                  <a:lnTo>
                    <a:pt x="126377" y="12243"/>
                  </a:lnTo>
                  <a:lnTo>
                    <a:pt x="126606" y="12057"/>
                  </a:lnTo>
                  <a:lnTo>
                    <a:pt x="126824" y="11872"/>
                  </a:lnTo>
                  <a:lnTo>
                    <a:pt x="127033" y="11686"/>
                  </a:lnTo>
                  <a:lnTo>
                    <a:pt x="127235" y="11501"/>
                  </a:lnTo>
                  <a:lnTo>
                    <a:pt x="127427" y="11315"/>
                  </a:lnTo>
                  <a:lnTo>
                    <a:pt x="127613" y="11130"/>
                  </a:lnTo>
                  <a:lnTo>
                    <a:pt x="127788" y="10944"/>
                  </a:lnTo>
                  <a:lnTo>
                    <a:pt x="127959" y="10759"/>
                  </a:lnTo>
                  <a:lnTo>
                    <a:pt x="128118" y="10573"/>
                  </a:lnTo>
                  <a:lnTo>
                    <a:pt x="128276" y="10388"/>
                  </a:lnTo>
                  <a:lnTo>
                    <a:pt x="128420" y="10202"/>
                  </a:lnTo>
                  <a:lnTo>
                    <a:pt x="128565" y="10017"/>
                  </a:lnTo>
                  <a:lnTo>
                    <a:pt x="128696" y="9831"/>
                  </a:lnTo>
                  <a:lnTo>
                    <a:pt x="128827" y="9646"/>
                  </a:lnTo>
                  <a:lnTo>
                    <a:pt x="128947" y="9460"/>
                  </a:lnTo>
                  <a:lnTo>
                    <a:pt x="129066" y="9275"/>
                  </a:lnTo>
                  <a:lnTo>
                    <a:pt x="129176" y="9089"/>
                  </a:lnTo>
                  <a:lnTo>
                    <a:pt x="129284" y="8904"/>
                  </a:lnTo>
                  <a:lnTo>
                    <a:pt x="129385" y="8718"/>
                  </a:lnTo>
                  <a:lnTo>
                    <a:pt x="129482" y="8533"/>
                  </a:lnTo>
                  <a:lnTo>
                    <a:pt x="129575" y="8347"/>
                  </a:lnTo>
                  <a:lnTo>
                    <a:pt x="129665" y="8162"/>
                  </a:lnTo>
                  <a:lnTo>
                    <a:pt x="129751" y="7976"/>
                  </a:lnTo>
                  <a:lnTo>
                    <a:pt x="129832" y="7791"/>
                  </a:lnTo>
                  <a:lnTo>
                    <a:pt x="129912" y="7605"/>
                  </a:lnTo>
                  <a:lnTo>
                    <a:pt x="129988" y="7420"/>
                  </a:lnTo>
                  <a:lnTo>
                    <a:pt x="130063" y="7234"/>
                  </a:lnTo>
                  <a:lnTo>
                    <a:pt x="130134" y="7049"/>
                  </a:lnTo>
                  <a:lnTo>
                    <a:pt x="130204" y="6863"/>
                  </a:lnTo>
                  <a:lnTo>
                    <a:pt x="130272" y="6678"/>
                  </a:lnTo>
                  <a:lnTo>
                    <a:pt x="130339" y="6492"/>
                  </a:lnTo>
                  <a:lnTo>
                    <a:pt x="130404" y="6307"/>
                  </a:lnTo>
                  <a:lnTo>
                    <a:pt x="130469" y="6121"/>
                  </a:lnTo>
                  <a:lnTo>
                    <a:pt x="130533" y="5936"/>
                  </a:lnTo>
                  <a:lnTo>
                    <a:pt x="130597" y="5750"/>
                  </a:lnTo>
                  <a:lnTo>
                    <a:pt x="130661" y="5565"/>
                  </a:lnTo>
                  <a:lnTo>
                    <a:pt x="130725" y="5379"/>
                  </a:lnTo>
                  <a:lnTo>
                    <a:pt x="130789" y="5194"/>
                  </a:lnTo>
                  <a:lnTo>
                    <a:pt x="130855" y="5008"/>
                  </a:lnTo>
                  <a:lnTo>
                    <a:pt x="130921" y="4823"/>
                  </a:lnTo>
                  <a:lnTo>
                    <a:pt x="130989" y="4637"/>
                  </a:lnTo>
                  <a:lnTo>
                    <a:pt x="131058" y="4452"/>
                  </a:lnTo>
                  <a:lnTo>
                    <a:pt x="131129" y="4266"/>
                  </a:lnTo>
                  <a:lnTo>
                    <a:pt x="131202" y="4081"/>
                  </a:lnTo>
                  <a:lnTo>
                    <a:pt x="131278" y="3895"/>
                  </a:lnTo>
                  <a:lnTo>
                    <a:pt x="131355" y="3710"/>
                  </a:lnTo>
                  <a:lnTo>
                    <a:pt x="131436" y="3524"/>
                  </a:lnTo>
                  <a:lnTo>
                    <a:pt x="131519" y="3339"/>
                  </a:lnTo>
                  <a:lnTo>
                    <a:pt x="131607" y="3153"/>
                  </a:lnTo>
                  <a:lnTo>
                    <a:pt x="131695" y="2968"/>
                  </a:lnTo>
                  <a:lnTo>
                    <a:pt x="131790" y="2782"/>
                  </a:lnTo>
                  <a:lnTo>
                    <a:pt x="131886" y="2597"/>
                  </a:lnTo>
                  <a:lnTo>
                    <a:pt x="131989" y="2411"/>
                  </a:lnTo>
                  <a:lnTo>
                    <a:pt x="132093" y="2226"/>
                  </a:lnTo>
                  <a:lnTo>
                    <a:pt x="132205" y="2040"/>
                  </a:lnTo>
                  <a:lnTo>
                    <a:pt x="132318" y="1855"/>
                  </a:lnTo>
                  <a:lnTo>
                    <a:pt x="132438" y="1669"/>
                  </a:lnTo>
                  <a:lnTo>
                    <a:pt x="132561" y="1484"/>
                  </a:lnTo>
                  <a:lnTo>
                    <a:pt x="132691" y="1298"/>
                  </a:lnTo>
                  <a:lnTo>
                    <a:pt x="132825" y="1113"/>
                  </a:lnTo>
                  <a:lnTo>
                    <a:pt x="132965" y="927"/>
                  </a:lnTo>
                  <a:lnTo>
                    <a:pt x="133110" y="742"/>
                  </a:lnTo>
                  <a:lnTo>
                    <a:pt x="133260" y="556"/>
                  </a:lnTo>
                  <a:lnTo>
                    <a:pt x="133417" y="371"/>
                  </a:lnTo>
                  <a:lnTo>
                    <a:pt x="133578" y="185"/>
                  </a:lnTo>
                  <a:lnTo>
                    <a:pt x="133748" y="0"/>
                  </a:lnTo>
                  <a:lnTo>
                    <a:pt x="252895" y="0"/>
                  </a:lnTo>
                  <a:lnTo>
                    <a:pt x="253065" y="185"/>
                  </a:lnTo>
                  <a:lnTo>
                    <a:pt x="253225" y="371"/>
                  </a:lnTo>
                  <a:lnTo>
                    <a:pt x="253383" y="556"/>
                  </a:lnTo>
                  <a:lnTo>
                    <a:pt x="253533" y="742"/>
                  </a:lnTo>
                  <a:lnTo>
                    <a:pt x="253678" y="927"/>
                  </a:lnTo>
                  <a:lnTo>
                    <a:pt x="253818" y="1113"/>
                  </a:lnTo>
                  <a:lnTo>
                    <a:pt x="253951" y="1298"/>
                  </a:lnTo>
                  <a:lnTo>
                    <a:pt x="254081" y="1484"/>
                  </a:lnTo>
                  <a:lnTo>
                    <a:pt x="254204" y="1669"/>
                  </a:lnTo>
                  <a:lnTo>
                    <a:pt x="254325" y="1855"/>
                  </a:lnTo>
                  <a:lnTo>
                    <a:pt x="254438" y="2040"/>
                  </a:lnTo>
                  <a:lnTo>
                    <a:pt x="254549" y="2226"/>
                  </a:lnTo>
                  <a:lnTo>
                    <a:pt x="254653" y="2411"/>
                  </a:lnTo>
                  <a:lnTo>
                    <a:pt x="254757" y="2597"/>
                  </a:lnTo>
                  <a:lnTo>
                    <a:pt x="254852" y="2782"/>
                  </a:lnTo>
                  <a:lnTo>
                    <a:pt x="254948" y="2968"/>
                  </a:lnTo>
                  <a:lnTo>
                    <a:pt x="255036" y="3153"/>
                  </a:lnTo>
                  <a:lnTo>
                    <a:pt x="255124" y="3339"/>
                  </a:lnTo>
                  <a:lnTo>
                    <a:pt x="255206" y="3524"/>
                  </a:lnTo>
                  <a:lnTo>
                    <a:pt x="255287" y="3710"/>
                  </a:lnTo>
                  <a:lnTo>
                    <a:pt x="255365" y="3895"/>
                  </a:lnTo>
                  <a:lnTo>
                    <a:pt x="255440" y="4081"/>
                  </a:lnTo>
                  <a:lnTo>
                    <a:pt x="255513" y="4266"/>
                  </a:lnTo>
                  <a:lnTo>
                    <a:pt x="255584" y="4452"/>
                  </a:lnTo>
                  <a:lnTo>
                    <a:pt x="255654" y="4637"/>
                  </a:lnTo>
                  <a:lnTo>
                    <a:pt x="255721" y="4823"/>
                  </a:lnTo>
                  <a:lnTo>
                    <a:pt x="255788" y="5008"/>
                  </a:lnTo>
                  <a:lnTo>
                    <a:pt x="255853" y="5194"/>
                  </a:lnTo>
                  <a:lnTo>
                    <a:pt x="255918" y="5379"/>
                  </a:lnTo>
                  <a:lnTo>
                    <a:pt x="255982" y="5565"/>
                  </a:lnTo>
                  <a:lnTo>
                    <a:pt x="256046" y="5750"/>
                  </a:lnTo>
                  <a:lnTo>
                    <a:pt x="256110" y="5936"/>
                  </a:lnTo>
                  <a:lnTo>
                    <a:pt x="256174" y="6121"/>
                  </a:lnTo>
                  <a:lnTo>
                    <a:pt x="256239" y="6307"/>
                  </a:lnTo>
                  <a:lnTo>
                    <a:pt x="256304" y="6492"/>
                  </a:lnTo>
                  <a:lnTo>
                    <a:pt x="256371" y="6678"/>
                  </a:lnTo>
                  <a:lnTo>
                    <a:pt x="256438" y="6863"/>
                  </a:lnTo>
                  <a:lnTo>
                    <a:pt x="256509" y="7049"/>
                  </a:lnTo>
                  <a:lnTo>
                    <a:pt x="256580" y="7234"/>
                  </a:lnTo>
                  <a:lnTo>
                    <a:pt x="256655" y="7420"/>
                  </a:lnTo>
                  <a:lnTo>
                    <a:pt x="256730" y="7605"/>
                  </a:lnTo>
                  <a:lnTo>
                    <a:pt x="256810" y="7791"/>
                  </a:lnTo>
                  <a:lnTo>
                    <a:pt x="256892" y="7976"/>
                  </a:lnTo>
                  <a:lnTo>
                    <a:pt x="256978" y="8162"/>
                  </a:lnTo>
                  <a:lnTo>
                    <a:pt x="257067" y="8347"/>
                  </a:lnTo>
                  <a:lnTo>
                    <a:pt x="257160" y="8533"/>
                  </a:lnTo>
                  <a:lnTo>
                    <a:pt x="257258" y="8718"/>
                  </a:lnTo>
                  <a:lnTo>
                    <a:pt x="257359" y="8904"/>
                  </a:lnTo>
                  <a:lnTo>
                    <a:pt x="257467" y="9089"/>
                  </a:lnTo>
                  <a:lnTo>
                    <a:pt x="257577" y="9275"/>
                  </a:lnTo>
                  <a:lnTo>
                    <a:pt x="257696" y="9460"/>
                  </a:lnTo>
                  <a:lnTo>
                    <a:pt x="257816" y="9646"/>
                  </a:lnTo>
                  <a:lnTo>
                    <a:pt x="257947" y="9831"/>
                  </a:lnTo>
                  <a:lnTo>
                    <a:pt x="258078" y="10017"/>
                  </a:lnTo>
                  <a:lnTo>
                    <a:pt x="258222" y="10202"/>
                  </a:lnTo>
                  <a:lnTo>
                    <a:pt x="258367" y="10388"/>
                  </a:lnTo>
                  <a:lnTo>
                    <a:pt x="258524" y="10573"/>
                  </a:lnTo>
                  <a:lnTo>
                    <a:pt x="258684" y="10759"/>
                  </a:lnTo>
                  <a:lnTo>
                    <a:pt x="258855" y="10944"/>
                  </a:lnTo>
                  <a:lnTo>
                    <a:pt x="259030" y="11130"/>
                  </a:lnTo>
                  <a:lnTo>
                    <a:pt x="259216" y="11315"/>
                  </a:lnTo>
                  <a:lnTo>
                    <a:pt x="259408" y="11501"/>
                  </a:lnTo>
                  <a:lnTo>
                    <a:pt x="259609" y="11686"/>
                  </a:lnTo>
                  <a:lnTo>
                    <a:pt x="259819" y="11872"/>
                  </a:lnTo>
                  <a:lnTo>
                    <a:pt x="260037" y="12057"/>
                  </a:lnTo>
                  <a:lnTo>
                    <a:pt x="260265" y="12243"/>
                  </a:lnTo>
                  <a:lnTo>
                    <a:pt x="260500" y="12428"/>
                  </a:lnTo>
                  <a:lnTo>
                    <a:pt x="260748" y="12614"/>
                  </a:lnTo>
                  <a:lnTo>
                    <a:pt x="261001" y="12799"/>
                  </a:lnTo>
                  <a:lnTo>
                    <a:pt x="261270" y="12985"/>
                  </a:lnTo>
                  <a:lnTo>
                    <a:pt x="261541" y="13170"/>
                  </a:lnTo>
                  <a:lnTo>
                    <a:pt x="261831" y="13356"/>
                  </a:lnTo>
                  <a:lnTo>
                    <a:pt x="262122" y="13541"/>
                  </a:lnTo>
                  <a:lnTo>
                    <a:pt x="262434" y="13727"/>
                  </a:lnTo>
                  <a:lnTo>
                    <a:pt x="262747" y="13912"/>
                  </a:lnTo>
                  <a:lnTo>
                    <a:pt x="263079" y="14098"/>
                  </a:lnTo>
                  <a:lnTo>
                    <a:pt x="263415" y="14283"/>
                  </a:lnTo>
                  <a:lnTo>
                    <a:pt x="263768" y="14469"/>
                  </a:lnTo>
                  <a:lnTo>
                    <a:pt x="264127" y="14654"/>
                  </a:lnTo>
                  <a:lnTo>
                    <a:pt x="264502" y="14840"/>
                  </a:lnTo>
                  <a:lnTo>
                    <a:pt x="264885" y="15025"/>
                  </a:lnTo>
                  <a:lnTo>
                    <a:pt x="265282" y="15211"/>
                  </a:lnTo>
                  <a:lnTo>
                    <a:pt x="265689" y="15396"/>
                  </a:lnTo>
                  <a:lnTo>
                    <a:pt x="266108" y="15582"/>
                  </a:lnTo>
                  <a:lnTo>
                    <a:pt x="266540" y="15767"/>
                  </a:lnTo>
                  <a:lnTo>
                    <a:pt x="266981" y="15953"/>
                  </a:lnTo>
                  <a:lnTo>
                    <a:pt x="267439" y="16139"/>
                  </a:lnTo>
                  <a:lnTo>
                    <a:pt x="267902" y="16324"/>
                  </a:lnTo>
                  <a:lnTo>
                    <a:pt x="268385" y="16510"/>
                  </a:lnTo>
                  <a:lnTo>
                    <a:pt x="268871" y="16695"/>
                  </a:lnTo>
                  <a:lnTo>
                    <a:pt x="269380" y="16881"/>
                  </a:lnTo>
                  <a:lnTo>
                    <a:pt x="269889" y="17066"/>
                  </a:lnTo>
                  <a:lnTo>
                    <a:pt x="270423" y="17252"/>
                  </a:lnTo>
                  <a:lnTo>
                    <a:pt x="270958" y="17437"/>
                  </a:lnTo>
                  <a:lnTo>
                    <a:pt x="271515" y="17623"/>
                  </a:lnTo>
                  <a:lnTo>
                    <a:pt x="272075" y="17808"/>
                  </a:lnTo>
                  <a:lnTo>
                    <a:pt x="272655" y="17994"/>
                  </a:lnTo>
                  <a:lnTo>
                    <a:pt x="273241" y="18179"/>
                  </a:lnTo>
                  <a:lnTo>
                    <a:pt x="273844" y="18365"/>
                  </a:lnTo>
                  <a:lnTo>
                    <a:pt x="274455" y="18550"/>
                  </a:lnTo>
                  <a:lnTo>
                    <a:pt x="275080" y="18736"/>
                  </a:lnTo>
                  <a:lnTo>
                    <a:pt x="275717" y="18921"/>
                  </a:lnTo>
                  <a:lnTo>
                    <a:pt x="276364" y="19107"/>
                  </a:lnTo>
                  <a:lnTo>
                    <a:pt x="277025" y="19292"/>
                  </a:lnTo>
                  <a:lnTo>
                    <a:pt x="277695" y="19478"/>
                  </a:lnTo>
                  <a:lnTo>
                    <a:pt x="278380" y="19663"/>
                  </a:lnTo>
                  <a:lnTo>
                    <a:pt x="279072" y="19849"/>
                  </a:lnTo>
                  <a:lnTo>
                    <a:pt x="279781" y="20034"/>
                  </a:lnTo>
                  <a:lnTo>
                    <a:pt x="280494" y="20220"/>
                  </a:lnTo>
                  <a:lnTo>
                    <a:pt x="281227" y="20405"/>
                  </a:lnTo>
                  <a:lnTo>
                    <a:pt x="281960" y="20591"/>
                  </a:lnTo>
                  <a:lnTo>
                    <a:pt x="282716" y="20776"/>
                  </a:lnTo>
                  <a:lnTo>
                    <a:pt x="283472" y="20962"/>
                  </a:lnTo>
                  <a:lnTo>
                    <a:pt x="284248" y="21147"/>
                  </a:lnTo>
                  <a:lnTo>
                    <a:pt x="285025" y="21333"/>
                  </a:lnTo>
                  <a:lnTo>
                    <a:pt x="285820" y="21518"/>
                  </a:lnTo>
                  <a:lnTo>
                    <a:pt x="286620" y="21704"/>
                  </a:lnTo>
                  <a:lnTo>
                    <a:pt x="287433" y="21889"/>
                  </a:lnTo>
                  <a:lnTo>
                    <a:pt x="288253" y="22075"/>
                  </a:lnTo>
                  <a:lnTo>
                    <a:pt x="289084" y="22260"/>
                  </a:lnTo>
                  <a:lnTo>
                    <a:pt x="289923" y="22446"/>
                  </a:lnTo>
                  <a:lnTo>
                    <a:pt x="290771" y="22631"/>
                  </a:lnTo>
                  <a:lnTo>
                    <a:pt x="291629" y="22817"/>
                  </a:lnTo>
                  <a:lnTo>
                    <a:pt x="292494" y="23002"/>
                  </a:lnTo>
                  <a:lnTo>
                    <a:pt x="293370" y="23188"/>
                  </a:lnTo>
                  <a:lnTo>
                    <a:pt x="294250" y="23373"/>
                  </a:lnTo>
                  <a:lnTo>
                    <a:pt x="295142" y="23559"/>
                  </a:lnTo>
                  <a:lnTo>
                    <a:pt x="296037" y="23744"/>
                  </a:lnTo>
                  <a:lnTo>
                    <a:pt x="296945" y="23930"/>
                  </a:lnTo>
                  <a:lnTo>
                    <a:pt x="297853" y="24115"/>
                  </a:lnTo>
                  <a:lnTo>
                    <a:pt x="298775" y="24301"/>
                  </a:lnTo>
                  <a:lnTo>
                    <a:pt x="299698" y="24486"/>
                  </a:lnTo>
                  <a:lnTo>
                    <a:pt x="300632" y="24672"/>
                  </a:lnTo>
                  <a:lnTo>
                    <a:pt x="301568" y="24857"/>
                  </a:lnTo>
                  <a:lnTo>
                    <a:pt x="302513" y="25043"/>
                  </a:lnTo>
                  <a:lnTo>
                    <a:pt x="303461" y="25228"/>
                  </a:lnTo>
                  <a:lnTo>
                    <a:pt x="304416" y="25414"/>
                  </a:lnTo>
                  <a:lnTo>
                    <a:pt x="305375" y="25599"/>
                  </a:lnTo>
                  <a:lnTo>
                    <a:pt x="306339" y="25785"/>
                  </a:lnTo>
                  <a:lnTo>
                    <a:pt x="307307" y="25970"/>
                  </a:lnTo>
                  <a:lnTo>
                    <a:pt x="308279" y="26156"/>
                  </a:lnTo>
                  <a:lnTo>
                    <a:pt x="309255" y="26341"/>
                  </a:lnTo>
                  <a:lnTo>
                    <a:pt x="310234" y="26527"/>
                  </a:lnTo>
                  <a:lnTo>
                    <a:pt x="311217" y="26712"/>
                  </a:lnTo>
                  <a:lnTo>
                    <a:pt x="312202" y="26898"/>
                  </a:lnTo>
                  <a:lnTo>
                    <a:pt x="313191" y="27083"/>
                  </a:lnTo>
                  <a:lnTo>
                    <a:pt x="314180" y="27269"/>
                  </a:lnTo>
                  <a:lnTo>
                    <a:pt x="315173" y="27454"/>
                  </a:lnTo>
                  <a:lnTo>
                    <a:pt x="316166" y="27640"/>
                  </a:lnTo>
                  <a:lnTo>
                    <a:pt x="317162" y="27825"/>
                  </a:lnTo>
                  <a:lnTo>
                    <a:pt x="318158" y="28011"/>
                  </a:lnTo>
                  <a:lnTo>
                    <a:pt x="319156" y="28196"/>
                  </a:lnTo>
                  <a:lnTo>
                    <a:pt x="320153" y="28382"/>
                  </a:lnTo>
                  <a:lnTo>
                    <a:pt x="321151" y="28567"/>
                  </a:lnTo>
                  <a:lnTo>
                    <a:pt x="322149" y="28753"/>
                  </a:lnTo>
                  <a:lnTo>
                    <a:pt x="323146" y="28938"/>
                  </a:lnTo>
                  <a:lnTo>
                    <a:pt x="324143" y="29124"/>
                  </a:lnTo>
                  <a:lnTo>
                    <a:pt x="325139" y="29309"/>
                  </a:lnTo>
                  <a:lnTo>
                    <a:pt x="326133" y="29495"/>
                  </a:lnTo>
                  <a:lnTo>
                    <a:pt x="327126" y="29680"/>
                  </a:lnTo>
                  <a:lnTo>
                    <a:pt x="328117" y="29866"/>
                  </a:lnTo>
                  <a:lnTo>
                    <a:pt x="329106" y="30051"/>
                  </a:lnTo>
                  <a:lnTo>
                    <a:pt x="330092" y="30237"/>
                  </a:lnTo>
                  <a:lnTo>
                    <a:pt x="331076" y="30422"/>
                  </a:lnTo>
                  <a:lnTo>
                    <a:pt x="332056" y="30608"/>
                  </a:lnTo>
                  <a:lnTo>
                    <a:pt x="333034" y="30793"/>
                  </a:lnTo>
                  <a:lnTo>
                    <a:pt x="334007" y="30979"/>
                  </a:lnTo>
                  <a:lnTo>
                    <a:pt x="334978" y="31164"/>
                  </a:lnTo>
                  <a:lnTo>
                    <a:pt x="335942" y="31350"/>
                  </a:lnTo>
                  <a:lnTo>
                    <a:pt x="336906" y="31535"/>
                  </a:lnTo>
                  <a:lnTo>
                    <a:pt x="337860" y="31721"/>
                  </a:lnTo>
                  <a:lnTo>
                    <a:pt x="338814" y="31906"/>
                  </a:lnTo>
                  <a:lnTo>
                    <a:pt x="339759" y="32092"/>
                  </a:lnTo>
                  <a:lnTo>
                    <a:pt x="340702" y="32278"/>
                  </a:lnTo>
                  <a:lnTo>
                    <a:pt x="341636" y="32463"/>
                  </a:lnTo>
                  <a:lnTo>
                    <a:pt x="342567" y="32649"/>
                  </a:lnTo>
                  <a:lnTo>
                    <a:pt x="343490" y="32834"/>
                  </a:lnTo>
                  <a:lnTo>
                    <a:pt x="344408" y="33020"/>
                  </a:lnTo>
                  <a:lnTo>
                    <a:pt x="345319" y="33205"/>
                  </a:lnTo>
                  <a:lnTo>
                    <a:pt x="346222" y="33391"/>
                  </a:lnTo>
                  <a:lnTo>
                    <a:pt x="347120" y="33576"/>
                  </a:lnTo>
                  <a:lnTo>
                    <a:pt x="348009" y="33762"/>
                  </a:lnTo>
                  <a:lnTo>
                    <a:pt x="348893" y="33947"/>
                  </a:lnTo>
                  <a:lnTo>
                    <a:pt x="349766" y="34133"/>
                  </a:lnTo>
                  <a:lnTo>
                    <a:pt x="350635" y="34318"/>
                  </a:lnTo>
                  <a:lnTo>
                    <a:pt x="351491" y="34504"/>
                  </a:lnTo>
                  <a:lnTo>
                    <a:pt x="352346" y="34689"/>
                  </a:lnTo>
                  <a:lnTo>
                    <a:pt x="353184" y="34875"/>
                  </a:lnTo>
                  <a:lnTo>
                    <a:pt x="354022" y="35060"/>
                  </a:lnTo>
                  <a:lnTo>
                    <a:pt x="354842" y="35246"/>
                  </a:lnTo>
                  <a:lnTo>
                    <a:pt x="355662" y="35431"/>
                  </a:lnTo>
                  <a:lnTo>
                    <a:pt x="356466" y="35617"/>
                  </a:lnTo>
                  <a:lnTo>
                    <a:pt x="357266" y="35802"/>
                  </a:lnTo>
                  <a:lnTo>
                    <a:pt x="358052" y="35988"/>
                  </a:lnTo>
                  <a:lnTo>
                    <a:pt x="358832" y="36173"/>
                  </a:lnTo>
                  <a:lnTo>
                    <a:pt x="359600" y="36359"/>
                  </a:lnTo>
                  <a:lnTo>
                    <a:pt x="360360" y="36544"/>
                  </a:lnTo>
                  <a:lnTo>
                    <a:pt x="361109" y="36730"/>
                  </a:lnTo>
                  <a:lnTo>
                    <a:pt x="361848" y="36915"/>
                  </a:lnTo>
                  <a:lnTo>
                    <a:pt x="362578" y="37101"/>
                  </a:lnTo>
                  <a:lnTo>
                    <a:pt x="363296" y="37286"/>
                  </a:lnTo>
                  <a:lnTo>
                    <a:pt x="364007" y="37472"/>
                  </a:lnTo>
                  <a:lnTo>
                    <a:pt x="364702" y="37657"/>
                  </a:lnTo>
                  <a:lnTo>
                    <a:pt x="365393" y="37843"/>
                  </a:lnTo>
                  <a:lnTo>
                    <a:pt x="366066" y="38028"/>
                  </a:lnTo>
                  <a:lnTo>
                    <a:pt x="366737" y="38214"/>
                  </a:lnTo>
                  <a:lnTo>
                    <a:pt x="367387" y="38399"/>
                  </a:lnTo>
                  <a:lnTo>
                    <a:pt x="368037" y="38585"/>
                  </a:lnTo>
                  <a:lnTo>
                    <a:pt x="368665" y="38770"/>
                  </a:lnTo>
                  <a:lnTo>
                    <a:pt x="369292" y="38956"/>
                  </a:lnTo>
                  <a:lnTo>
                    <a:pt x="369899" y="39141"/>
                  </a:lnTo>
                  <a:lnTo>
                    <a:pt x="370502" y="39327"/>
                  </a:lnTo>
                  <a:lnTo>
                    <a:pt x="371088" y="39512"/>
                  </a:lnTo>
                  <a:lnTo>
                    <a:pt x="371668" y="39698"/>
                  </a:lnTo>
                  <a:lnTo>
                    <a:pt x="372233" y="39883"/>
                  </a:lnTo>
                  <a:lnTo>
                    <a:pt x="372789" y="40069"/>
                  </a:lnTo>
                  <a:lnTo>
                    <a:pt x="373332" y="40254"/>
                  </a:lnTo>
                  <a:lnTo>
                    <a:pt x="373865" y="40440"/>
                  </a:lnTo>
                  <a:lnTo>
                    <a:pt x="374387" y="40625"/>
                  </a:lnTo>
                  <a:lnTo>
                    <a:pt x="374895" y="40811"/>
                  </a:lnTo>
                  <a:lnTo>
                    <a:pt x="375396" y="40996"/>
                  </a:lnTo>
                  <a:lnTo>
                    <a:pt x="375881" y="41182"/>
                  </a:lnTo>
                  <a:lnTo>
                    <a:pt x="376360" y="41367"/>
                  </a:lnTo>
                  <a:lnTo>
                    <a:pt x="376821" y="41553"/>
                  </a:lnTo>
                  <a:lnTo>
                    <a:pt x="377279" y="41738"/>
                  </a:lnTo>
                  <a:lnTo>
                    <a:pt x="377715" y="41924"/>
                  </a:lnTo>
                  <a:lnTo>
                    <a:pt x="378152" y="42109"/>
                  </a:lnTo>
                  <a:lnTo>
                    <a:pt x="378565" y="42295"/>
                  </a:lnTo>
                  <a:lnTo>
                    <a:pt x="378978" y="42480"/>
                  </a:lnTo>
                  <a:lnTo>
                    <a:pt x="379370" y="42666"/>
                  </a:lnTo>
                  <a:lnTo>
                    <a:pt x="379758" y="42851"/>
                  </a:lnTo>
                  <a:lnTo>
                    <a:pt x="380129" y="43037"/>
                  </a:lnTo>
                  <a:lnTo>
                    <a:pt x="380495" y="43222"/>
                  </a:lnTo>
                  <a:lnTo>
                    <a:pt x="380845" y="43408"/>
                  </a:lnTo>
                  <a:lnTo>
                    <a:pt x="381187" y="43593"/>
                  </a:lnTo>
                  <a:lnTo>
                    <a:pt x="381516" y="43779"/>
                  </a:lnTo>
                  <a:lnTo>
                    <a:pt x="381835" y="43964"/>
                  </a:lnTo>
                  <a:lnTo>
                    <a:pt x="382144" y="44150"/>
                  </a:lnTo>
                  <a:lnTo>
                    <a:pt x="382440" y="44335"/>
                  </a:lnTo>
                  <a:lnTo>
                    <a:pt x="382728" y="44521"/>
                  </a:lnTo>
                  <a:lnTo>
                    <a:pt x="383001" y="44706"/>
                  </a:lnTo>
                  <a:lnTo>
                    <a:pt x="383270" y="44892"/>
                  </a:lnTo>
                  <a:lnTo>
                    <a:pt x="383520" y="45077"/>
                  </a:lnTo>
                  <a:lnTo>
                    <a:pt x="383769" y="45263"/>
                  </a:lnTo>
                  <a:lnTo>
                    <a:pt x="383997" y="45448"/>
                  </a:lnTo>
                  <a:lnTo>
                    <a:pt x="384226" y="45634"/>
                  </a:lnTo>
                  <a:lnTo>
                    <a:pt x="384433" y="45819"/>
                  </a:lnTo>
                  <a:lnTo>
                    <a:pt x="384640" y="46005"/>
                  </a:lnTo>
                  <a:lnTo>
                    <a:pt x="384827" y="46190"/>
                  </a:lnTo>
                  <a:lnTo>
                    <a:pt x="385012" y="46376"/>
                  </a:lnTo>
                  <a:lnTo>
                    <a:pt x="385181" y="46561"/>
                  </a:lnTo>
                  <a:lnTo>
                    <a:pt x="385345" y="46747"/>
                  </a:lnTo>
                  <a:lnTo>
                    <a:pt x="385495" y="46932"/>
                  </a:lnTo>
                  <a:lnTo>
                    <a:pt x="385638" y="47118"/>
                  </a:lnTo>
                  <a:lnTo>
                    <a:pt x="385770" y="47303"/>
                  </a:lnTo>
                  <a:lnTo>
                    <a:pt x="385893" y="47489"/>
                  </a:lnTo>
                  <a:lnTo>
                    <a:pt x="386006" y="47674"/>
                  </a:lnTo>
                  <a:lnTo>
                    <a:pt x="386109" y="47860"/>
                  </a:lnTo>
                  <a:lnTo>
                    <a:pt x="386205" y="48045"/>
                  </a:lnTo>
                  <a:lnTo>
                    <a:pt x="386287" y="48231"/>
                  </a:lnTo>
                  <a:lnTo>
                    <a:pt x="386366" y="48417"/>
                  </a:lnTo>
                  <a:lnTo>
                    <a:pt x="386429" y="48602"/>
                  </a:lnTo>
                  <a:lnTo>
                    <a:pt x="386490" y="48788"/>
                  </a:lnTo>
                  <a:lnTo>
                    <a:pt x="386534" y="48973"/>
                  </a:lnTo>
                  <a:lnTo>
                    <a:pt x="386577" y="49159"/>
                  </a:lnTo>
                  <a:lnTo>
                    <a:pt x="386603" y="49344"/>
                  </a:lnTo>
                  <a:lnTo>
                    <a:pt x="386628" y="49530"/>
                  </a:lnTo>
                  <a:lnTo>
                    <a:pt x="386636" y="49715"/>
                  </a:lnTo>
                  <a:lnTo>
                    <a:pt x="386643" y="49901"/>
                  </a:lnTo>
                  <a:lnTo>
                    <a:pt x="386636" y="50086"/>
                  </a:lnTo>
                  <a:lnTo>
                    <a:pt x="386624" y="50272"/>
                  </a:lnTo>
                  <a:lnTo>
                    <a:pt x="386601" y="50457"/>
                  </a:lnTo>
                  <a:lnTo>
                    <a:pt x="386571" y="50643"/>
                  </a:lnTo>
                  <a:lnTo>
                    <a:pt x="386532" y="50828"/>
                  </a:lnTo>
                  <a:lnTo>
                    <a:pt x="386485" y="51014"/>
                  </a:lnTo>
                  <a:lnTo>
                    <a:pt x="386431" y="51199"/>
                  </a:lnTo>
                  <a:lnTo>
                    <a:pt x="386367" y="51385"/>
                  </a:lnTo>
                  <a:lnTo>
                    <a:pt x="386297" y="51570"/>
                  </a:lnTo>
                  <a:lnTo>
                    <a:pt x="386216" y="51756"/>
                  </a:lnTo>
                  <a:lnTo>
                    <a:pt x="386131" y="51941"/>
                  </a:lnTo>
                  <a:lnTo>
                    <a:pt x="386034" y="52127"/>
                  </a:lnTo>
                  <a:lnTo>
                    <a:pt x="385934" y="52312"/>
                  </a:lnTo>
                  <a:lnTo>
                    <a:pt x="385820" y="52498"/>
                  </a:lnTo>
                  <a:lnTo>
                    <a:pt x="385706" y="52683"/>
                  </a:lnTo>
                  <a:lnTo>
                    <a:pt x="385576" y="52869"/>
                  </a:lnTo>
                  <a:lnTo>
                    <a:pt x="385446" y="53054"/>
                  </a:lnTo>
                  <a:lnTo>
                    <a:pt x="385302" y="53240"/>
                  </a:lnTo>
                  <a:lnTo>
                    <a:pt x="385156" y="53425"/>
                  </a:lnTo>
                  <a:lnTo>
                    <a:pt x="384998" y="53611"/>
                  </a:lnTo>
                  <a:lnTo>
                    <a:pt x="384836" y="53796"/>
                  </a:lnTo>
                  <a:lnTo>
                    <a:pt x="384664" y="53982"/>
                  </a:lnTo>
                  <a:lnTo>
                    <a:pt x="384488" y="54167"/>
                  </a:lnTo>
                  <a:lnTo>
                    <a:pt x="384302" y="54353"/>
                  </a:lnTo>
                  <a:lnTo>
                    <a:pt x="384110" y="54538"/>
                  </a:lnTo>
                  <a:lnTo>
                    <a:pt x="383911" y="54724"/>
                  </a:lnTo>
                  <a:lnTo>
                    <a:pt x="383705" y="54909"/>
                  </a:lnTo>
                  <a:lnTo>
                    <a:pt x="383493" y="55095"/>
                  </a:lnTo>
                  <a:lnTo>
                    <a:pt x="383271" y="55280"/>
                  </a:lnTo>
                  <a:lnTo>
                    <a:pt x="383046" y="55466"/>
                  </a:lnTo>
                  <a:lnTo>
                    <a:pt x="382810" y="55651"/>
                  </a:lnTo>
                  <a:lnTo>
                    <a:pt x="382572" y="55837"/>
                  </a:lnTo>
                  <a:lnTo>
                    <a:pt x="382322" y="56022"/>
                  </a:lnTo>
                  <a:lnTo>
                    <a:pt x="382071" y="56208"/>
                  </a:lnTo>
                  <a:lnTo>
                    <a:pt x="381806" y="56393"/>
                  </a:lnTo>
                  <a:lnTo>
                    <a:pt x="381542" y="56579"/>
                  </a:lnTo>
                  <a:lnTo>
                    <a:pt x="381264" y="56764"/>
                  </a:lnTo>
                  <a:lnTo>
                    <a:pt x="380986" y="56950"/>
                  </a:lnTo>
                  <a:lnTo>
                    <a:pt x="380696" y="57135"/>
                  </a:lnTo>
                  <a:lnTo>
                    <a:pt x="380404" y="57321"/>
                  </a:lnTo>
                  <a:lnTo>
                    <a:pt x="380102" y="57506"/>
                  </a:lnTo>
                  <a:lnTo>
                    <a:pt x="379797" y="57692"/>
                  </a:lnTo>
                  <a:lnTo>
                    <a:pt x="379483" y="57877"/>
                  </a:lnTo>
                  <a:lnTo>
                    <a:pt x="379163" y="58063"/>
                  </a:lnTo>
                  <a:lnTo>
                    <a:pt x="378838" y="58248"/>
                  </a:lnTo>
                  <a:lnTo>
                    <a:pt x="378505" y="58434"/>
                  </a:lnTo>
                  <a:lnTo>
                    <a:pt x="378168" y="58619"/>
                  </a:lnTo>
                  <a:lnTo>
                    <a:pt x="377822" y="58805"/>
                  </a:lnTo>
                  <a:lnTo>
                    <a:pt x="377473" y="58990"/>
                  </a:lnTo>
                  <a:lnTo>
                    <a:pt x="377114" y="59176"/>
                  </a:lnTo>
                  <a:lnTo>
                    <a:pt x="376754" y="59361"/>
                  </a:lnTo>
                  <a:lnTo>
                    <a:pt x="376383" y="59547"/>
                  </a:lnTo>
                  <a:lnTo>
                    <a:pt x="376011" y="59732"/>
                  </a:lnTo>
                  <a:lnTo>
                    <a:pt x="375627" y="59918"/>
                  </a:lnTo>
                  <a:lnTo>
                    <a:pt x="375243" y="60103"/>
                  </a:lnTo>
                  <a:lnTo>
                    <a:pt x="374847" y="60289"/>
                  </a:lnTo>
                  <a:lnTo>
                    <a:pt x="374451" y="60474"/>
                  </a:lnTo>
                  <a:lnTo>
                    <a:pt x="374045" y="60660"/>
                  </a:lnTo>
                  <a:lnTo>
                    <a:pt x="373637" y="60845"/>
                  </a:lnTo>
                  <a:lnTo>
                    <a:pt x="373220" y="61031"/>
                  </a:lnTo>
                  <a:lnTo>
                    <a:pt x="372799" y="61216"/>
                  </a:lnTo>
                  <a:lnTo>
                    <a:pt x="372372" y="61402"/>
                  </a:lnTo>
                  <a:lnTo>
                    <a:pt x="371940" y="61587"/>
                  </a:lnTo>
                  <a:lnTo>
                    <a:pt x="371502" y="61773"/>
                  </a:lnTo>
                  <a:lnTo>
                    <a:pt x="371058" y="61958"/>
                  </a:lnTo>
                  <a:lnTo>
                    <a:pt x="370610" y="62144"/>
                  </a:lnTo>
                  <a:lnTo>
                    <a:pt x="370155" y="62329"/>
                  </a:lnTo>
                  <a:lnTo>
                    <a:pt x="369697" y="62515"/>
                  </a:lnTo>
                  <a:lnTo>
                    <a:pt x="369231" y="62700"/>
                  </a:lnTo>
                  <a:lnTo>
                    <a:pt x="368763" y="62886"/>
                  </a:lnTo>
                  <a:lnTo>
                    <a:pt x="368287" y="63071"/>
                  </a:lnTo>
                  <a:lnTo>
                    <a:pt x="367809" y="63257"/>
                  </a:lnTo>
                  <a:lnTo>
                    <a:pt x="367322" y="63442"/>
                  </a:lnTo>
                  <a:lnTo>
                    <a:pt x="366835" y="63628"/>
                  </a:lnTo>
                  <a:lnTo>
                    <a:pt x="366338" y="63813"/>
                  </a:lnTo>
                  <a:lnTo>
                    <a:pt x="365840" y="63999"/>
                  </a:lnTo>
                  <a:lnTo>
                    <a:pt x="365335" y="64184"/>
                  </a:lnTo>
                  <a:lnTo>
                    <a:pt x="364827" y="64370"/>
                  </a:lnTo>
                  <a:lnTo>
                    <a:pt x="364313" y="64556"/>
                  </a:lnTo>
                  <a:lnTo>
                    <a:pt x="363796" y="64741"/>
                  </a:lnTo>
                  <a:lnTo>
                    <a:pt x="363273" y="64927"/>
                  </a:lnTo>
                  <a:lnTo>
                    <a:pt x="362747" y="65112"/>
                  </a:lnTo>
                  <a:lnTo>
                    <a:pt x="362216" y="65298"/>
                  </a:lnTo>
                  <a:lnTo>
                    <a:pt x="361681" y="65483"/>
                  </a:lnTo>
                  <a:lnTo>
                    <a:pt x="361142" y="65669"/>
                  </a:lnTo>
                  <a:lnTo>
                    <a:pt x="360599" y="65854"/>
                  </a:lnTo>
                  <a:lnTo>
                    <a:pt x="360053" y="66040"/>
                  </a:lnTo>
                  <a:lnTo>
                    <a:pt x="359501" y="66225"/>
                  </a:lnTo>
                  <a:lnTo>
                    <a:pt x="358947" y="66411"/>
                  </a:lnTo>
                  <a:lnTo>
                    <a:pt x="358388" y="66596"/>
                  </a:lnTo>
                  <a:lnTo>
                    <a:pt x="357828" y="66782"/>
                  </a:lnTo>
                  <a:lnTo>
                    <a:pt x="357261" y="66967"/>
                  </a:lnTo>
                  <a:lnTo>
                    <a:pt x="356693" y="67153"/>
                  </a:lnTo>
                  <a:lnTo>
                    <a:pt x="356120" y="67338"/>
                  </a:lnTo>
                  <a:lnTo>
                    <a:pt x="355546" y="67524"/>
                  </a:lnTo>
                  <a:lnTo>
                    <a:pt x="354966" y="67709"/>
                  </a:lnTo>
                  <a:lnTo>
                    <a:pt x="354385" y="67895"/>
                  </a:lnTo>
                  <a:lnTo>
                    <a:pt x="353800" y="68080"/>
                  </a:lnTo>
                  <a:lnTo>
                    <a:pt x="353214" y="68266"/>
                  </a:lnTo>
                  <a:lnTo>
                    <a:pt x="352623" y="68451"/>
                  </a:lnTo>
                  <a:lnTo>
                    <a:pt x="352031" y="68637"/>
                  </a:lnTo>
                  <a:lnTo>
                    <a:pt x="351436" y="68822"/>
                  </a:lnTo>
                  <a:lnTo>
                    <a:pt x="350838" y="69008"/>
                  </a:lnTo>
                  <a:lnTo>
                    <a:pt x="350239" y="69193"/>
                  </a:lnTo>
                  <a:lnTo>
                    <a:pt x="349636" y="69379"/>
                  </a:lnTo>
                  <a:lnTo>
                    <a:pt x="349033" y="69564"/>
                  </a:lnTo>
                  <a:lnTo>
                    <a:pt x="348426" y="69750"/>
                  </a:lnTo>
                  <a:lnTo>
                    <a:pt x="347819" y="69935"/>
                  </a:lnTo>
                  <a:lnTo>
                    <a:pt x="347208" y="70121"/>
                  </a:lnTo>
                  <a:lnTo>
                    <a:pt x="346598" y="70306"/>
                  </a:lnTo>
                  <a:lnTo>
                    <a:pt x="345984" y="70492"/>
                  </a:lnTo>
                  <a:lnTo>
                    <a:pt x="345370" y="70677"/>
                  </a:lnTo>
                  <a:lnTo>
                    <a:pt x="344754" y="70863"/>
                  </a:lnTo>
                  <a:lnTo>
                    <a:pt x="344137" y="71048"/>
                  </a:lnTo>
                  <a:lnTo>
                    <a:pt x="343518" y="71234"/>
                  </a:lnTo>
                  <a:lnTo>
                    <a:pt x="342900" y="71419"/>
                  </a:lnTo>
                  <a:lnTo>
                    <a:pt x="342279" y="71605"/>
                  </a:lnTo>
                  <a:lnTo>
                    <a:pt x="341658" y="71790"/>
                  </a:lnTo>
                  <a:lnTo>
                    <a:pt x="341037" y="71976"/>
                  </a:lnTo>
                  <a:lnTo>
                    <a:pt x="340414" y="72161"/>
                  </a:lnTo>
                  <a:lnTo>
                    <a:pt x="339791" y="72347"/>
                  </a:lnTo>
                  <a:lnTo>
                    <a:pt x="339168" y="72532"/>
                  </a:lnTo>
                  <a:lnTo>
                    <a:pt x="338545" y="72718"/>
                  </a:lnTo>
                  <a:lnTo>
                    <a:pt x="337921" y="72903"/>
                  </a:lnTo>
                  <a:lnTo>
                    <a:pt x="337297" y="73089"/>
                  </a:lnTo>
                  <a:lnTo>
                    <a:pt x="336674" y="73274"/>
                  </a:lnTo>
                  <a:lnTo>
                    <a:pt x="336050" y="73460"/>
                  </a:lnTo>
                  <a:lnTo>
                    <a:pt x="335427" y="73645"/>
                  </a:lnTo>
                  <a:lnTo>
                    <a:pt x="334803" y="73831"/>
                  </a:lnTo>
                  <a:lnTo>
                    <a:pt x="334181" y="74016"/>
                  </a:lnTo>
                  <a:lnTo>
                    <a:pt x="333558" y="74202"/>
                  </a:lnTo>
                  <a:lnTo>
                    <a:pt x="332937" y="74387"/>
                  </a:lnTo>
                  <a:lnTo>
                    <a:pt x="332316" y="74573"/>
                  </a:lnTo>
                  <a:lnTo>
                    <a:pt x="331696" y="74758"/>
                  </a:lnTo>
                  <a:lnTo>
                    <a:pt x="331076" y="74944"/>
                  </a:lnTo>
                  <a:lnTo>
                    <a:pt x="330458" y="75129"/>
                  </a:lnTo>
                  <a:lnTo>
                    <a:pt x="329841" y="75315"/>
                  </a:lnTo>
                  <a:lnTo>
                    <a:pt x="329225" y="75500"/>
                  </a:lnTo>
                  <a:lnTo>
                    <a:pt x="328610" y="75686"/>
                  </a:lnTo>
                  <a:lnTo>
                    <a:pt x="327996" y="75871"/>
                  </a:lnTo>
                  <a:lnTo>
                    <a:pt x="327384" y="76057"/>
                  </a:lnTo>
                  <a:lnTo>
                    <a:pt x="326773" y="76242"/>
                  </a:lnTo>
                  <a:lnTo>
                    <a:pt x="326163" y="76428"/>
                  </a:lnTo>
                  <a:lnTo>
                    <a:pt x="325555" y="76613"/>
                  </a:lnTo>
                  <a:lnTo>
                    <a:pt x="324949" y="76799"/>
                  </a:lnTo>
                  <a:lnTo>
                    <a:pt x="324344" y="76984"/>
                  </a:lnTo>
                  <a:lnTo>
                    <a:pt x="323742" y="77170"/>
                  </a:lnTo>
                  <a:lnTo>
                    <a:pt x="323140" y="77355"/>
                  </a:lnTo>
                  <a:lnTo>
                    <a:pt x="322542" y="77541"/>
                  </a:lnTo>
                  <a:lnTo>
                    <a:pt x="321943" y="77726"/>
                  </a:lnTo>
                  <a:lnTo>
                    <a:pt x="321349" y="77912"/>
                  </a:lnTo>
                  <a:lnTo>
                    <a:pt x="320755" y="78097"/>
                  </a:lnTo>
                  <a:lnTo>
                    <a:pt x="320164" y="78283"/>
                  </a:lnTo>
                  <a:lnTo>
                    <a:pt x="319574" y="78468"/>
                  </a:lnTo>
                  <a:lnTo>
                    <a:pt x="318988" y="78654"/>
                  </a:lnTo>
                  <a:lnTo>
                    <a:pt x="318402" y="78839"/>
                  </a:lnTo>
                  <a:lnTo>
                    <a:pt x="317820" y="79025"/>
                  </a:lnTo>
                  <a:lnTo>
                    <a:pt x="317239" y="79210"/>
                  </a:lnTo>
                  <a:lnTo>
                    <a:pt x="316661" y="79396"/>
                  </a:lnTo>
                  <a:lnTo>
                    <a:pt x="316085" y="79581"/>
                  </a:lnTo>
                  <a:lnTo>
                    <a:pt x="315511" y="79767"/>
                  </a:lnTo>
                  <a:lnTo>
                    <a:pt x="314939" y="79952"/>
                  </a:lnTo>
                  <a:lnTo>
                    <a:pt x="314370" y="80138"/>
                  </a:lnTo>
                  <a:lnTo>
                    <a:pt x="313803" y="80323"/>
                  </a:lnTo>
                  <a:lnTo>
                    <a:pt x="313238" y="80509"/>
                  </a:lnTo>
                  <a:lnTo>
                    <a:pt x="312676" y="80695"/>
                  </a:lnTo>
                  <a:lnTo>
                    <a:pt x="312115" y="80880"/>
                  </a:lnTo>
                  <a:lnTo>
                    <a:pt x="311558" y="81066"/>
                  </a:lnTo>
                  <a:lnTo>
                    <a:pt x="311001" y="81251"/>
                  </a:lnTo>
                  <a:lnTo>
                    <a:pt x="310449" y="81437"/>
                  </a:lnTo>
                  <a:lnTo>
                    <a:pt x="309897" y="81622"/>
                  </a:lnTo>
                  <a:lnTo>
                    <a:pt x="309349" y="81808"/>
                  </a:lnTo>
                  <a:lnTo>
                    <a:pt x="308801" y="81993"/>
                  </a:lnTo>
                  <a:lnTo>
                    <a:pt x="308257" y="82179"/>
                  </a:lnTo>
                  <a:lnTo>
                    <a:pt x="307714" y="82364"/>
                  </a:lnTo>
                  <a:lnTo>
                    <a:pt x="307174" y="82550"/>
                  </a:lnTo>
                  <a:lnTo>
                    <a:pt x="306636" y="82735"/>
                  </a:lnTo>
                  <a:lnTo>
                    <a:pt x="306100" y="82921"/>
                  </a:lnTo>
                  <a:lnTo>
                    <a:pt x="305566" y="83106"/>
                  </a:lnTo>
                  <a:lnTo>
                    <a:pt x="305033" y="83292"/>
                  </a:lnTo>
                  <a:lnTo>
                    <a:pt x="304503" y="83477"/>
                  </a:lnTo>
                  <a:lnTo>
                    <a:pt x="303974" y="83663"/>
                  </a:lnTo>
                  <a:lnTo>
                    <a:pt x="303448" y="83848"/>
                  </a:lnTo>
                  <a:lnTo>
                    <a:pt x="302922" y="84034"/>
                  </a:lnTo>
                  <a:lnTo>
                    <a:pt x="302399" y="84219"/>
                  </a:lnTo>
                  <a:lnTo>
                    <a:pt x="301877" y="84405"/>
                  </a:lnTo>
                  <a:lnTo>
                    <a:pt x="301357" y="84590"/>
                  </a:lnTo>
                  <a:lnTo>
                    <a:pt x="300838" y="84776"/>
                  </a:lnTo>
                  <a:lnTo>
                    <a:pt x="300321" y="84961"/>
                  </a:lnTo>
                  <a:lnTo>
                    <a:pt x="299805" y="85147"/>
                  </a:lnTo>
                  <a:lnTo>
                    <a:pt x="299290" y="85332"/>
                  </a:lnTo>
                  <a:lnTo>
                    <a:pt x="298777" y="85518"/>
                  </a:lnTo>
                  <a:lnTo>
                    <a:pt x="298265" y="85703"/>
                  </a:lnTo>
                  <a:lnTo>
                    <a:pt x="297753" y="85889"/>
                  </a:lnTo>
                  <a:lnTo>
                    <a:pt x="297243" y="86074"/>
                  </a:lnTo>
                  <a:lnTo>
                    <a:pt x="296733" y="86260"/>
                  </a:lnTo>
                  <a:lnTo>
                    <a:pt x="296225" y="86445"/>
                  </a:lnTo>
                  <a:lnTo>
                    <a:pt x="295717" y="86631"/>
                  </a:lnTo>
                  <a:lnTo>
                    <a:pt x="295209" y="86816"/>
                  </a:lnTo>
                  <a:lnTo>
                    <a:pt x="294702" y="87002"/>
                  </a:lnTo>
                  <a:lnTo>
                    <a:pt x="294196" y="87187"/>
                  </a:lnTo>
                  <a:lnTo>
                    <a:pt x="293690" y="87373"/>
                  </a:lnTo>
                  <a:lnTo>
                    <a:pt x="293184" y="87558"/>
                  </a:lnTo>
                  <a:lnTo>
                    <a:pt x="292679" y="87744"/>
                  </a:lnTo>
                  <a:lnTo>
                    <a:pt x="292174" y="87929"/>
                  </a:lnTo>
                  <a:lnTo>
                    <a:pt x="291668" y="88115"/>
                  </a:lnTo>
                  <a:lnTo>
                    <a:pt x="291163" y="88300"/>
                  </a:lnTo>
                  <a:lnTo>
                    <a:pt x="290657" y="88486"/>
                  </a:lnTo>
                  <a:lnTo>
                    <a:pt x="290152" y="88671"/>
                  </a:lnTo>
                  <a:lnTo>
                    <a:pt x="289645" y="88857"/>
                  </a:lnTo>
                  <a:lnTo>
                    <a:pt x="289139" y="89042"/>
                  </a:lnTo>
                  <a:lnTo>
                    <a:pt x="288631" y="89228"/>
                  </a:lnTo>
                  <a:lnTo>
                    <a:pt x="288124" y="89413"/>
                  </a:lnTo>
                  <a:lnTo>
                    <a:pt x="287615" y="89599"/>
                  </a:lnTo>
                  <a:lnTo>
                    <a:pt x="287106" y="89784"/>
                  </a:lnTo>
                  <a:lnTo>
                    <a:pt x="286596" y="89970"/>
                  </a:lnTo>
                  <a:lnTo>
                    <a:pt x="286085" y="90155"/>
                  </a:lnTo>
                  <a:lnTo>
                    <a:pt x="285573" y="90341"/>
                  </a:lnTo>
                  <a:lnTo>
                    <a:pt x="285059" y="90526"/>
                  </a:lnTo>
                  <a:lnTo>
                    <a:pt x="284545" y="90712"/>
                  </a:lnTo>
                  <a:lnTo>
                    <a:pt x="284029" y="90897"/>
                  </a:lnTo>
                  <a:lnTo>
                    <a:pt x="283512" y="91083"/>
                  </a:lnTo>
                  <a:lnTo>
                    <a:pt x="282993" y="91268"/>
                  </a:lnTo>
                  <a:lnTo>
                    <a:pt x="282474" y="91454"/>
                  </a:lnTo>
                  <a:lnTo>
                    <a:pt x="281952" y="91639"/>
                  </a:lnTo>
                  <a:lnTo>
                    <a:pt x="281429" y="91825"/>
                  </a:lnTo>
                  <a:lnTo>
                    <a:pt x="280903" y="92010"/>
                  </a:lnTo>
                  <a:lnTo>
                    <a:pt x="280377" y="92196"/>
                  </a:lnTo>
                  <a:lnTo>
                    <a:pt x="279848" y="92381"/>
                  </a:lnTo>
                  <a:lnTo>
                    <a:pt x="279318" y="92567"/>
                  </a:lnTo>
                  <a:lnTo>
                    <a:pt x="278785" y="92752"/>
                  </a:lnTo>
                  <a:lnTo>
                    <a:pt x="278251" y="92938"/>
                  </a:lnTo>
                  <a:lnTo>
                    <a:pt x="277714" y="93123"/>
                  </a:lnTo>
                  <a:lnTo>
                    <a:pt x="277175" y="93309"/>
                  </a:lnTo>
                  <a:lnTo>
                    <a:pt x="276634" y="93494"/>
                  </a:lnTo>
                  <a:lnTo>
                    <a:pt x="276091" y="93680"/>
                  </a:lnTo>
                  <a:lnTo>
                    <a:pt x="275546" y="93865"/>
                  </a:lnTo>
                  <a:lnTo>
                    <a:pt x="274998" y="94051"/>
                  </a:lnTo>
                  <a:lnTo>
                    <a:pt x="274448" y="94236"/>
                  </a:lnTo>
                  <a:lnTo>
                    <a:pt x="273895" y="94422"/>
                  </a:lnTo>
                  <a:lnTo>
                    <a:pt x="273341" y="94607"/>
                  </a:lnTo>
                  <a:lnTo>
                    <a:pt x="272783" y="9479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384290" y="1268144"/>
              <a:ext cx="386052" cy="0"/>
            </a:xfrm>
            <a:custGeom>
              <a:avLst/>
              <a:pathLst>
                <a:path w="386052" h="0">
                  <a:moveTo>
                    <a:pt x="0" y="0"/>
                  </a:moveTo>
                  <a:lnTo>
                    <a:pt x="38605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59266" y="12751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59266" y="1244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59266" y="1262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559266" y="1198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559266" y="1228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559266" y="12560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59266" y="1238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18474" y="1257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59266" y="1293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988870" y="12894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763876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857607" y="534434"/>
              <a:ext cx="562390" cy="259287"/>
            </a:xfrm>
            <a:custGeom>
              <a:avLst/>
              <a:pathLst>
                <a:path w="562390" h="259287">
                  <a:moveTo>
                    <a:pt x="33440" y="259287"/>
                  </a:moveTo>
                  <a:lnTo>
                    <a:pt x="31741" y="258780"/>
                  </a:lnTo>
                  <a:lnTo>
                    <a:pt x="30083" y="258273"/>
                  </a:lnTo>
                  <a:lnTo>
                    <a:pt x="28510" y="257765"/>
                  </a:lnTo>
                  <a:lnTo>
                    <a:pt x="26961" y="257258"/>
                  </a:lnTo>
                  <a:lnTo>
                    <a:pt x="25511" y="256750"/>
                  </a:lnTo>
                  <a:lnTo>
                    <a:pt x="24089" y="256243"/>
                  </a:lnTo>
                  <a:lnTo>
                    <a:pt x="22744" y="255736"/>
                  </a:lnTo>
                  <a:lnTo>
                    <a:pt x="21450" y="255228"/>
                  </a:lnTo>
                  <a:lnTo>
                    <a:pt x="20208" y="254721"/>
                  </a:lnTo>
                  <a:lnTo>
                    <a:pt x="19039" y="254213"/>
                  </a:lnTo>
                  <a:lnTo>
                    <a:pt x="17901" y="253706"/>
                  </a:lnTo>
                  <a:lnTo>
                    <a:pt x="16856" y="253198"/>
                  </a:lnTo>
                  <a:lnTo>
                    <a:pt x="15833" y="252691"/>
                  </a:lnTo>
                  <a:lnTo>
                    <a:pt x="14894" y="252184"/>
                  </a:lnTo>
                  <a:lnTo>
                    <a:pt x="13991" y="251676"/>
                  </a:lnTo>
                  <a:lnTo>
                    <a:pt x="13148" y="251169"/>
                  </a:lnTo>
                  <a:lnTo>
                    <a:pt x="12361" y="250661"/>
                  </a:lnTo>
                  <a:lnTo>
                    <a:pt x="11611" y="250154"/>
                  </a:lnTo>
                  <a:lnTo>
                    <a:pt x="10934" y="249647"/>
                  </a:lnTo>
                  <a:lnTo>
                    <a:pt x="10277" y="249139"/>
                  </a:lnTo>
                  <a:lnTo>
                    <a:pt x="9702" y="248632"/>
                  </a:lnTo>
                  <a:lnTo>
                    <a:pt x="9149" y="248124"/>
                  </a:lnTo>
                  <a:lnTo>
                    <a:pt x="8655" y="247617"/>
                  </a:lnTo>
                  <a:lnTo>
                    <a:pt x="8198" y="247110"/>
                  </a:lnTo>
                  <a:lnTo>
                    <a:pt x="7780" y="246602"/>
                  </a:lnTo>
                  <a:lnTo>
                    <a:pt x="7412" y="246095"/>
                  </a:lnTo>
                  <a:lnTo>
                    <a:pt x="7065" y="245587"/>
                  </a:lnTo>
                  <a:lnTo>
                    <a:pt x="6780" y="245080"/>
                  </a:lnTo>
                  <a:lnTo>
                    <a:pt x="6508" y="244572"/>
                  </a:lnTo>
                  <a:lnTo>
                    <a:pt x="6287" y="244065"/>
                  </a:lnTo>
                  <a:lnTo>
                    <a:pt x="6087" y="243558"/>
                  </a:lnTo>
                  <a:lnTo>
                    <a:pt x="5920" y="243050"/>
                  </a:lnTo>
                  <a:lnTo>
                    <a:pt x="5783" y="242543"/>
                  </a:lnTo>
                  <a:lnTo>
                    <a:pt x="5665" y="242035"/>
                  </a:lnTo>
                  <a:lnTo>
                    <a:pt x="5582" y="241528"/>
                  </a:lnTo>
                  <a:lnTo>
                    <a:pt x="5508" y="241021"/>
                  </a:lnTo>
                  <a:lnTo>
                    <a:pt x="5469" y="240513"/>
                  </a:lnTo>
                  <a:lnTo>
                    <a:pt x="5438" y="240006"/>
                  </a:lnTo>
                  <a:lnTo>
                    <a:pt x="5429" y="239498"/>
                  </a:lnTo>
                  <a:lnTo>
                    <a:pt x="5433" y="238991"/>
                  </a:lnTo>
                  <a:lnTo>
                    <a:pt x="5449" y="238484"/>
                  </a:lnTo>
                  <a:lnTo>
                    <a:pt x="5478" y="237976"/>
                  </a:lnTo>
                  <a:lnTo>
                    <a:pt x="5513" y="237469"/>
                  </a:lnTo>
                  <a:lnTo>
                    <a:pt x="5560" y="236961"/>
                  </a:lnTo>
                  <a:lnTo>
                    <a:pt x="5609" y="236454"/>
                  </a:lnTo>
                  <a:lnTo>
                    <a:pt x="5665" y="235946"/>
                  </a:lnTo>
                  <a:lnTo>
                    <a:pt x="5722" y="235439"/>
                  </a:lnTo>
                  <a:lnTo>
                    <a:pt x="5780" y="234932"/>
                  </a:lnTo>
                  <a:lnTo>
                    <a:pt x="5838" y="234424"/>
                  </a:lnTo>
                  <a:lnTo>
                    <a:pt x="5894" y="233917"/>
                  </a:lnTo>
                  <a:lnTo>
                    <a:pt x="5945" y="233409"/>
                  </a:lnTo>
                  <a:lnTo>
                    <a:pt x="5995" y="232902"/>
                  </a:lnTo>
                  <a:lnTo>
                    <a:pt x="6035" y="232395"/>
                  </a:lnTo>
                  <a:lnTo>
                    <a:pt x="6070" y="231887"/>
                  </a:lnTo>
                  <a:lnTo>
                    <a:pt x="6096" y="231380"/>
                  </a:lnTo>
                  <a:lnTo>
                    <a:pt x="6113" y="230872"/>
                  </a:lnTo>
                  <a:lnTo>
                    <a:pt x="6122" y="230365"/>
                  </a:lnTo>
                  <a:lnTo>
                    <a:pt x="6117" y="229858"/>
                  </a:lnTo>
                  <a:lnTo>
                    <a:pt x="6106" y="229350"/>
                  </a:lnTo>
                  <a:lnTo>
                    <a:pt x="6074" y="228843"/>
                  </a:lnTo>
                  <a:lnTo>
                    <a:pt x="6038" y="228335"/>
                  </a:lnTo>
                  <a:lnTo>
                    <a:pt x="5982" y="227828"/>
                  </a:lnTo>
                  <a:lnTo>
                    <a:pt x="5918" y="227320"/>
                  </a:lnTo>
                  <a:lnTo>
                    <a:pt x="5838" y="226813"/>
                  </a:lnTo>
                  <a:lnTo>
                    <a:pt x="5744" y="226306"/>
                  </a:lnTo>
                  <a:lnTo>
                    <a:pt x="5640" y="225798"/>
                  </a:lnTo>
                  <a:lnTo>
                    <a:pt x="5516" y="225291"/>
                  </a:lnTo>
                  <a:lnTo>
                    <a:pt x="5387" y="224783"/>
                  </a:lnTo>
                  <a:lnTo>
                    <a:pt x="5236" y="224276"/>
                  </a:lnTo>
                  <a:lnTo>
                    <a:pt x="5079" y="223769"/>
                  </a:lnTo>
                  <a:lnTo>
                    <a:pt x="4906" y="223261"/>
                  </a:lnTo>
                  <a:lnTo>
                    <a:pt x="4723" y="222754"/>
                  </a:lnTo>
                  <a:lnTo>
                    <a:pt x="4531" y="222246"/>
                  </a:lnTo>
                  <a:lnTo>
                    <a:pt x="4326" y="221739"/>
                  </a:lnTo>
                  <a:lnTo>
                    <a:pt x="4116" y="221231"/>
                  </a:lnTo>
                  <a:lnTo>
                    <a:pt x="3893" y="220724"/>
                  </a:lnTo>
                  <a:lnTo>
                    <a:pt x="3667" y="220217"/>
                  </a:lnTo>
                  <a:lnTo>
                    <a:pt x="3433" y="219709"/>
                  </a:lnTo>
                  <a:lnTo>
                    <a:pt x="3196" y="219202"/>
                  </a:lnTo>
                  <a:lnTo>
                    <a:pt x="2955" y="218694"/>
                  </a:lnTo>
                  <a:lnTo>
                    <a:pt x="2713" y="218187"/>
                  </a:lnTo>
                  <a:lnTo>
                    <a:pt x="2470" y="217680"/>
                  </a:lnTo>
                  <a:lnTo>
                    <a:pt x="2229" y="217172"/>
                  </a:lnTo>
                  <a:lnTo>
                    <a:pt x="1990" y="216665"/>
                  </a:lnTo>
                  <a:lnTo>
                    <a:pt x="1758" y="216157"/>
                  </a:lnTo>
                  <a:lnTo>
                    <a:pt x="1530" y="215650"/>
                  </a:lnTo>
                  <a:lnTo>
                    <a:pt x="1312" y="215143"/>
                  </a:lnTo>
                  <a:lnTo>
                    <a:pt x="1104" y="214635"/>
                  </a:lnTo>
                  <a:lnTo>
                    <a:pt x="906" y="214128"/>
                  </a:lnTo>
                  <a:lnTo>
                    <a:pt x="726" y="213620"/>
                  </a:lnTo>
                  <a:lnTo>
                    <a:pt x="553" y="213113"/>
                  </a:lnTo>
                  <a:lnTo>
                    <a:pt x="411" y="212605"/>
                  </a:lnTo>
                  <a:lnTo>
                    <a:pt x="277" y="212098"/>
                  </a:lnTo>
                  <a:lnTo>
                    <a:pt x="174" y="211591"/>
                  </a:lnTo>
                  <a:lnTo>
                    <a:pt x="89" y="211083"/>
                  </a:lnTo>
                  <a:lnTo>
                    <a:pt x="32" y="210576"/>
                  </a:lnTo>
                  <a:lnTo>
                    <a:pt x="6" y="210068"/>
                  </a:lnTo>
                  <a:lnTo>
                    <a:pt x="0" y="209561"/>
                  </a:lnTo>
                  <a:lnTo>
                    <a:pt x="41" y="209054"/>
                  </a:lnTo>
                  <a:lnTo>
                    <a:pt x="95" y="208546"/>
                  </a:lnTo>
                  <a:lnTo>
                    <a:pt x="210" y="208039"/>
                  </a:lnTo>
                  <a:lnTo>
                    <a:pt x="345" y="207531"/>
                  </a:lnTo>
                  <a:lnTo>
                    <a:pt x="530" y="207024"/>
                  </a:lnTo>
                  <a:lnTo>
                    <a:pt x="752" y="206517"/>
                  </a:lnTo>
                  <a:lnTo>
                    <a:pt x="1013" y="206009"/>
                  </a:lnTo>
                  <a:lnTo>
                    <a:pt x="1332" y="205502"/>
                  </a:lnTo>
                  <a:lnTo>
                    <a:pt x="1674" y="204994"/>
                  </a:lnTo>
                  <a:lnTo>
                    <a:pt x="2098" y="204487"/>
                  </a:lnTo>
                  <a:lnTo>
                    <a:pt x="2541" y="203979"/>
                  </a:lnTo>
                  <a:lnTo>
                    <a:pt x="3062" y="203472"/>
                  </a:lnTo>
                  <a:lnTo>
                    <a:pt x="3619" y="202965"/>
                  </a:lnTo>
                  <a:lnTo>
                    <a:pt x="4236" y="202457"/>
                  </a:lnTo>
                  <a:lnTo>
                    <a:pt x="4914" y="201950"/>
                  </a:lnTo>
                  <a:lnTo>
                    <a:pt x="5631" y="201442"/>
                  </a:lnTo>
                  <a:lnTo>
                    <a:pt x="6434" y="200935"/>
                  </a:lnTo>
                  <a:lnTo>
                    <a:pt x="7260" y="200428"/>
                  </a:lnTo>
                  <a:lnTo>
                    <a:pt x="8189" y="199920"/>
                  </a:lnTo>
                  <a:lnTo>
                    <a:pt x="9147" y="199413"/>
                  </a:lnTo>
                  <a:lnTo>
                    <a:pt x="10185" y="198905"/>
                  </a:lnTo>
                  <a:lnTo>
                    <a:pt x="11278" y="198398"/>
                  </a:lnTo>
                  <a:lnTo>
                    <a:pt x="12428" y="197890"/>
                  </a:lnTo>
                  <a:lnTo>
                    <a:pt x="13659" y="197383"/>
                  </a:lnTo>
                  <a:lnTo>
                    <a:pt x="14922" y="196876"/>
                  </a:lnTo>
                  <a:lnTo>
                    <a:pt x="16292" y="196368"/>
                  </a:lnTo>
                  <a:lnTo>
                    <a:pt x="17688" y="195861"/>
                  </a:lnTo>
                  <a:lnTo>
                    <a:pt x="19180" y="195353"/>
                  </a:lnTo>
                  <a:lnTo>
                    <a:pt x="20716" y="194846"/>
                  </a:lnTo>
                  <a:lnTo>
                    <a:pt x="22322" y="194339"/>
                  </a:lnTo>
                  <a:lnTo>
                    <a:pt x="23997" y="193831"/>
                  </a:lnTo>
                  <a:lnTo>
                    <a:pt x="25717" y="193324"/>
                  </a:lnTo>
                  <a:lnTo>
                    <a:pt x="27530" y="192816"/>
                  </a:lnTo>
                  <a:lnTo>
                    <a:pt x="29367" y="192309"/>
                  </a:lnTo>
                  <a:lnTo>
                    <a:pt x="31310" y="191802"/>
                  </a:lnTo>
                  <a:lnTo>
                    <a:pt x="33281" y="191294"/>
                  </a:lnTo>
                  <a:lnTo>
                    <a:pt x="35331" y="190787"/>
                  </a:lnTo>
                  <a:lnTo>
                    <a:pt x="37432" y="190279"/>
                  </a:lnTo>
                  <a:lnTo>
                    <a:pt x="39586" y="189772"/>
                  </a:lnTo>
                  <a:lnTo>
                    <a:pt x="41813" y="189264"/>
                  </a:lnTo>
                  <a:lnTo>
                    <a:pt x="44068" y="188757"/>
                  </a:lnTo>
                  <a:lnTo>
                    <a:pt x="46414" y="188250"/>
                  </a:lnTo>
                  <a:lnTo>
                    <a:pt x="48780" y="187742"/>
                  </a:lnTo>
                  <a:lnTo>
                    <a:pt x="51225" y="187235"/>
                  </a:lnTo>
                  <a:lnTo>
                    <a:pt x="53702" y="186727"/>
                  </a:lnTo>
                  <a:lnTo>
                    <a:pt x="56234" y="186220"/>
                  </a:lnTo>
                  <a:lnTo>
                    <a:pt x="58815" y="185713"/>
                  </a:lnTo>
                  <a:lnTo>
                    <a:pt x="61429" y="185205"/>
                  </a:lnTo>
                  <a:lnTo>
                    <a:pt x="64105" y="184698"/>
                  </a:lnTo>
                  <a:lnTo>
                    <a:pt x="66799" y="184190"/>
                  </a:lnTo>
                  <a:lnTo>
                    <a:pt x="69559" y="183683"/>
                  </a:lnTo>
                  <a:lnTo>
                    <a:pt x="72336" y="183176"/>
                  </a:lnTo>
                  <a:lnTo>
                    <a:pt x="75160" y="182668"/>
                  </a:lnTo>
                  <a:lnTo>
                    <a:pt x="78012" y="182161"/>
                  </a:lnTo>
                  <a:lnTo>
                    <a:pt x="80894" y="181653"/>
                  </a:lnTo>
                  <a:lnTo>
                    <a:pt x="83812" y="181146"/>
                  </a:lnTo>
                  <a:lnTo>
                    <a:pt x="86744" y="180638"/>
                  </a:lnTo>
                  <a:lnTo>
                    <a:pt x="89717" y="180131"/>
                  </a:lnTo>
                  <a:lnTo>
                    <a:pt x="92699" y="179624"/>
                  </a:lnTo>
                  <a:lnTo>
                    <a:pt x="95712" y="179116"/>
                  </a:lnTo>
                  <a:lnTo>
                    <a:pt x="98736" y="178609"/>
                  </a:lnTo>
                  <a:lnTo>
                    <a:pt x="101779" y="178101"/>
                  </a:lnTo>
                  <a:lnTo>
                    <a:pt x="104835" y="177594"/>
                  </a:lnTo>
                  <a:lnTo>
                    <a:pt x="107901" y="177087"/>
                  </a:lnTo>
                  <a:lnTo>
                    <a:pt x="110980" y="176579"/>
                  </a:lnTo>
                  <a:lnTo>
                    <a:pt x="114061" y="176072"/>
                  </a:lnTo>
                  <a:lnTo>
                    <a:pt x="117152" y="175564"/>
                  </a:lnTo>
                  <a:lnTo>
                    <a:pt x="120242" y="175057"/>
                  </a:lnTo>
                  <a:lnTo>
                    <a:pt x="123334" y="174550"/>
                  </a:lnTo>
                  <a:lnTo>
                    <a:pt x="126424" y="174042"/>
                  </a:lnTo>
                  <a:lnTo>
                    <a:pt x="129512" y="173535"/>
                  </a:lnTo>
                  <a:lnTo>
                    <a:pt x="132591" y="173027"/>
                  </a:lnTo>
                  <a:lnTo>
                    <a:pt x="135667" y="172520"/>
                  </a:lnTo>
                  <a:lnTo>
                    <a:pt x="138726" y="172012"/>
                  </a:lnTo>
                  <a:lnTo>
                    <a:pt x="141781" y="171505"/>
                  </a:lnTo>
                  <a:lnTo>
                    <a:pt x="144815" y="170998"/>
                  </a:lnTo>
                  <a:lnTo>
                    <a:pt x="147839" y="170490"/>
                  </a:lnTo>
                  <a:lnTo>
                    <a:pt x="150843" y="169983"/>
                  </a:lnTo>
                  <a:lnTo>
                    <a:pt x="153827" y="169475"/>
                  </a:lnTo>
                  <a:lnTo>
                    <a:pt x="156796" y="168968"/>
                  </a:lnTo>
                  <a:lnTo>
                    <a:pt x="159732" y="168461"/>
                  </a:lnTo>
                  <a:lnTo>
                    <a:pt x="162659" y="167953"/>
                  </a:lnTo>
                  <a:lnTo>
                    <a:pt x="165542" y="167446"/>
                  </a:lnTo>
                  <a:lnTo>
                    <a:pt x="168411" y="166938"/>
                  </a:lnTo>
                  <a:lnTo>
                    <a:pt x="171244" y="166431"/>
                  </a:lnTo>
                  <a:lnTo>
                    <a:pt x="174050" y="165923"/>
                  </a:lnTo>
                  <a:lnTo>
                    <a:pt x="176828" y="165416"/>
                  </a:lnTo>
                  <a:lnTo>
                    <a:pt x="179564" y="164909"/>
                  </a:lnTo>
                  <a:lnTo>
                    <a:pt x="182284" y="164401"/>
                  </a:lnTo>
                  <a:lnTo>
                    <a:pt x="184945" y="163894"/>
                  </a:lnTo>
                  <a:lnTo>
                    <a:pt x="187592" y="163386"/>
                  </a:lnTo>
                  <a:lnTo>
                    <a:pt x="190184" y="162879"/>
                  </a:lnTo>
                  <a:lnTo>
                    <a:pt x="192750" y="162372"/>
                  </a:lnTo>
                  <a:lnTo>
                    <a:pt x="195274" y="161864"/>
                  </a:lnTo>
                  <a:lnTo>
                    <a:pt x="197754" y="161357"/>
                  </a:lnTo>
                  <a:lnTo>
                    <a:pt x="200207" y="160849"/>
                  </a:lnTo>
                  <a:lnTo>
                    <a:pt x="202600" y="160342"/>
                  </a:lnTo>
                  <a:lnTo>
                    <a:pt x="204976" y="159835"/>
                  </a:lnTo>
                  <a:lnTo>
                    <a:pt x="207281" y="159327"/>
                  </a:lnTo>
                  <a:lnTo>
                    <a:pt x="209565" y="158820"/>
                  </a:lnTo>
                  <a:lnTo>
                    <a:pt x="211794" y="158312"/>
                  </a:lnTo>
                  <a:lnTo>
                    <a:pt x="213984" y="157805"/>
                  </a:lnTo>
                  <a:lnTo>
                    <a:pt x="216136" y="157297"/>
                  </a:lnTo>
                  <a:lnTo>
                    <a:pt x="218231" y="156790"/>
                  </a:lnTo>
                  <a:lnTo>
                    <a:pt x="220304" y="156283"/>
                  </a:lnTo>
                  <a:lnTo>
                    <a:pt x="222304" y="155775"/>
                  </a:lnTo>
                  <a:lnTo>
                    <a:pt x="224286" y="155268"/>
                  </a:lnTo>
                  <a:lnTo>
                    <a:pt x="226202" y="154760"/>
                  </a:lnTo>
                  <a:lnTo>
                    <a:pt x="228087" y="154253"/>
                  </a:lnTo>
                  <a:lnTo>
                    <a:pt x="229924" y="153746"/>
                  </a:lnTo>
                  <a:lnTo>
                    <a:pt x="231714" y="153238"/>
                  </a:lnTo>
                  <a:lnTo>
                    <a:pt x="233473" y="152731"/>
                  </a:lnTo>
                  <a:lnTo>
                    <a:pt x="235168" y="152223"/>
                  </a:lnTo>
                  <a:lnTo>
                    <a:pt x="236845" y="151716"/>
                  </a:lnTo>
                  <a:lnTo>
                    <a:pt x="238449" y="151209"/>
                  </a:lnTo>
                  <a:lnTo>
                    <a:pt x="240033" y="150701"/>
                  </a:lnTo>
                  <a:lnTo>
                    <a:pt x="241562" y="150194"/>
                  </a:lnTo>
                  <a:lnTo>
                    <a:pt x="243054" y="149686"/>
                  </a:lnTo>
                  <a:lnTo>
                    <a:pt x="244508" y="149179"/>
                  </a:lnTo>
                  <a:lnTo>
                    <a:pt x="245910" y="148671"/>
                  </a:lnTo>
                  <a:lnTo>
                    <a:pt x="247291" y="148164"/>
                  </a:lnTo>
                  <a:lnTo>
                    <a:pt x="248605" y="147657"/>
                  </a:lnTo>
                  <a:lnTo>
                    <a:pt x="249904" y="147149"/>
                  </a:lnTo>
                  <a:lnTo>
                    <a:pt x="251144" y="146642"/>
                  </a:lnTo>
                  <a:lnTo>
                    <a:pt x="252358" y="146134"/>
                  </a:lnTo>
                  <a:lnTo>
                    <a:pt x="253531" y="145627"/>
                  </a:lnTo>
                  <a:lnTo>
                    <a:pt x="254664" y="145120"/>
                  </a:lnTo>
                  <a:lnTo>
                    <a:pt x="255771" y="144612"/>
                  </a:lnTo>
                  <a:lnTo>
                    <a:pt x="256825" y="144105"/>
                  </a:lnTo>
                  <a:lnTo>
                    <a:pt x="257865" y="143597"/>
                  </a:lnTo>
                  <a:lnTo>
                    <a:pt x="258847" y="143090"/>
                  </a:lnTo>
                  <a:lnTo>
                    <a:pt x="259813" y="142583"/>
                  </a:lnTo>
                  <a:lnTo>
                    <a:pt x="260736" y="142075"/>
                  </a:lnTo>
                  <a:lnTo>
                    <a:pt x="261630" y="141568"/>
                  </a:lnTo>
                  <a:lnTo>
                    <a:pt x="262496" y="141060"/>
                  </a:lnTo>
                  <a:lnTo>
                    <a:pt x="263322" y="140553"/>
                  </a:lnTo>
                  <a:lnTo>
                    <a:pt x="264134" y="140045"/>
                  </a:lnTo>
                  <a:lnTo>
                    <a:pt x="264895" y="139538"/>
                  </a:lnTo>
                  <a:lnTo>
                    <a:pt x="265646" y="139031"/>
                  </a:lnTo>
                  <a:lnTo>
                    <a:pt x="266355" y="138523"/>
                  </a:lnTo>
                  <a:lnTo>
                    <a:pt x="267045" y="138016"/>
                  </a:lnTo>
                  <a:lnTo>
                    <a:pt x="267707" y="137508"/>
                  </a:lnTo>
                  <a:lnTo>
                    <a:pt x="268340" y="137001"/>
                  </a:lnTo>
                  <a:lnTo>
                    <a:pt x="268956" y="136494"/>
                  </a:lnTo>
                  <a:lnTo>
                    <a:pt x="269536" y="135986"/>
                  </a:lnTo>
                  <a:lnTo>
                    <a:pt x="270106" y="135479"/>
                  </a:lnTo>
                  <a:lnTo>
                    <a:pt x="270638" y="134971"/>
                  </a:lnTo>
                  <a:lnTo>
                    <a:pt x="271159" y="134464"/>
                  </a:lnTo>
                  <a:lnTo>
                    <a:pt x="271653" y="133956"/>
                  </a:lnTo>
                  <a:lnTo>
                    <a:pt x="272128" y="133449"/>
                  </a:lnTo>
                  <a:lnTo>
                    <a:pt x="272584" y="132942"/>
                  </a:lnTo>
                  <a:lnTo>
                    <a:pt x="273016" y="132434"/>
                  </a:lnTo>
                  <a:lnTo>
                    <a:pt x="273438" y="131927"/>
                  </a:lnTo>
                  <a:lnTo>
                    <a:pt x="273830" y="131419"/>
                  </a:lnTo>
                  <a:lnTo>
                    <a:pt x="274215" y="130912"/>
                  </a:lnTo>
                  <a:lnTo>
                    <a:pt x="274574" y="130405"/>
                  </a:lnTo>
                  <a:lnTo>
                    <a:pt x="274923" y="129897"/>
                  </a:lnTo>
                  <a:lnTo>
                    <a:pt x="275254" y="129390"/>
                  </a:lnTo>
                  <a:lnTo>
                    <a:pt x="275568" y="128882"/>
                  </a:lnTo>
                  <a:lnTo>
                    <a:pt x="275872" y="128375"/>
                  </a:lnTo>
                  <a:lnTo>
                    <a:pt x="276156" y="127868"/>
                  </a:lnTo>
                  <a:lnTo>
                    <a:pt x="276434" y="127360"/>
                  </a:lnTo>
                  <a:lnTo>
                    <a:pt x="276690" y="126853"/>
                  </a:lnTo>
                  <a:lnTo>
                    <a:pt x="276940" y="126345"/>
                  </a:lnTo>
                  <a:lnTo>
                    <a:pt x="277174" y="125838"/>
                  </a:lnTo>
                  <a:lnTo>
                    <a:pt x="277399" y="125330"/>
                  </a:lnTo>
                  <a:lnTo>
                    <a:pt x="277613" y="124823"/>
                  </a:lnTo>
                  <a:lnTo>
                    <a:pt x="277814" y="124316"/>
                  </a:lnTo>
                  <a:lnTo>
                    <a:pt x="278009" y="123808"/>
                  </a:lnTo>
                  <a:lnTo>
                    <a:pt x="278188" y="123301"/>
                  </a:lnTo>
                  <a:lnTo>
                    <a:pt x="278364" y="122793"/>
                  </a:lnTo>
                  <a:lnTo>
                    <a:pt x="278526" y="122286"/>
                  </a:lnTo>
                  <a:lnTo>
                    <a:pt x="278683" y="121779"/>
                  </a:lnTo>
                  <a:lnTo>
                    <a:pt x="278830" y="121271"/>
                  </a:lnTo>
                  <a:lnTo>
                    <a:pt x="278969" y="120764"/>
                  </a:lnTo>
                  <a:lnTo>
                    <a:pt x="279103" y="120256"/>
                  </a:lnTo>
                  <a:lnTo>
                    <a:pt x="279227" y="119749"/>
                  </a:lnTo>
                  <a:lnTo>
                    <a:pt x="279347" y="119242"/>
                  </a:lnTo>
                  <a:lnTo>
                    <a:pt x="279457" y="118734"/>
                  </a:lnTo>
                  <a:lnTo>
                    <a:pt x="279564" y="118227"/>
                  </a:lnTo>
                  <a:lnTo>
                    <a:pt x="279663" y="117719"/>
                  </a:lnTo>
                  <a:lnTo>
                    <a:pt x="279757" y="117212"/>
                  </a:lnTo>
                  <a:lnTo>
                    <a:pt x="279847" y="116704"/>
                  </a:lnTo>
                  <a:lnTo>
                    <a:pt x="279930" y="116197"/>
                  </a:lnTo>
                  <a:lnTo>
                    <a:pt x="280011" y="115690"/>
                  </a:lnTo>
                  <a:lnTo>
                    <a:pt x="280083" y="115182"/>
                  </a:lnTo>
                  <a:lnTo>
                    <a:pt x="280155" y="114675"/>
                  </a:lnTo>
                  <a:lnTo>
                    <a:pt x="280220" y="114167"/>
                  </a:lnTo>
                  <a:lnTo>
                    <a:pt x="280282" y="113660"/>
                  </a:lnTo>
                  <a:lnTo>
                    <a:pt x="280341" y="113153"/>
                  </a:lnTo>
                  <a:lnTo>
                    <a:pt x="280395" y="112645"/>
                  </a:lnTo>
                  <a:lnTo>
                    <a:pt x="280447" y="112138"/>
                  </a:lnTo>
                  <a:lnTo>
                    <a:pt x="280495" y="111630"/>
                  </a:lnTo>
                  <a:lnTo>
                    <a:pt x="280541" y="111123"/>
                  </a:lnTo>
                  <a:lnTo>
                    <a:pt x="280582" y="110615"/>
                  </a:lnTo>
                  <a:lnTo>
                    <a:pt x="280623" y="110108"/>
                  </a:lnTo>
                  <a:lnTo>
                    <a:pt x="280659" y="109601"/>
                  </a:lnTo>
                  <a:lnTo>
                    <a:pt x="280694" y="109093"/>
                  </a:lnTo>
                  <a:lnTo>
                    <a:pt x="280727" y="108586"/>
                  </a:lnTo>
                  <a:lnTo>
                    <a:pt x="280757" y="108078"/>
                  </a:lnTo>
                  <a:lnTo>
                    <a:pt x="280785" y="107571"/>
                  </a:lnTo>
                  <a:lnTo>
                    <a:pt x="280811" y="107064"/>
                  </a:lnTo>
                  <a:lnTo>
                    <a:pt x="280836" y="106556"/>
                  </a:lnTo>
                  <a:lnTo>
                    <a:pt x="280858" y="106049"/>
                  </a:lnTo>
                  <a:lnTo>
                    <a:pt x="280879" y="105541"/>
                  </a:lnTo>
                  <a:lnTo>
                    <a:pt x="280898" y="105034"/>
                  </a:lnTo>
                  <a:lnTo>
                    <a:pt x="280916" y="104527"/>
                  </a:lnTo>
                  <a:lnTo>
                    <a:pt x="280932" y="104019"/>
                  </a:lnTo>
                  <a:lnTo>
                    <a:pt x="280947" y="103512"/>
                  </a:lnTo>
                  <a:lnTo>
                    <a:pt x="280961" y="103004"/>
                  </a:lnTo>
                  <a:lnTo>
                    <a:pt x="280973" y="102497"/>
                  </a:lnTo>
                  <a:lnTo>
                    <a:pt x="280984" y="101989"/>
                  </a:lnTo>
                  <a:lnTo>
                    <a:pt x="280994" y="101482"/>
                  </a:lnTo>
                  <a:lnTo>
                    <a:pt x="281003" y="100975"/>
                  </a:lnTo>
                  <a:lnTo>
                    <a:pt x="281011" y="100467"/>
                  </a:lnTo>
                  <a:lnTo>
                    <a:pt x="281017" y="99960"/>
                  </a:lnTo>
                  <a:lnTo>
                    <a:pt x="281023" y="99452"/>
                  </a:lnTo>
                  <a:lnTo>
                    <a:pt x="281027" y="98945"/>
                  </a:lnTo>
                  <a:lnTo>
                    <a:pt x="281031" y="98438"/>
                  </a:lnTo>
                  <a:lnTo>
                    <a:pt x="281034" y="97930"/>
                  </a:lnTo>
                  <a:lnTo>
                    <a:pt x="281036" y="97423"/>
                  </a:lnTo>
                  <a:lnTo>
                    <a:pt x="281037" y="96915"/>
                  </a:lnTo>
                  <a:lnTo>
                    <a:pt x="281037" y="96408"/>
                  </a:lnTo>
                  <a:lnTo>
                    <a:pt x="281036" y="95901"/>
                  </a:lnTo>
                  <a:lnTo>
                    <a:pt x="281034" y="95393"/>
                  </a:lnTo>
                  <a:lnTo>
                    <a:pt x="281032" y="94886"/>
                  </a:lnTo>
                  <a:lnTo>
                    <a:pt x="281028" y="94378"/>
                  </a:lnTo>
                  <a:lnTo>
                    <a:pt x="281023" y="93871"/>
                  </a:lnTo>
                  <a:lnTo>
                    <a:pt x="281018" y="93363"/>
                  </a:lnTo>
                  <a:lnTo>
                    <a:pt x="281011" y="92856"/>
                  </a:lnTo>
                  <a:lnTo>
                    <a:pt x="281004" y="92349"/>
                  </a:lnTo>
                  <a:lnTo>
                    <a:pt x="280995" y="91841"/>
                  </a:lnTo>
                  <a:lnTo>
                    <a:pt x="280986" y="91334"/>
                  </a:lnTo>
                  <a:lnTo>
                    <a:pt x="280975" y="90826"/>
                  </a:lnTo>
                  <a:lnTo>
                    <a:pt x="280964" y="90319"/>
                  </a:lnTo>
                  <a:lnTo>
                    <a:pt x="280951" y="89812"/>
                  </a:lnTo>
                  <a:lnTo>
                    <a:pt x="280937" y="89304"/>
                  </a:lnTo>
                  <a:lnTo>
                    <a:pt x="280921" y="88797"/>
                  </a:lnTo>
                  <a:lnTo>
                    <a:pt x="280904" y="88289"/>
                  </a:lnTo>
                  <a:lnTo>
                    <a:pt x="280887" y="87782"/>
                  </a:lnTo>
                  <a:lnTo>
                    <a:pt x="280867" y="87275"/>
                  </a:lnTo>
                  <a:lnTo>
                    <a:pt x="280846" y="86767"/>
                  </a:lnTo>
                  <a:lnTo>
                    <a:pt x="280823" y="86260"/>
                  </a:lnTo>
                  <a:lnTo>
                    <a:pt x="280799" y="85752"/>
                  </a:lnTo>
                  <a:lnTo>
                    <a:pt x="280773" y="85245"/>
                  </a:lnTo>
                  <a:lnTo>
                    <a:pt x="280745" y="84737"/>
                  </a:lnTo>
                  <a:lnTo>
                    <a:pt x="280716" y="84230"/>
                  </a:lnTo>
                  <a:lnTo>
                    <a:pt x="280684" y="83723"/>
                  </a:lnTo>
                  <a:lnTo>
                    <a:pt x="280651" y="83215"/>
                  </a:lnTo>
                  <a:lnTo>
                    <a:pt x="280614" y="82708"/>
                  </a:lnTo>
                  <a:lnTo>
                    <a:pt x="280577" y="82200"/>
                  </a:lnTo>
                  <a:lnTo>
                    <a:pt x="280535" y="81693"/>
                  </a:lnTo>
                  <a:lnTo>
                    <a:pt x="280492" y="81186"/>
                  </a:lnTo>
                  <a:lnTo>
                    <a:pt x="280446" y="80678"/>
                  </a:lnTo>
                  <a:lnTo>
                    <a:pt x="280397" y="80171"/>
                  </a:lnTo>
                  <a:lnTo>
                    <a:pt x="280346" y="79663"/>
                  </a:lnTo>
                  <a:lnTo>
                    <a:pt x="280291" y="79156"/>
                  </a:lnTo>
                  <a:lnTo>
                    <a:pt x="280234" y="78648"/>
                  </a:lnTo>
                  <a:lnTo>
                    <a:pt x="280171" y="78141"/>
                  </a:lnTo>
                  <a:lnTo>
                    <a:pt x="280107" y="77634"/>
                  </a:lnTo>
                  <a:lnTo>
                    <a:pt x="280038" y="77126"/>
                  </a:lnTo>
                  <a:lnTo>
                    <a:pt x="279965" y="76619"/>
                  </a:lnTo>
                  <a:lnTo>
                    <a:pt x="279889" y="76111"/>
                  </a:lnTo>
                  <a:lnTo>
                    <a:pt x="279807" y="75604"/>
                  </a:lnTo>
                  <a:lnTo>
                    <a:pt x="279723" y="75097"/>
                  </a:lnTo>
                  <a:lnTo>
                    <a:pt x="279631" y="74589"/>
                  </a:lnTo>
                  <a:lnTo>
                    <a:pt x="279537" y="74082"/>
                  </a:lnTo>
                  <a:lnTo>
                    <a:pt x="279436" y="73574"/>
                  </a:lnTo>
                  <a:lnTo>
                    <a:pt x="279331" y="73067"/>
                  </a:lnTo>
                  <a:lnTo>
                    <a:pt x="279220" y="72560"/>
                  </a:lnTo>
                  <a:lnTo>
                    <a:pt x="279102" y="72052"/>
                  </a:lnTo>
                  <a:lnTo>
                    <a:pt x="278981" y="71545"/>
                  </a:lnTo>
                  <a:lnTo>
                    <a:pt x="278850" y="71037"/>
                  </a:lnTo>
                  <a:lnTo>
                    <a:pt x="278716" y="70530"/>
                  </a:lnTo>
                  <a:lnTo>
                    <a:pt x="278571" y="70022"/>
                  </a:lnTo>
                  <a:lnTo>
                    <a:pt x="278422" y="69515"/>
                  </a:lnTo>
                  <a:lnTo>
                    <a:pt x="278264" y="69008"/>
                  </a:lnTo>
                  <a:lnTo>
                    <a:pt x="278099" y="68500"/>
                  </a:lnTo>
                  <a:lnTo>
                    <a:pt x="277927" y="67993"/>
                  </a:lnTo>
                  <a:lnTo>
                    <a:pt x="277745" y="67485"/>
                  </a:lnTo>
                  <a:lnTo>
                    <a:pt x="277558" y="66978"/>
                  </a:lnTo>
                  <a:lnTo>
                    <a:pt x="277356" y="66471"/>
                  </a:lnTo>
                  <a:lnTo>
                    <a:pt x="277151" y="65963"/>
                  </a:lnTo>
                  <a:lnTo>
                    <a:pt x="276931" y="65456"/>
                  </a:lnTo>
                  <a:lnTo>
                    <a:pt x="276705" y="64948"/>
                  </a:lnTo>
                  <a:lnTo>
                    <a:pt x="276467" y="64441"/>
                  </a:lnTo>
                  <a:lnTo>
                    <a:pt x="276218" y="63934"/>
                  </a:lnTo>
                  <a:lnTo>
                    <a:pt x="275962" y="63426"/>
                  </a:lnTo>
                  <a:lnTo>
                    <a:pt x="275688" y="62919"/>
                  </a:lnTo>
                  <a:lnTo>
                    <a:pt x="275411" y="62411"/>
                  </a:lnTo>
                  <a:lnTo>
                    <a:pt x="275113" y="61904"/>
                  </a:lnTo>
                  <a:lnTo>
                    <a:pt x="274809" y="61396"/>
                  </a:lnTo>
                  <a:lnTo>
                    <a:pt x="274489" y="60889"/>
                  </a:lnTo>
                  <a:lnTo>
                    <a:pt x="274157" y="60382"/>
                  </a:lnTo>
                  <a:lnTo>
                    <a:pt x="273813" y="59874"/>
                  </a:lnTo>
                  <a:lnTo>
                    <a:pt x="273451" y="59367"/>
                  </a:lnTo>
                  <a:lnTo>
                    <a:pt x="273083" y="58859"/>
                  </a:lnTo>
                  <a:lnTo>
                    <a:pt x="272690" y="58352"/>
                  </a:lnTo>
                  <a:lnTo>
                    <a:pt x="272291" y="57845"/>
                  </a:lnTo>
                  <a:lnTo>
                    <a:pt x="271869" y="57337"/>
                  </a:lnTo>
                  <a:lnTo>
                    <a:pt x="271436" y="56830"/>
                  </a:lnTo>
                  <a:lnTo>
                    <a:pt x="270987" y="56322"/>
                  </a:lnTo>
                  <a:lnTo>
                    <a:pt x="270519" y="55815"/>
                  </a:lnTo>
                  <a:lnTo>
                    <a:pt x="270039" y="55307"/>
                  </a:lnTo>
                  <a:lnTo>
                    <a:pt x="269535" y="54800"/>
                  </a:lnTo>
                  <a:lnTo>
                    <a:pt x="269023" y="54293"/>
                  </a:lnTo>
                  <a:lnTo>
                    <a:pt x="268481" y="53785"/>
                  </a:lnTo>
                  <a:lnTo>
                    <a:pt x="267930" y="53278"/>
                  </a:lnTo>
                  <a:lnTo>
                    <a:pt x="267356" y="52770"/>
                  </a:lnTo>
                  <a:lnTo>
                    <a:pt x="266764" y="52263"/>
                  </a:lnTo>
                  <a:lnTo>
                    <a:pt x="266156" y="51756"/>
                  </a:lnTo>
                  <a:lnTo>
                    <a:pt x="265523" y="51248"/>
                  </a:lnTo>
                  <a:lnTo>
                    <a:pt x="264880" y="50741"/>
                  </a:lnTo>
                  <a:lnTo>
                    <a:pt x="264203" y="50233"/>
                  </a:lnTo>
                  <a:lnTo>
                    <a:pt x="263517" y="49726"/>
                  </a:lnTo>
                  <a:lnTo>
                    <a:pt x="262802" y="49219"/>
                  </a:lnTo>
                  <a:lnTo>
                    <a:pt x="262072" y="48711"/>
                  </a:lnTo>
                  <a:lnTo>
                    <a:pt x="261320" y="48204"/>
                  </a:lnTo>
                  <a:lnTo>
                    <a:pt x="260544" y="47696"/>
                  </a:lnTo>
                  <a:lnTo>
                    <a:pt x="259753" y="47189"/>
                  </a:lnTo>
                  <a:lnTo>
                    <a:pt x="258930" y="46681"/>
                  </a:lnTo>
                  <a:lnTo>
                    <a:pt x="258098" y="46174"/>
                  </a:lnTo>
                  <a:lnTo>
                    <a:pt x="257230" y="45667"/>
                  </a:lnTo>
                  <a:lnTo>
                    <a:pt x="256351" y="45159"/>
                  </a:lnTo>
                  <a:lnTo>
                    <a:pt x="255444" y="44652"/>
                  </a:lnTo>
                  <a:lnTo>
                    <a:pt x="254516" y="44144"/>
                  </a:lnTo>
                  <a:lnTo>
                    <a:pt x="253570" y="43637"/>
                  </a:lnTo>
                  <a:lnTo>
                    <a:pt x="252594" y="43130"/>
                  </a:lnTo>
                  <a:lnTo>
                    <a:pt x="251608" y="42622"/>
                  </a:lnTo>
                  <a:lnTo>
                    <a:pt x="250584" y="42115"/>
                  </a:lnTo>
                  <a:lnTo>
                    <a:pt x="249551" y="41607"/>
                  </a:lnTo>
                  <a:lnTo>
                    <a:pt x="248486" y="41100"/>
                  </a:lnTo>
                  <a:lnTo>
                    <a:pt x="247406" y="40593"/>
                  </a:lnTo>
                  <a:lnTo>
                    <a:pt x="246303" y="40085"/>
                  </a:lnTo>
                  <a:lnTo>
                    <a:pt x="245175" y="39578"/>
                  </a:lnTo>
                  <a:lnTo>
                    <a:pt x="244034" y="39070"/>
                  </a:lnTo>
                  <a:lnTo>
                    <a:pt x="242861" y="38563"/>
                  </a:lnTo>
                  <a:lnTo>
                    <a:pt x="241680" y="38055"/>
                  </a:lnTo>
                  <a:lnTo>
                    <a:pt x="240465" y="37548"/>
                  </a:lnTo>
                  <a:lnTo>
                    <a:pt x="239240" y="37041"/>
                  </a:lnTo>
                  <a:lnTo>
                    <a:pt x="237990" y="36533"/>
                  </a:lnTo>
                  <a:lnTo>
                    <a:pt x="236722" y="36026"/>
                  </a:lnTo>
                  <a:lnTo>
                    <a:pt x="235439" y="35518"/>
                  </a:lnTo>
                  <a:lnTo>
                    <a:pt x="234132" y="35011"/>
                  </a:lnTo>
                  <a:lnTo>
                    <a:pt x="232816" y="34504"/>
                  </a:lnTo>
                  <a:lnTo>
                    <a:pt x="231471" y="33996"/>
                  </a:lnTo>
                  <a:lnTo>
                    <a:pt x="230121" y="33489"/>
                  </a:lnTo>
                  <a:lnTo>
                    <a:pt x="228747" y="32981"/>
                  </a:lnTo>
                  <a:lnTo>
                    <a:pt x="227362" y="32474"/>
                  </a:lnTo>
                  <a:lnTo>
                    <a:pt x="225962" y="31967"/>
                  </a:lnTo>
                  <a:lnTo>
                    <a:pt x="224548" y="31459"/>
                  </a:lnTo>
                  <a:lnTo>
                    <a:pt x="223124" y="30952"/>
                  </a:lnTo>
                  <a:lnTo>
                    <a:pt x="221683" y="30444"/>
                  </a:lnTo>
                  <a:lnTo>
                    <a:pt x="220238" y="29937"/>
                  </a:lnTo>
                  <a:lnTo>
                    <a:pt x="218776" y="29429"/>
                  </a:lnTo>
                  <a:lnTo>
                    <a:pt x="217309" y="28922"/>
                  </a:lnTo>
                  <a:lnTo>
                    <a:pt x="215832" y="28415"/>
                  </a:lnTo>
                  <a:lnTo>
                    <a:pt x="214349" y="27907"/>
                  </a:lnTo>
                  <a:lnTo>
                    <a:pt x="212860" y="27400"/>
                  </a:lnTo>
                  <a:lnTo>
                    <a:pt x="211366" y="26892"/>
                  </a:lnTo>
                  <a:lnTo>
                    <a:pt x="209869" y="26385"/>
                  </a:lnTo>
                  <a:lnTo>
                    <a:pt x="208367" y="25878"/>
                  </a:lnTo>
                  <a:lnTo>
                    <a:pt x="206865" y="25370"/>
                  </a:lnTo>
                  <a:lnTo>
                    <a:pt x="205362" y="24863"/>
                  </a:lnTo>
                  <a:lnTo>
                    <a:pt x="203861" y="24355"/>
                  </a:lnTo>
                  <a:lnTo>
                    <a:pt x="202361" y="23848"/>
                  </a:lnTo>
                  <a:lnTo>
                    <a:pt x="200866" y="23340"/>
                  </a:lnTo>
                  <a:lnTo>
                    <a:pt x="199373" y="22833"/>
                  </a:lnTo>
                  <a:lnTo>
                    <a:pt x="197889" y="22326"/>
                  </a:lnTo>
                  <a:lnTo>
                    <a:pt x="196409" y="21818"/>
                  </a:lnTo>
                  <a:lnTo>
                    <a:pt x="194942" y="21311"/>
                  </a:lnTo>
                  <a:lnTo>
                    <a:pt x="193481" y="20803"/>
                  </a:lnTo>
                  <a:lnTo>
                    <a:pt x="192034" y="20296"/>
                  </a:lnTo>
                  <a:lnTo>
                    <a:pt x="190599" y="19789"/>
                  </a:lnTo>
                  <a:lnTo>
                    <a:pt x="189176" y="19281"/>
                  </a:lnTo>
                  <a:lnTo>
                    <a:pt x="187773" y="18774"/>
                  </a:lnTo>
                  <a:lnTo>
                    <a:pt x="186378" y="18266"/>
                  </a:lnTo>
                  <a:lnTo>
                    <a:pt x="185014" y="17759"/>
                  </a:lnTo>
                  <a:lnTo>
                    <a:pt x="183658" y="17252"/>
                  </a:lnTo>
                  <a:lnTo>
                    <a:pt x="182333" y="16744"/>
                  </a:lnTo>
                  <a:lnTo>
                    <a:pt x="181023" y="16237"/>
                  </a:lnTo>
                  <a:lnTo>
                    <a:pt x="179739" y="15729"/>
                  </a:lnTo>
                  <a:lnTo>
                    <a:pt x="178483" y="15222"/>
                  </a:lnTo>
                  <a:lnTo>
                    <a:pt x="177244" y="14714"/>
                  </a:lnTo>
                  <a:lnTo>
                    <a:pt x="176047" y="14207"/>
                  </a:lnTo>
                  <a:lnTo>
                    <a:pt x="174861" y="13700"/>
                  </a:lnTo>
                  <a:lnTo>
                    <a:pt x="173726" y="13192"/>
                  </a:lnTo>
                  <a:lnTo>
                    <a:pt x="172607" y="12685"/>
                  </a:lnTo>
                  <a:lnTo>
                    <a:pt x="171529" y="12177"/>
                  </a:lnTo>
                  <a:lnTo>
                    <a:pt x="170483" y="11670"/>
                  </a:lnTo>
                  <a:lnTo>
                    <a:pt x="169467" y="11163"/>
                  </a:lnTo>
                  <a:lnTo>
                    <a:pt x="168498" y="10655"/>
                  </a:lnTo>
                  <a:lnTo>
                    <a:pt x="167547" y="10148"/>
                  </a:lnTo>
                  <a:lnTo>
                    <a:pt x="166661" y="9640"/>
                  </a:lnTo>
                  <a:lnTo>
                    <a:pt x="165791" y="9133"/>
                  </a:lnTo>
                  <a:lnTo>
                    <a:pt x="164980" y="8626"/>
                  </a:lnTo>
                  <a:lnTo>
                    <a:pt x="164200" y="8118"/>
                  </a:lnTo>
                  <a:lnTo>
                    <a:pt x="163463" y="7611"/>
                  </a:lnTo>
                  <a:lnTo>
                    <a:pt x="162776" y="7103"/>
                  </a:lnTo>
                  <a:lnTo>
                    <a:pt x="162117" y="6596"/>
                  </a:lnTo>
                  <a:lnTo>
                    <a:pt x="161526" y="6088"/>
                  </a:lnTo>
                  <a:lnTo>
                    <a:pt x="160953" y="5581"/>
                  </a:lnTo>
                  <a:lnTo>
                    <a:pt x="160456" y="5074"/>
                  </a:lnTo>
                  <a:lnTo>
                    <a:pt x="159984" y="4566"/>
                  </a:lnTo>
                  <a:lnTo>
                    <a:pt x="159571" y="4059"/>
                  </a:lnTo>
                  <a:lnTo>
                    <a:pt x="159202" y="3551"/>
                  </a:lnTo>
                  <a:lnTo>
                    <a:pt x="158875" y="3044"/>
                  </a:lnTo>
                  <a:lnTo>
                    <a:pt x="158612" y="2537"/>
                  </a:lnTo>
                  <a:lnTo>
                    <a:pt x="158372" y="2029"/>
                  </a:lnTo>
                  <a:lnTo>
                    <a:pt x="158215" y="1522"/>
                  </a:lnTo>
                  <a:lnTo>
                    <a:pt x="158079" y="1014"/>
                  </a:lnTo>
                  <a:lnTo>
                    <a:pt x="158014" y="507"/>
                  </a:lnTo>
                  <a:lnTo>
                    <a:pt x="157986" y="0"/>
                  </a:lnTo>
                  <a:lnTo>
                    <a:pt x="404404" y="0"/>
                  </a:lnTo>
                  <a:lnTo>
                    <a:pt x="404375" y="507"/>
                  </a:lnTo>
                  <a:lnTo>
                    <a:pt x="404311" y="1014"/>
                  </a:lnTo>
                  <a:lnTo>
                    <a:pt x="404174" y="1522"/>
                  </a:lnTo>
                  <a:lnTo>
                    <a:pt x="404018" y="2029"/>
                  </a:lnTo>
                  <a:lnTo>
                    <a:pt x="403778" y="2537"/>
                  </a:lnTo>
                  <a:lnTo>
                    <a:pt x="403514" y="3044"/>
                  </a:lnTo>
                  <a:lnTo>
                    <a:pt x="403187" y="3551"/>
                  </a:lnTo>
                  <a:lnTo>
                    <a:pt x="402819" y="4059"/>
                  </a:lnTo>
                  <a:lnTo>
                    <a:pt x="402406" y="4566"/>
                  </a:lnTo>
                  <a:lnTo>
                    <a:pt x="401934" y="5074"/>
                  </a:lnTo>
                  <a:lnTo>
                    <a:pt x="401437" y="5581"/>
                  </a:lnTo>
                  <a:lnTo>
                    <a:pt x="400864" y="6088"/>
                  </a:lnTo>
                  <a:lnTo>
                    <a:pt x="400273" y="6596"/>
                  </a:lnTo>
                  <a:lnTo>
                    <a:pt x="399614" y="7103"/>
                  </a:lnTo>
                  <a:lnTo>
                    <a:pt x="398926" y="7611"/>
                  </a:lnTo>
                  <a:lnTo>
                    <a:pt x="398190" y="8118"/>
                  </a:lnTo>
                  <a:lnTo>
                    <a:pt x="397409" y="8626"/>
                  </a:lnTo>
                  <a:lnTo>
                    <a:pt x="396598" y="9133"/>
                  </a:lnTo>
                  <a:lnTo>
                    <a:pt x="395728" y="9640"/>
                  </a:lnTo>
                  <a:lnTo>
                    <a:pt x="394843" y="10148"/>
                  </a:lnTo>
                  <a:lnTo>
                    <a:pt x="393892" y="10655"/>
                  </a:lnTo>
                  <a:lnTo>
                    <a:pt x="392923" y="11163"/>
                  </a:lnTo>
                  <a:lnTo>
                    <a:pt x="391907" y="11670"/>
                  </a:lnTo>
                  <a:lnTo>
                    <a:pt x="390860" y="12177"/>
                  </a:lnTo>
                  <a:lnTo>
                    <a:pt x="389783" y="12685"/>
                  </a:lnTo>
                  <a:lnTo>
                    <a:pt x="388664" y="13192"/>
                  </a:lnTo>
                  <a:lnTo>
                    <a:pt x="387528" y="13700"/>
                  </a:lnTo>
                  <a:lnTo>
                    <a:pt x="386343" y="14207"/>
                  </a:lnTo>
                  <a:lnTo>
                    <a:pt x="385146" y="14714"/>
                  </a:lnTo>
                  <a:lnTo>
                    <a:pt x="383907" y="15222"/>
                  </a:lnTo>
                  <a:lnTo>
                    <a:pt x="382651" y="15729"/>
                  </a:lnTo>
                  <a:lnTo>
                    <a:pt x="381366" y="16237"/>
                  </a:lnTo>
                  <a:lnTo>
                    <a:pt x="380057" y="16744"/>
                  </a:lnTo>
                  <a:lnTo>
                    <a:pt x="378731" y="17252"/>
                  </a:lnTo>
                  <a:lnTo>
                    <a:pt x="377376" y="17759"/>
                  </a:lnTo>
                  <a:lnTo>
                    <a:pt x="376012" y="18266"/>
                  </a:lnTo>
                  <a:lnTo>
                    <a:pt x="374616" y="18774"/>
                  </a:lnTo>
                  <a:lnTo>
                    <a:pt x="373214" y="19281"/>
                  </a:lnTo>
                  <a:lnTo>
                    <a:pt x="371791" y="19789"/>
                  </a:lnTo>
                  <a:lnTo>
                    <a:pt x="370356" y="20296"/>
                  </a:lnTo>
                  <a:lnTo>
                    <a:pt x="368909" y="20803"/>
                  </a:lnTo>
                  <a:lnTo>
                    <a:pt x="367448" y="21311"/>
                  </a:lnTo>
                  <a:lnTo>
                    <a:pt x="365981" y="21818"/>
                  </a:lnTo>
                  <a:lnTo>
                    <a:pt x="364500" y="22326"/>
                  </a:lnTo>
                  <a:lnTo>
                    <a:pt x="363017" y="22833"/>
                  </a:lnTo>
                  <a:lnTo>
                    <a:pt x="361524" y="23340"/>
                  </a:lnTo>
                  <a:lnTo>
                    <a:pt x="360028" y="23848"/>
                  </a:lnTo>
                  <a:lnTo>
                    <a:pt x="358529" y="24355"/>
                  </a:lnTo>
                  <a:lnTo>
                    <a:pt x="357027" y="24863"/>
                  </a:lnTo>
                  <a:lnTo>
                    <a:pt x="355525" y="25370"/>
                  </a:lnTo>
                  <a:lnTo>
                    <a:pt x="354023" y="25878"/>
                  </a:lnTo>
                  <a:lnTo>
                    <a:pt x="352521" y="26385"/>
                  </a:lnTo>
                  <a:lnTo>
                    <a:pt x="351024" y="26892"/>
                  </a:lnTo>
                  <a:lnTo>
                    <a:pt x="349529" y="27400"/>
                  </a:lnTo>
                  <a:lnTo>
                    <a:pt x="348041" y="27907"/>
                  </a:lnTo>
                  <a:lnTo>
                    <a:pt x="346557" y="28415"/>
                  </a:lnTo>
                  <a:lnTo>
                    <a:pt x="345080" y="28922"/>
                  </a:lnTo>
                  <a:lnTo>
                    <a:pt x="343614" y="29429"/>
                  </a:lnTo>
                  <a:lnTo>
                    <a:pt x="342152" y="29937"/>
                  </a:lnTo>
                  <a:lnTo>
                    <a:pt x="340706" y="30444"/>
                  </a:lnTo>
                  <a:lnTo>
                    <a:pt x="339265" y="30952"/>
                  </a:lnTo>
                  <a:lnTo>
                    <a:pt x="337842" y="31459"/>
                  </a:lnTo>
                  <a:lnTo>
                    <a:pt x="336427" y="31967"/>
                  </a:lnTo>
                  <a:lnTo>
                    <a:pt x="335028" y="32474"/>
                  </a:lnTo>
                  <a:lnTo>
                    <a:pt x="333643" y="32981"/>
                  </a:lnTo>
                  <a:lnTo>
                    <a:pt x="332269" y="33489"/>
                  </a:lnTo>
                  <a:lnTo>
                    <a:pt x="330918" y="33996"/>
                  </a:lnTo>
                  <a:lnTo>
                    <a:pt x="329574" y="34504"/>
                  </a:lnTo>
                  <a:lnTo>
                    <a:pt x="328258" y="35011"/>
                  </a:lnTo>
                  <a:lnTo>
                    <a:pt x="326951" y="35518"/>
                  </a:lnTo>
                  <a:lnTo>
                    <a:pt x="325667" y="36026"/>
                  </a:lnTo>
                  <a:lnTo>
                    <a:pt x="324400" y="36533"/>
                  </a:lnTo>
                  <a:lnTo>
                    <a:pt x="323150" y="37041"/>
                  </a:lnTo>
                  <a:lnTo>
                    <a:pt x="321925" y="37548"/>
                  </a:lnTo>
                  <a:lnTo>
                    <a:pt x="320710" y="38055"/>
                  </a:lnTo>
                  <a:lnTo>
                    <a:pt x="319529" y="38563"/>
                  </a:lnTo>
                  <a:lnTo>
                    <a:pt x="318356" y="39070"/>
                  </a:lnTo>
                  <a:lnTo>
                    <a:pt x="317214" y="39578"/>
                  </a:lnTo>
                  <a:lnTo>
                    <a:pt x="316087" y="40085"/>
                  </a:lnTo>
                  <a:lnTo>
                    <a:pt x="314984" y="40593"/>
                  </a:lnTo>
                  <a:lnTo>
                    <a:pt x="313903" y="41100"/>
                  </a:lnTo>
                  <a:lnTo>
                    <a:pt x="312839" y="41607"/>
                  </a:lnTo>
                  <a:lnTo>
                    <a:pt x="311806" y="42115"/>
                  </a:lnTo>
                  <a:lnTo>
                    <a:pt x="310782" y="42622"/>
                  </a:lnTo>
                  <a:lnTo>
                    <a:pt x="309796" y="43130"/>
                  </a:lnTo>
                  <a:lnTo>
                    <a:pt x="308820" y="43637"/>
                  </a:lnTo>
                  <a:lnTo>
                    <a:pt x="307873" y="44144"/>
                  </a:lnTo>
                  <a:lnTo>
                    <a:pt x="306946" y="44652"/>
                  </a:lnTo>
                  <a:lnTo>
                    <a:pt x="306039" y="45159"/>
                  </a:lnTo>
                  <a:lnTo>
                    <a:pt x="305159" y="45667"/>
                  </a:lnTo>
                  <a:lnTo>
                    <a:pt x="304291" y="46174"/>
                  </a:lnTo>
                  <a:lnTo>
                    <a:pt x="303460" y="46681"/>
                  </a:lnTo>
                  <a:lnTo>
                    <a:pt x="302637" y="47189"/>
                  </a:lnTo>
                  <a:lnTo>
                    <a:pt x="301846" y="47696"/>
                  </a:lnTo>
                  <a:lnTo>
                    <a:pt x="301070" y="48204"/>
                  </a:lnTo>
                  <a:lnTo>
                    <a:pt x="300318" y="48711"/>
                  </a:lnTo>
                  <a:lnTo>
                    <a:pt x="299587" y="49219"/>
                  </a:lnTo>
                  <a:lnTo>
                    <a:pt x="298872" y="49726"/>
                  </a:lnTo>
                  <a:lnTo>
                    <a:pt x="298187" y="50233"/>
                  </a:lnTo>
                  <a:lnTo>
                    <a:pt x="297510" y="50741"/>
                  </a:lnTo>
                  <a:lnTo>
                    <a:pt x="296867" y="51248"/>
                  </a:lnTo>
                  <a:lnTo>
                    <a:pt x="296234" y="51756"/>
                  </a:lnTo>
                  <a:lnTo>
                    <a:pt x="295625" y="52263"/>
                  </a:lnTo>
                  <a:lnTo>
                    <a:pt x="295034" y="52770"/>
                  </a:lnTo>
                  <a:lnTo>
                    <a:pt x="294459" y="53278"/>
                  </a:lnTo>
                  <a:lnTo>
                    <a:pt x="293909" y="53785"/>
                  </a:lnTo>
                  <a:lnTo>
                    <a:pt x="293367" y="54293"/>
                  </a:lnTo>
                  <a:lnTo>
                    <a:pt x="292855" y="54800"/>
                  </a:lnTo>
                  <a:lnTo>
                    <a:pt x="292350" y="55307"/>
                  </a:lnTo>
                  <a:lnTo>
                    <a:pt x="291871" y="55815"/>
                  </a:lnTo>
                  <a:lnTo>
                    <a:pt x="291403" y="56322"/>
                  </a:lnTo>
                  <a:lnTo>
                    <a:pt x="290953" y="56830"/>
                  </a:lnTo>
                  <a:lnTo>
                    <a:pt x="290520" y="57337"/>
                  </a:lnTo>
                  <a:lnTo>
                    <a:pt x="290099" y="57845"/>
                  </a:lnTo>
                  <a:lnTo>
                    <a:pt x="289700" y="58352"/>
                  </a:lnTo>
                  <a:lnTo>
                    <a:pt x="289307" y="58859"/>
                  </a:lnTo>
                  <a:lnTo>
                    <a:pt x="288938" y="59367"/>
                  </a:lnTo>
                  <a:lnTo>
                    <a:pt x="288577" y="59874"/>
                  </a:lnTo>
                  <a:lnTo>
                    <a:pt x="288233" y="60382"/>
                  </a:lnTo>
                  <a:lnTo>
                    <a:pt x="287901" y="60889"/>
                  </a:lnTo>
                  <a:lnTo>
                    <a:pt x="287581" y="61396"/>
                  </a:lnTo>
                  <a:lnTo>
                    <a:pt x="287277" y="61904"/>
                  </a:lnTo>
                  <a:lnTo>
                    <a:pt x="286979" y="62411"/>
                  </a:lnTo>
                  <a:lnTo>
                    <a:pt x="286701" y="62919"/>
                  </a:lnTo>
                  <a:lnTo>
                    <a:pt x="286428" y="63426"/>
                  </a:lnTo>
                  <a:lnTo>
                    <a:pt x="286172" y="63934"/>
                  </a:lnTo>
                  <a:lnTo>
                    <a:pt x="285922" y="64441"/>
                  </a:lnTo>
                  <a:lnTo>
                    <a:pt x="285685" y="64948"/>
                  </a:lnTo>
                  <a:lnTo>
                    <a:pt x="285459" y="65456"/>
                  </a:lnTo>
                  <a:lnTo>
                    <a:pt x="285239" y="65963"/>
                  </a:lnTo>
                  <a:lnTo>
                    <a:pt x="285034" y="66471"/>
                  </a:lnTo>
                  <a:lnTo>
                    <a:pt x="284832" y="66978"/>
                  </a:lnTo>
                  <a:lnTo>
                    <a:pt x="284645" y="67485"/>
                  </a:lnTo>
                  <a:lnTo>
                    <a:pt x="284462" y="67993"/>
                  </a:lnTo>
                  <a:lnTo>
                    <a:pt x="284290" y="68500"/>
                  </a:lnTo>
                  <a:lnTo>
                    <a:pt x="284125" y="69008"/>
                  </a:lnTo>
                  <a:lnTo>
                    <a:pt x="283967" y="69515"/>
                  </a:lnTo>
                  <a:lnTo>
                    <a:pt x="283819" y="70022"/>
                  </a:lnTo>
                  <a:lnTo>
                    <a:pt x="283674" y="70530"/>
                  </a:lnTo>
                  <a:lnTo>
                    <a:pt x="283540" y="71037"/>
                  </a:lnTo>
                  <a:lnTo>
                    <a:pt x="283409" y="71545"/>
                  </a:lnTo>
                  <a:lnTo>
                    <a:pt x="283288" y="72052"/>
                  </a:lnTo>
                  <a:lnTo>
                    <a:pt x="283170" y="72560"/>
                  </a:lnTo>
                  <a:lnTo>
                    <a:pt x="283059" y="73067"/>
                  </a:lnTo>
                  <a:lnTo>
                    <a:pt x="282954" y="73574"/>
                  </a:lnTo>
                  <a:lnTo>
                    <a:pt x="282852" y="74082"/>
                  </a:lnTo>
                  <a:lnTo>
                    <a:pt x="282758" y="74589"/>
                  </a:lnTo>
                  <a:lnTo>
                    <a:pt x="282667" y="75097"/>
                  </a:lnTo>
                  <a:lnTo>
                    <a:pt x="282583" y="75604"/>
                  </a:lnTo>
                  <a:lnTo>
                    <a:pt x="282501" y="76111"/>
                  </a:lnTo>
                  <a:lnTo>
                    <a:pt x="282425" y="76619"/>
                  </a:lnTo>
                  <a:lnTo>
                    <a:pt x="282352" y="77126"/>
                  </a:lnTo>
                  <a:lnTo>
                    <a:pt x="282283" y="77634"/>
                  </a:lnTo>
                  <a:lnTo>
                    <a:pt x="282218" y="78141"/>
                  </a:lnTo>
                  <a:lnTo>
                    <a:pt x="282156" y="78648"/>
                  </a:lnTo>
                  <a:lnTo>
                    <a:pt x="282099" y="79156"/>
                  </a:lnTo>
                  <a:lnTo>
                    <a:pt x="282043" y="79663"/>
                  </a:lnTo>
                  <a:lnTo>
                    <a:pt x="281992" y="80171"/>
                  </a:lnTo>
                  <a:lnTo>
                    <a:pt x="281943" y="80678"/>
                  </a:lnTo>
                  <a:lnTo>
                    <a:pt x="281897" y="81186"/>
                  </a:lnTo>
                  <a:lnTo>
                    <a:pt x="281854" y="81693"/>
                  </a:lnTo>
                  <a:lnTo>
                    <a:pt x="281813" y="82200"/>
                  </a:lnTo>
                  <a:lnTo>
                    <a:pt x="281775" y="82708"/>
                  </a:lnTo>
                  <a:lnTo>
                    <a:pt x="281739" y="83215"/>
                  </a:lnTo>
                  <a:lnTo>
                    <a:pt x="281706" y="83723"/>
                  </a:lnTo>
                  <a:lnTo>
                    <a:pt x="281674" y="84230"/>
                  </a:lnTo>
                  <a:lnTo>
                    <a:pt x="281644" y="84737"/>
                  </a:lnTo>
                  <a:lnTo>
                    <a:pt x="281616" y="85245"/>
                  </a:lnTo>
                  <a:lnTo>
                    <a:pt x="281590" y="85752"/>
                  </a:lnTo>
                  <a:lnTo>
                    <a:pt x="281566" y="86260"/>
                  </a:lnTo>
                  <a:lnTo>
                    <a:pt x="281543" y="86767"/>
                  </a:lnTo>
                  <a:lnTo>
                    <a:pt x="281523" y="87275"/>
                  </a:lnTo>
                  <a:lnTo>
                    <a:pt x="281503" y="87782"/>
                  </a:lnTo>
                  <a:lnTo>
                    <a:pt x="281485" y="88289"/>
                  </a:lnTo>
                  <a:lnTo>
                    <a:pt x="281468" y="88797"/>
                  </a:lnTo>
                  <a:lnTo>
                    <a:pt x="281453" y="89304"/>
                  </a:lnTo>
                  <a:lnTo>
                    <a:pt x="281439" y="89812"/>
                  </a:lnTo>
                  <a:lnTo>
                    <a:pt x="281426" y="90319"/>
                  </a:lnTo>
                  <a:lnTo>
                    <a:pt x="281415" y="90826"/>
                  </a:lnTo>
                  <a:lnTo>
                    <a:pt x="281404" y="91334"/>
                  </a:lnTo>
                  <a:lnTo>
                    <a:pt x="281394" y="91841"/>
                  </a:lnTo>
                  <a:lnTo>
                    <a:pt x="281386" y="92349"/>
                  </a:lnTo>
                  <a:lnTo>
                    <a:pt x="281378" y="92856"/>
                  </a:lnTo>
                  <a:lnTo>
                    <a:pt x="281372" y="93363"/>
                  </a:lnTo>
                  <a:lnTo>
                    <a:pt x="281366" y="93871"/>
                  </a:lnTo>
                  <a:lnTo>
                    <a:pt x="281362" y="94378"/>
                  </a:lnTo>
                  <a:lnTo>
                    <a:pt x="281358" y="94886"/>
                  </a:lnTo>
                  <a:lnTo>
                    <a:pt x="281355" y="95393"/>
                  </a:lnTo>
                  <a:lnTo>
                    <a:pt x="281353" y="95901"/>
                  </a:lnTo>
                  <a:lnTo>
                    <a:pt x="281353" y="96408"/>
                  </a:lnTo>
                  <a:lnTo>
                    <a:pt x="281353" y="96915"/>
                  </a:lnTo>
                  <a:lnTo>
                    <a:pt x="281354" y="97423"/>
                  </a:lnTo>
                  <a:lnTo>
                    <a:pt x="281356" y="97930"/>
                  </a:lnTo>
                  <a:lnTo>
                    <a:pt x="281358" y="98438"/>
                  </a:lnTo>
                  <a:lnTo>
                    <a:pt x="281362" y="98945"/>
                  </a:lnTo>
                  <a:lnTo>
                    <a:pt x="281367" y="99452"/>
                  </a:lnTo>
                  <a:lnTo>
                    <a:pt x="281373" y="99960"/>
                  </a:lnTo>
                  <a:lnTo>
                    <a:pt x="281379" y="100467"/>
                  </a:lnTo>
                  <a:lnTo>
                    <a:pt x="281387" y="100975"/>
                  </a:lnTo>
                  <a:lnTo>
                    <a:pt x="281396" y="101482"/>
                  </a:lnTo>
                  <a:lnTo>
                    <a:pt x="281406" y="101989"/>
                  </a:lnTo>
                  <a:lnTo>
                    <a:pt x="281417" y="102497"/>
                  </a:lnTo>
                  <a:lnTo>
                    <a:pt x="281429" y="103004"/>
                  </a:lnTo>
                  <a:lnTo>
                    <a:pt x="281443" y="103512"/>
                  </a:lnTo>
                  <a:lnTo>
                    <a:pt x="281457" y="104019"/>
                  </a:lnTo>
                  <a:lnTo>
                    <a:pt x="281474" y="104527"/>
                  </a:lnTo>
                  <a:lnTo>
                    <a:pt x="281492" y="105034"/>
                  </a:lnTo>
                  <a:lnTo>
                    <a:pt x="281511" y="105541"/>
                  </a:lnTo>
                  <a:lnTo>
                    <a:pt x="281532" y="106049"/>
                  </a:lnTo>
                  <a:lnTo>
                    <a:pt x="281554" y="106556"/>
                  </a:lnTo>
                  <a:lnTo>
                    <a:pt x="281579" y="107064"/>
                  </a:lnTo>
                  <a:lnTo>
                    <a:pt x="281604" y="107571"/>
                  </a:lnTo>
                  <a:lnTo>
                    <a:pt x="281633" y="108078"/>
                  </a:lnTo>
                  <a:lnTo>
                    <a:pt x="281663" y="108586"/>
                  </a:lnTo>
                  <a:lnTo>
                    <a:pt x="281695" y="109093"/>
                  </a:lnTo>
                  <a:lnTo>
                    <a:pt x="281730" y="109601"/>
                  </a:lnTo>
                  <a:lnTo>
                    <a:pt x="281767" y="110108"/>
                  </a:lnTo>
                  <a:lnTo>
                    <a:pt x="281807" y="110615"/>
                  </a:lnTo>
                  <a:lnTo>
                    <a:pt x="281849" y="111123"/>
                  </a:lnTo>
                  <a:lnTo>
                    <a:pt x="281895" y="111630"/>
                  </a:lnTo>
                  <a:lnTo>
                    <a:pt x="281942" y="112138"/>
                  </a:lnTo>
                  <a:lnTo>
                    <a:pt x="281995" y="112645"/>
                  </a:lnTo>
                  <a:lnTo>
                    <a:pt x="282049" y="113153"/>
                  </a:lnTo>
                  <a:lnTo>
                    <a:pt x="282107" y="113660"/>
                  </a:lnTo>
                  <a:lnTo>
                    <a:pt x="282170" y="114167"/>
                  </a:lnTo>
                  <a:lnTo>
                    <a:pt x="282235" y="114675"/>
                  </a:lnTo>
                  <a:lnTo>
                    <a:pt x="282306" y="115182"/>
                  </a:lnTo>
                  <a:lnTo>
                    <a:pt x="282379" y="115690"/>
                  </a:lnTo>
                  <a:lnTo>
                    <a:pt x="282460" y="116197"/>
                  </a:lnTo>
                  <a:lnTo>
                    <a:pt x="282543" y="116704"/>
                  </a:lnTo>
                  <a:lnTo>
                    <a:pt x="282632" y="117212"/>
                  </a:lnTo>
                  <a:lnTo>
                    <a:pt x="282727" y="117719"/>
                  </a:lnTo>
                  <a:lnTo>
                    <a:pt x="282826" y="118227"/>
                  </a:lnTo>
                  <a:lnTo>
                    <a:pt x="282933" y="118734"/>
                  </a:lnTo>
                  <a:lnTo>
                    <a:pt x="283042" y="119242"/>
                  </a:lnTo>
                  <a:lnTo>
                    <a:pt x="283163" y="119749"/>
                  </a:lnTo>
                  <a:lnTo>
                    <a:pt x="283286" y="120256"/>
                  </a:lnTo>
                  <a:lnTo>
                    <a:pt x="283420" y="120764"/>
                  </a:lnTo>
                  <a:lnTo>
                    <a:pt x="283559" y="121271"/>
                  </a:lnTo>
                  <a:lnTo>
                    <a:pt x="283707" y="121779"/>
                  </a:lnTo>
                  <a:lnTo>
                    <a:pt x="283863" y="122286"/>
                  </a:lnTo>
                  <a:lnTo>
                    <a:pt x="284026" y="122793"/>
                  </a:lnTo>
                  <a:lnTo>
                    <a:pt x="284201" y="123301"/>
                  </a:lnTo>
                  <a:lnTo>
                    <a:pt x="284380" y="123808"/>
                  </a:lnTo>
                  <a:lnTo>
                    <a:pt x="284576" y="124316"/>
                  </a:lnTo>
                  <a:lnTo>
                    <a:pt x="284777" y="124823"/>
                  </a:lnTo>
                  <a:lnTo>
                    <a:pt x="284991" y="125330"/>
                  </a:lnTo>
                  <a:lnTo>
                    <a:pt x="285215" y="125838"/>
                  </a:lnTo>
                  <a:lnTo>
                    <a:pt x="285450" y="126345"/>
                  </a:lnTo>
                  <a:lnTo>
                    <a:pt x="285700" y="126853"/>
                  </a:lnTo>
                  <a:lnTo>
                    <a:pt x="285956" y="127360"/>
                  </a:lnTo>
                  <a:lnTo>
                    <a:pt x="286234" y="127868"/>
                  </a:lnTo>
                  <a:lnTo>
                    <a:pt x="286517" y="128375"/>
                  </a:lnTo>
                  <a:lnTo>
                    <a:pt x="286821" y="128882"/>
                  </a:lnTo>
                  <a:lnTo>
                    <a:pt x="287136" y="129390"/>
                  </a:lnTo>
                  <a:lnTo>
                    <a:pt x="287467" y="129897"/>
                  </a:lnTo>
                  <a:lnTo>
                    <a:pt x="287815" y="130405"/>
                  </a:lnTo>
                  <a:lnTo>
                    <a:pt x="288175" y="130912"/>
                  </a:lnTo>
                  <a:lnTo>
                    <a:pt x="288560" y="131419"/>
                  </a:lnTo>
                  <a:lnTo>
                    <a:pt x="288951" y="131927"/>
                  </a:lnTo>
                  <a:lnTo>
                    <a:pt x="289374" y="132434"/>
                  </a:lnTo>
                  <a:lnTo>
                    <a:pt x="289805" y="132942"/>
                  </a:lnTo>
                  <a:lnTo>
                    <a:pt x="290262" y="133449"/>
                  </a:lnTo>
                  <a:lnTo>
                    <a:pt x="290737" y="133956"/>
                  </a:lnTo>
                  <a:lnTo>
                    <a:pt x="291230" y="134464"/>
                  </a:lnTo>
                  <a:lnTo>
                    <a:pt x="291751" y="134971"/>
                  </a:lnTo>
                  <a:lnTo>
                    <a:pt x="292283" y="135479"/>
                  </a:lnTo>
                  <a:lnTo>
                    <a:pt x="292854" y="135986"/>
                  </a:lnTo>
                  <a:lnTo>
                    <a:pt x="293434" y="136494"/>
                  </a:lnTo>
                  <a:lnTo>
                    <a:pt x="294050" y="137001"/>
                  </a:lnTo>
                  <a:lnTo>
                    <a:pt x="294683" y="137508"/>
                  </a:lnTo>
                  <a:lnTo>
                    <a:pt x="295344" y="138016"/>
                  </a:lnTo>
                  <a:lnTo>
                    <a:pt x="296035" y="138523"/>
                  </a:lnTo>
                  <a:lnTo>
                    <a:pt x="296744" y="139031"/>
                  </a:lnTo>
                  <a:lnTo>
                    <a:pt x="297494" y="139538"/>
                  </a:lnTo>
                  <a:lnTo>
                    <a:pt x="298256" y="140045"/>
                  </a:lnTo>
                  <a:lnTo>
                    <a:pt x="299067" y="140553"/>
                  </a:lnTo>
                  <a:lnTo>
                    <a:pt x="299894" y="141060"/>
                  </a:lnTo>
                  <a:lnTo>
                    <a:pt x="300760" y="141568"/>
                  </a:lnTo>
                  <a:lnTo>
                    <a:pt x="301654" y="142075"/>
                  </a:lnTo>
                  <a:lnTo>
                    <a:pt x="302577" y="142583"/>
                  </a:lnTo>
                  <a:lnTo>
                    <a:pt x="303542" y="143090"/>
                  </a:lnTo>
                  <a:lnTo>
                    <a:pt x="304524" y="143597"/>
                  </a:lnTo>
                  <a:lnTo>
                    <a:pt x="305565" y="144105"/>
                  </a:lnTo>
                  <a:lnTo>
                    <a:pt x="306619" y="144612"/>
                  </a:lnTo>
                  <a:lnTo>
                    <a:pt x="307726" y="145120"/>
                  </a:lnTo>
                  <a:lnTo>
                    <a:pt x="308858" y="145627"/>
                  </a:lnTo>
                  <a:lnTo>
                    <a:pt x="310031" y="146134"/>
                  </a:lnTo>
                  <a:lnTo>
                    <a:pt x="311245" y="146642"/>
                  </a:lnTo>
                  <a:lnTo>
                    <a:pt x="312486" y="147149"/>
                  </a:lnTo>
                  <a:lnTo>
                    <a:pt x="313784" y="147657"/>
                  </a:lnTo>
                  <a:lnTo>
                    <a:pt x="315099" y="148164"/>
                  </a:lnTo>
                  <a:lnTo>
                    <a:pt x="316480" y="148671"/>
                  </a:lnTo>
                  <a:lnTo>
                    <a:pt x="317882" y="149179"/>
                  </a:lnTo>
                  <a:lnTo>
                    <a:pt x="319336" y="149686"/>
                  </a:lnTo>
                  <a:lnTo>
                    <a:pt x="320828" y="150194"/>
                  </a:lnTo>
                  <a:lnTo>
                    <a:pt x="322357" y="150701"/>
                  </a:lnTo>
                  <a:lnTo>
                    <a:pt x="323940" y="151209"/>
                  </a:lnTo>
                  <a:lnTo>
                    <a:pt x="325545" y="151716"/>
                  </a:lnTo>
                  <a:lnTo>
                    <a:pt x="327222" y="152223"/>
                  </a:lnTo>
                  <a:lnTo>
                    <a:pt x="328917" y="152731"/>
                  </a:lnTo>
                  <a:lnTo>
                    <a:pt x="330676" y="153238"/>
                  </a:lnTo>
                  <a:lnTo>
                    <a:pt x="332465" y="153746"/>
                  </a:lnTo>
                  <a:lnTo>
                    <a:pt x="334302" y="154253"/>
                  </a:lnTo>
                  <a:lnTo>
                    <a:pt x="336188" y="154760"/>
                  </a:lnTo>
                  <a:lnTo>
                    <a:pt x="338104" y="155268"/>
                  </a:lnTo>
                  <a:lnTo>
                    <a:pt x="340086" y="155775"/>
                  </a:lnTo>
                  <a:lnTo>
                    <a:pt x="342085" y="156283"/>
                  </a:lnTo>
                  <a:lnTo>
                    <a:pt x="344159" y="156790"/>
                  </a:lnTo>
                  <a:lnTo>
                    <a:pt x="346254" y="157297"/>
                  </a:lnTo>
                  <a:lnTo>
                    <a:pt x="348405" y="157805"/>
                  </a:lnTo>
                  <a:lnTo>
                    <a:pt x="350596" y="158312"/>
                  </a:lnTo>
                  <a:lnTo>
                    <a:pt x="352825" y="158820"/>
                  </a:lnTo>
                  <a:lnTo>
                    <a:pt x="355109" y="159327"/>
                  </a:lnTo>
                  <a:lnTo>
                    <a:pt x="357414" y="159835"/>
                  </a:lnTo>
                  <a:lnTo>
                    <a:pt x="359790" y="160342"/>
                  </a:lnTo>
                  <a:lnTo>
                    <a:pt x="362182" y="160849"/>
                  </a:lnTo>
                  <a:lnTo>
                    <a:pt x="364635" y="161357"/>
                  </a:lnTo>
                  <a:lnTo>
                    <a:pt x="367116" y="161864"/>
                  </a:lnTo>
                  <a:lnTo>
                    <a:pt x="369640" y="162372"/>
                  </a:lnTo>
                  <a:lnTo>
                    <a:pt x="372205" y="162879"/>
                  </a:lnTo>
                  <a:lnTo>
                    <a:pt x="374798" y="163386"/>
                  </a:lnTo>
                  <a:lnTo>
                    <a:pt x="377444" y="163894"/>
                  </a:lnTo>
                  <a:lnTo>
                    <a:pt x="380106" y="164401"/>
                  </a:lnTo>
                  <a:lnTo>
                    <a:pt x="382825" y="164909"/>
                  </a:lnTo>
                  <a:lnTo>
                    <a:pt x="385561" y="165416"/>
                  </a:lnTo>
                  <a:lnTo>
                    <a:pt x="388340" y="165923"/>
                  </a:lnTo>
                  <a:lnTo>
                    <a:pt x="391146" y="166431"/>
                  </a:lnTo>
                  <a:lnTo>
                    <a:pt x="393978" y="166938"/>
                  </a:lnTo>
                  <a:lnTo>
                    <a:pt x="396848" y="167446"/>
                  </a:lnTo>
                  <a:lnTo>
                    <a:pt x="399731" y="167953"/>
                  </a:lnTo>
                  <a:lnTo>
                    <a:pt x="402658" y="168461"/>
                  </a:lnTo>
                  <a:lnTo>
                    <a:pt x="405593" y="168968"/>
                  </a:lnTo>
                  <a:lnTo>
                    <a:pt x="408563" y="169475"/>
                  </a:lnTo>
                  <a:lnTo>
                    <a:pt x="411546" y="169983"/>
                  </a:lnTo>
                  <a:lnTo>
                    <a:pt x="414551" y="170490"/>
                  </a:lnTo>
                  <a:lnTo>
                    <a:pt x="417574" y="170998"/>
                  </a:lnTo>
                  <a:lnTo>
                    <a:pt x="420609" y="171505"/>
                  </a:lnTo>
                  <a:lnTo>
                    <a:pt x="423663" y="172012"/>
                  </a:lnTo>
                  <a:lnTo>
                    <a:pt x="426723" y="172520"/>
                  </a:lnTo>
                  <a:lnTo>
                    <a:pt x="429799" y="173027"/>
                  </a:lnTo>
                  <a:lnTo>
                    <a:pt x="432878" y="173535"/>
                  </a:lnTo>
                  <a:lnTo>
                    <a:pt x="435965" y="174042"/>
                  </a:lnTo>
                  <a:lnTo>
                    <a:pt x="439055" y="174550"/>
                  </a:lnTo>
                  <a:lnTo>
                    <a:pt x="442147" y="175057"/>
                  </a:lnTo>
                  <a:lnTo>
                    <a:pt x="445238" y="175564"/>
                  </a:lnTo>
                  <a:lnTo>
                    <a:pt x="448328" y="176072"/>
                  </a:lnTo>
                  <a:lnTo>
                    <a:pt x="451410" y="176579"/>
                  </a:lnTo>
                  <a:lnTo>
                    <a:pt x="454489" y="177087"/>
                  </a:lnTo>
                  <a:lnTo>
                    <a:pt x="457554" y="177594"/>
                  </a:lnTo>
                  <a:lnTo>
                    <a:pt x="460611" y="178101"/>
                  </a:lnTo>
                  <a:lnTo>
                    <a:pt x="463654" y="178609"/>
                  </a:lnTo>
                  <a:lnTo>
                    <a:pt x="466678" y="179116"/>
                  </a:lnTo>
                  <a:lnTo>
                    <a:pt x="469691" y="179624"/>
                  </a:lnTo>
                  <a:lnTo>
                    <a:pt x="472673" y="180131"/>
                  </a:lnTo>
                  <a:lnTo>
                    <a:pt x="475646" y="180638"/>
                  </a:lnTo>
                  <a:lnTo>
                    <a:pt x="478578" y="181146"/>
                  </a:lnTo>
                  <a:lnTo>
                    <a:pt x="481496" y="181653"/>
                  </a:lnTo>
                  <a:lnTo>
                    <a:pt x="484377" y="182161"/>
                  </a:lnTo>
                  <a:lnTo>
                    <a:pt x="487230" y="182668"/>
                  </a:lnTo>
                  <a:lnTo>
                    <a:pt x="490054" y="183176"/>
                  </a:lnTo>
                  <a:lnTo>
                    <a:pt x="492831" y="183683"/>
                  </a:lnTo>
                  <a:lnTo>
                    <a:pt x="495591" y="184190"/>
                  </a:lnTo>
                  <a:lnTo>
                    <a:pt x="498284" y="184698"/>
                  </a:lnTo>
                  <a:lnTo>
                    <a:pt x="500961" y="185205"/>
                  </a:lnTo>
                  <a:lnTo>
                    <a:pt x="503575" y="185713"/>
                  </a:lnTo>
                  <a:lnTo>
                    <a:pt x="506156" y="186220"/>
                  </a:lnTo>
                  <a:lnTo>
                    <a:pt x="508687" y="186727"/>
                  </a:lnTo>
                  <a:lnTo>
                    <a:pt x="511165" y="187235"/>
                  </a:lnTo>
                  <a:lnTo>
                    <a:pt x="513609" y="187742"/>
                  </a:lnTo>
                  <a:lnTo>
                    <a:pt x="515976" y="188250"/>
                  </a:lnTo>
                  <a:lnTo>
                    <a:pt x="518322" y="188757"/>
                  </a:lnTo>
                  <a:lnTo>
                    <a:pt x="520577" y="189264"/>
                  </a:lnTo>
                  <a:lnTo>
                    <a:pt x="522803" y="189772"/>
                  </a:lnTo>
                  <a:lnTo>
                    <a:pt x="524958" y="190279"/>
                  </a:lnTo>
                  <a:lnTo>
                    <a:pt x="527059" y="190787"/>
                  </a:lnTo>
                  <a:lnTo>
                    <a:pt x="529109" y="191294"/>
                  </a:lnTo>
                  <a:lnTo>
                    <a:pt x="531080" y="191802"/>
                  </a:lnTo>
                  <a:lnTo>
                    <a:pt x="533022" y="192309"/>
                  </a:lnTo>
                  <a:lnTo>
                    <a:pt x="534860" y="192816"/>
                  </a:lnTo>
                  <a:lnTo>
                    <a:pt x="536672" y="193324"/>
                  </a:lnTo>
                  <a:lnTo>
                    <a:pt x="538392" y="193831"/>
                  </a:lnTo>
                  <a:lnTo>
                    <a:pt x="540067" y="194339"/>
                  </a:lnTo>
                  <a:lnTo>
                    <a:pt x="541674" y="194846"/>
                  </a:lnTo>
                  <a:lnTo>
                    <a:pt x="543209" y="195353"/>
                  </a:lnTo>
                  <a:lnTo>
                    <a:pt x="544702" y="195861"/>
                  </a:lnTo>
                  <a:lnTo>
                    <a:pt x="546097" y="196368"/>
                  </a:lnTo>
                  <a:lnTo>
                    <a:pt x="547468" y="196876"/>
                  </a:lnTo>
                  <a:lnTo>
                    <a:pt x="548731" y="197383"/>
                  </a:lnTo>
                  <a:lnTo>
                    <a:pt x="549962" y="197890"/>
                  </a:lnTo>
                  <a:lnTo>
                    <a:pt x="551112" y="198398"/>
                  </a:lnTo>
                  <a:lnTo>
                    <a:pt x="552205" y="198905"/>
                  </a:lnTo>
                  <a:lnTo>
                    <a:pt x="553243" y="199413"/>
                  </a:lnTo>
                  <a:lnTo>
                    <a:pt x="554201" y="199920"/>
                  </a:lnTo>
                  <a:lnTo>
                    <a:pt x="555129" y="200428"/>
                  </a:lnTo>
                  <a:lnTo>
                    <a:pt x="555956" y="200935"/>
                  </a:lnTo>
                  <a:lnTo>
                    <a:pt x="556759" y="201442"/>
                  </a:lnTo>
                  <a:lnTo>
                    <a:pt x="557476" y="201950"/>
                  </a:lnTo>
                  <a:lnTo>
                    <a:pt x="558153" y="202457"/>
                  </a:lnTo>
                  <a:lnTo>
                    <a:pt x="558770" y="202965"/>
                  </a:lnTo>
                  <a:lnTo>
                    <a:pt x="559328" y="203472"/>
                  </a:lnTo>
                  <a:lnTo>
                    <a:pt x="559848" y="203979"/>
                  </a:lnTo>
                  <a:lnTo>
                    <a:pt x="560292" y="204487"/>
                  </a:lnTo>
                  <a:lnTo>
                    <a:pt x="560715" y="204994"/>
                  </a:lnTo>
                  <a:lnTo>
                    <a:pt x="561058" y="205502"/>
                  </a:lnTo>
                  <a:lnTo>
                    <a:pt x="561377" y="206009"/>
                  </a:lnTo>
                  <a:lnTo>
                    <a:pt x="561638" y="206517"/>
                  </a:lnTo>
                  <a:lnTo>
                    <a:pt x="561860" y="207024"/>
                  </a:lnTo>
                  <a:lnTo>
                    <a:pt x="562045" y="207531"/>
                  </a:lnTo>
                  <a:lnTo>
                    <a:pt x="562179" y="208039"/>
                  </a:lnTo>
                  <a:lnTo>
                    <a:pt x="562294" y="208546"/>
                  </a:lnTo>
                  <a:lnTo>
                    <a:pt x="562349" y="209054"/>
                  </a:lnTo>
                  <a:lnTo>
                    <a:pt x="562390" y="209561"/>
                  </a:lnTo>
                  <a:lnTo>
                    <a:pt x="562384" y="210068"/>
                  </a:lnTo>
                  <a:lnTo>
                    <a:pt x="562358" y="210576"/>
                  </a:lnTo>
                  <a:lnTo>
                    <a:pt x="562300" y="211083"/>
                  </a:lnTo>
                  <a:lnTo>
                    <a:pt x="562215" y="211591"/>
                  </a:lnTo>
                  <a:lnTo>
                    <a:pt x="562113" y="212098"/>
                  </a:lnTo>
                  <a:lnTo>
                    <a:pt x="561979" y="212605"/>
                  </a:lnTo>
                  <a:lnTo>
                    <a:pt x="561836" y="213113"/>
                  </a:lnTo>
                  <a:lnTo>
                    <a:pt x="561664" y="213620"/>
                  </a:lnTo>
                  <a:lnTo>
                    <a:pt x="561484" y="214128"/>
                  </a:lnTo>
                  <a:lnTo>
                    <a:pt x="561286" y="214635"/>
                  </a:lnTo>
                  <a:lnTo>
                    <a:pt x="561078" y="215143"/>
                  </a:lnTo>
                  <a:lnTo>
                    <a:pt x="560860" y="215650"/>
                  </a:lnTo>
                  <a:lnTo>
                    <a:pt x="560632" y="216157"/>
                  </a:lnTo>
                  <a:lnTo>
                    <a:pt x="560400" y="216665"/>
                  </a:lnTo>
                  <a:lnTo>
                    <a:pt x="560160" y="217172"/>
                  </a:lnTo>
                  <a:lnTo>
                    <a:pt x="559920" y="217680"/>
                  </a:lnTo>
                  <a:lnTo>
                    <a:pt x="559677" y="218187"/>
                  </a:lnTo>
                  <a:lnTo>
                    <a:pt x="559435" y="218694"/>
                  </a:lnTo>
                  <a:lnTo>
                    <a:pt x="559194" y="219202"/>
                  </a:lnTo>
                  <a:lnTo>
                    <a:pt x="558957" y="219709"/>
                  </a:lnTo>
                  <a:lnTo>
                    <a:pt x="558722" y="220217"/>
                  </a:lnTo>
                  <a:lnTo>
                    <a:pt x="558497" y="220724"/>
                  </a:lnTo>
                  <a:lnTo>
                    <a:pt x="558274" y="221231"/>
                  </a:lnTo>
                  <a:lnTo>
                    <a:pt x="558064" y="221739"/>
                  </a:lnTo>
                  <a:lnTo>
                    <a:pt x="557859" y="222246"/>
                  </a:lnTo>
                  <a:lnTo>
                    <a:pt x="557666" y="222754"/>
                  </a:lnTo>
                  <a:lnTo>
                    <a:pt x="557484" y="223261"/>
                  </a:lnTo>
                  <a:lnTo>
                    <a:pt x="557311" y="223769"/>
                  </a:lnTo>
                  <a:lnTo>
                    <a:pt x="557154" y="224276"/>
                  </a:lnTo>
                  <a:lnTo>
                    <a:pt x="557003" y="224783"/>
                  </a:lnTo>
                  <a:lnTo>
                    <a:pt x="556874" y="225291"/>
                  </a:lnTo>
                  <a:lnTo>
                    <a:pt x="556750" y="225798"/>
                  </a:lnTo>
                  <a:lnTo>
                    <a:pt x="556646" y="226306"/>
                  </a:lnTo>
                  <a:lnTo>
                    <a:pt x="556552" y="226813"/>
                  </a:lnTo>
                  <a:lnTo>
                    <a:pt x="556472" y="227320"/>
                  </a:lnTo>
                  <a:lnTo>
                    <a:pt x="556407" y="227828"/>
                  </a:lnTo>
                  <a:lnTo>
                    <a:pt x="556351" y="228335"/>
                  </a:lnTo>
                  <a:lnTo>
                    <a:pt x="556315" y="228843"/>
                  </a:lnTo>
                  <a:lnTo>
                    <a:pt x="556284" y="229350"/>
                  </a:lnTo>
                  <a:lnTo>
                    <a:pt x="556273" y="229858"/>
                  </a:lnTo>
                  <a:lnTo>
                    <a:pt x="556268" y="230365"/>
                  </a:lnTo>
                  <a:lnTo>
                    <a:pt x="556276" y="230872"/>
                  </a:lnTo>
                  <a:lnTo>
                    <a:pt x="556294" y="231380"/>
                  </a:lnTo>
                  <a:lnTo>
                    <a:pt x="556319" y="231887"/>
                  </a:lnTo>
                  <a:lnTo>
                    <a:pt x="556355" y="232395"/>
                  </a:lnTo>
                  <a:lnTo>
                    <a:pt x="556395" y="232902"/>
                  </a:lnTo>
                  <a:lnTo>
                    <a:pt x="556444" y="233409"/>
                  </a:lnTo>
                  <a:lnTo>
                    <a:pt x="556496" y="233917"/>
                  </a:lnTo>
                  <a:lnTo>
                    <a:pt x="556552" y="234424"/>
                  </a:lnTo>
                  <a:lnTo>
                    <a:pt x="556609" y="234932"/>
                  </a:lnTo>
                  <a:lnTo>
                    <a:pt x="556668" y="235439"/>
                  </a:lnTo>
                  <a:lnTo>
                    <a:pt x="556725" y="235946"/>
                  </a:lnTo>
                  <a:lnTo>
                    <a:pt x="556781" y="236454"/>
                  </a:lnTo>
                  <a:lnTo>
                    <a:pt x="556830" y="236961"/>
                  </a:lnTo>
                  <a:lnTo>
                    <a:pt x="556877" y="237469"/>
                  </a:lnTo>
                  <a:lnTo>
                    <a:pt x="556912" y="237976"/>
                  </a:lnTo>
                  <a:lnTo>
                    <a:pt x="556941" y="238484"/>
                  </a:lnTo>
                  <a:lnTo>
                    <a:pt x="556957" y="238991"/>
                  </a:lnTo>
                  <a:lnTo>
                    <a:pt x="556960" y="239498"/>
                  </a:lnTo>
                  <a:lnTo>
                    <a:pt x="556952" y="240006"/>
                  </a:lnTo>
                  <a:lnTo>
                    <a:pt x="556921" y="240513"/>
                  </a:lnTo>
                  <a:lnTo>
                    <a:pt x="556882" y="241021"/>
                  </a:lnTo>
                  <a:lnTo>
                    <a:pt x="556808" y="241528"/>
                  </a:lnTo>
                  <a:lnTo>
                    <a:pt x="556725" y="242035"/>
                  </a:lnTo>
                  <a:lnTo>
                    <a:pt x="556607" y="242543"/>
                  </a:lnTo>
                  <a:lnTo>
                    <a:pt x="556469" y="243050"/>
                  </a:lnTo>
                  <a:lnTo>
                    <a:pt x="556303" y="243558"/>
                  </a:lnTo>
                  <a:lnTo>
                    <a:pt x="556102" y="244065"/>
                  </a:lnTo>
                  <a:lnTo>
                    <a:pt x="555882" y="244572"/>
                  </a:lnTo>
                  <a:lnTo>
                    <a:pt x="555610" y="245080"/>
                  </a:lnTo>
                  <a:lnTo>
                    <a:pt x="555324" y="245587"/>
                  </a:lnTo>
                  <a:lnTo>
                    <a:pt x="554977" y="246095"/>
                  </a:lnTo>
                  <a:lnTo>
                    <a:pt x="554610" y="246602"/>
                  </a:lnTo>
                  <a:lnTo>
                    <a:pt x="554192" y="247110"/>
                  </a:lnTo>
                  <a:lnTo>
                    <a:pt x="553735" y="247617"/>
                  </a:lnTo>
                  <a:lnTo>
                    <a:pt x="553241" y="248124"/>
                  </a:lnTo>
                  <a:lnTo>
                    <a:pt x="552687" y="248632"/>
                  </a:lnTo>
                  <a:lnTo>
                    <a:pt x="552112" y="249139"/>
                  </a:lnTo>
                  <a:lnTo>
                    <a:pt x="551455" y="249647"/>
                  </a:lnTo>
                  <a:lnTo>
                    <a:pt x="550779" y="250154"/>
                  </a:lnTo>
                  <a:lnTo>
                    <a:pt x="550029" y="250661"/>
                  </a:lnTo>
                  <a:lnTo>
                    <a:pt x="549242" y="251169"/>
                  </a:lnTo>
                  <a:lnTo>
                    <a:pt x="548399" y="251676"/>
                  </a:lnTo>
                  <a:lnTo>
                    <a:pt x="547496" y="252184"/>
                  </a:lnTo>
                  <a:lnTo>
                    <a:pt x="546557" y="252691"/>
                  </a:lnTo>
                  <a:lnTo>
                    <a:pt x="545534" y="253198"/>
                  </a:lnTo>
                  <a:lnTo>
                    <a:pt x="544489" y="253706"/>
                  </a:lnTo>
                  <a:lnTo>
                    <a:pt x="543350" y="254213"/>
                  </a:lnTo>
                  <a:lnTo>
                    <a:pt x="542182" y="254721"/>
                  </a:lnTo>
                  <a:lnTo>
                    <a:pt x="540940" y="255228"/>
                  </a:lnTo>
                  <a:lnTo>
                    <a:pt x="539645" y="255736"/>
                  </a:lnTo>
                  <a:lnTo>
                    <a:pt x="538300" y="256243"/>
                  </a:lnTo>
                  <a:lnTo>
                    <a:pt x="536878" y="256750"/>
                  </a:lnTo>
                  <a:lnTo>
                    <a:pt x="535429" y="257258"/>
                  </a:lnTo>
                  <a:lnTo>
                    <a:pt x="533879" y="257765"/>
                  </a:lnTo>
                  <a:lnTo>
                    <a:pt x="532307" y="258273"/>
                  </a:lnTo>
                  <a:lnTo>
                    <a:pt x="530649" y="258780"/>
                  </a:lnTo>
                  <a:lnTo>
                    <a:pt x="528950" y="2592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57993" y="741854"/>
              <a:ext cx="561618" cy="0"/>
            </a:xfrm>
            <a:custGeom>
              <a:avLst/>
              <a:pathLst>
                <a:path w="561618" h="0">
                  <a:moveTo>
                    <a:pt x="0" y="0"/>
                  </a:moveTo>
                  <a:lnTo>
                    <a:pt x="5616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745631" y="895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20752" y="516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120752" y="711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120752" y="718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120752" y="7756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120752" y="763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30910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24642" y="2285369"/>
              <a:ext cx="562390" cy="461221"/>
            </a:xfrm>
            <a:custGeom>
              <a:avLst/>
              <a:pathLst>
                <a:path w="562390" h="461221">
                  <a:moveTo>
                    <a:pt x="141756" y="461221"/>
                  </a:moveTo>
                  <a:lnTo>
                    <a:pt x="141587" y="460319"/>
                  </a:lnTo>
                  <a:lnTo>
                    <a:pt x="141466" y="459416"/>
                  </a:lnTo>
                  <a:lnTo>
                    <a:pt x="141366" y="458514"/>
                  </a:lnTo>
                  <a:lnTo>
                    <a:pt x="141318" y="457611"/>
                  </a:lnTo>
                  <a:lnTo>
                    <a:pt x="141287" y="456708"/>
                  </a:lnTo>
                  <a:lnTo>
                    <a:pt x="141311" y="455806"/>
                  </a:lnTo>
                  <a:lnTo>
                    <a:pt x="141348" y="454903"/>
                  </a:lnTo>
                  <a:lnTo>
                    <a:pt x="141444" y="454001"/>
                  </a:lnTo>
                  <a:lnTo>
                    <a:pt x="141549" y="453098"/>
                  </a:lnTo>
                  <a:lnTo>
                    <a:pt x="141716" y="452196"/>
                  </a:lnTo>
                  <a:lnTo>
                    <a:pt x="141889" y="451293"/>
                  </a:lnTo>
                  <a:lnTo>
                    <a:pt x="142125" y="450390"/>
                  </a:lnTo>
                  <a:lnTo>
                    <a:pt x="142364" y="449488"/>
                  </a:lnTo>
                  <a:lnTo>
                    <a:pt x="142669" y="448585"/>
                  </a:lnTo>
                  <a:lnTo>
                    <a:pt x="142976" y="447683"/>
                  </a:lnTo>
                  <a:lnTo>
                    <a:pt x="143344" y="446780"/>
                  </a:lnTo>
                  <a:lnTo>
                    <a:pt x="143718" y="445877"/>
                  </a:lnTo>
                  <a:lnTo>
                    <a:pt x="144148" y="444975"/>
                  </a:lnTo>
                  <a:lnTo>
                    <a:pt x="144587" y="444072"/>
                  </a:lnTo>
                  <a:lnTo>
                    <a:pt x="145076" y="443170"/>
                  </a:lnTo>
                  <a:lnTo>
                    <a:pt x="145578" y="442267"/>
                  </a:lnTo>
                  <a:lnTo>
                    <a:pt x="146125" y="441364"/>
                  </a:lnTo>
                  <a:lnTo>
                    <a:pt x="146687" y="440462"/>
                  </a:lnTo>
                  <a:lnTo>
                    <a:pt x="147290" y="439559"/>
                  </a:lnTo>
                  <a:lnTo>
                    <a:pt x="147909" y="438657"/>
                  </a:lnTo>
                  <a:lnTo>
                    <a:pt x="148565" y="437754"/>
                  </a:lnTo>
                  <a:lnTo>
                    <a:pt x="149239" y="436852"/>
                  </a:lnTo>
                  <a:lnTo>
                    <a:pt x="149945" y="435949"/>
                  </a:lnTo>
                  <a:lnTo>
                    <a:pt x="150671" y="435046"/>
                  </a:lnTo>
                  <a:lnTo>
                    <a:pt x="151425" y="434144"/>
                  </a:lnTo>
                  <a:lnTo>
                    <a:pt x="152200" y="433241"/>
                  </a:lnTo>
                  <a:lnTo>
                    <a:pt x="152998" y="432339"/>
                  </a:lnTo>
                  <a:lnTo>
                    <a:pt x="153818" y="431436"/>
                  </a:lnTo>
                  <a:lnTo>
                    <a:pt x="154658" y="430533"/>
                  </a:lnTo>
                  <a:lnTo>
                    <a:pt x="155519" y="429631"/>
                  </a:lnTo>
                  <a:lnTo>
                    <a:pt x="156398" y="428728"/>
                  </a:lnTo>
                  <a:lnTo>
                    <a:pt x="157298" y="427826"/>
                  </a:lnTo>
                  <a:lnTo>
                    <a:pt x="158211" y="426923"/>
                  </a:lnTo>
                  <a:lnTo>
                    <a:pt x="159145" y="426020"/>
                  </a:lnTo>
                  <a:lnTo>
                    <a:pt x="160090" y="425118"/>
                  </a:lnTo>
                  <a:lnTo>
                    <a:pt x="161055" y="424215"/>
                  </a:lnTo>
                  <a:lnTo>
                    <a:pt x="162028" y="423313"/>
                  </a:lnTo>
                  <a:lnTo>
                    <a:pt x="163020" y="422410"/>
                  </a:lnTo>
                  <a:lnTo>
                    <a:pt x="164017" y="421508"/>
                  </a:lnTo>
                  <a:lnTo>
                    <a:pt x="165032" y="420605"/>
                  </a:lnTo>
                  <a:lnTo>
                    <a:pt x="166050" y="419702"/>
                  </a:lnTo>
                  <a:lnTo>
                    <a:pt x="167084" y="418800"/>
                  </a:lnTo>
                  <a:lnTo>
                    <a:pt x="168120" y="417897"/>
                  </a:lnTo>
                  <a:lnTo>
                    <a:pt x="169168" y="416995"/>
                  </a:lnTo>
                  <a:lnTo>
                    <a:pt x="170217" y="416092"/>
                  </a:lnTo>
                  <a:lnTo>
                    <a:pt x="171276" y="415189"/>
                  </a:lnTo>
                  <a:lnTo>
                    <a:pt x="172335" y="414287"/>
                  </a:lnTo>
                  <a:lnTo>
                    <a:pt x="173401" y="413384"/>
                  </a:lnTo>
                  <a:lnTo>
                    <a:pt x="174466" y="412482"/>
                  </a:lnTo>
                  <a:lnTo>
                    <a:pt x="175535" y="411579"/>
                  </a:lnTo>
                  <a:lnTo>
                    <a:pt x="176602" y="410677"/>
                  </a:lnTo>
                  <a:lnTo>
                    <a:pt x="177669" y="409774"/>
                  </a:lnTo>
                  <a:lnTo>
                    <a:pt x="178736" y="408871"/>
                  </a:lnTo>
                  <a:lnTo>
                    <a:pt x="179798" y="407969"/>
                  </a:lnTo>
                  <a:lnTo>
                    <a:pt x="180859" y="407066"/>
                  </a:lnTo>
                  <a:lnTo>
                    <a:pt x="181913" y="406164"/>
                  </a:lnTo>
                  <a:lnTo>
                    <a:pt x="182964" y="405261"/>
                  </a:lnTo>
                  <a:lnTo>
                    <a:pt x="184007" y="404358"/>
                  </a:lnTo>
                  <a:lnTo>
                    <a:pt x="185045" y="403456"/>
                  </a:lnTo>
                  <a:lnTo>
                    <a:pt x="186073" y="402553"/>
                  </a:lnTo>
                  <a:lnTo>
                    <a:pt x="187094" y="401651"/>
                  </a:lnTo>
                  <a:lnTo>
                    <a:pt x="188104" y="400748"/>
                  </a:lnTo>
                  <a:lnTo>
                    <a:pt x="189104" y="399845"/>
                  </a:lnTo>
                  <a:lnTo>
                    <a:pt x="190093" y="398943"/>
                  </a:lnTo>
                  <a:lnTo>
                    <a:pt x="191069" y="398040"/>
                  </a:lnTo>
                  <a:lnTo>
                    <a:pt x="192034" y="397138"/>
                  </a:lnTo>
                  <a:lnTo>
                    <a:pt x="192983" y="396235"/>
                  </a:lnTo>
                  <a:lnTo>
                    <a:pt x="193920" y="395333"/>
                  </a:lnTo>
                  <a:lnTo>
                    <a:pt x="194839" y="394430"/>
                  </a:lnTo>
                  <a:lnTo>
                    <a:pt x="195746" y="393527"/>
                  </a:lnTo>
                  <a:lnTo>
                    <a:pt x="196631" y="392625"/>
                  </a:lnTo>
                  <a:lnTo>
                    <a:pt x="197506" y="391722"/>
                  </a:lnTo>
                  <a:lnTo>
                    <a:pt x="198355" y="390820"/>
                  </a:lnTo>
                  <a:lnTo>
                    <a:pt x="199194" y="389917"/>
                  </a:lnTo>
                  <a:lnTo>
                    <a:pt x="200004" y="389014"/>
                  </a:lnTo>
                  <a:lnTo>
                    <a:pt x="200805" y="388112"/>
                  </a:lnTo>
                  <a:lnTo>
                    <a:pt x="201573" y="387209"/>
                  </a:lnTo>
                  <a:lnTo>
                    <a:pt x="202335" y="386307"/>
                  </a:lnTo>
                  <a:lnTo>
                    <a:pt x="203059" y="385404"/>
                  </a:lnTo>
                  <a:lnTo>
                    <a:pt x="203779" y="384501"/>
                  </a:lnTo>
                  <a:lnTo>
                    <a:pt x="204457" y="383599"/>
                  </a:lnTo>
                  <a:lnTo>
                    <a:pt x="205132" y="382696"/>
                  </a:lnTo>
                  <a:lnTo>
                    <a:pt x="205762" y="381794"/>
                  </a:lnTo>
                  <a:lnTo>
                    <a:pt x="206389" y="380891"/>
                  </a:lnTo>
                  <a:lnTo>
                    <a:pt x="206971" y="379989"/>
                  </a:lnTo>
                  <a:lnTo>
                    <a:pt x="207548" y="379086"/>
                  </a:lnTo>
                  <a:lnTo>
                    <a:pt x="208081" y="378183"/>
                  </a:lnTo>
                  <a:lnTo>
                    <a:pt x="208607" y="377281"/>
                  </a:lnTo>
                  <a:lnTo>
                    <a:pt x="209089" y="376378"/>
                  </a:lnTo>
                  <a:lnTo>
                    <a:pt x="209561" y="375476"/>
                  </a:lnTo>
                  <a:lnTo>
                    <a:pt x="209991" y="374573"/>
                  </a:lnTo>
                  <a:lnTo>
                    <a:pt x="210408" y="373670"/>
                  </a:lnTo>
                  <a:lnTo>
                    <a:pt x="210786" y="372768"/>
                  </a:lnTo>
                  <a:lnTo>
                    <a:pt x="211147" y="371865"/>
                  </a:lnTo>
                  <a:lnTo>
                    <a:pt x="211471" y="370963"/>
                  </a:lnTo>
                  <a:lnTo>
                    <a:pt x="211776" y="370060"/>
                  </a:lnTo>
                  <a:lnTo>
                    <a:pt x="212045" y="369158"/>
                  </a:lnTo>
                  <a:lnTo>
                    <a:pt x="212292" y="368255"/>
                  </a:lnTo>
                  <a:lnTo>
                    <a:pt x="212505" y="367352"/>
                  </a:lnTo>
                  <a:lnTo>
                    <a:pt x="212694" y="366450"/>
                  </a:lnTo>
                  <a:lnTo>
                    <a:pt x="212852" y="365547"/>
                  </a:lnTo>
                  <a:lnTo>
                    <a:pt x="212981" y="364645"/>
                  </a:lnTo>
                  <a:lnTo>
                    <a:pt x="213083" y="363742"/>
                  </a:lnTo>
                  <a:lnTo>
                    <a:pt x="213153" y="362839"/>
                  </a:lnTo>
                  <a:lnTo>
                    <a:pt x="213198" y="361937"/>
                  </a:lnTo>
                  <a:lnTo>
                    <a:pt x="213208" y="361034"/>
                  </a:lnTo>
                  <a:lnTo>
                    <a:pt x="213196" y="360132"/>
                  </a:lnTo>
                  <a:lnTo>
                    <a:pt x="213147" y="359229"/>
                  </a:lnTo>
                  <a:lnTo>
                    <a:pt x="213078" y="358326"/>
                  </a:lnTo>
                  <a:lnTo>
                    <a:pt x="212969" y="357424"/>
                  </a:lnTo>
                  <a:lnTo>
                    <a:pt x="212843" y="356521"/>
                  </a:lnTo>
                  <a:lnTo>
                    <a:pt x="212674" y="355619"/>
                  </a:lnTo>
                  <a:lnTo>
                    <a:pt x="212492" y="354716"/>
                  </a:lnTo>
                  <a:lnTo>
                    <a:pt x="212263" y="353814"/>
                  </a:lnTo>
                  <a:lnTo>
                    <a:pt x="212024" y="352911"/>
                  </a:lnTo>
                  <a:lnTo>
                    <a:pt x="211735" y="352008"/>
                  </a:lnTo>
                  <a:lnTo>
                    <a:pt x="211440" y="351106"/>
                  </a:lnTo>
                  <a:lnTo>
                    <a:pt x="211093" y="350203"/>
                  </a:lnTo>
                  <a:lnTo>
                    <a:pt x="210741" y="349301"/>
                  </a:lnTo>
                  <a:lnTo>
                    <a:pt x="210335" y="348398"/>
                  </a:lnTo>
                  <a:lnTo>
                    <a:pt x="209927" y="347495"/>
                  </a:lnTo>
                  <a:lnTo>
                    <a:pt x="209464" y="346593"/>
                  </a:lnTo>
                  <a:lnTo>
                    <a:pt x="208998" y="345690"/>
                  </a:lnTo>
                  <a:lnTo>
                    <a:pt x="208481" y="344788"/>
                  </a:lnTo>
                  <a:lnTo>
                    <a:pt x="207957" y="343885"/>
                  </a:lnTo>
                  <a:lnTo>
                    <a:pt x="207386" y="342983"/>
                  </a:lnTo>
                  <a:lnTo>
                    <a:pt x="206805" y="342080"/>
                  </a:lnTo>
                  <a:lnTo>
                    <a:pt x="206181" y="341177"/>
                  </a:lnTo>
                  <a:lnTo>
                    <a:pt x="205544" y="340275"/>
                  </a:lnTo>
                  <a:lnTo>
                    <a:pt x="204867" y="339372"/>
                  </a:lnTo>
                  <a:lnTo>
                    <a:pt x="204175" y="338470"/>
                  </a:lnTo>
                  <a:lnTo>
                    <a:pt x="203446" y="337567"/>
                  </a:lnTo>
                  <a:lnTo>
                    <a:pt x="202700" y="336664"/>
                  </a:lnTo>
                  <a:lnTo>
                    <a:pt x="201920" y="335762"/>
                  </a:lnTo>
                  <a:lnTo>
                    <a:pt x="201120" y="334859"/>
                  </a:lnTo>
                  <a:lnTo>
                    <a:pt x="200289" y="333957"/>
                  </a:lnTo>
                  <a:lnTo>
                    <a:pt x="199436" y="333054"/>
                  </a:lnTo>
                  <a:lnTo>
                    <a:pt x="198556" y="332151"/>
                  </a:lnTo>
                  <a:lnTo>
                    <a:pt x="197652" y="331249"/>
                  </a:lnTo>
                  <a:lnTo>
                    <a:pt x="196723" y="330346"/>
                  </a:lnTo>
                  <a:lnTo>
                    <a:pt x="195767" y="329444"/>
                  </a:lnTo>
                  <a:lnTo>
                    <a:pt x="194791" y="328541"/>
                  </a:lnTo>
                  <a:lnTo>
                    <a:pt x="193785" y="327639"/>
                  </a:lnTo>
                  <a:lnTo>
                    <a:pt x="192761" y="326736"/>
                  </a:lnTo>
                  <a:lnTo>
                    <a:pt x="191707" y="325833"/>
                  </a:lnTo>
                  <a:lnTo>
                    <a:pt x="190637" y="324931"/>
                  </a:lnTo>
                  <a:lnTo>
                    <a:pt x="189535" y="324028"/>
                  </a:lnTo>
                  <a:lnTo>
                    <a:pt x="188420" y="323126"/>
                  </a:lnTo>
                  <a:lnTo>
                    <a:pt x="187271" y="322223"/>
                  </a:lnTo>
                  <a:lnTo>
                    <a:pt x="186112" y="321320"/>
                  </a:lnTo>
                  <a:lnTo>
                    <a:pt x="184917" y="320418"/>
                  </a:lnTo>
                  <a:lnTo>
                    <a:pt x="183715" y="319515"/>
                  </a:lnTo>
                  <a:lnTo>
                    <a:pt x="182475" y="318613"/>
                  </a:lnTo>
                  <a:lnTo>
                    <a:pt x="181230" y="317710"/>
                  </a:lnTo>
                  <a:lnTo>
                    <a:pt x="179947" y="316807"/>
                  </a:lnTo>
                  <a:lnTo>
                    <a:pt x="178661" y="315905"/>
                  </a:lnTo>
                  <a:lnTo>
                    <a:pt x="177336" y="315002"/>
                  </a:lnTo>
                  <a:lnTo>
                    <a:pt x="176008" y="314100"/>
                  </a:lnTo>
                  <a:lnTo>
                    <a:pt x="174642" y="313197"/>
                  </a:lnTo>
                  <a:lnTo>
                    <a:pt x="173274" y="312295"/>
                  </a:lnTo>
                  <a:lnTo>
                    <a:pt x="171870" y="311392"/>
                  </a:lnTo>
                  <a:lnTo>
                    <a:pt x="170461" y="310489"/>
                  </a:lnTo>
                  <a:lnTo>
                    <a:pt x="169020" y="309587"/>
                  </a:lnTo>
                  <a:lnTo>
                    <a:pt x="167572" y="308684"/>
                  </a:lnTo>
                  <a:lnTo>
                    <a:pt x="166095" y="307782"/>
                  </a:lnTo>
                  <a:lnTo>
                    <a:pt x="164609" y="306879"/>
                  </a:lnTo>
                  <a:lnTo>
                    <a:pt x="163097" y="305976"/>
                  </a:lnTo>
                  <a:lnTo>
                    <a:pt x="161575" y="305074"/>
                  </a:lnTo>
                  <a:lnTo>
                    <a:pt x="160029" y="304171"/>
                  </a:lnTo>
                  <a:lnTo>
                    <a:pt x="158473" y="303269"/>
                  </a:lnTo>
                  <a:lnTo>
                    <a:pt x="156894" y="302366"/>
                  </a:lnTo>
                  <a:lnTo>
                    <a:pt x="155304" y="301464"/>
                  </a:lnTo>
                  <a:lnTo>
                    <a:pt x="153694" y="300561"/>
                  </a:lnTo>
                  <a:lnTo>
                    <a:pt x="152071" y="299658"/>
                  </a:lnTo>
                  <a:lnTo>
                    <a:pt x="150431" y="298756"/>
                  </a:lnTo>
                  <a:lnTo>
                    <a:pt x="148777" y="297853"/>
                  </a:lnTo>
                  <a:lnTo>
                    <a:pt x="147109" y="296951"/>
                  </a:lnTo>
                  <a:lnTo>
                    <a:pt x="145425" y="296048"/>
                  </a:lnTo>
                  <a:lnTo>
                    <a:pt x="143729" y="295145"/>
                  </a:lnTo>
                  <a:lnTo>
                    <a:pt x="142018" y="294243"/>
                  </a:lnTo>
                  <a:lnTo>
                    <a:pt x="140296" y="293340"/>
                  </a:lnTo>
                  <a:lnTo>
                    <a:pt x="138558" y="292438"/>
                  </a:lnTo>
                  <a:lnTo>
                    <a:pt x="136812" y="291535"/>
                  </a:lnTo>
                  <a:lnTo>
                    <a:pt x="135050" y="290632"/>
                  </a:lnTo>
                  <a:lnTo>
                    <a:pt x="133280" y="289730"/>
                  </a:lnTo>
                  <a:lnTo>
                    <a:pt x="131495" y="288827"/>
                  </a:lnTo>
                  <a:lnTo>
                    <a:pt x="129704" y="287925"/>
                  </a:lnTo>
                  <a:lnTo>
                    <a:pt x="127898" y="287022"/>
                  </a:lnTo>
                  <a:lnTo>
                    <a:pt x="126087" y="286120"/>
                  </a:lnTo>
                  <a:lnTo>
                    <a:pt x="124261" y="285217"/>
                  </a:lnTo>
                  <a:lnTo>
                    <a:pt x="122433" y="284314"/>
                  </a:lnTo>
                  <a:lnTo>
                    <a:pt x="120589" y="283412"/>
                  </a:lnTo>
                  <a:lnTo>
                    <a:pt x="118744" y="282509"/>
                  </a:lnTo>
                  <a:lnTo>
                    <a:pt x="116886" y="281607"/>
                  </a:lnTo>
                  <a:lnTo>
                    <a:pt x="115026" y="280704"/>
                  </a:lnTo>
                  <a:lnTo>
                    <a:pt x="113154" y="279801"/>
                  </a:lnTo>
                  <a:lnTo>
                    <a:pt x="111282" y="278899"/>
                  </a:lnTo>
                  <a:lnTo>
                    <a:pt x="109399" y="277996"/>
                  </a:lnTo>
                  <a:lnTo>
                    <a:pt x="107516" y="277094"/>
                  </a:lnTo>
                  <a:lnTo>
                    <a:pt x="105624" y="276191"/>
                  </a:lnTo>
                  <a:lnTo>
                    <a:pt x="103732" y="275288"/>
                  </a:lnTo>
                  <a:lnTo>
                    <a:pt x="101835" y="274386"/>
                  </a:lnTo>
                  <a:lnTo>
                    <a:pt x="99936" y="273483"/>
                  </a:lnTo>
                  <a:lnTo>
                    <a:pt x="98035" y="272581"/>
                  </a:lnTo>
                  <a:lnTo>
                    <a:pt x="96132" y="271678"/>
                  </a:lnTo>
                  <a:lnTo>
                    <a:pt x="94228" y="270776"/>
                  </a:lnTo>
                  <a:lnTo>
                    <a:pt x="92325" y="269873"/>
                  </a:lnTo>
                  <a:lnTo>
                    <a:pt x="90421" y="268970"/>
                  </a:lnTo>
                  <a:lnTo>
                    <a:pt x="88519" y="268068"/>
                  </a:lnTo>
                  <a:lnTo>
                    <a:pt x="86618" y="267165"/>
                  </a:lnTo>
                  <a:lnTo>
                    <a:pt x="84720" y="266263"/>
                  </a:lnTo>
                  <a:lnTo>
                    <a:pt x="82824" y="265360"/>
                  </a:lnTo>
                  <a:lnTo>
                    <a:pt x="80932" y="264457"/>
                  </a:lnTo>
                  <a:lnTo>
                    <a:pt x="79044" y="263555"/>
                  </a:lnTo>
                  <a:lnTo>
                    <a:pt x="77162" y="262652"/>
                  </a:lnTo>
                  <a:lnTo>
                    <a:pt x="75284" y="261750"/>
                  </a:lnTo>
                  <a:lnTo>
                    <a:pt x="73414" y="260847"/>
                  </a:lnTo>
                  <a:lnTo>
                    <a:pt x="71550" y="259945"/>
                  </a:lnTo>
                  <a:lnTo>
                    <a:pt x="69695" y="259042"/>
                  </a:lnTo>
                  <a:lnTo>
                    <a:pt x="67846" y="258139"/>
                  </a:lnTo>
                  <a:lnTo>
                    <a:pt x="66010" y="257237"/>
                  </a:lnTo>
                  <a:lnTo>
                    <a:pt x="64179" y="256334"/>
                  </a:lnTo>
                  <a:lnTo>
                    <a:pt x="62364" y="255432"/>
                  </a:lnTo>
                  <a:lnTo>
                    <a:pt x="60555" y="254529"/>
                  </a:lnTo>
                  <a:lnTo>
                    <a:pt x="58764" y="253626"/>
                  </a:lnTo>
                  <a:lnTo>
                    <a:pt x="56979" y="252724"/>
                  </a:lnTo>
                  <a:lnTo>
                    <a:pt x="55216" y="251821"/>
                  </a:lnTo>
                  <a:lnTo>
                    <a:pt x="53458" y="250919"/>
                  </a:lnTo>
                  <a:lnTo>
                    <a:pt x="51726" y="250016"/>
                  </a:lnTo>
                  <a:lnTo>
                    <a:pt x="49997" y="249113"/>
                  </a:lnTo>
                  <a:lnTo>
                    <a:pt x="48300" y="248211"/>
                  </a:lnTo>
                  <a:lnTo>
                    <a:pt x="46604" y="247308"/>
                  </a:lnTo>
                  <a:lnTo>
                    <a:pt x="44943" y="246406"/>
                  </a:lnTo>
                  <a:lnTo>
                    <a:pt x="43285" y="245503"/>
                  </a:lnTo>
                  <a:lnTo>
                    <a:pt x="41663" y="244601"/>
                  </a:lnTo>
                  <a:lnTo>
                    <a:pt x="40045" y="243698"/>
                  </a:lnTo>
                  <a:lnTo>
                    <a:pt x="38464" y="242795"/>
                  </a:lnTo>
                  <a:lnTo>
                    <a:pt x="36891" y="241893"/>
                  </a:lnTo>
                  <a:lnTo>
                    <a:pt x="35355" y="240990"/>
                  </a:lnTo>
                  <a:lnTo>
                    <a:pt x="33828" y="240088"/>
                  </a:lnTo>
                  <a:lnTo>
                    <a:pt x="32339" y="239185"/>
                  </a:lnTo>
                  <a:lnTo>
                    <a:pt x="30863" y="238282"/>
                  </a:lnTo>
                  <a:lnTo>
                    <a:pt x="29424" y="237380"/>
                  </a:lnTo>
                  <a:lnTo>
                    <a:pt x="28002" y="236477"/>
                  </a:lnTo>
                  <a:lnTo>
                    <a:pt x="26616" y="235575"/>
                  </a:lnTo>
                  <a:lnTo>
                    <a:pt x="25250" y="234672"/>
                  </a:lnTo>
                  <a:lnTo>
                    <a:pt x="23919" y="233769"/>
                  </a:lnTo>
                  <a:lnTo>
                    <a:pt x="22613" y="232867"/>
                  </a:lnTo>
                  <a:lnTo>
                    <a:pt x="21341" y="231964"/>
                  </a:lnTo>
                  <a:lnTo>
                    <a:pt x="20097" y="231062"/>
                  </a:lnTo>
                  <a:lnTo>
                    <a:pt x="18886" y="230159"/>
                  </a:lnTo>
                  <a:lnTo>
                    <a:pt x="17708" y="229257"/>
                  </a:lnTo>
                  <a:lnTo>
                    <a:pt x="16560" y="228354"/>
                  </a:lnTo>
                  <a:lnTo>
                    <a:pt x="15450" y="227451"/>
                  </a:lnTo>
                  <a:lnTo>
                    <a:pt x="14368" y="226549"/>
                  </a:lnTo>
                  <a:lnTo>
                    <a:pt x="13329" y="225646"/>
                  </a:lnTo>
                  <a:lnTo>
                    <a:pt x="12315" y="224744"/>
                  </a:lnTo>
                  <a:lnTo>
                    <a:pt x="11349" y="223841"/>
                  </a:lnTo>
                  <a:lnTo>
                    <a:pt x="10406" y="222938"/>
                  </a:lnTo>
                  <a:lnTo>
                    <a:pt x="9516" y="222036"/>
                  </a:lnTo>
                  <a:lnTo>
                    <a:pt x="8645" y="221133"/>
                  </a:lnTo>
                  <a:lnTo>
                    <a:pt x="7833" y="220231"/>
                  </a:lnTo>
                  <a:lnTo>
                    <a:pt x="7037" y="219328"/>
                  </a:lnTo>
                  <a:lnTo>
                    <a:pt x="6305" y="218426"/>
                  </a:lnTo>
                  <a:lnTo>
                    <a:pt x="5585" y="217523"/>
                  </a:lnTo>
                  <a:lnTo>
                    <a:pt x="4935" y="216620"/>
                  </a:lnTo>
                  <a:lnTo>
                    <a:pt x="4294" y="215718"/>
                  </a:lnTo>
                  <a:lnTo>
                    <a:pt x="3727" y="214815"/>
                  </a:lnTo>
                  <a:lnTo>
                    <a:pt x="3166" y="213913"/>
                  </a:lnTo>
                  <a:lnTo>
                    <a:pt x="2685" y="213010"/>
                  </a:lnTo>
                  <a:lnTo>
                    <a:pt x="2208" y="212107"/>
                  </a:lnTo>
                  <a:lnTo>
                    <a:pt x="1810" y="211205"/>
                  </a:lnTo>
                  <a:lnTo>
                    <a:pt x="1420" y="210302"/>
                  </a:lnTo>
                  <a:lnTo>
                    <a:pt x="1106" y="209400"/>
                  </a:lnTo>
                  <a:lnTo>
                    <a:pt x="804" y="208497"/>
                  </a:lnTo>
                  <a:lnTo>
                    <a:pt x="573" y="207594"/>
                  </a:lnTo>
                  <a:lnTo>
                    <a:pt x="361" y="206692"/>
                  </a:lnTo>
                  <a:lnTo>
                    <a:pt x="215" y="205789"/>
                  </a:lnTo>
                  <a:lnTo>
                    <a:pt x="92" y="204887"/>
                  </a:lnTo>
                  <a:lnTo>
                    <a:pt x="33" y="203984"/>
                  </a:lnTo>
                  <a:lnTo>
                    <a:pt x="0" y="203082"/>
                  </a:lnTo>
                  <a:lnTo>
                    <a:pt x="26" y="202179"/>
                  </a:lnTo>
                  <a:lnTo>
                    <a:pt x="83" y="201276"/>
                  </a:lnTo>
                  <a:lnTo>
                    <a:pt x="196" y="200374"/>
                  </a:lnTo>
                  <a:lnTo>
                    <a:pt x="344" y="199471"/>
                  </a:lnTo>
                  <a:lnTo>
                    <a:pt x="542" y="198569"/>
                  </a:lnTo>
                  <a:lnTo>
                    <a:pt x="781" y="197666"/>
                  </a:lnTo>
                  <a:lnTo>
                    <a:pt x="1065" y="196763"/>
                  </a:lnTo>
                  <a:lnTo>
                    <a:pt x="1393" y="195861"/>
                  </a:lnTo>
                  <a:lnTo>
                    <a:pt x="1763" y="194958"/>
                  </a:lnTo>
                  <a:lnTo>
                    <a:pt x="2181" y="194056"/>
                  </a:lnTo>
                  <a:lnTo>
                    <a:pt x="2635" y="193153"/>
                  </a:lnTo>
                  <a:lnTo>
                    <a:pt x="3141" y="192250"/>
                  </a:lnTo>
                  <a:lnTo>
                    <a:pt x="3680" y="191348"/>
                  </a:lnTo>
                  <a:lnTo>
                    <a:pt x="4274" y="190445"/>
                  </a:lnTo>
                  <a:lnTo>
                    <a:pt x="4894" y="189543"/>
                  </a:lnTo>
                  <a:lnTo>
                    <a:pt x="5575" y="188640"/>
                  </a:lnTo>
                  <a:lnTo>
                    <a:pt x="6277" y="187738"/>
                  </a:lnTo>
                  <a:lnTo>
                    <a:pt x="7042" y="186835"/>
                  </a:lnTo>
                  <a:lnTo>
                    <a:pt x="7825" y="185932"/>
                  </a:lnTo>
                  <a:lnTo>
                    <a:pt x="8673" y="185030"/>
                  </a:lnTo>
                  <a:lnTo>
                    <a:pt x="9534" y="184127"/>
                  </a:lnTo>
                  <a:lnTo>
                    <a:pt x="10463" y="183225"/>
                  </a:lnTo>
                  <a:lnTo>
                    <a:pt x="11401" y="182322"/>
                  </a:lnTo>
                  <a:lnTo>
                    <a:pt x="12410" y="181419"/>
                  </a:lnTo>
                  <a:lnTo>
                    <a:pt x="13423" y="180517"/>
                  </a:lnTo>
                  <a:lnTo>
                    <a:pt x="14507" y="179614"/>
                  </a:lnTo>
                  <a:lnTo>
                    <a:pt x="15596" y="178712"/>
                  </a:lnTo>
                  <a:lnTo>
                    <a:pt x="16752" y="177809"/>
                  </a:lnTo>
                  <a:lnTo>
                    <a:pt x="17914" y="176907"/>
                  </a:lnTo>
                  <a:lnTo>
                    <a:pt x="19139" y="176004"/>
                  </a:lnTo>
                  <a:lnTo>
                    <a:pt x="20372" y="175101"/>
                  </a:lnTo>
                  <a:lnTo>
                    <a:pt x="21662" y="174199"/>
                  </a:lnTo>
                  <a:lnTo>
                    <a:pt x="22964" y="173296"/>
                  </a:lnTo>
                  <a:lnTo>
                    <a:pt x="24316" y="172394"/>
                  </a:lnTo>
                  <a:lnTo>
                    <a:pt x="25684" y="171491"/>
                  </a:lnTo>
                  <a:lnTo>
                    <a:pt x="27096" y="170588"/>
                  </a:lnTo>
                  <a:lnTo>
                    <a:pt x="28525" y="169686"/>
                  </a:lnTo>
                  <a:lnTo>
                    <a:pt x="29995" y="168783"/>
                  </a:lnTo>
                  <a:lnTo>
                    <a:pt x="31483" y="167881"/>
                  </a:lnTo>
                  <a:lnTo>
                    <a:pt x="33006" y="166978"/>
                  </a:lnTo>
                  <a:lnTo>
                    <a:pt x="34550" y="166075"/>
                  </a:lnTo>
                  <a:lnTo>
                    <a:pt x="36124" y="165173"/>
                  </a:lnTo>
                  <a:lnTo>
                    <a:pt x="37719" y="164270"/>
                  </a:lnTo>
                  <a:lnTo>
                    <a:pt x="39341" y="163368"/>
                  </a:lnTo>
                  <a:lnTo>
                    <a:pt x="40985" y="162465"/>
                  </a:lnTo>
                  <a:lnTo>
                    <a:pt x="42650" y="161563"/>
                  </a:lnTo>
                  <a:lnTo>
                    <a:pt x="44339" y="160660"/>
                  </a:lnTo>
                  <a:lnTo>
                    <a:pt x="46045" y="159757"/>
                  </a:lnTo>
                  <a:lnTo>
                    <a:pt x="47774" y="158855"/>
                  </a:lnTo>
                  <a:lnTo>
                    <a:pt x="49518" y="157952"/>
                  </a:lnTo>
                  <a:lnTo>
                    <a:pt x="51284" y="157050"/>
                  </a:lnTo>
                  <a:lnTo>
                    <a:pt x="53061" y="156147"/>
                  </a:lnTo>
                  <a:lnTo>
                    <a:pt x="54861" y="155244"/>
                  </a:lnTo>
                  <a:lnTo>
                    <a:pt x="56668" y="154342"/>
                  </a:lnTo>
                  <a:lnTo>
                    <a:pt x="58497" y="153439"/>
                  </a:lnTo>
                  <a:lnTo>
                    <a:pt x="60331" y="152537"/>
                  </a:lnTo>
                  <a:lnTo>
                    <a:pt x="62185" y="151634"/>
                  </a:lnTo>
                  <a:lnTo>
                    <a:pt x="64043" y="150732"/>
                  </a:lnTo>
                  <a:lnTo>
                    <a:pt x="65918" y="149829"/>
                  </a:lnTo>
                  <a:lnTo>
                    <a:pt x="67795" y="148926"/>
                  </a:lnTo>
                  <a:lnTo>
                    <a:pt x="69687" y="148024"/>
                  </a:lnTo>
                  <a:lnTo>
                    <a:pt x="71581" y="147121"/>
                  </a:lnTo>
                  <a:lnTo>
                    <a:pt x="73486" y="146219"/>
                  </a:lnTo>
                  <a:lnTo>
                    <a:pt x="75393" y="145316"/>
                  </a:lnTo>
                  <a:lnTo>
                    <a:pt x="77308" y="144413"/>
                  </a:lnTo>
                  <a:lnTo>
                    <a:pt x="79224" y="143511"/>
                  </a:lnTo>
                  <a:lnTo>
                    <a:pt x="81144" y="142608"/>
                  </a:lnTo>
                  <a:lnTo>
                    <a:pt x="83065" y="141706"/>
                  </a:lnTo>
                  <a:lnTo>
                    <a:pt x="84988" y="140803"/>
                  </a:lnTo>
                  <a:lnTo>
                    <a:pt x="86911" y="139900"/>
                  </a:lnTo>
                  <a:lnTo>
                    <a:pt x="88833" y="138998"/>
                  </a:lnTo>
                  <a:lnTo>
                    <a:pt x="90754" y="138095"/>
                  </a:lnTo>
                  <a:lnTo>
                    <a:pt x="92672" y="137193"/>
                  </a:lnTo>
                  <a:lnTo>
                    <a:pt x="94587" y="136290"/>
                  </a:lnTo>
                  <a:lnTo>
                    <a:pt x="96497" y="135388"/>
                  </a:lnTo>
                  <a:lnTo>
                    <a:pt x="98403" y="134485"/>
                  </a:lnTo>
                  <a:lnTo>
                    <a:pt x="100302" y="133582"/>
                  </a:lnTo>
                  <a:lnTo>
                    <a:pt x="102196" y="132680"/>
                  </a:lnTo>
                  <a:lnTo>
                    <a:pt x="104082" y="131777"/>
                  </a:lnTo>
                  <a:lnTo>
                    <a:pt x="105960" y="130875"/>
                  </a:lnTo>
                  <a:lnTo>
                    <a:pt x="107829" y="129972"/>
                  </a:lnTo>
                  <a:lnTo>
                    <a:pt x="109688" y="129069"/>
                  </a:lnTo>
                  <a:lnTo>
                    <a:pt x="111537" y="128167"/>
                  </a:lnTo>
                  <a:lnTo>
                    <a:pt x="113375" y="127264"/>
                  </a:lnTo>
                  <a:lnTo>
                    <a:pt x="115202" y="126362"/>
                  </a:lnTo>
                  <a:lnTo>
                    <a:pt x="117014" y="125459"/>
                  </a:lnTo>
                  <a:lnTo>
                    <a:pt x="118817" y="124556"/>
                  </a:lnTo>
                  <a:lnTo>
                    <a:pt x="120601" y="123654"/>
                  </a:lnTo>
                  <a:lnTo>
                    <a:pt x="122377" y="122751"/>
                  </a:lnTo>
                  <a:lnTo>
                    <a:pt x="124131" y="121849"/>
                  </a:lnTo>
                  <a:lnTo>
                    <a:pt x="125877" y="120946"/>
                  </a:lnTo>
                  <a:lnTo>
                    <a:pt x="127599" y="120044"/>
                  </a:lnTo>
                  <a:lnTo>
                    <a:pt x="129313" y="119141"/>
                  </a:lnTo>
                  <a:lnTo>
                    <a:pt x="130999" y="118238"/>
                  </a:lnTo>
                  <a:lnTo>
                    <a:pt x="132679" y="117336"/>
                  </a:lnTo>
                  <a:lnTo>
                    <a:pt x="134329" y="116433"/>
                  </a:lnTo>
                  <a:lnTo>
                    <a:pt x="135973" y="115531"/>
                  </a:lnTo>
                  <a:lnTo>
                    <a:pt x="137583" y="114628"/>
                  </a:lnTo>
                  <a:lnTo>
                    <a:pt x="139190" y="113725"/>
                  </a:lnTo>
                  <a:lnTo>
                    <a:pt x="140759" y="112823"/>
                  </a:lnTo>
                  <a:lnTo>
                    <a:pt x="142325" y="111920"/>
                  </a:lnTo>
                  <a:lnTo>
                    <a:pt x="143852" y="111018"/>
                  </a:lnTo>
                  <a:lnTo>
                    <a:pt x="145376" y="110115"/>
                  </a:lnTo>
                  <a:lnTo>
                    <a:pt x="146861" y="109213"/>
                  </a:lnTo>
                  <a:lnTo>
                    <a:pt x="148340" y="108310"/>
                  </a:lnTo>
                  <a:lnTo>
                    <a:pt x="149782" y="107407"/>
                  </a:lnTo>
                  <a:lnTo>
                    <a:pt x="151216" y="106505"/>
                  </a:lnTo>
                  <a:lnTo>
                    <a:pt x="152613" y="105602"/>
                  </a:lnTo>
                  <a:lnTo>
                    <a:pt x="153999" y="104700"/>
                  </a:lnTo>
                  <a:lnTo>
                    <a:pt x="155351" y="103797"/>
                  </a:lnTo>
                  <a:lnTo>
                    <a:pt x="156690" y="102894"/>
                  </a:lnTo>
                  <a:lnTo>
                    <a:pt x="157996" y="101992"/>
                  </a:lnTo>
                  <a:lnTo>
                    <a:pt x="159286" y="101089"/>
                  </a:lnTo>
                  <a:lnTo>
                    <a:pt x="160545" y="100187"/>
                  </a:lnTo>
                  <a:lnTo>
                    <a:pt x="161786" y="99284"/>
                  </a:lnTo>
                  <a:lnTo>
                    <a:pt x="162998" y="98381"/>
                  </a:lnTo>
                  <a:lnTo>
                    <a:pt x="164190" y="97479"/>
                  </a:lnTo>
                  <a:lnTo>
                    <a:pt x="165354" y="96576"/>
                  </a:lnTo>
                  <a:lnTo>
                    <a:pt x="166495" y="95674"/>
                  </a:lnTo>
                  <a:lnTo>
                    <a:pt x="167612" y="94771"/>
                  </a:lnTo>
                  <a:lnTo>
                    <a:pt x="168703" y="93869"/>
                  </a:lnTo>
                  <a:lnTo>
                    <a:pt x="169772" y="92966"/>
                  </a:lnTo>
                  <a:lnTo>
                    <a:pt x="170813" y="92063"/>
                  </a:lnTo>
                  <a:lnTo>
                    <a:pt x="171834" y="91161"/>
                  </a:lnTo>
                  <a:lnTo>
                    <a:pt x="172825" y="90258"/>
                  </a:lnTo>
                  <a:lnTo>
                    <a:pt x="173799" y="89356"/>
                  </a:lnTo>
                  <a:lnTo>
                    <a:pt x="174740" y="88453"/>
                  </a:lnTo>
                  <a:lnTo>
                    <a:pt x="175667" y="87550"/>
                  </a:lnTo>
                  <a:lnTo>
                    <a:pt x="176559" y="86648"/>
                  </a:lnTo>
                  <a:lnTo>
                    <a:pt x="177440" y="85745"/>
                  </a:lnTo>
                  <a:lnTo>
                    <a:pt x="178283" y="84843"/>
                  </a:lnTo>
                  <a:lnTo>
                    <a:pt x="179118" y="83940"/>
                  </a:lnTo>
                  <a:lnTo>
                    <a:pt x="179913" y="83037"/>
                  </a:lnTo>
                  <a:lnTo>
                    <a:pt x="180703" y="82135"/>
                  </a:lnTo>
                  <a:lnTo>
                    <a:pt x="181452" y="81232"/>
                  </a:lnTo>
                  <a:lnTo>
                    <a:pt x="182197" y="80330"/>
                  </a:lnTo>
                  <a:lnTo>
                    <a:pt x="182900" y="79427"/>
                  </a:lnTo>
                  <a:lnTo>
                    <a:pt x="183601" y="78525"/>
                  </a:lnTo>
                  <a:lnTo>
                    <a:pt x="184260" y="77622"/>
                  </a:lnTo>
                  <a:lnTo>
                    <a:pt x="184917" y="76719"/>
                  </a:lnTo>
                  <a:lnTo>
                    <a:pt x="185535" y="75817"/>
                  </a:lnTo>
                  <a:lnTo>
                    <a:pt x="186148" y="74914"/>
                  </a:lnTo>
                  <a:lnTo>
                    <a:pt x="186727" y="74012"/>
                  </a:lnTo>
                  <a:lnTo>
                    <a:pt x="187299" y="73109"/>
                  </a:lnTo>
                  <a:lnTo>
                    <a:pt x="187838" y="72206"/>
                  </a:lnTo>
                  <a:lnTo>
                    <a:pt x="188370" y="71304"/>
                  </a:lnTo>
                  <a:lnTo>
                    <a:pt x="188873" y="70401"/>
                  </a:lnTo>
                  <a:lnTo>
                    <a:pt x="189366" y="69499"/>
                  </a:lnTo>
                  <a:lnTo>
                    <a:pt x="189834" y="68596"/>
                  </a:lnTo>
                  <a:lnTo>
                    <a:pt x="190290" y="67694"/>
                  </a:lnTo>
                  <a:lnTo>
                    <a:pt x="190724" y="66791"/>
                  </a:lnTo>
                  <a:lnTo>
                    <a:pt x="191146" y="65888"/>
                  </a:lnTo>
                  <a:lnTo>
                    <a:pt x="191547" y="64986"/>
                  </a:lnTo>
                  <a:lnTo>
                    <a:pt x="191936" y="64083"/>
                  </a:lnTo>
                  <a:lnTo>
                    <a:pt x="192307" y="63181"/>
                  </a:lnTo>
                  <a:lnTo>
                    <a:pt x="192665" y="62278"/>
                  </a:lnTo>
                  <a:lnTo>
                    <a:pt x="193008" y="61375"/>
                  </a:lnTo>
                  <a:lnTo>
                    <a:pt x="193336" y="60473"/>
                  </a:lnTo>
                  <a:lnTo>
                    <a:pt x="193653" y="59570"/>
                  </a:lnTo>
                  <a:lnTo>
                    <a:pt x="193954" y="58668"/>
                  </a:lnTo>
                  <a:lnTo>
                    <a:pt x="194246" y="57765"/>
                  </a:lnTo>
                  <a:lnTo>
                    <a:pt x="194523" y="56862"/>
                  </a:lnTo>
                  <a:lnTo>
                    <a:pt x="194792" y="55960"/>
                  </a:lnTo>
                  <a:lnTo>
                    <a:pt x="195046" y="55057"/>
                  </a:lnTo>
                  <a:lnTo>
                    <a:pt x="195294" y="54155"/>
                  </a:lnTo>
                  <a:lnTo>
                    <a:pt x="195528" y="53252"/>
                  </a:lnTo>
                  <a:lnTo>
                    <a:pt x="195758" y="52350"/>
                  </a:lnTo>
                  <a:lnTo>
                    <a:pt x="195974" y="51447"/>
                  </a:lnTo>
                  <a:lnTo>
                    <a:pt x="196186" y="50544"/>
                  </a:lnTo>
                  <a:lnTo>
                    <a:pt x="196386" y="49642"/>
                  </a:lnTo>
                  <a:lnTo>
                    <a:pt x="196584" y="48739"/>
                  </a:lnTo>
                  <a:lnTo>
                    <a:pt x="196771" y="47837"/>
                  </a:lnTo>
                  <a:lnTo>
                    <a:pt x="196956" y="46934"/>
                  </a:lnTo>
                  <a:lnTo>
                    <a:pt x="197131" y="46031"/>
                  </a:lnTo>
                  <a:lnTo>
                    <a:pt x="197305" y="45129"/>
                  </a:lnTo>
                  <a:lnTo>
                    <a:pt x="197471" y="44226"/>
                  </a:lnTo>
                  <a:lnTo>
                    <a:pt x="197637" y="43324"/>
                  </a:lnTo>
                  <a:lnTo>
                    <a:pt x="197796" y="42421"/>
                  </a:lnTo>
                  <a:lnTo>
                    <a:pt x="197955" y="41518"/>
                  </a:lnTo>
                  <a:lnTo>
                    <a:pt x="198109" y="40616"/>
                  </a:lnTo>
                  <a:lnTo>
                    <a:pt x="198264" y="39713"/>
                  </a:lnTo>
                  <a:lnTo>
                    <a:pt x="198415" y="38811"/>
                  </a:lnTo>
                  <a:lnTo>
                    <a:pt x="198567" y="37908"/>
                  </a:lnTo>
                  <a:lnTo>
                    <a:pt x="198718" y="37006"/>
                  </a:lnTo>
                  <a:lnTo>
                    <a:pt x="198869" y="36103"/>
                  </a:lnTo>
                  <a:lnTo>
                    <a:pt x="199021" y="35200"/>
                  </a:lnTo>
                  <a:lnTo>
                    <a:pt x="199174" y="34298"/>
                  </a:lnTo>
                  <a:lnTo>
                    <a:pt x="199329" y="33395"/>
                  </a:lnTo>
                  <a:lnTo>
                    <a:pt x="199485" y="32493"/>
                  </a:lnTo>
                  <a:lnTo>
                    <a:pt x="199644" y="31590"/>
                  </a:lnTo>
                  <a:lnTo>
                    <a:pt x="199806" y="30687"/>
                  </a:lnTo>
                  <a:lnTo>
                    <a:pt x="199971" y="29785"/>
                  </a:lnTo>
                  <a:lnTo>
                    <a:pt x="200140" y="28882"/>
                  </a:lnTo>
                  <a:lnTo>
                    <a:pt x="200313" y="27980"/>
                  </a:lnTo>
                  <a:lnTo>
                    <a:pt x="200490" y="27077"/>
                  </a:lnTo>
                  <a:lnTo>
                    <a:pt x="200673" y="26175"/>
                  </a:lnTo>
                  <a:lnTo>
                    <a:pt x="200861" y="25272"/>
                  </a:lnTo>
                  <a:lnTo>
                    <a:pt x="201053" y="24369"/>
                  </a:lnTo>
                  <a:lnTo>
                    <a:pt x="201253" y="23467"/>
                  </a:lnTo>
                  <a:lnTo>
                    <a:pt x="201458" y="22564"/>
                  </a:lnTo>
                  <a:lnTo>
                    <a:pt x="201671" y="21662"/>
                  </a:lnTo>
                  <a:lnTo>
                    <a:pt x="201889" y="20759"/>
                  </a:lnTo>
                  <a:lnTo>
                    <a:pt x="202117" y="19856"/>
                  </a:lnTo>
                  <a:lnTo>
                    <a:pt x="202349" y="18954"/>
                  </a:lnTo>
                  <a:lnTo>
                    <a:pt x="202593" y="18051"/>
                  </a:lnTo>
                  <a:lnTo>
                    <a:pt x="202840" y="17149"/>
                  </a:lnTo>
                  <a:lnTo>
                    <a:pt x="203101" y="16246"/>
                  </a:lnTo>
                  <a:lnTo>
                    <a:pt x="203364" y="15343"/>
                  </a:lnTo>
                  <a:lnTo>
                    <a:pt x="203643" y="14441"/>
                  </a:lnTo>
                  <a:lnTo>
                    <a:pt x="203923" y="13538"/>
                  </a:lnTo>
                  <a:lnTo>
                    <a:pt x="204221" y="12636"/>
                  </a:lnTo>
                  <a:lnTo>
                    <a:pt x="204519" y="11733"/>
                  </a:lnTo>
                  <a:lnTo>
                    <a:pt x="204835" y="10831"/>
                  </a:lnTo>
                  <a:lnTo>
                    <a:pt x="205153" y="9928"/>
                  </a:lnTo>
                  <a:lnTo>
                    <a:pt x="205488" y="9025"/>
                  </a:lnTo>
                  <a:lnTo>
                    <a:pt x="205826" y="8123"/>
                  </a:lnTo>
                  <a:lnTo>
                    <a:pt x="206181" y="7220"/>
                  </a:lnTo>
                  <a:lnTo>
                    <a:pt x="206538" y="6318"/>
                  </a:lnTo>
                  <a:lnTo>
                    <a:pt x="206913" y="5415"/>
                  </a:lnTo>
                  <a:lnTo>
                    <a:pt x="207291" y="4512"/>
                  </a:lnTo>
                  <a:lnTo>
                    <a:pt x="207685" y="3610"/>
                  </a:lnTo>
                  <a:lnTo>
                    <a:pt x="208084" y="2707"/>
                  </a:lnTo>
                  <a:lnTo>
                    <a:pt x="208498" y="1805"/>
                  </a:lnTo>
                  <a:lnTo>
                    <a:pt x="208918" y="902"/>
                  </a:lnTo>
                  <a:lnTo>
                    <a:pt x="209352" y="0"/>
                  </a:lnTo>
                  <a:lnTo>
                    <a:pt x="353037" y="0"/>
                  </a:lnTo>
                  <a:lnTo>
                    <a:pt x="353471" y="902"/>
                  </a:lnTo>
                  <a:lnTo>
                    <a:pt x="353891" y="1805"/>
                  </a:lnTo>
                  <a:lnTo>
                    <a:pt x="354305" y="2707"/>
                  </a:lnTo>
                  <a:lnTo>
                    <a:pt x="354705" y="3610"/>
                  </a:lnTo>
                  <a:lnTo>
                    <a:pt x="355099" y="4512"/>
                  </a:lnTo>
                  <a:lnTo>
                    <a:pt x="355477" y="5415"/>
                  </a:lnTo>
                  <a:lnTo>
                    <a:pt x="355851" y="6318"/>
                  </a:lnTo>
                  <a:lnTo>
                    <a:pt x="356209" y="7220"/>
                  </a:lnTo>
                  <a:lnTo>
                    <a:pt x="356564" y="8123"/>
                  </a:lnTo>
                  <a:lnTo>
                    <a:pt x="356901" y="9025"/>
                  </a:lnTo>
                  <a:lnTo>
                    <a:pt x="357237" y="9928"/>
                  </a:lnTo>
                  <a:lnTo>
                    <a:pt x="357554" y="10831"/>
                  </a:lnTo>
                  <a:lnTo>
                    <a:pt x="357871" y="11733"/>
                  </a:lnTo>
                  <a:lnTo>
                    <a:pt x="358169" y="12636"/>
                  </a:lnTo>
                  <a:lnTo>
                    <a:pt x="358466" y="13538"/>
                  </a:lnTo>
                  <a:lnTo>
                    <a:pt x="358747" y="14441"/>
                  </a:lnTo>
                  <a:lnTo>
                    <a:pt x="359025" y="15343"/>
                  </a:lnTo>
                  <a:lnTo>
                    <a:pt x="359289" y="16246"/>
                  </a:lnTo>
                  <a:lnTo>
                    <a:pt x="359550" y="17149"/>
                  </a:lnTo>
                  <a:lnTo>
                    <a:pt x="359797" y="18051"/>
                  </a:lnTo>
                  <a:lnTo>
                    <a:pt x="360041" y="18954"/>
                  </a:lnTo>
                  <a:lnTo>
                    <a:pt x="360273" y="19856"/>
                  </a:lnTo>
                  <a:lnTo>
                    <a:pt x="360501" y="20759"/>
                  </a:lnTo>
                  <a:lnTo>
                    <a:pt x="360718" y="21662"/>
                  </a:lnTo>
                  <a:lnTo>
                    <a:pt x="360932" y="22564"/>
                  </a:lnTo>
                  <a:lnTo>
                    <a:pt x="361136" y="23467"/>
                  </a:lnTo>
                  <a:lnTo>
                    <a:pt x="361336" y="24369"/>
                  </a:lnTo>
                  <a:lnTo>
                    <a:pt x="361529" y="25272"/>
                  </a:lnTo>
                  <a:lnTo>
                    <a:pt x="361717" y="26175"/>
                  </a:lnTo>
                  <a:lnTo>
                    <a:pt x="361899" y="27077"/>
                  </a:lnTo>
                  <a:lnTo>
                    <a:pt x="362077" y="27980"/>
                  </a:lnTo>
                  <a:lnTo>
                    <a:pt x="362250" y="28882"/>
                  </a:lnTo>
                  <a:lnTo>
                    <a:pt x="362419" y="29785"/>
                  </a:lnTo>
                  <a:lnTo>
                    <a:pt x="362584" y="30687"/>
                  </a:lnTo>
                  <a:lnTo>
                    <a:pt x="362746" y="31590"/>
                  </a:lnTo>
                  <a:lnTo>
                    <a:pt x="362905" y="32493"/>
                  </a:lnTo>
                  <a:lnTo>
                    <a:pt x="363061" y="33395"/>
                  </a:lnTo>
                  <a:lnTo>
                    <a:pt x="363216" y="34298"/>
                  </a:lnTo>
                  <a:lnTo>
                    <a:pt x="363368" y="35200"/>
                  </a:lnTo>
                  <a:lnTo>
                    <a:pt x="363520" y="36103"/>
                  </a:lnTo>
                  <a:lnTo>
                    <a:pt x="363672" y="37006"/>
                  </a:lnTo>
                  <a:lnTo>
                    <a:pt x="363823" y="37908"/>
                  </a:lnTo>
                  <a:lnTo>
                    <a:pt x="363974" y="38811"/>
                  </a:lnTo>
                  <a:lnTo>
                    <a:pt x="364126" y="39713"/>
                  </a:lnTo>
                  <a:lnTo>
                    <a:pt x="364280" y="40616"/>
                  </a:lnTo>
                  <a:lnTo>
                    <a:pt x="364435" y="41518"/>
                  </a:lnTo>
                  <a:lnTo>
                    <a:pt x="364594" y="42421"/>
                  </a:lnTo>
                  <a:lnTo>
                    <a:pt x="364753" y="43324"/>
                  </a:lnTo>
                  <a:lnTo>
                    <a:pt x="364918" y="44226"/>
                  </a:lnTo>
                  <a:lnTo>
                    <a:pt x="365084" y="45129"/>
                  </a:lnTo>
                  <a:lnTo>
                    <a:pt x="365259" y="46031"/>
                  </a:lnTo>
                  <a:lnTo>
                    <a:pt x="365434" y="46934"/>
                  </a:lnTo>
                  <a:lnTo>
                    <a:pt x="365619" y="47837"/>
                  </a:lnTo>
                  <a:lnTo>
                    <a:pt x="365806" y="48739"/>
                  </a:lnTo>
                  <a:lnTo>
                    <a:pt x="366003" y="49642"/>
                  </a:lnTo>
                  <a:lnTo>
                    <a:pt x="366204" y="50544"/>
                  </a:lnTo>
                  <a:lnTo>
                    <a:pt x="366416" y="51447"/>
                  </a:lnTo>
                  <a:lnTo>
                    <a:pt x="366632" y="52350"/>
                  </a:lnTo>
                  <a:lnTo>
                    <a:pt x="366861" y="53252"/>
                  </a:lnTo>
                  <a:lnTo>
                    <a:pt x="367095" y="54155"/>
                  </a:lnTo>
                  <a:lnTo>
                    <a:pt x="367343" y="55057"/>
                  </a:lnTo>
                  <a:lnTo>
                    <a:pt x="367598" y="55960"/>
                  </a:lnTo>
                  <a:lnTo>
                    <a:pt x="367867" y="56862"/>
                  </a:lnTo>
                  <a:lnTo>
                    <a:pt x="368144" y="57765"/>
                  </a:lnTo>
                  <a:lnTo>
                    <a:pt x="368435" y="58668"/>
                  </a:lnTo>
                  <a:lnTo>
                    <a:pt x="368737" y="59570"/>
                  </a:lnTo>
                  <a:lnTo>
                    <a:pt x="369053" y="60473"/>
                  </a:lnTo>
                  <a:lnTo>
                    <a:pt x="369382" y="61375"/>
                  </a:lnTo>
                  <a:lnTo>
                    <a:pt x="369725" y="62278"/>
                  </a:lnTo>
                  <a:lnTo>
                    <a:pt x="370082" y="63181"/>
                  </a:lnTo>
                  <a:lnTo>
                    <a:pt x="370454" y="64083"/>
                  </a:lnTo>
                  <a:lnTo>
                    <a:pt x="370842" y="64986"/>
                  </a:lnTo>
                  <a:lnTo>
                    <a:pt x="371244" y="65888"/>
                  </a:lnTo>
                  <a:lnTo>
                    <a:pt x="371666" y="66791"/>
                  </a:lnTo>
                  <a:lnTo>
                    <a:pt x="372099" y="67694"/>
                  </a:lnTo>
                  <a:lnTo>
                    <a:pt x="372556" y="68596"/>
                  </a:lnTo>
                  <a:lnTo>
                    <a:pt x="373023" y="69499"/>
                  </a:lnTo>
                  <a:lnTo>
                    <a:pt x="373517" y="70401"/>
                  </a:lnTo>
                  <a:lnTo>
                    <a:pt x="374019" y="71304"/>
                  </a:lnTo>
                  <a:lnTo>
                    <a:pt x="374551" y="72206"/>
                  </a:lnTo>
                  <a:lnTo>
                    <a:pt x="375091" y="73109"/>
                  </a:lnTo>
                  <a:lnTo>
                    <a:pt x="375663" y="74012"/>
                  </a:lnTo>
                  <a:lnTo>
                    <a:pt x="376241" y="74914"/>
                  </a:lnTo>
                  <a:lnTo>
                    <a:pt x="376855" y="75817"/>
                  </a:lnTo>
                  <a:lnTo>
                    <a:pt x="377473" y="76719"/>
                  </a:lnTo>
                  <a:lnTo>
                    <a:pt x="378130" y="77622"/>
                  </a:lnTo>
                  <a:lnTo>
                    <a:pt x="378789" y="78525"/>
                  </a:lnTo>
                  <a:lnTo>
                    <a:pt x="379490" y="79427"/>
                  </a:lnTo>
                  <a:lnTo>
                    <a:pt x="380193" y="80330"/>
                  </a:lnTo>
                  <a:lnTo>
                    <a:pt x="380938" y="81232"/>
                  </a:lnTo>
                  <a:lnTo>
                    <a:pt x="381687" y="82135"/>
                  </a:lnTo>
                  <a:lnTo>
                    <a:pt x="382476" y="83037"/>
                  </a:lnTo>
                  <a:lnTo>
                    <a:pt x="383272" y="83940"/>
                  </a:lnTo>
                  <a:lnTo>
                    <a:pt x="384107" y="84843"/>
                  </a:lnTo>
                  <a:lnTo>
                    <a:pt x="384950" y="85745"/>
                  </a:lnTo>
                  <a:lnTo>
                    <a:pt x="385831" y="86648"/>
                  </a:lnTo>
                  <a:lnTo>
                    <a:pt x="386723" y="87550"/>
                  </a:lnTo>
                  <a:lnTo>
                    <a:pt x="387650" y="88453"/>
                  </a:lnTo>
                  <a:lnTo>
                    <a:pt x="388591" y="89356"/>
                  </a:lnTo>
                  <a:lnTo>
                    <a:pt x="389565" y="90258"/>
                  </a:lnTo>
                  <a:lnTo>
                    <a:pt x="390556" y="91161"/>
                  </a:lnTo>
                  <a:lnTo>
                    <a:pt x="391577" y="92063"/>
                  </a:lnTo>
                  <a:lnTo>
                    <a:pt x="392618" y="92966"/>
                  </a:lnTo>
                  <a:lnTo>
                    <a:pt x="393687" y="93869"/>
                  </a:lnTo>
                  <a:lnTo>
                    <a:pt x="394778" y="94771"/>
                  </a:lnTo>
                  <a:lnTo>
                    <a:pt x="395895" y="95674"/>
                  </a:lnTo>
                  <a:lnTo>
                    <a:pt x="397036" y="96576"/>
                  </a:lnTo>
                  <a:lnTo>
                    <a:pt x="398200" y="97479"/>
                  </a:lnTo>
                  <a:lnTo>
                    <a:pt x="399391" y="98381"/>
                  </a:lnTo>
                  <a:lnTo>
                    <a:pt x="400603" y="99284"/>
                  </a:lnTo>
                  <a:lnTo>
                    <a:pt x="401844" y="100187"/>
                  </a:lnTo>
                  <a:lnTo>
                    <a:pt x="403103" y="101089"/>
                  </a:lnTo>
                  <a:lnTo>
                    <a:pt x="404394" y="101992"/>
                  </a:lnTo>
                  <a:lnTo>
                    <a:pt x="405699" y="102894"/>
                  </a:lnTo>
                  <a:lnTo>
                    <a:pt x="407038" y="103797"/>
                  </a:lnTo>
                  <a:lnTo>
                    <a:pt x="408390" y="104700"/>
                  </a:lnTo>
                  <a:lnTo>
                    <a:pt x="409777" y="105602"/>
                  </a:lnTo>
                  <a:lnTo>
                    <a:pt x="411174" y="106505"/>
                  </a:lnTo>
                  <a:lnTo>
                    <a:pt x="412608" y="107407"/>
                  </a:lnTo>
                  <a:lnTo>
                    <a:pt x="414049" y="108310"/>
                  </a:lnTo>
                  <a:lnTo>
                    <a:pt x="415529" y="109213"/>
                  </a:lnTo>
                  <a:lnTo>
                    <a:pt x="417014" y="110115"/>
                  </a:lnTo>
                  <a:lnTo>
                    <a:pt x="418537" y="111018"/>
                  </a:lnTo>
                  <a:lnTo>
                    <a:pt x="420064" y="111920"/>
                  </a:lnTo>
                  <a:lnTo>
                    <a:pt x="421631" y="112823"/>
                  </a:lnTo>
                  <a:lnTo>
                    <a:pt x="423200" y="113725"/>
                  </a:lnTo>
                  <a:lnTo>
                    <a:pt x="424807" y="114628"/>
                  </a:lnTo>
                  <a:lnTo>
                    <a:pt x="426417" y="115531"/>
                  </a:lnTo>
                  <a:lnTo>
                    <a:pt x="428061" y="116433"/>
                  </a:lnTo>
                  <a:lnTo>
                    <a:pt x="429710" y="117336"/>
                  </a:lnTo>
                  <a:lnTo>
                    <a:pt x="431391" y="118238"/>
                  </a:lnTo>
                  <a:lnTo>
                    <a:pt x="433077" y="119141"/>
                  </a:lnTo>
                  <a:lnTo>
                    <a:pt x="434791" y="120044"/>
                  </a:lnTo>
                  <a:lnTo>
                    <a:pt x="436513" y="120946"/>
                  </a:lnTo>
                  <a:lnTo>
                    <a:pt x="438258" y="121849"/>
                  </a:lnTo>
                  <a:lnTo>
                    <a:pt x="440013" y="122751"/>
                  </a:lnTo>
                  <a:lnTo>
                    <a:pt x="441788" y="123654"/>
                  </a:lnTo>
                  <a:lnTo>
                    <a:pt x="443573" y="124556"/>
                  </a:lnTo>
                  <a:lnTo>
                    <a:pt x="445375" y="125459"/>
                  </a:lnTo>
                  <a:lnTo>
                    <a:pt x="447188" y="126362"/>
                  </a:lnTo>
                  <a:lnTo>
                    <a:pt x="449015" y="127264"/>
                  </a:lnTo>
                  <a:lnTo>
                    <a:pt x="450852" y="128167"/>
                  </a:lnTo>
                  <a:lnTo>
                    <a:pt x="452702" y="129069"/>
                  </a:lnTo>
                  <a:lnTo>
                    <a:pt x="454561" y="129972"/>
                  </a:lnTo>
                  <a:lnTo>
                    <a:pt x="456430" y="130875"/>
                  </a:lnTo>
                  <a:lnTo>
                    <a:pt x="458308" y="131777"/>
                  </a:lnTo>
                  <a:lnTo>
                    <a:pt x="460193" y="132680"/>
                  </a:lnTo>
                  <a:lnTo>
                    <a:pt x="462087" y="133582"/>
                  </a:lnTo>
                  <a:lnTo>
                    <a:pt x="463987" y="134485"/>
                  </a:lnTo>
                  <a:lnTo>
                    <a:pt x="465893" y="135388"/>
                  </a:lnTo>
                  <a:lnTo>
                    <a:pt x="467803" y="136290"/>
                  </a:lnTo>
                  <a:lnTo>
                    <a:pt x="469718" y="137193"/>
                  </a:lnTo>
                  <a:lnTo>
                    <a:pt x="471636" y="138095"/>
                  </a:lnTo>
                  <a:lnTo>
                    <a:pt x="473556" y="138998"/>
                  </a:lnTo>
                  <a:lnTo>
                    <a:pt x="475478" y="139900"/>
                  </a:lnTo>
                  <a:lnTo>
                    <a:pt x="477401" y="140803"/>
                  </a:lnTo>
                  <a:lnTo>
                    <a:pt x="479324" y="141706"/>
                  </a:lnTo>
                  <a:lnTo>
                    <a:pt x="481245" y="142608"/>
                  </a:lnTo>
                  <a:lnTo>
                    <a:pt x="483166" y="143511"/>
                  </a:lnTo>
                  <a:lnTo>
                    <a:pt x="485082" y="144413"/>
                  </a:lnTo>
                  <a:lnTo>
                    <a:pt x="486997" y="145316"/>
                  </a:lnTo>
                  <a:lnTo>
                    <a:pt x="488903" y="146219"/>
                  </a:lnTo>
                  <a:lnTo>
                    <a:pt x="490809" y="147121"/>
                  </a:lnTo>
                  <a:lnTo>
                    <a:pt x="492702" y="148024"/>
                  </a:lnTo>
                  <a:lnTo>
                    <a:pt x="494595" y="148926"/>
                  </a:lnTo>
                  <a:lnTo>
                    <a:pt x="496472" y="149829"/>
                  </a:lnTo>
                  <a:lnTo>
                    <a:pt x="498347" y="150732"/>
                  </a:lnTo>
                  <a:lnTo>
                    <a:pt x="500205" y="151634"/>
                  </a:lnTo>
                  <a:lnTo>
                    <a:pt x="502058" y="152537"/>
                  </a:lnTo>
                  <a:lnTo>
                    <a:pt x="503893" y="153439"/>
                  </a:lnTo>
                  <a:lnTo>
                    <a:pt x="505721" y="154342"/>
                  </a:lnTo>
                  <a:lnTo>
                    <a:pt x="507529" y="155244"/>
                  </a:lnTo>
                  <a:lnTo>
                    <a:pt x="509328" y="156147"/>
                  </a:lnTo>
                  <a:lnTo>
                    <a:pt x="511106" y="157050"/>
                  </a:lnTo>
                  <a:lnTo>
                    <a:pt x="512872" y="157952"/>
                  </a:lnTo>
                  <a:lnTo>
                    <a:pt x="514615" y="158855"/>
                  </a:lnTo>
                  <a:lnTo>
                    <a:pt x="516345" y="159757"/>
                  </a:lnTo>
                  <a:lnTo>
                    <a:pt x="518051" y="160660"/>
                  </a:lnTo>
                  <a:lnTo>
                    <a:pt x="519739" y="161563"/>
                  </a:lnTo>
                  <a:lnTo>
                    <a:pt x="521405" y="162465"/>
                  </a:lnTo>
                  <a:lnTo>
                    <a:pt x="523049" y="163368"/>
                  </a:lnTo>
                  <a:lnTo>
                    <a:pt x="524670" y="164270"/>
                  </a:lnTo>
                  <a:lnTo>
                    <a:pt x="526266" y="165173"/>
                  </a:lnTo>
                  <a:lnTo>
                    <a:pt x="527840" y="166075"/>
                  </a:lnTo>
                  <a:lnTo>
                    <a:pt x="529383" y="166978"/>
                  </a:lnTo>
                  <a:lnTo>
                    <a:pt x="530907" y="167881"/>
                  </a:lnTo>
                  <a:lnTo>
                    <a:pt x="532395" y="168783"/>
                  </a:lnTo>
                  <a:lnTo>
                    <a:pt x="533864" y="169686"/>
                  </a:lnTo>
                  <a:lnTo>
                    <a:pt x="535294" y="170588"/>
                  </a:lnTo>
                  <a:lnTo>
                    <a:pt x="536706" y="171491"/>
                  </a:lnTo>
                  <a:lnTo>
                    <a:pt x="538073" y="172394"/>
                  </a:lnTo>
                  <a:lnTo>
                    <a:pt x="539426" y="173296"/>
                  </a:lnTo>
                  <a:lnTo>
                    <a:pt x="540728" y="174199"/>
                  </a:lnTo>
                  <a:lnTo>
                    <a:pt x="542017" y="175101"/>
                  </a:lnTo>
                  <a:lnTo>
                    <a:pt x="543251" y="176004"/>
                  </a:lnTo>
                  <a:lnTo>
                    <a:pt x="544475" y="176907"/>
                  </a:lnTo>
                  <a:lnTo>
                    <a:pt x="545638" y="177809"/>
                  </a:lnTo>
                  <a:lnTo>
                    <a:pt x="546794" y="178712"/>
                  </a:lnTo>
                  <a:lnTo>
                    <a:pt x="547882" y="179614"/>
                  </a:lnTo>
                  <a:lnTo>
                    <a:pt x="548967" y="180517"/>
                  </a:lnTo>
                  <a:lnTo>
                    <a:pt x="549980" y="181419"/>
                  </a:lnTo>
                  <a:lnTo>
                    <a:pt x="550988" y="182322"/>
                  </a:lnTo>
                  <a:lnTo>
                    <a:pt x="551926" y="183225"/>
                  </a:lnTo>
                  <a:lnTo>
                    <a:pt x="552855" y="184127"/>
                  </a:lnTo>
                  <a:lnTo>
                    <a:pt x="553717" y="185030"/>
                  </a:lnTo>
                  <a:lnTo>
                    <a:pt x="554565" y="185932"/>
                  </a:lnTo>
                  <a:lnTo>
                    <a:pt x="555347" y="186835"/>
                  </a:lnTo>
                  <a:lnTo>
                    <a:pt x="556112" y="187738"/>
                  </a:lnTo>
                  <a:lnTo>
                    <a:pt x="556815" y="188640"/>
                  </a:lnTo>
                  <a:lnTo>
                    <a:pt x="557495" y="189543"/>
                  </a:lnTo>
                  <a:lnTo>
                    <a:pt x="558116" y="190445"/>
                  </a:lnTo>
                  <a:lnTo>
                    <a:pt x="558710" y="191348"/>
                  </a:lnTo>
                  <a:lnTo>
                    <a:pt x="559248" y="192250"/>
                  </a:lnTo>
                  <a:lnTo>
                    <a:pt x="559755" y="193153"/>
                  </a:lnTo>
                  <a:lnTo>
                    <a:pt x="560209" y="194056"/>
                  </a:lnTo>
                  <a:lnTo>
                    <a:pt x="560627" y="194958"/>
                  </a:lnTo>
                  <a:lnTo>
                    <a:pt x="560996" y="195861"/>
                  </a:lnTo>
                  <a:lnTo>
                    <a:pt x="561325" y="196763"/>
                  </a:lnTo>
                  <a:lnTo>
                    <a:pt x="561609" y="197666"/>
                  </a:lnTo>
                  <a:lnTo>
                    <a:pt x="561847" y="198569"/>
                  </a:lnTo>
                  <a:lnTo>
                    <a:pt x="562046" y="199471"/>
                  </a:lnTo>
                  <a:lnTo>
                    <a:pt x="562194" y="200374"/>
                  </a:lnTo>
                  <a:lnTo>
                    <a:pt x="562306" y="201276"/>
                  </a:lnTo>
                  <a:lnTo>
                    <a:pt x="562364" y="202179"/>
                  </a:lnTo>
                  <a:lnTo>
                    <a:pt x="562390" y="203082"/>
                  </a:lnTo>
                  <a:lnTo>
                    <a:pt x="562357" y="203984"/>
                  </a:lnTo>
                  <a:lnTo>
                    <a:pt x="562298" y="204887"/>
                  </a:lnTo>
                  <a:lnTo>
                    <a:pt x="562174" y="205789"/>
                  </a:lnTo>
                  <a:lnTo>
                    <a:pt x="562029" y="206692"/>
                  </a:lnTo>
                  <a:lnTo>
                    <a:pt x="561816" y="207594"/>
                  </a:lnTo>
                  <a:lnTo>
                    <a:pt x="561586" y="208497"/>
                  </a:lnTo>
                  <a:lnTo>
                    <a:pt x="561284" y="209400"/>
                  </a:lnTo>
                  <a:lnTo>
                    <a:pt x="560969" y="210302"/>
                  </a:lnTo>
                  <a:lnTo>
                    <a:pt x="560580" y="211205"/>
                  </a:lnTo>
                  <a:lnTo>
                    <a:pt x="560182" y="212107"/>
                  </a:lnTo>
                  <a:lnTo>
                    <a:pt x="559705" y="213010"/>
                  </a:lnTo>
                  <a:lnTo>
                    <a:pt x="559224" y="213913"/>
                  </a:lnTo>
                  <a:lnTo>
                    <a:pt x="558662" y="214815"/>
                  </a:lnTo>
                  <a:lnTo>
                    <a:pt x="558096" y="215718"/>
                  </a:lnTo>
                  <a:lnTo>
                    <a:pt x="557455" y="216620"/>
                  </a:lnTo>
                  <a:lnTo>
                    <a:pt x="556805" y="217523"/>
                  </a:lnTo>
                  <a:lnTo>
                    <a:pt x="556085" y="218426"/>
                  </a:lnTo>
                  <a:lnTo>
                    <a:pt x="555353" y="219328"/>
                  </a:lnTo>
                  <a:lnTo>
                    <a:pt x="554557" y="220231"/>
                  </a:lnTo>
                  <a:lnTo>
                    <a:pt x="553745" y="221133"/>
                  </a:lnTo>
                  <a:lnTo>
                    <a:pt x="552874" y="222036"/>
                  </a:lnTo>
                  <a:lnTo>
                    <a:pt x="551984" y="222938"/>
                  </a:lnTo>
                  <a:lnTo>
                    <a:pt x="551041" y="223841"/>
                  </a:lnTo>
                  <a:lnTo>
                    <a:pt x="550075" y="224744"/>
                  </a:lnTo>
                  <a:lnTo>
                    <a:pt x="549061" y="225646"/>
                  </a:lnTo>
                  <a:lnTo>
                    <a:pt x="548022" y="226549"/>
                  </a:lnTo>
                  <a:lnTo>
                    <a:pt x="546940" y="227451"/>
                  </a:lnTo>
                  <a:lnTo>
                    <a:pt x="545830" y="228354"/>
                  </a:lnTo>
                  <a:lnTo>
                    <a:pt x="544682" y="229257"/>
                  </a:lnTo>
                  <a:lnTo>
                    <a:pt x="543504" y="230159"/>
                  </a:lnTo>
                  <a:lnTo>
                    <a:pt x="542292" y="231062"/>
                  </a:lnTo>
                  <a:lnTo>
                    <a:pt x="541049" y="231964"/>
                  </a:lnTo>
                  <a:lnTo>
                    <a:pt x="539776" y="232867"/>
                  </a:lnTo>
                  <a:lnTo>
                    <a:pt x="538470" y="233769"/>
                  </a:lnTo>
                  <a:lnTo>
                    <a:pt x="537140" y="234672"/>
                  </a:lnTo>
                  <a:lnTo>
                    <a:pt x="535774" y="235575"/>
                  </a:lnTo>
                  <a:lnTo>
                    <a:pt x="534388" y="236477"/>
                  </a:lnTo>
                  <a:lnTo>
                    <a:pt x="532965" y="237380"/>
                  </a:lnTo>
                  <a:lnTo>
                    <a:pt x="531526" y="238282"/>
                  </a:lnTo>
                  <a:lnTo>
                    <a:pt x="530051" y="239185"/>
                  </a:lnTo>
                  <a:lnTo>
                    <a:pt x="528561" y="240088"/>
                  </a:lnTo>
                  <a:lnTo>
                    <a:pt x="527035" y="240990"/>
                  </a:lnTo>
                  <a:lnTo>
                    <a:pt x="525499" y="241893"/>
                  </a:lnTo>
                  <a:lnTo>
                    <a:pt x="523925" y="242795"/>
                  </a:lnTo>
                  <a:lnTo>
                    <a:pt x="522345" y="243698"/>
                  </a:lnTo>
                  <a:lnTo>
                    <a:pt x="520727" y="244601"/>
                  </a:lnTo>
                  <a:lnTo>
                    <a:pt x="519105" y="245503"/>
                  </a:lnTo>
                  <a:lnTo>
                    <a:pt x="517447" y="246406"/>
                  </a:lnTo>
                  <a:lnTo>
                    <a:pt x="515786" y="247308"/>
                  </a:lnTo>
                  <a:lnTo>
                    <a:pt x="514090" y="248211"/>
                  </a:lnTo>
                  <a:lnTo>
                    <a:pt x="512392" y="249113"/>
                  </a:lnTo>
                  <a:lnTo>
                    <a:pt x="510664" y="250016"/>
                  </a:lnTo>
                  <a:lnTo>
                    <a:pt x="508932" y="250919"/>
                  </a:lnTo>
                  <a:lnTo>
                    <a:pt x="507173" y="251821"/>
                  </a:lnTo>
                  <a:lnTo>
                    <a:pt x="505411" y="252724"/>
                  </a:lnTo>
                  <a:lnTo>
                    <a:pt x="503625" y="253626"/>
                  </a:lnTo>
                  <a:lnTo>
                    <a:pt x="501835" y="254529"/>
                  </a:lnTo>
                  <a:lnTo>
                    <a:pt x="500025" y="255432"/>
                  </a:lnTo>
                  <a:lnTo>
                    <a:pt x="498211" y="256334"/>
                  </a:lnTo>
                  <a:lnTo>
                    <a:pt x="496380" y="257237"/>
                  </a:lnTo>
                  <a:lnTo>
                    <a:pt x="494544" y="258139"/>
                  </a:lnTo>
                  <a:lnTo>
                    <a:pt x="492695" y="259042"/>
                  </a:lnTo>
                  <a:lnTo>
                    <a:pt x="490840" y="259945"/>
                  </a:lnTo>
                  <a:lnTo>
                    <a:pt x="488975" y="260847"/>
                  </a:lnTo>
                  <a:lnTo>
                    <a:pt x="487105" y="261750"/>
                  </a:lnTo>
                  <a:lnTo>
                    <a:pt x="485228" y="262652"/>
                  </a:lnTo>
                  <a:lnTo>
                    <a:pt x="483345" y="263555"/>
                  </a:lnTo>
                  <a:lnTo>
                    <a:pt x="481458" y="264457"/>
                  </a:lnTo>
                  <a:lnTo>
                    <a:pt x="479566" y="265360"/>
                  </a:lnTo>
                  <a:lnTo>
                    <a:pt x="477670" y="266263"/>
                  </a:lnTo>
                  <a:lnTo>
                    <a:pt x="475772" y="267165"/>
                  </a:lnTo>
                  <a:lnTo>
                    <a:pt x="473871" y="268068"/>
                  </a:lnTo>
                  <a:lnTo>
                    <a:pt x="471968" y="268970"/>
                  </a:lnTo>
                  <a:lnTo>
                    <a:pt x="470065" y="269873"/>
                  </a:lnTo>
                  <a:lnTo>
                    <a:pt x="468161" y="270776"/>
                  </a:lnTo>
                  <a:lnTo>
                    <a:pt x="466257" y="271678"/>
                  </a:lnTo>
                  <a:lnTo>
                    <a:pt x="464355" y="272581"/>
                  </a:lnTo>
                  <a:lnTo>
                    <a:pt x="462453" y="273483"/>
                  </a:lnTo>
                  <a:lnTo>
                    <a:pt x="460555" y="274386"/>
                  </a:lnTo>
                  <a:lnTo>
                    <a:pt x="458657" y="275288"/>
                  </a:lnTo>
                  <a:lnTo>
                    <a:pt x="456765" y="276191"/>
                  </a:lnTo>
                  <a:lnTo>
                    <a:pt x="454874" y="277094"/>
                  </a:lnTo>
                  <a:lnTo>
                    <a:pt x="452991" y="277996"/>
                  </a:lnTo>
                  <a:lnTo>
                    <a:pt x="451108" y="278899"/>
                  </a:lnTo>
                  <a:lnTo>
                    <a:pt x="449236" y="279801"/>
                  </a:lnTo>
                  <a:lnTo>
                    <a:pt x="447364" y="280704"/>
                  </a:lnTo>
                  <a:lnTo>
                    <a:pt x="445504" y="281607"/>
                  </a:lnTo>
                  <a:lnTo>
                    <a:pt x="443645" y="282509"/>
                  </a:lnTo>
                  <a:lnTo>
                    <a:pt x="441800" y="283412"/>
                  </a:lnTo>
                  <a:lnTo>
                    <a:pt x="439957" y="284314"/>
                  </a:lnTo>
                  <a:lnTo>
                    <a:pt x="438129" y="285217"/>
                  </a:lnTo>
                  <a:lnTo>
                    <a:pt x="436303" y="286120"/>
                  </a:lnTo>
                  <a:lnTo>
                    <a:pt x="434492" y="287022"/>
                  </a:lnTo>
                  <a:lnTo>
                    <a:pt x="432685" y="287925"/>
                  </a:lnTo>
                  <a:lnTo>
                    <a:pt x="430895" y="288827"/>
                  </a:lnTo>
                  <a:lnTo>
                    <a:pt x="429109" y="289730"/>
                  </a:lnTo>
                  <a:lnTo>
                    <a:pt x="427340" y="290632"/>
                  </a:lnTo>
                  <a:lnTo>
                    <a:pt x="425578" y="291535"/>
                  </a:lnTo>
                  <a:lnTo>
                    <a:pt x="423831" y="292438"/>
                  </a:lnTo>
                  <a:lnTo>
                    <a:pt x="422094" y="293340"/>
                  </a:lnTo>
                  <a:lnTo>
                    <a:pt x="420372" y="294243"/>
                  </a:lnTo>
                  <a:lnTo>
                    <a:pt x="418660" y="295145"/>
                  </a:lnTo>
                  <a:lnTo>
                    <a:pt x="416964" y="296048"/>
                  </a:lnTo>
                  <a:lnTo>
                    <a:pt x="415281" y="296951"/>
                  </a:lnTo>
                  <a:lnTo>
                    <a:pt x="413612" y="297853"/>
                  </a:lnTo>
                  <a:lnTo>
                    <a:pt x="411959" y="298756"/>
                  </a:lnTo>
                  <a:lnTo>
                    <a:pt x="410319" y="299658"/>
                  </a:lnTo>
                  <a:lnTo>
                    <a:pt x="408696" y="300561"/>
                  </a:lnTo>
                  <a:lnTo>
                    <a:pt x="407086" y="301464"/>
                  </a:lnTo>
                  <a:lnTo>
                    <a:pt x="405495" y="302366"/>
                  </a:lnTo>
                  <a:lnTo>
                    <a:pt x="403917" y="303269"/>
                  </a:lnTo>
                  <a:lnTo>
                    <a:pt x="402360" y="304171"/>
                  </a:lnTo>
                  <a:lnTo>
                    <a:pt x="400814" y="305074"/>
                  </a:lnTo>
                  <a:lnTo>
                    <a:pt x="399293" y="305976"/>
                  </a:lnTo>
                  <a:lnTo>
                    <a:pt x="397780" y="306879"/>
                  </a:lnTo>
                  <a:lnTo>
                    <a:pt x="396295" y="307782"/>
                  </a:lnTo>
                  <a:lnTo>
                    <a:pt x="394818" y="308684"/>
                  </a:lnTo>
                  <a:lnTo>
                    <a:pt x="393370" y="309587"/>
                  </a:lnTo>
                  <a:lnTo>
                    <a:pt x="391929" y="310489"/>
                  </a:lnTo>
                  <a:lnTo>
                    <a:pt x="390520" y="311392"/>
                  </a:lnTo>
                  <a:lnTo>
                    <a:pt x="389116" y="312295"/>
                  </a:lnTo>
                  <a:lnTo>
                    <a:pt x="387747" y="313197"/>
                  </a:lnTo>
                  <a:lnTo>
                    <a:pt x="386381" y="314100"/>
                  </a:lnTo>
                  <a:lnTo>
                    <a:pt x="385054" y="315002"/>
                  </a:lnTo>
                  <a:lnTo>
                    <a:pt x="383728" y="315905"/>
                  </a:lnTo>
                  <a:lnTo>
                    <a:pt x="382442" y="316807"/>
                  </a:lnTo>
                  <a:lnTo>
                    <a:pt x="381159" y="317710"/>
                  </a:lnTo>
                  <a:lnTo>
                    <a:pt x="379914" y="318613"/>
                  </a:lnTo>
                  <a:lnTo>
                    <a:pt x="378675" y="319515"/>
                  </a:lnTo>
                  <a:lnTo>
                    <a:pt x="377472" y="320418"/>
                  </a:lnTo>
                  <a:lnTo>
                    <a:pt x="376278" y="321320"/>
                  </a:lnTo>
                  <a:lnTo>
                    <a:pt x="375118" y="322223"/>
                  </a:lnTo>
                  <a:lnTo>
                    <a:pt x="373969" y="323126"/>
                  </a:lnTo>
                  <a:lnTo>
                    <a:pt x="372854" y="324028"/>
                  </a:lnTo>
                  <a:lnTo>
                    <a:pt x="371752" y="324931"/>
                  </a:lnTo>
                  <a:lnTo>
                    <a:pt x="370682" y="325833"/>
                  </a:lnTo>
                  <a:lnTo>
                    <a:pt x="369628" y="326736"/>
                  </a:lnTo>
                  <a:lnTo>
                    <a:pt x="368604" y="327639"/>
                  </a:lnTo>
                  <a:lnTo>
                    <a:pt x="367599" y="328541"/>
                  </a:lnTo>
                  <a:lnTo>
                    <a:pt x="366622" y="329444"/>
                  </a:lnTo>
                  <a:lnTo>
                    <a:pt x="365667" y="330346"/>
                  </a:lnTo>
                  <a:lnTo>
                    <a:pt x="364738" y="331249"/>
                  </a:lnTo>
                  <a:lnTo>
                    <a:pt x="363833" y="332151"/>
                  </a:lnTo>
                  <a:lnTo>
                    <a:pt x="362953" y="333054"/>
                  </a:lnTo>
                  <a:lnTo>
                    <a:pt x="362100" y="333957"/>
                  </a:lnTo>
                  <a:lnTo>
                    <a:pt x="361270" y="334859"/>
                  </a:lnTo>
                  <a:lnTo>
                    <a:pt x="360470" y="335762"/>
                  </a:lnTo>
                  <a:lnTo>
                    <a:pt x="359690" y="336664"/>
                  </a:lnTo>
                  <a:lnTo>
                    <a:pt x="358943" y="337567"/>
                  </a:lnTo>
                  <a:lnTo>
                    <a:pt x="358214" y="338470"/>
                  </a:lnTo>
                  <a:lnTo>
                    <a:pt x="357522" y="339372"/>
                  </a:lnTo>
                  <a:lnTo>
                    <a:pt x="356845" y="340275"/>
                  </a:lnTo>
                  <a:lnTo>
                    <a:pt x="356209" y="341177"/>
                  </a:lnTo>
                  <a:lnTo>
                    <a:pt x="355584" y="342080"/>
                  </a:lnTo>
                  <a:lnTo>
                    <a:pt x="355004" y="342983"/>
                  </a:lnTo>
                  <a:lnTo>
                    <a:pt x="354433" y="343885"/>
                  </a:lnTo>
                  <a:lnTo>
                    <a:pt x="353909" y="344788"/>
                  </a:lnTo>
                  <a:lnTo>
                    <a:pt x="353392" y="345690"/>
                  </a:lnTo>
                  <a:lnTo>
                    <a:pt x="352925" y="346593"/>
                  </a:lnTo>
                  <a:lnTo>
                    <a:pt x="352463" y="347495"/>
                  </a:lnTo>
                  <a:lnTo>
                    <a:pt x="352054" y="348398"/>
                  </a:lnTo>
                  <a:lnTo>
                    <a:pt x="351648" y="349301"/>
                  </a:lnTo>
                  <a:lnTo>
                    <a:pt x="351297" y="350203"/>
                  </a:lnTo>
                  <a:lnTo>
                    <a:pt x="350950" y="351106"/>
                  </a:lnTo>
                  <a:lnTo>
                    <a:pt x="350654" y="352008"/>
                  </a:lnTo>
                  <a:lnTo>
                    <a:pt x="350366" y="352911"/>
                  </a:lnTo>
                  <a:lnTo>
                    <a:pt x="350127" y="353814"/>
                  </a:lnTo>
                  <a:lnTo>
                    <a:pt x="349898" y="354716"/>
                  </a:lnTo>
                  <a:lnTo>
                    <a:pt x="349716" y="355619"/>
                  </a:lnTo>
                  <a:lnTo>
                    <a:pt x="349546" y="356521"/>
                  </a:lnTo>
                  <a:lnTo>
                    <a:pt x="349421" y="357424"/>
                  </a:lnTo>
                  <a:lnTo>
                    <a:pt x="349311" y="358326"/>
                  </a:lnTo>
                  <a:lnTo>
                    <a:pt x="349243" y="359229"/>
                  </a:lnTo>
                  <a:lnTo>
                    <a:pt x="349193" y="360132"/>
                  </a:lnTo>
                  <a:lnTo>
                    <a:pt x="349181" y="361034"/>
                  </a:lnTo>
                  <a:lnTo>
                    <a:pt x="349192" y="361937"/>
                  </a:lnTo>
                  <a:lnTo>
                    <a:pt x="349237" y="362839"/>
                  </a:lnTo>
                  <a:lnTo>
                    <a:pt x="349307" y="363742"/>
                  </a:lnTo>
                  <a:lnTo>
                    <a:pt x="349409" y="364645"/>
                  </a:lnTo>
                  <a:lnTo>
                    <a:pt x="349538" y="365547"/>
                  </a:lnTo>
                  <a:lnTo>
                    <a:pt x="349696" y="366450"/>
                  </a:lnTo>
                  <a:lnTo>
                    <a:pt x="349884" y="367352"/>
                  </a:lnTo>
                  <a:lnTo>
                    <a:pt x="350098" y="368255"/>
                  </a:lnTo>
                  <a:lnTo>
                    <a:pt x="350345" y="369158"/>
                  </a:lnTo>
                  <a:lnTo>
                    <a:pt x="350614" y="370060"/>
                  </a:lnTo>
                  <a:lnTo>
                    <a:pt x="350919" y="370963"/>
                  </a:lnTo>
                  <a:lnTo>
                    <a:pt x="351242" y="371865"/>
                  </a:lnTo>
                  <a:lnTo>
                    <a:pt x="351604" y="372768"/>
                  </a:lnTo>
                  <a:lnTo>
                    <a:pt x="351981" y="373670"/>
                  </a:lnTo>
                  <a:lnTo>
                    <a:pt x="352399" y="374573"/>
                  </a:lnTo>
                  <a:lnTo>
                    <a:pt x="352829" y="375476"/>
                  </a:lnTo>
                  <a:lnTo>
                    <a:pt x="353301" y="376378"/>
                  </a:lnTo>
                  <a:lnTo>
                    <a:pt x="353783" y="377281"/>
                  </a:lnTo>
                  <a:lnTo>
                    <a:pt x="354309" y="378183"/>
                  </a:lnTo>
                  <a:lnTo>
                    <a:pt x="354841" y="379086"/>
                  </a:lnTo>
                  <a:lnTo>
                    <a:pt x="355418" y="379989"/>
                  </a:lnTo>
                  <a:lnTo>
                    <a:pt x="356000" y="380891"/>
                  </a:lnTo>
                  <a:lnTo>
                    <a:pt x="356628" y="381794"/>
                  </a:lnTo>
                  <a:lnTo>
                    <a:pt x="357258" y="382696"/>
                  </a:lnTo>
                  <a:lnTo>
                    <a:pt x="357933" y="383599"/>
                  </a:lnTo>
                  <a:lnTo>
                    <a:pt x="358611" y="384501"/>
                  </a:lnTo>
                  <a:lnTo>
                    <a:pt x="359330" y="385404"/>
                  </a:lnTo>
                  <a:lnTo>
                    <a:pt x="360055" y="386307"/>
                  </a:lnTo>
                  <a:lnTo>
                    <a:pt x="360816" y="387209"/>
                  </a:lnTo>
                  <a:lnTo>
                    <a:pt x="361584" y="388112"/>
                  </a:lnTo>
                  <a:lnTo>
                    <a:pt x="362386" y="389014"/>
                  </a:lnTo>
                  <a:lnTo>
                    <a:pt x="363196" y="389917"/>
                  </a:lnTo>
                  <a:lnTo>
                    <a:pt x="364035" y="390820"/>
                  </a:lnTo>
                  <a:lnTo>
                    <a:pt x="364884" y="391722"/>
                  </a:lnTo>
                  <a:lnTo>
                    <a:pt x="365758" y="392625"/>
                  </a:lnTo>
                  <a:lnTo>
                    <a:pt x="366643" y="393527"/>
                  </a:lnTo>
                  <a:lnTo>
                    <a:pt x="367551" y="394430"/>
                  </a:lnTo>
                  <a:lnTo>
                    <a:pt x="368469" y="395333"/>
                  </a:lnTo>
                  <a:lnTo>
                    <a:pt x="369407" y="396235"/>
                  </a:lnTo>
                  <a:lnTo>
                    <a:pt x="370356" y="397138"/>
                  </a:lnTo>
                  <a:lnTo>
                    <a:pt x="371320" y="398040"/>
                  </a:lnTo>
                  <a:lnTo>
                    <a:pt x="372297" y="398943"/>
                  </a:lnTo>
                  <a:lnTo>
                    <a:pt x="373285" y="399845"/>
                  </a:lnTo>
                  <a:lnTo>
                    <a:pt x="374286" y="400748"/>
                  </a:lnTo>
                  <a:lnTo>
                    <a:pt x="375296" y="401651"/>
                  </a:lnTo>
                  <a:lnTo>
                    <a:pt x="376317" y="402553"/>
                  </a:lnTo>
                  <a:lnTo>
                    <a:pt x="377345" y="403456"/>
                  </a:lnTo>
                  <a:lnTo>
                    <a:pt x="378382" y="404358"/>
                  </a:lnTo>
                  <a:lnTo>
                    <a:pt x="379426" y="405261"/>
                  </a:lnTo>
                  <a:lnTo>
                    <a:pt x="380476" y="406164"/>
                  </a:lnTo>
                  <a:lnTo>
                    <a:pt x="381531" y="407066"/>
                  </a:lnTo>
                  <a:lnTo>
                    <a:pt x="382591" y="407969"/>
                  </a:lnTo>
                  <a:lnTo>
                    <a:pt x="383654" y="408871"/>
                  </a:lnTo>
                  <a:lnTo>
                    <a:pt x="384720" y="409774"/>
                  </a:lnTo>
                  <a:lnTo>
                    <a:pt x="385787" y="410677"/>
                  </a:lnTo>
                  <a:lnTo>
                    <a:pt x="386855" y="411579"/>
                  </a:lnTo>
                  <a:lnTo>
                    <a:pt x="387923" y="412482"/>
                  </a:lnTo>
                  <a:lnTo>
                    <a:pt x="388989" y="413384"/>
                  </a:lnTo>
                  <a:lnTo>
                    <a:pt x="390054" y="414287"/>
                  </a:lnTo>
                  <a:lnTo>
                    <a:pt x="391114" y="415189"/>
                  </a:lnTo>
                  <a:lnTo>
                    <a:pt x="392173" y="416092"/>
                  </a:lnTo>
                  <a:lnTo>
                    <a:pt x="393222" y="416995"/>
                  </a:lnTo>
                  <a:lnTo>
                    <a:pt x="394270" y="417897"/>
                  </a:lnTo>
                  <a:lnTo>
                    <a:pt x="395306" y="418800"/>
                  </a:lnTo>
                  <a:lnTo>
                    <a:pt x="396339" y="419702"/>
                  </a:lnTo>
                  <a:lnTo>
                    <a:pt x="397357" y="420605"/>
                  </a:lnTo>
                  <a:lnTo>
                    <a:pt x="398372" y="421508"/>
                  </a:lnTo>
                  <a:lnTo>
                    <a:pt x="399370" y="422410"/>
                  </a:lnTo>
                  <a:lnTo>
                    <a:pt x="400362" y="423313"/>
                  </a:lnTo>
                  <a:lnTo>
                    <a:pt x="401334" y="424215"/>
                  </a:lnTo>
                  <a:lnTo>
                    <a:pt x="402300" y="425118"/>
                  </a:lnTo>
                  <a:lnTo>
                    <a:pt x="403244" y="426020"/>
                  </a:lnTo>
                  <a:lnTo>
                    <a:pt x="404179" y="426923"/>
                  </a:lnTo>
                  <a:lnTo>
                    <a:pt x="405092" y="427826"/>
                  </a:lnTo>
                  <a:lnTo>
                    <a:pt x="405992" y="428728"/>
                  </a:lnTo>
                  <a:lnTo>
                    <a:pt x="406870" y="429631"/>
                  </a:lnTo>
                  <a:lnTo>
                    <a:pt x="407732" y="430533"/>
                  </a:lnTo>
                  <a:lnTo>
                    <a:pt x="408572" y="431436"/>
                  </a:lnTo>
                  <a:lnTo>
                    <a:pt x="409392" y="432339"/>
                  </a:lnTo>
                  <a:lnTo>
                    <a:pt x="410190" y="433241"/>
                  </a:lnTo>
                  <a:lnTo>
                    <a:pt x="410965" y="434144"/>
                  </a:lnTo>
                  <a:lnTo>
                    <a:pt x="411718" y="435046"/>
                  </a:lnTo>
                  <a:lnTo>
                    <a:pt x="412445" y="435949"/>
                  </a:lnTo>
                  <a:lnTo>
                    <a:pt x="413151" y="436852"/>
                  </a:lnTo>
                  <a:lnTo>
                    <a:pt x="413825" y="437754"/>
                  </a:lnTo>
                  <a:lnTo>
                    <a:pt x="414480" y="438657"/>
                  </a:lnTo>
                  <a:lnTo>
                    <a:pt x="415100" y="439559"/>
                  </a:lnTo>
                  <a:lnTo>
                    <a:pt x="415703" y="440462"/>
                  </a:lnTo>
                  <a:lnTo>
                    <a:pt x="416264" y="441364"/>
                  </a:lnTo>
                  <a:lnTo>
                    <a:pt x="416812" y="442267"/>
                  </a:lnTo>
                  <a:lnTo>
                    <a:pt x="417313" y="443170"/>
                  </a:lnTo>
                  <a:lnTo>
                    <a:pt x="417803" y="444072"/>
                  </a:lnTo>
                  <a:lnTo>
                    <a:pt x="418242" y="444975"/>
                  </a:lnTo>
                  <a:lnTo>
                    <a:pt x="418671" y="445877"/>
                  </a:lnTo>
                  <a:lnTo>
                    <a:pt x="419046" y="446780"/>
                  </a:lnTo>
                  <a:lnTo>
                    <a:pt x="419413" y="447683"/>
                  </a:lnTo>
                  <a:lnTo>
                    <a:pt x="419721" y="448585"/>
                  </a:lnTo>
                  <a:lnTo>
                    <a:pt x="420025" y="449488"/>
                  </a:lnTo>
                  <a:lnTo>
                    <a:pt x="420265" y="450390"/>
                  </a:lnTo>
                  <a:lnTo>
                    <a:pt x="420501" y="451293"/>
                  </a:lnTo>
                  <a:lnTo>
                    <a:pt x="420674" y="452196"/>
                  </a:lnTo>
                  <a:lnTo>
                    <a:pt x="420840" y="453098"/>
                  </a:lnTo>
                  <a:lnTo>
                    <a:pt x="420946" y="454001"/>
                  </a:lnTo>
                  <a:lnTo>
                    <a:pt x="421041" y="454903"/>
                  </a:lnTo>
                  <a:lnTo>
                    <a:pt x="421079" y="455806"/>
                  </a:lnTo>
                  <a:lnTo>
                    <a:pt x="421103" y="456708"/>
                  </a:lnTo>
                  <a:lnTo>
                    <a:pt x="421072" y="457611"/>
                  </a:lnTo>
                  <a:lnTo>
                    <a:pt x="421023" y="458514"/>
                  </a:lnTo>
                  <a:lnTo>
                    <a:pt x="420924" y="459416"/>
                  </a:lnTo>
                  <a:lnTo>
                    <a:pt x="420802" y="460319"/>
                  </a:lnTo>
                  <a:lnTo>
                    <a:pt x="420634" y="46122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28489" y="2500375"/>
              <a:ext cx="554695" cy="0"/>
            </a:xfrm>
            <a:custGeom>
              <a:avLst/>
              <a:pathLst>
                <a:path w="554695" h="0">
                  <a:moveTo>
                    <a:pt x="0" y="0"/>
                  </a:moveTo>
                  <a:lnTo>
                    <a:pt x="55469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149521" y="1754049"/>
              <a:ext cx="562390" cy="866681"/>
            </a:xfrm>
            <a:custGeom>
              <a:avLst/>
              <a:pathLst>
                <a:path w="562390" h="866681">
                  <a:moveTo>
                    <a:pt x="78787" y="866681"/>
                  </a:moveTo>
                  <a:lnTo>
                    <a:pt x="77547" y="864985"/>
                  </a:lnTo>
                  <a:lnTo>
                    <a:pt x="76309" y="863289"/>
                  </a:lnTo>
                  <a:lnTo>
                    <a:pt x="75087" y="861593"/>
                  </a:lnTo>
                  <a:lnTo>
                    <a:pt x="73864" y="859897"/>
                  </a:lnTo>
                  <a:lnTo>
                    <a:pt x="72655" y="858201"/>
                  </a:lnTo>
                  <a:lnTo>
                    <a:pt x="71452" y="856505"/>
                  </a:lnTo>
                  <a:lnTo>
                    <a:pt x="70253" y="854808"/>
                  </a:lnTo>
                  <a:lnTo>
                    <a:pt x="69071" y="853112"/>
                  </a:lnTo>
                  <a:lnTo>
                    <a:pt x="67889" y="851416"/>
                  </a:lnTo>
                  <a:lnTo>
                    <a:pt x="66721" y="849720"/>
                  </a:lnTo>
                  <a:lnTo>
                    <a:pt x="65560" y="848024"/>
                  </a:lnTo>
                  <a:lnTo>
                    <a:pt x="64403" y="846328"/>
                  </a:lnTo>
                  <a:lnTo>
                    <a:pt x="63264" y="844632"/>
                  </a:lnTo>
                  <a:lnTo>
                    <a:pt x="62126" y="842936"/>
                  </a:lnTo>
                  <a:lnTo>
                    <a:pt x="61003" y="841240"/>
                  </a:lnTo>
                  <a:lnTo>
                    <a:pt x="59888" y="839544"/>
                  </a:lnTo>
                  <a:lnTo>
                    <a:pt x="58776" y="837848"/>
                  </a:lnTo>
                  <a:lnTo>
                    <a:pt x="57685" y="836152"/>
                  </a:lnTo>
                  <a:lnTo>
                    <a:pt x="56594" y="834456"/>
                  </a:lnTo>
                  <a:lnTo>
                    <a:pt x="55519" y="832760"/>
                  </a:lnTo>
                  <a:lnTo>
                    <a:pt x="54452" y="831064"/>
                  </a:lnTo>
                  <a:lnTo>
                    <a:pt x="53390" y="829368"/>
                  </a:lnTo>
                  <a:lnTo>
                    <a:pt x="52348" y="827672"/>
                  </a:lnTo>
                  <a:lnTo>
                    <a:pt x="51307" y="825976"/>
                  </a:lnTo>
                  <a:lnTo>
                    <a:pt x="50283" y="824280"/>
                  </a:lnTo>
                  <a:lnTo>
                    <a:pt x="49268" y="822584"/>
                  </a:lnTo>
                  <a:lnTo>
                    <a:pt x="48257" y="820887"/>
                  </a:lnTo>
                  <a:lnTo>
                    <a:pt x="47269" y="819191"/>
                  </a:lnTo>
                  <a:lnTo>
                    <a:pt x="46280" y="817495"/>
                  </a:lnTo>
                  <a:lnTo>
                    <a:pt x="45309" y="815799"/>
                  </a:lnTo>
                  <a:lnTo>
                    <a:pt x="44348" y="814103"/>
                  </a:lnTo>
                  <a:lnTo>
                    <a:pt x="43391" y="812407"/>
                  </a:lnTo>
                  <a:lnTo>
                    <a:pt x="42457" y="810711"/>
                  </a:lnTo>
                  <a:lnTo>
                    <a:pt x="41523" y="809015"/>
                  </a:lnTo>
                  <a:lnTo>
                    <a:pt x="40608" y="807319"/>
                  </a:lnTo>
                  <a:lnTo>
                    <a:pt x="39702" y="805623"/>
                  </a:lnTo>
                  <a:lnTo>
                    <a:pt x="38801" y="803927"/>
                  </a:lnTo>
                  <a:lnTo>
                    <a:pt x="37923" y="802231"/>
                  </a:lnTo>
                  <a:lnTo>
                    <a:pt x="37045" y="800535"/>
                  </a:lnTo>
                  <a:lnTo>
                    <a:pt x="36187" y="798839"/>
                  </a:lnTo>
                  <a:lnTo>
                    <a:pt x="35338" y="797143"/>
                  </a:lnTo>
                  <a:lnTo>
                    <a:pt x="34494" y="795447"/>
                  </a:lnTo>
                  <a:lnTo>
                    <a:pt x="33673" y="793751"/>
                  </a:lnTo>
                  <a:lnTo>
                    <a:pt x="32853" y="792055"/>
                  </a:lnTo>
                  <a:lnTo>
                    <a:pt x="32052" y="790359"/>
                  </a:lnTo>
                  <a:lnTo>
                    <a:pt x="31261" y="788663"/>
                  </a:lnTo>
                  <a:lnTo>
                    <a:pt x="30474" y="786966"/>
                  </a:lnTo>
                  <a:lnTo>
                    <a:pt x="29712" y="785270"/>
                  </a:lnTo>
                  <a:lnTo>
                    <a:pt x="28950" y="783574"/>
                  </a:lnTo>
                  <a:lnTo>
                    <a:pt x="28207" y="781878"/>
                  </a:lnTo>
                  <a:lnTo>
                    <a:pt x="27474" y="780182"/>
                  </a:lnTo>
                  <a:lnTo>
                    <a:pt x="26746" y="778486"/>
                  </a:lnTo>
                  <a:lnTo>
                    <a:pt x="26041" y="776790"/>
                  </a:lnTo>
                  <a:lnTo>
                    <a:pt x="25337" y="775094"/>
                  </a:lnTo>
                  <a:lnTo>
                    <a:pt x="24653" y="773398"/>
                  </a:lnTo>
                  <a:lnTo>
                    <a:pt x="23977" y="771702"/>
                  </a:lnTo>
                  <a:lnTo>
                    <a:pt x="23307" y="770006"/>
                  </a:lnTo>
                  <a:lnTo>
                    <a:pt x="22661" y="768310"/>
                  </a:lnTo>
                  <a:lnTo>
                    <a:pt x="22014" y="766614"/>
                  </a:lnTo>
                  <a:lnTo>
                    <a:pt x="21387" y="764918"/>
                  </a:lnTo>
                  <a:lnTo>
                    <a:pt x="20769" y="763222"/>
                  </a:lnTo>
                  <a:lnTo>
                    <a:pt x="20157" y="761526"/>
                  </a:lnTo>
                  <a:lnTo>
                    <a:pt x="19567" y="759830"/>
                  </a:lnTo>
                  <a:lnTo>
                    <a:pt x="18978" y="758134"/>
                  </a:lnTo>
                  <a:lnTo>
                    <a:pt x="18407" y="756438"/>
                  </a:lnTo>
                  <a:lnTo>
                    <a:pt x="17846" y="754742"/>
                  </a:lnTo>
                  <a:lnTo>
                    <a:pt x="17289" y="753046"/>
                  </a:lnTo>
                  <a:lnTo>
                    <a:pt x="16755" y="751349"/>
                  </a:lnTo>
                  <a:lnTo>
                    <a:pt x="16222" y="749653"/>
                  </a:lnTo>
                  <a:lnTo>
                    <a:pt x="15706" y="747957"/>
                  </a:lnTo>
                  <a:lnTo>
                    <a:pt x="15200" y="746261"/>
                  </a:lnTo>
                  <a:lnTo>
                    <a:pt x="14698" y="744565"/>
                  </a:lnTo>
                  <a:lnTo>
                    <a:pt x="14218" y="742869"/>
                  </a:lnTo>
                  <a:lnTo>
                    <a:pt x="13738" y="741173"/>
                  </a:lnTo>
                  <a:lnTo>
                    <a:pt x="13276" y="739477"/>
                  </a:lnTo>
                  <a:lnTo>
                    <a:pt x="12823" y="737781"/>
                  </a:lnTo>
                  <a:lnTo>
                    <a:pt x="12374" y="736085"/>
                  </a:lnTo>
                  <a:lnTo>
                    <a:pt x="11946" y="734389"/>
                  </a:lnTo>
                  <a:lnTo>
                    <a:pt x="11518" y="732693"/>
                  </a:lnTo>
                  <a:lnTo>
                    <a:pt x="11107" y="730997"/>
                  </a:lnTo>
                  <a:lnTo>
                    <a:pt x="10705" y="729301"/>
                  </a:lnTo>
                  <a:lnTo>
                    <a:pt x="10306" y="727605"/>
                  </a:lnTo>
                  <a:lnTo>
                    <a:pt x="9928" y="725909"/>
                  </a:lnTo>
                  <a:lnTo>
                    <a:pt x="9549" y="724213"/>
                  </a:lnTo>
                  <a:lnTo>
                    <a:pt x="9187" y="722517"/>
                  </a:lnTo>
                  <a:lnTo>
                    <a:pt x="8833" y="720821"/>
                  </a:lnTo>
                  <a:lnTo>
                    <a:pt x="8483" y="719125"/>
                  </a:lnTo>
                  <a:lnTo>
                    <a:pt x="8151" y="717428"/>
                  </a:lnTo>
                  <a:lnTo>
                    <a:pt x="7819" y="715732"/>
                  </a:lnTo>
                  <a:lnTo>
                    <a:pt x="7503" y="714036"/>
                  </a:lnTo>
                  <a:lnTo>
                    <a:pt x="7194" y="712340"/>
                  </a:lnTo>
                  <a:lnTo>
                    <a:pt x="6889" y="710644"/>
                  </a:lnTo>
                  <a:lnTo>
                    <a:pt x="6601" y="708948"/>
                  </a:lnTo>
                  <a:lnTo>
                    <a:pt x="6313" y="707252"/>
                  </a:lnTo>
                  <a:lnTo>
                    <a:pt x="6040" y="705556"/>
                  </a:lnTo>
                  <a:lnTo>
                    <a:pt x="5773" y="703860"/>
                  </a:lnTo>
                  <a:lnTo>
                    <a:pt x="5510" y="702164"/>
                  </a:lnTo>
                  <a:lnTo>
                    <a:pt x="5263" y="700468"/>
                  </a:lnTo>
                  <a:lnTo>
                    <a:pt x="5017" y="698772"/>
                  </a:lnTo>
                  <a:lnTo>
                    <a:pt x="4783" y="697076"/>
                  </a:lnTo>
                  <a:lnTo>
                    <a:pt x="4555" y="695380"/>
                  </a:lnTo>
                  <a:lnTo>
                    <a:pt x="4331" y="693684"/>
                  </a:lnTo>
                  <a:lnTo>
                    <a:pt x="4122" y="691988"/>
                  </a:lnTo>
                  <a:lnTo>
                    <a:pt x="3913" y="690292"/>
                  </a:lnTo>
                  <a:lnTo>
                    <a:pt x="3715" y="688596"/>
                  </a:lnTo>
                  <a:lnTo>
                    <a:pt x="3524" y="686900"/>
                  </a:lnTo>
                  <a:lnTo>
                    <a:pt x="3335" y="685204"/>
                  </a:lnTo>
                  <a:lnTo>
                    <a:pt x="3160" y="683507"/>
                  </a:lnTo>
                  <a:lnTo>
                    <a:pt x="2985" y="681811"/>
                  </a:lnTo>
                  <a:lnTo>
                    <a:pt x="2821" y="680115"/>
                  </a:lnTo>
                  <a:lnTo>
                    <a:pt x="2662" y="678419"/>
                  </a:lnTo>
                  <a:lnTo>
                    <a:pt x="2506" y="676723"/>
                  </a:lnTo>
                  <a:lnTo>
                    <a:pt x="2361" y="675027"/>
                  </a:lnTo>
                  <a:lnTo>
                    <a:pt x="2217" y="673331"/>
                  </a:lnTo>
                  <a:lnTo>
                    <a:pt x="2083" y="671635"/>
                  </a:lnTo>
                  <a:lnTo>
                    <a:pt x="1953" y="669939"/>
                  </a:lnTo>
                  <a:lnTo>
                    <a:pt x="1826" y="668243"/>
                  </a:lnTo>
                  <a:lnTo>
                    <a:pt x="1709" y="666547"/>
                  </a:lnTo>
                  <a:lnTo>
                    <a:pt x="1592" y="664851"/>
                  </a:lnTo>
                  <a:lnTo>
                    <a:pt x="1485" y="663155"/>
                  </a:lnTo>
                  <a:lnTo>
                    <a:pt x="1381" y="661459"/>
                  </a:lnTo>
                  <a:lnTo>
                    <a:pt x="1279" y="659763"/>
                  </a:lnTo>
                  <a:lnTo>
                    <a:pt x="1187" y="658067"/>
                  </a:lnTo>
                  <a:lnTo>
                    <a:pt x="1095" y="656371"/>
                  </a:lnTo>
                  <a:lnTo>
                    <a:pt x="1011" y="654675"/>
                  </a:lnTo>
                  <a:lnTo>
                    <a:pt x="930" y="652979"/>
                  </a:lnTo>
                  <a:lnTo>
                    <a:pt x="851" y="651283"/>
                  </a:lnTo>
                  <a:lnTo>
                    <a:pt x="780" y="649586"/>
                  </a:lnTo>
                  <a:lnTo>
                    <a:pt x="709" y="647890"/>
                  </a:lnTo>
                  <a:lnTo>
                    <a:pt x="645" y="646194"/>
                  </a:lnTo>
                  <a:lnTo>
                    <a:pt x="584" y="644498"/>
                  </a:lnTo>
                  <a:lnTo>
                    <a:pt x="525" y="642802"/>
                  </a:lnTo>
                  <a:lnTo>
                    <a:pt x="473" y="641106"/>
                  </a:lnTo>
                  <a:lnTo>
                    <a:pt x="421" y="639410"/>
                  </a:lnTo>
                  <a:lnTo>
                    <a:pt x="375" y="637714"/>
                  </a:lnTo>
                  <a:lnTo>
                    <a:pt x="331" y="636018"/>
                  </a:lnTo>
                  <a:lnTo>
                    <a:pt x="289" y="634322"/>
                  </a:lnTo>
                  <a:lnTo>
                    <a:pt x="253" y="632626"/>
                  </a:lnTo>
                  <a:lnTo>
                    <a:pt x="217" y="630930"/>
                  </a:lnTo>
                  <a:lnTo>
                    <a:pt x="186" y="629234"/>
                  </a:lnTo>
                  <a:lnTo>
                    <a:pt x="157" y="627538"/>
                  </a:lnTo>
                  <a:lnTo>
                    <a:pt x="129" y="625842"/>
                  </a:lnTo>
                  <a:lnTo>
                    <a:pt x="107" y="624146"/>
                  </a:lnTo>
                  <a:lnTo>
                    <a:pt x="85" y="622450"/>
                  </a:lnTo>
                  <a:lnTo>
                    <a:pt x="67" y="620754"/>
                  </a:lnTo>
                  <a:lnTo>
                    <a:pt x="51" y="619058"/>
                  </a:lnTo>
                  <a:lnTo>
                    <a:pt x="36" y="617362"/>
                  </a:lnTo>
                  <a:lnTo>
                    <a:pt x="26" y="615665"/>
                  </a:lnTo>
                  <a:lnTo>
                    <a:pt x="15" y="613969"/>
                  </a:lnTo>
                  <a:lnTo>
                    <a:pt x="9" y="612273"/>
                  </a:lnTo>
                  <a:lnTo>
                    <a:pt x="4" y="610577"/>
                  </a:lnTo>
                  <a:lnTo>
                    <a:pt x="0" y="608881"/>
                  </a:lnTo>
                  <a:lnTo>
                    <a:pt x="0" y="607185"/>
                  </a:lnTo>
                  <a:lnTo>
                    <a:pt x="0" y="605489"/>
                  </a:lnTo>
                  <a:lnTo>
                    <a:pt x="3" y="603793"/>
                  </a:lnTo>
                  <a:lnTo>
                    <a:pt x="7" y="602097"/>
                  </a:lnTo>
                  <a:lnTo>
                    <a:pt x="13" y="600401"/>
                  </a:lnTo>
                  <a:lnTo>
                    <a:pt x="22" y="598705"/>
                  </a:lnTo>
                  <a:lnTo>
                    <a:pt x="31" y="597009"/>
                  </a:lnTo>
                  <a:lnTo>
                    <a:pt x="43" y="595313"/>
                  </a:lnTo>
                  <a:lnTo>
                    <a:pt x="56" y="593617"/>
                  </a:lnTo>
                  <a:lnTo>
                    <a:pt x="71" y="591921"/>
                  </a:lnTo>
                  <a:lnTo>
                    <a:pt x="88" y="590225"/>
                  </a:lnTo>
                  <a:lnTo>
                    <a:pt x="105" y="588529"/>
                  </a:lnTo>
                  <a:lnTo>
                    <a:pt x="126" y="586833"/>
                  </a:lnTo>
                  <a:lnTo>
                    <a:pt x="147" y="585137"/>
                  </a:lnTo>
                  <a:lnTo>
                    <a:pt x="169" y="583441"/>
                  </a:lnTo>
                  <a:lnTo>
                    <a:pt x="195" y="581744"/>
                  </a:lnTo>
                  <a:lnTo>
                    <a:pt x="220" y="580048"/>
                  </a:lnTo>
                  <a:lnTo>
                    <a:pt x="248" y="578352"/>
                  </a:lnTo>
                  <a:lnTo>
                    <a:pt x="278" y="576656"/>
                  </a:lnTo>
                  <a:lnTo>
                    <a:pt x="308" y="574960"/>
                  </a:lnTo>
                  <a:lnTo>
                    <a:pt x="341" y="573264"/>
                  </a:lnTo>
                  <a:lnTo>
                    <a:pt x="375" y="571568"/>
                  </a:lnTo>
                  <a:lnTo>
                    <a:pt x="411" y="569872"/>
                  </a:lnTo>
                  <a:lnTo>
                    <a:pt x="449" y="568176"/>
                  </a:lnTo>
                  <a:lnTo>
                    <a:pt x="487" y="566480"/>
                  </a:lnTo>
                  <a:lnTo>
                    <a:pt x="529" y="564784"/>
                  </a:lnTo>
                  <a:lnTo>
                    <a:pt x="571" y="563088"/>
                  </a:lnTo>
                  <a:lnTo>
                    <a:pt x="616" y="561392"/>
                  </a:lnTo>
                  <a:lnTo>
                    <a:pt x="662" y="559696"/>
                  </a:lnTo>
                  <a:lnTo>
                    <a:pt x="710" y="558000"/>
                  </a:lnTo>
                  <a:lnTo>
                    <a:pt x="761" y="556304"/>
                  </a:lnTo>
                  <a:lnTo>
                    <a:pt x="812" y="554608"/>
                  </a:lnTo>
                  <a:lnTo>
                    <a:pt x="867" y="552912"/>
                  </a:lnTo>
                  <a:lnTo>
                    <a:pt x="923" y="551216"/>
                  </a:lnTo>
                  <a:lnTo>
                    <a:pt x="980" y="549520"/>
                  </a:lnTo>
                  <a:lnTo>
                    <a:pt x="1042" y="547824"/>
                  </a:lnTo>
                  <a:lnTo>
                    <a:pt x="1103" y="546127"/>
                  </a:lnTo>
                  <a:lnTo>
                    <a:pt x="1169" y="544431"/>
                  </a:lnTo>
                  <a:lnTo>
                    <a:pt x="1236" y="542735"/>
                  </a:lnTo>
                  <a:lnTo>
                    <a:pt x="1305" y="541039"/>
                  </a:lnTo>
                  <a:lnTo>
                    <a:pt x="1379" y="539343"/>
                  </a:lnTo>
                  <a:lnTo>
                    <a:pt x="1452" y="537647"/>
                  </a:lnTo>
                  <a:lnTo>
                    <a:pt x="1531" y="535951"/>
                  </a:lnTo>
                  <a:lnTo>
                    <a:pt x="1611" y="534255"/>
                  </a:lnTo>
                  <a:lnTo>
                    <a:pt x="1693" y="532559"/>
                  </a:lnTo>
                  <a:lnTo>
                    <a:pt x="1780" y="530863"/>
                  </a:lnTo>
                  <a:lnTo>
                    <a:pt x="1868" y="529167"/>
                  </a:lnTo>
                  <a:lnTo>
                    <a:pt x="1961" y="527471"/>
                  </a:lnTo>
                  <a:lnTo>
                    <a:pt x="2056" y="525775"/>
                  </a:lnTo>
                  <a:lnTo>
                    <a:pt x="2153" y="524079"/>
                  </a:lnTo>
                  <a:lnTo>
                    <a:pt x="2256" y="522383"/>
                  </a:lnTo>
                  <a:lnTo>
                    <a:pt x="2360" y="520687"/>
                  </a:lnTo>
                  <a:lnTo>
                    <a:pt x="2469" y="518991"/>
                  </a:lnTo>
                  <a:lnTo>
                    <a:pt x="2581" y="517295"/>
                  </a:lnTo>
                  <a:lnTo>
                    <a:pt x="2696" y="515599"/>
                  </a:lnTo>
                  <a:lnTo>
                    <a:pt x="2817" y="513903"/>
                  </a:lnTo>
                  <a:lnTo>
                    <a:pt x="2939" y="512206"/>
                  </a:lnTo>
                  <a:lnTo>
                    <a:pt x="3068" y="510510"/>
                  </a:lnTo>
                  <a:lnTo>
                    <a:pt x="3199" y="508814"/>
                  </a:lnTo>
                  <a:lnTo>
                    <a:pt x="3333" y="507118"/>
                  </a:lnTo>
                  <a:lnTo>
                    <a:pt x="3476" y="505422"/>
                  </a:lnTo>
                  <a:lnTo>
                    <a:pt x="3618" y="503726"/>
                  </a:lnTo>
                  <a:lnTo>
                    <a:pt x="3768" y="502030"/>
                  </a:lnTo>
                  <a:lnTo>
                    <a:pt x="3922" y="500334"/>
                  </a:lnTo>
                  <a:lnTo>
                    <a:pt x="4078" y="498638"/>
                  </a:lnTo>
                  <a:lnTo>
                    <a:pt x="4244" y="496942"/>
                  </a:lnTo>
                  <a:lnTo>
                    <a:pt x="4409" y="495246"/>
                  </a:lnTo>
                  <a:lnTo>
                    <a:pt x="4584" y="493550"/>
                  </a:lnTo>
                  <a:lnTo>
                    <a:pt x="4762" y="491854"/>
                  </a:lnTo>
                  <a:lnTo>
                    <a:pt x="4944" y="490158"/>
                  </a:lnTo>
                  <a:lnTo>
                    <a:pt x="5135" y="488462"/>
                  </a:lnTo>
                  <a:lnTo>
                    <a:pt x="5327" y="486766"/>
                  </a:lnTo>
                  <a:lnTo>
                    <a:pt x="5528" y="485070"/>
                  </a:lnTo>
                  <a:lnTo>
                    <a:pt x="5734" y="483374"/>
                  </a:lnTo>
                  <a:lnTo>
                    <a:pt x="5943" y="481678"/>
                  </a:lnTo>
                  <a:lnTo>
                    <a:pt x="6163" y="479982"/>
                  </a:lnTo>
                  <a:lnTo>
                    <a:pt x="6383" y="478285"/>
                  </a:lnTo>
                  <a:lnTo>
                    <a:pt x="6614" y="476589"/>
                  </a:lnTo>
                  <a:lnTo>
                    <a:pt x="6849" y="474893"/>
                  </a:lnTo>
                  <a:lnTo>
                    <a:pt x="7088" y="473197"/>
                  </a:lnTo>
                  <a:lnTo>
                    <a:pt x="7340" y="471501"/>
                  </a:lnTo>
                  <a:lnTo>
                    <a:pt x="7591" y="469805"/>
                  </a:lnTo>
                  <a:lnTo>
                    <a:pt x="7854" y="468109"/>
                  </a:lnTo>
                  <a:lnTo>
                    <a:pt x="8122" y="466413"/>
                  </a:lnTo>
                  <a:lnTo>
                    <a:pt x="8394" y="464717"/>
                  </a:lnTo>
                  <a:lnTo>
                    <a:pt x="8679" y="463021"/>
                  </a:lnTo>
                  <a:lnTo>
                    <a:pt x="8963" y="461325"/>
                  </a:lnTo>
                  <a:lnTo>
                    <a:pt x="9261" y="459629"/>
                  </a:lnTo>
                  <a:lnTo>
                    <a:pt x="9564" y="457933"/>
                  </a:lnTo>
                  <a:lnTo>
                    <a:pt x="9871" y="456237"/>
                  </a:lnTo>
                  <a:lnTo>
                    <a:pt x="10192" y="454541"/>
                  </a:lnTo>
                  <a:lnTo>
                    <a:pt x="10512" y="452845"/>
                  </a:lnTo>
                  <a:lnTo>
                    <a:pt x="10847" y="451149"/>
                  </a:lnTo>
                  <a:lnTo>
                    <a:pt x="11187" y="449453"/>
                  </a:lnTo>
                  <a:lnTo>
                    <a:pt x="11531" y="447757"/>
                  </a:lnTo>
                  <a:lnTo>
                    <a:pt x="11890" y="446061"/>
                  </a:lnTo>
                  <a:lnTo>
                    <a:pt x="12249" y="444364"/>
                  </a:lnTo>
                  <a:lnTo>
                    <a:pt x="12622" y="442668"/>
                  </a:lnTo>
                  <a:lnTo>
                    <a:pt x="13001" y="440972"/>
                  </a:lnTo>
                  <a:lnTo>
                    <a:pt x="13385" y="439276"/>
                  </a:lnTo>
                  <a:lnTo>
                    <a:pt x="13783" y="437580"/>
                  </a:lnTo>
                  <a:lnTo>
                    <a:pt x="14182" y="435884"/>
                  </a:lnTo>
                  <a:lnTo>
                    <a:pt x="14596" y="434188"/>
                  </a:lnTo>
                  <a:lnTo>
                    <a:pt x="15016" y="432492"/>
                  </a:lnTo>
                  <a:lnTo>
                    <a:pt x="15440" y="430796"/>
                  </a:lnTo>
                  <a:lnTo>
                    <a:pt x="15880" y="429100"/>
                  </a:lnTo>
                  <a:lnTo>
                    <a:pt x="16321" y="427404"/>
                  </a:lnTo>
                  <a:lnTo>
                    <a:pt x="16777" y="425708"/>
                  </a:lnTo>
                  <a:lnTo>
                    <a:pt x="17238" y="424012"/>
                  </a:lnTo>
                  <a:lnTo>
                    <a:pt x="17705" y="422316"/>
                  </a:lnTo>
                  <a:lnTo>
                    <a:pt x="18188" y="420620"/>
                  </a:lnTo>
                  <a:lnTo>
                    <a:pt x="18670" y="418924"/>
                  </a:lnTo>
                  <a:lnTo>
                    <a:pt x="19170" y="417228"/>
                  </a:lnTo>
                  <a:lnTo>
                    <a:pt x="19674" y="415532"/>
                  </a:lnTo>
                  <a:lnTo>
                    <a:pt x="20184" y="413836"/>
                  </a:lnTo>
                  <a:lnTo>
                    <a:pt x="20710" y="412140"/>
                  </a:lnTo>
                  <a:lnTo>
                    <a:pt x="21237" y="410443"/>
                  </a:lnTo>
                  <a:lnTo>
                    <a:pt x="21779" y="408747"/>
                  </a:lnTo>
                  <a:lnTo>
                    <a:pt x="22327" y="407051"/>
                  </a:lnTo>
                  <a:lnTo>
                    <a:pt x="22881" y="405355"/>
                  </a:lnTo>
                  <a:lnTo>
                    <a:pt x="23451" y="403659"/>
                  </a:lnTo>
                  <a:lnTo>
                    <a:pt x="24021" y="401963"/>
                  </a:lnTo>
                  <a:lnTo>
                    <a:pt x="24608" y="400267"/>
                  </a:lnTo>
                  <a:lnTo>
                    <a:pt x="25200" y="398571"/>
                  </a:lnTo>
                  <a:lnTo>
                    <a:pt x="25798" y="396875"/>
                  </a:lnTo>
                  <a:lnTo>
                    <a:pt x="26412" y="395179"/>
                  </a:lnTo>
                  <a:lnTo>
                    <a:pt x="27026" y="393483"/>
                  </a:lnTo>
                  <a:lnTo>
                    <a:pt x="27656" y="391787"/>
                  </a:lnTo>
                  <a:lnTo>
                    <a:pt x="28292" y="390091"/>
                  </a:lnTo>
                  <a:lnTo>
                    <a:pt x="28933" y="388395"/>
                  </a:lnTo>
                  <a:lnTo>
                    <a:pt x="29590" y="386699"/>
                  </a:lnTo>
                  <a:lnTo>
                    <a:pt x="30248" y="385003"/>
                  </a:lnTo>
                  <a:lnTo>
                    <a:pt x="30921" y="383307"/>
                  </a:lnTo>
                  <a:lnTo>
                    <a:pt x="31600" y="381611"/>
                  </a:lnTo>
                  <a:lnTo>
                    <a:pt x="32284" y="379915"/>
                  </a:lnTo>
                  <a:lnTo>
                    <a:pt x="32983" y="378219"/>
                  </a:lnTo>
                  <a:lnTo>
                    <a:pt x="33683" y="376523"/>
                  </a:lnTo>
                  <a:lnTo>
                    <a:pt x="34399" y="374826"/>
                  </a:lnTo>
                  <a:lnTo>
                    <a:pt x="35119" y="373130"/>
                  </a:lnTo>
                  <a:lnTo>
                    <a:pt x="35845" y="371434"/>
                  </a:lnTo>
                  <a:lnTo>
                    <a:pt x="36585" y="369738"/>
                  </a:lnTo>
                  <a:lnTo>
                    <a:pt x="37326" y="368042"/>
                  </a:lnTo>
                  <a:lnTo>
                    <a:pt x="38082" y="366346"/>
                  </a:lnTo>
                  <a:lnTo>
                    <a:pt x="38843" y="364650"/>
                  </a:lnTo>
                  <a:lnTo>
                    <a:pt x="39608" y="362954"/>
                  </a:lnTo>
                  <a:lnTo>
                    <a:pt x="40388" y="361258"/>
                  </a:lnTo>
                  <a:lnTo>
                    <a:pt x="41168" y="359562"/>
                  </a:lnTo>
                  <a:lnTo>
                    <a:pt x="41963" y="357866"/>
                  </a:lnTo>
                  <a:lnTo>
                    <a:pt x="42762" y="356170"/>
                  </a:lnTo>
                  <a:lnTo>
                    <a:pt x="43565" y="354474"/>
                  </a:lnTo>
                  <a:lnTo>
                    <a:pt x="44382" y="352778"/>
                  </a:lnTo>
                  <a:lnTo>
                    <a:pt x="45199" y="351082"/>
                  </a:lnTo>
                  <a:lnTo>
                    <a:pt x="46030" y="349386"/>
                  </a:lnTo>
                  <a:lnTo>
                    <a:pt x="46865" y="347690"/>
                  </a:lnTo>
                  <a:lnTo>
                    <a:pt x="47704" y="345994"/>
                  </a:lnTo>
                  <a:lnTo>
                    <a:pt x="48555" y="344298"/>
                  </a:lnTo>
                  <a:lnTo>
                    <a:pt x="49406" y="342602"/>
                  </a:lnTo>
                  <a:lnTo>
                    <a:pt x="50270" y="340905"/>
                  </a:lnTo>
                  <a:lnTo>
                    <a:pt x="51138" y="339209"/>
                  </a:lnTo>
                  <a:lnTo>
                    <a:pt x="52010" y="337513"/>
                  </a:lnTo>
                  <a:lnTo>
                    <a:pt x="52892" y="335817"/>
                  </a:lnTo>
                  <a:lnTo>
                    <a:pt x="53775" y="334121"/>
                  </a:lnTo>
                  <a:lnTo>
                    <a:pt x="54669" y="332425"/>
                  </a:lnTo>
                  <a:lnTo>
                    <a:pt x="55567" y="330729"/>
                  </a:lnTo>
                  <a:lnTo>
                    <a:pt x="56468" y="329033"/>
                  </a:lnTo>
                  <a:lnTo>
                    <a:pt x="57378" y="327337"/>
                  </a:lnTo>
                  <a:lnTo>
                    <a:pt x="58289" y="325641"/>
                  </a:lnTo>
                  <a:lnTo>
                    <a:pt x="59210" y="323945"/>
                  </a:lnTo>
                  <a:lnTo>
                    <a:pt x="60134" y="322249"/>
                  </a:lnTo>
                  <a:lnTo>
                    <a:pt x="61060" y="320553"/>
                  </a:lnTo>
                  <a:lnTo>
                    <a:pt x="61996" y="318857"/>
                  </a:lnTo>
                  <a:lnTo>
                    <a:pt x="62931" y="317161"/>
                  </a:lnTo>
                  <a:lnTo>
                    <a:pt x="63875" y="315465"/>
                  </a:lnTo>
                  <a:lnTo>
                    <a:pt x="64821" y="313769"/>
                  </a:lnTo>
                  <a:lnTo>
                    <a:pt x="65770" y="312073"/>
                  </a:lnTo>
                  <a:lnTo>
                    <a:pt x="66726" y="310377"/>
                  </a:lnTo>
                  <a:lnTo>
                    <a:pt x="67681" y="308681"/>
                  </a:lnTo>
                  <a:lnTo>
                    <a:pt x="68644" y="306984"/>
                  </a:lnTo>
                  <a:lnTo>
                    <a:pt x="69609" y="305288"/>
                  </a:lnTo>
                  <a:lnTo>
                    <a:pt x="70575" y="303592"/>
                  </a:lnTo>
                  <a:lnTo>
                    <a:pt x="71548" y="301896"/>
                  </a:lnTo>
                  <a:lnTo>
                    <a:pt x="72520" y="300200"/>
                  </a:lnTo>
                  <a:lnTo>
                    <a:pt x="73498" y="298504"/>
                  </a:lnTo>
                  <a:lnTo>
                    <a:pt x="74477" y="296808"/>
                  </a:lnTo>
                  <a:lnTo>
                    <a:pt x="75457" y="295112"/>
                  </a:lnTo>
                  <a:lnTo>
                    <a:pt x="76441" y="293416"/>
                  </a:lnTo>
                  <a:lnTo>
                    <a:pt x="77426" y="291720"/>
                  </a:lnTo>
                  <a:lnTo>
                    <a:pt x="78414" y="290024"/>
                  </a:lnTo>
                  <a:lnTo>
                    <a:pt x="79403" y="288328"/>
                  </a:lnTo>
                  <a:lnTo>
                    <a:pt x="80393" y="286632"/>
                  </a:lnTo>
                  <a:lnTo>
                    <a:pt x="81385" y="284936"/>
                  </a:lnTo>
                  <a:lnTo>
                    <a:pt x="82378" y="283240"/>
                  </a:lnTo>
                  <a:lnTo>
                    <a:pt x="83372" y="281544"/>
                  </a:lnTo>
                  <a:lnTo>
                    <a:pt x="84366" y="279848"/>
                  </a:lnTo>
                  <a:lnTo>
                    <a:pt x="85361" y="278152"/>
                  </a:lnTo>
                  <a:lnTo>
                    <a:pt x="86357" y="276456"/>
                  </a:lnTo>
                  <a:lnTo>
                    <a:pt x="87353" y="274760"/>
                  </a:lnTo>
                  <a:lnTo>
                    <a:pt x="88349" y="273063"/>
                  </a:lnTo>
                  <a:lnTo>
                    <a:pt x="89345" y="271367"/>
                  </a:lnTo>
                  <a:lnTo>
                    <a:pt x="90340" y="269671"/>
                  </a:lnTo>
                  <a:lnTo>
                    <a:pt x="91335" y="267975"/>
                  </a:lnTo>
                  <a:lnTo>
                    <a:pt x="92330" y="266279"/>
                  </a:lnTo>
                  <a:lnTo>
                    <a:pt x="93323" y="264583"/>
                  </a:lnTo>
                  <a:lnTo>
                    <a:pt x="94316" y="262887"/>
                  </a:lnTo>
                  <a:lnTo>
                    <a:pt x="95308" y="261191"/>
                  </a:lnTo>
                  <a:lnTo>
                    <a:pt x="96298" y="259495"/>
                  </a:lnTo>
                  <a:lnTo>
                    <a:pt x="97287" y="257799"/>
                  </a:lnTo>
                  <a:lnTo>
                    <a:pt x="98274" y="256103"/>
                  </a:lnTo>
                  <a:lnTo>
                    <a:pt x="99259" y="254407"/>
                  </a:lnTo>
                  <a:lnTo>
                    <a:pt x="100243" y="252711"/>
                  </a:lnTo>
                  <a:lnTo>
                    <a:pt x="101224" y="251015"/>
                  </a:lnTo>
                  <a:lnTo>
                    <a:pt x="102204" y="249319"/>
                  </a:lnTo>
                  <a:lnTo>
                    <a:pt x="103179" y="247623"/>
                  </a:lnTo>
                  <a:lnTo>
                    <a:pt x="104154" y="245927"/>
                  </a:lnTo>
                  <a:lnTo>
                    <a:pt x="105126" y="244231"/>
                  </a:lnTo>
                  <a:lnTo>
                    <a:pt x="106093" y="242535"/>
                  </a:lnTo>
                  <a:lnTo>
                    <a:pt x="107059" y="240839"/>
                  </a:lnTo>
                  <a:lnTo>
                    <a:pt x="108020" y="239142"/>
                  </a:lnTo>
                  <a:lnTo>
                    <a:pt x="108979" y="237446"/>
                  </a:lnTo>
                  <a:lnTo>
                    <a:pt x="109935" y="235750"/>
                  </a:lnTo>
                  <a:lnTo>
                    <a:pt x="110885" y="234054"/>
                  </a:lnTo>
                  <a:lnTo>
                    <a:pt x="111835" y="232358"/>
                  </a:lnTo>
                  <a:lnTo>
                    <a:pt x="112777" y="230662"/>
                  </a:lnTo>
                  <a:lnTo>
                    <a:pt x="113717" y="228966"/>
                  </a:lnTo>
                  <a:lnTo>
                    <a:pt x="114654" y="227270"/>
                  </a:lnTo>
                  <a:lnTo>
                    <a:pt x="115583" y="225574"/>
                  </a:lnTo>
                  <a:lnTo>
                    <a:pt x="116512" y="223878"/>
                  </a:lnTo>
                  <a:lnTo>
                    <a:pt x="117432" y="222182"/>
                  </a:lnTo>
                  <a:lnTo>
                    <a:pt x="118350" y="220486"/>
                  </a:lnTo>
                  <a:lnTo>
                    <a:pt x="119264" y="218790"/>
                  </a:lnTo>
                  <a:lnTo>
                    <a:pt x="120170" y="217094"/>
                  </a:lnTo>
                  <a:lnTo>
                    <a:pt x="121075" y="215398"/>
                  </a:lnTo>
                  <a:lnTo>
                    <a:pt x="121970" y="213702"/>
                  </a:lnTo>
                  <a:lnTo>
                    <a:pt x="122863" y="212006"/>
                  </a:lnTo>
                  <a:lnTo>
                    <a:pt x="123752" y="210310"/>
                  </a:lnTo>
                  <a:lnTo>
                    <a:pt x="124631" y="208614"/>
                  </a:lnTo>
                  <a:lnTo>
                    <a:pt x="125510" y="206918"/>
                  </a:lnTo>
                  <a:lnTo>
                    <a:pt x="126377" y="205221"/>
                  </a:lnTo>
                  <a:lnTo>
                    <a:pt x="127242" y="203525"/>
                  </a:lnTo>
                  <a:lnTo>
                    <a:pt x="128103" y="201829"/>
                  </a:lnTo>
                  <a:lnTo>
                    <a:pt x="128953" y="200133"/>
                  </a:lnTo>
                  <a:lnTo>
                    <a:pt x="129803" y="198437"/>
                  </a:lnTo>
                  <a:lnTo>
                    <a:pt x="130641" y="196741"/>
                  </a:lnTo>
                  <a:lnTo>
                    <a:pt x="131476" y="195045"/>
                  </a:lnTo>
                  <a:lnTo>
                    <a:pt x="132306" y="193349"/>
                  </a:lnTo>
                  <a:lnTo>
                    <a:pt x="133125" y="191653"/>
                  </a:lnTo>
                  <a:lnTo>
                    <a:pt x="133944" y="189957"/>
                  </a:lnTo>
                  <a:lnTo>
                    <a:pt x="134750" y="188261"/>
                  </a:lnTo>
                  <a:lnTo>
                    <a:pt x="135554" y="186565"/>
                  </a:lnTo>
                  <a:lnTo>
                    <a:pt x="136352" y="184869"/>
                  </a:lnTo>
                  <a:lnTo>
                    <a:pt x="137138" y="183173"/>
                  </a:lnTo>
                  <a:lnTo>
                    <a:pt x="137925" y="181477"/>
                  </a:lnTo>
                  <a:lnTo>
                    <a:pt x="138699" y="179781"/>
                  </a:lnTo>
                  <a:lnTo>
                    <a:pt x="139469" y="178085"/>
                  </a:lnTo>
                  <a:lnTo>
                    <a:pt x="140234" y="176389"/>
                  </a:lnTo>
                  <a:lnTo>
                    <a:pt x="140987" y="174693"/>
                  </a:lnTo>
                  <a:lnTo>
                    <a:pt x="141740" y="172997"/>
                  </a:lnTo>
                  <a:lnTo>
                    <a:pt x="142479" y="171301"/>
                  </a:lnTo>
                  <a:lnTo>
                    <a:pt x="143216" y="169604"/>
                  </a:lnTo>
                  <a:lnTo>
                    <a:pt x="143947" y="167908"/>
                  </a:lnTo>
                  <a:lnTo>
                    <a:pt x="144665" y="166212"/>
                  </a:lnTo>
                  <a:lnTo>
                    <a:pt x="145384" y="164516"/>
                  </a:lnTo>
                  <a:lnTo>
                    <a:pt x="146090" y="162820"/>
                  </a:lnTo>
                  <a:lnTo>
                    <a:pt x="146791" y="161124"/>
                  </a:lnTo>
                  <a:lnTo>
                    <a:pt x="147488" y="159428"/>
                  </a:lnTo>
                  <a:lnTo>
                    <a:pt x="148173" y="157732"/>
                  </a:lnTo>
                  <a:lnTo>
                    <a:pt x="148857" y="156036"/>
                  </a:lnTo>
                  <a:lnTo>
                    <a:pt x="149528" y="154340"/>
                  </a:lnTo>
                  <a:lnTo>
                    <a:pt x="150195" y="152644"/>
                  </a:lnTo>
                  <a:lnTo>
                    <a:pt x="150858" y="150948"/>
                  </a:lnTo>
                  <a:lnTo>
                    <a:pt x="151508" y="149252"/>
                  </a:lnTo>
                  <a:lnTo>
                    <a:pt x="152158" y="147556"/>
                  </a:lnTo>
                  <a:lnTo>
                    <a:pt x="152795" y="145860"/>
                  </a:lnTo>
                  <a:lnTo>
                    <a:pt x="153429" y="144164"/>
                  </a:lnTo>
                  <a:lnTo>
                    <a:pt x="154057" y="142468"/>
                  </a:lnTo>
                  <a:lnTo>
                    <a:pt x="154674" y="140772"/>
                  </a:lnTo>
                  <a:lnTo>
                    <a:pt x="155291" y="139076"/>
                  </a:lnTo>
                  <a:lnTo>
                    <a:pt x="155895" y="137380"/>
                  </a:lnTo>
                  <a:lnTo>
                    <a:pt x="156495" y="135683"/>
                  </a:lnTo>
                  <a:lnTo>
                    <a:pt x="157091" y="133987"/>
                  </a:lnTo>
                  <a:lnTo>
                    <a:pt x="157675" y="132291"/>
                  </a:lnTo>
                  <a:lnTo>
                    <a:pt x="158260" y="130595"/>
                  </a:lnTo>
                  <a:lnTo>
                    <a:pt x="158832" y="128899"/>
                  </a:lnTo>
                  <a:lnTo>
                    <a:pt x="159401" y="127203"/>
                  </a:lnTo>
                  <a:lnTo>
                    <a:pt x="159965" y="125507"/>
                  </a:lnTo>
                  <a:lnTo>
                    <a:pt x="160518" y="123811"/>
                  </a:lnTo>
                  <a:lnTo>
                    <a:pt x="161072" y="122115"/>
                  </a:lnTo>
                  <a:lnTo>
                    <a:pt x="161613" y="120419"/>
                  </a:lnTo>
                  <a:lnTo>
                    <a:pt x="162152" y="118723"/>
                  </a:lnTo>
                  <a:lnTo>
                    <a:pt x="162686" y="117027"/>
                  </a:lnTo>
                  <a:lnTo>
                    <a:pt x="163210" y="115331"/>
                  </a:lnTo>
                  <a:lnTo>
                    <a:pt x="163735" y="113635"/>
                  </a:lnTo>
                  <a:lnTo>
                    <a:pt x="164248" y="111939"/>
                  </a:lnTo>
                  <a:lnTo>
                    <a:pt x="164758" y="110243"/>
                  </a:lnTo>
                  <a:lnTo>
                    <a:pt x="165264" y="108547"/>
                  </a:lnTo>
                  <a:lnTo>
                    <a:pt x="165762" y="106851"/>
                  </a:lnTo>
                  <a:lnTo>
                    <a:pt x="166259" y="105155"/>
                  </a:lnTo>
                  <a:lnTo>
                    <a:pt x="166746" y="103459"/>
                  </a:lnTo>
                  <a:lnTo>
                    <a:pt x="167230" y="101762"/>
                  </a:lnTo>
                  <a:lnTo>
                    <a:pt x="167711" y="100066"/>
                  </a:lnTo>
                  <a:lnTo>
                    <a:pt x="168183" y="98370"/>
                  </a:lnTo>
                  <a:lnTo>
                    <a:pt x="168656" y="96674"/>
                  </a:lnTo>
                  <a:lnTo>
                    <a:pt x="169119" y="94978"/>
                  </a:lnTo>
                  <a:lnTo>
                    <a:pt x="169580" y="93282"/>
                  </a:lnTo>
                  <a:lnTo>
                    <a:pt x="170037" y="91586"/>
                  </a:lnTo>
                  <a:lnTo>
                    <a:pt x="170487" y="89890"/>
                  </a:lnTo>
                  <a:lnTo>
                    <a:pt x="170937" y="88194"/>
                  </a:lnTo>
                  <a:lnTo>
                    <a:pt x="171379" y="86498"/>
                  </a:lnTo>
                  <a:lnTo>
                    <a:pt x="171819" y="84802"/>
                  </a:lnTo>
                  <a:lnTo>
                    <a:pt x="172257" y="83106"/>
                  </a:lnTo>
                  <a:lnTo>
                    <a:pt x="172687" y="81410"/>
                  </a:lnTo>
                  <a:lnTo>
                    <a:pt x="173118" y="79714"/>
                  </a:lnTo>
                  <a:lnTo>
                    <a:pt x="173541" y="78018"/>
                  </a:lnTo>
                  <a:lnTo>
                    <a:pt x="173963" y="76322"/>
                  </a:lnTo>
                  <a:lnTo>
                    <a:pt x="174383" y="74626"/>
                  </a:lnTo>
                  <a:lnTo>
                    <a:pt x="174797" y="72930"/>
                  </a:lnTo>
                  <a:lnTo>
                    <a:pt x="175211" y="71234"/>
                  </a:lnTo>
                  <a:lnTo>
                    <a:pt x="175619" y="69538"/>
                  </a:lnTo>
                  <a:lnTo>
                    <a:pt x="176025" y="67841"/>
                  </a:lnTo>
                  <a:lnTo>
                    <a:pt x="176430" y="66145"/>
                  </a:lnTo>
                  <a:lnTo>
                    <a:pt x="176830" y="64449"/>
                  </a:lnTo>
                  <a:lnTo>
                    <a:pt x="177230" y="62753"/>
                  </a:lnTo>
                  <a:lnTo>
                    <a:pt x="177626" y="61057"/>
                  </a:lnTo>
                  <a:lnTo>
                    <a:pt x="178020" y="59361"/>
                  </a:lnTo>
                  <a:lnTo>
                    <a:pt x="178413" y="57665"/>
                  </a:lnTo>
                  <a:lnTo>
                    <a:pt x="178802" y="55969"/>
                  </a:lnTo>
                  <a:lnTo>
                    <a:pt x="179192" y="54273"/>
                  </a:lnTo>
                  <a:lnTo>
                    <a:pt x="179578" y="52577"/>
                  </a:lnTo>
                  <a:lnTo>
                    <a:pt x="179963" y="50881"/>
                  </a:lnTo>
                  <a:lnTo>
                    <a:pt x="180347" y="49185"/>
                  </a:lnTo>
                  <a:lnTo>
                    <a:pt x="180728" y="47489"/>
                  </a:lnTo>
                  <a:lnTo>
                    <a:pt x="181109" y="45793"/>
                  </a:lnTo>
                  <a:lnTo>
                    <a:pt x="181488" y="44097"/>
                  </a:lnTo>
                  <a:lnTo>
                    <a:pt x="181867" y="42401"/>
                  </a:lnTo>
                  <a:lnTo>
                    <a:pt x="182245" y="40705"/>
                  </a:lnTo>
                  <a:lnTo>
                    <a:pt x="182621" y="39009"/>
                  </a:lnTo>
                  <a:lnTo>
                    <a:pt x="182997" y="37313"/>
                  </a:lnTo>
                  <a:lnTo>
                    <a:pt x="183372" y="35617"/>
                  </a:lnTo>
                  <a:lnTo>
                    <a:pt x="183747" y="33920"/>
                  </a:lnTo>
                  <a:lnTo>
                    <a:pt x="184121" y="32224"/>
                  </a:lnTo>
                  <a:lnTo>
                    <a:pt x="184495" y="30528"/>
                  </a:lnTo>
                  <a:lnTo>
                    <a:pt x="184869" y="28832"/>
                  </a:lnTo>
                  <a:lnTo>
                    <a:pt x="185242" y="27136"/>
                  </a:lnTo>
                  <a:lnTo>
                    <a:pt x="185616" y="25440"/>
                  </a:lnTo>
                  <a:lnTo>
                    <a:pt x="185990" y="23744"/>
                  </a:lnTo>
                  <a:lnTo>
                    <a:pt x="186363" y="22048"/>
                  </a:lnTo>
                  <a:lnTo>
                    <a:pt x="186737" y="20352"/>
                  </a:lnTo>
                  <a:lnTo>
                    <a:pt x="187112" y="18656"/>
                  </a:lnTo>
                  <a:lnTo>
                    <a:pt x="187487" y="16960"/>
                  </a:lnTo>
                  <a:lnTo>
                    <a:pt x="187862" y="15264"/>
                  </a:lnTo>
                  <a:lnTo>
                    <a:pt x="188238" y="13568"/>
                  </a:lnTo>
                  <a:lnTo>
                    <a:pt x="188615" y="11872"/>
                  </a:lnTo>
                  <a:lnTo>
                    <a:pt x="188993" y="10176"/>
                  </a:lnTo>
                  <a:lnTo>
                    <a:pt x="189371" y="8480"/>
                  </a:lnTo>
                  <a:lnTo>
                    <a:pt x="189750" y="6784"/>
                  </a:lnTo>
                  <a:lnTo>
                    <a:pt x="190131" y="5088"/>
                  </a:lnTo>
                  <a:lnTo>
                    <a:pt x="190512" y="3392"/>
                  </a:lnTo>
                  <a:lnTo>
                    <a:pt x="190895" y="1696"/>
                  </a:lnTo>
                  <a:lnTo>
                    <a:pt x="191279" y="0"/>
                  </a:lnTo>
                  <a:lnTo>
                    <a:pt x="371111" y="0"/>
                  </a:lnTo>
                  <a:lnTo>
                    <a:pt x="371494" y="1696"/>
                  </a:lnTo>
                  <a:lnTo>
                    <a:pt x="371878" y="3392"/>
                  </a:lnTo>
                  <a:lnTo>
                    <a:pt x="372259" y="5088"/>
                  </a:lnTo>
                  <a:lnTo>
                    <a:pt x="372639" y="6784"/>
                  </a:lnTo>
                  <a:lnTo>
                    <a:pt x="373019" y="8480"/>
                  </a:lnTo>
                  <a:lnTo>
                    <a:pt x="373397" y="10176"/>
                  </a:lnTo>
                  <a:lnTo>
                    <a:pt x="373775" y="11872"/>
                  </a:lnTo>
                  <a:lnTo>
                    <a:pt x="374151" y="13568"/>
                  </a:lnTo>
                  <a:lnTo>
                    <a:pt x="374527" y="15264"/>
                  </a:lnTo>
                  <a:lnTo>
                    <a:pt x="374903" y="16960"/>
                  </a:lnTo>
                  <a:lnTo>
                    <a:pt x="375278" y="18656"/>
                  </a:lnTo>
                  <a:lnTo>
                    <a:pt x="375652" y="20352"/>
                  </a:lnTo>
                  <a:lnTo>
                    <a:pt x="376026" y="22048"/>
                  </a:lnTo>
                  <a:lnTo>
                    <a:pt x="376400" y="23744"/>
                  </a:lnTo>
                  <a:lnTo>
                    <a:pt x="376774" y="25440"/>
                  </a:lnTo>
                  <a:lnTo>
                    <a:pt x="377147" y="27136"/>
                  </a:lnTo>
                  <a:lnTo>
                    <a:pt x="377521" y="28832"/>
                  </a:lnTo>
                  <a:lnTo>
                    <a:pt x="377895" y="30528"/>
                  </a:lnTo>
                  <a:lnTo>
                    <a:pt x="378269" y="32224"/>
                  </a:lnTo>
                  <a:lnTo>
                    <a:pt x="378643" y="33920"/>
                  </a:lnTo>
                  <a:lnTo>
                    <a:pt x="379018" y="35617"/>
                  </a:lnTo>
                  <a:lnTo>
                    <a:pt x="379393" y="37313"/>
                  </a:lnTo>
                  <a:lnTo>
                    <a:pt x="379769" y="39009"/>
                  </a:lnTo>
                  <a:lnTo>
                    <a:pt x="380145" y="40705"/>
                  </a:lnTo>
                  <a:lnTo>
                    <a:pt x="380523" y="42401"/>
                  </a:lnTo>
                  <a:lnTo>
                    <a:pt x="380901" y="44097"/>
                  </a:lnTo>
                  <a:lnTo>
                    <a:pt x="381280" y="45793"/>
                  </a:lnTo>
                  <a:lnTo>
                    <a:pt x="381662" y="47489"/>
                  </a:lnTo>
                  <a:lnTo>
                    <a:pt x="382043" y="49185"/>
                  </a:lnTo>
                  <a:lnTo>
                    <a:pt x="382427" y="50881"/>
                  </a:lnTo>
                  <a:lnTo>
                    <a:pt x="382812" y="52577"/>
                  </a:lnTo>
                  <a:lnTo>
                    <a:pt x="383198" y="54273"/>
                  </a:lnTo>
                  <a:lnTo>
                    <a:pt x="383587" y="55969"/>
                  </a:lnTo>
                  <a:lnTo>
                    <a:pt x="383977" y="57665"/>
                  </a:lnTo>
                  <a:lnTo>
                    <a:pt x="384369" y="59361"/>
                  </a:lnTo>
                  <a:lnTo>
                    <a:pt x="384764" y="61057"/>
                  </a:lnTo>
                  <a:lnTo>
                    <a:pt x="385159" y="62753"/>
                  </a:lnTo>
                  <a:lnTo>
                    <a:pt x="385559" y="64449"/>
                  </a:lnTo>
                  <a:lnTo>
                    <a:pt x="385960" y="66145"/>
                  </a:lnTo>
                  <a:lnTo>
                    <a:pt x="386364" y="67841"/>
                  </a:lnTo>
                  <a:lnTo>
                    <a:pt x="386771" y="69538"/>
                  </a:lnTo>
                  <a:lnTo>
                    <a:pt x="387179" y="71234"/>
                  </a:lnTo>
                  <a:lnTo>
                    <a:pt x="387593" y="72930"/>
                  </a:lnTo>
                  <a:lnTo>
                    <a:pt x="388007" y="74626"/>
                  </a:lnTo>
                  <a:lnTo>
                    <a:pt x="388426" y="76322"/>
                  </a:lnTo>
                  <a:lnTo>
                    <a:pt x="388848" y="78018"/>
                  </a:lnTo>
                  <a:lnTo>
                    <a:pt x="389272" y="79714"/>
                  </a:lnTo>
                  <a:lnTo>
                    <a:pt x="389702" y="81410"/>
                  </a:lnTo>
                  <a:lnTo>
                    <a:pt x="390133" y="83106"/>
                  </a:lnTo>
                  <a:lnTo>
                    <a:pt x="390570" y="84802"/>
                  </a:lnTo>
                  <a:lnTo>
                    <a:pt x="391010" y="86498"/>
                  </a:lnTo>
                  <a:lnTo>
                    <a:pt x="391452" y="88194"/>
                  </a:lnTo>
                  <a:lnTo>
                    <a:pt x="391902" y="89890"/>
                  </a:lnTo>
                  <a:lnTo>
                    <a:pt x="392352" y="91586"/>
                  </a:lnTo>
                  <a:lnTo>
                    <a:pt x="392810" y="93282"/>
                  </a:lnTo>
                  <a:lnTo>
                    <a:pt x="393271" y="94978"/>
                  </a:lnTo>
                  <a:lnTo>
                    <a:pt x="393734" y="96674"/>
                  </a:lnTo>
                  <a:lnTo>
                    <a:pt x="394206" y="98370"/>
                  </a:lnTo>
                  <a:lnTo>
                    <a:pt x="394679" y="100066"/>
                  </a:lnTo>
                  <a:lnTo>
                    <a:pt x="395160" y="101762"/>
                  </a:lnTo>
                  <a:lnTo>
                    <a:pt x="395644" y="103459"/>
                  </a:lnTo>
                  <a:lnTo>
                    <a:pt x="396131" y="105155"/>
                  </a:lnTo>
                  <a:lnTo>
                    <a:pt x="396628" y="106851"/>
                  </a:lnTo>
                  <a:lnTo>
                    <a:pt x="397125" y="108547"/>
                  </a:lnTo>
                  <a:lnTo>
                    <a:pt x="397632" y="110243"/>
                  </a:lnTo>
                  <a:lnTo>
                    <a:pt x="398142" y="111939"/>
                  </a:lnTo>
                  <a:lnTo>
                    <a:pt x="398655" y="113635"/>
                  </a:lnTo>
                  <a:lnTo>
                    <a:pt x="399179" y="115331"/>
                  </a:lnTo>
                  <a:lnTo>
                    <a:pt x="399704" y="117027"/>
                  </a:lnTo>
                  <a:lnTo>
                    <a:pt x="400238" y="118723"/>
                  </a:lnTo>
                  <a:lnTo>
                    <a:pt x="400777" y="120419"/>
                  </a:lnTo>
                  <a:lnTo>
                    <a:pt x="401318" y="122115"/>
                  </a:lnTo>
                  <a:lnTo>
                    <a:pt x="401872" y="123811"/>
                  </a:lnTo>
                  <a:lnTo>
                    <a:pt x="402425" y="125507"/>
                  </a:lnTo>
                  <a:lnTo>
                    <a:pt x="402989" y="127203"/>
                  </a:lnTo>
                  <a:lnTo>
                    <a:pt x="403558" y="128899"/>
                  </a:lnTo>
                  <a:lnTo>
                    <a:pt x="404130" y="130595"/>
                  </a:lnTo>
                  <a:lnTo>
                    <a:pt x="404714" y="132291"/>
                  </a:lnTo>
                  <a:lnTo>
                    <a:pt x="405299" y="133987"/>
                  </a:lnTo>
                  <a:lnTo>
                    <a:pt x="405894" y="135683"/>
                  </a:lnTo>
                  <a:lnTo>
                    <a:pt x="406495" y="137380"/>
                  </a:lnTo>
                  <a:lnTo>
                    <a:pt x="407099" y="139076"/>
                  </a:lnTo>
                  <a:lnTo>
                    <a:pt x="407715" y="140772"/>
                  </a:lnTo>
                  <a:lnTo>
                    <a:pt x="408332" y="142468"/>
                  </a:lnTo>
                  <a:lnTo>
                    <a:pt x="408961" y="144164"/>
                  </a:lnTo>
                  <a:lnTo>
                    <a:pt x="409594" y="145860"/>
                  </a:lnTo>
                  <a:lnTo>
                    <a:pt x="410231" y="147556"/>
                  </a:lnTo>
                  <a:lnTo>
                    <a:pt x="410882" y="149252"/>
                  </a:lnTo>
                  <a:lnTo>
                    <a:pt x="411532" y="150948"/>
                  </a:lnTo>
                  <a:lnTo>
                    <a:pt x="412194" y="152644"/>
                  </a:lnTo>
                  <a:lnTo>
                    <a:pt x="412862" y="154340"/>
                  </a:lnTo>
                  <a:lnTo>
                    <a:pt x="413533" y="156036"/>
                  </a:lnTo>
                  <a:lnTo>
                    <a:pt x="414217" y="157732"/>
                  </a:lnTo>
                  <a:lnTo>
                    <a:pt x="414902" y="159428"/>
                  </a:lnTo>
                  <a:lnTo>
                    <a:pt x="415598" y="161124"/>
                  </a:lnTo>
                  <a:lnTo>
                    <a:pt x="416300" y="162820"/>
                  </a:lnTo>
                  <a:lnTo>
                    <a:pt x="417005" y="164516"/>
                  </a:lnTo>
                  <a:lnTo>
                    <a:pt x="417724" y="166212"/>
                  </a:lnTo>
                  <a:lnTo>
                    <a:pt x="418443" y="167908"/>
                  </a:lnTo>
                  <a:lnTo>
                    <a:pt x="419174" y="169604"/>
                  </a:lnTo>
                  <a:lnTo>
                    <a:pt x="419910" y="171301"/>
                  </a:lnTo>
                  <a:lnTo>
                    <a:pt x="420650" y="172997"/>
                  </a:lnTo>
                  <a:lnTo>
                    <a:pt x="421403" y="174693"/>
                  </a:lnTo>
                  <a:lnTo>
                    <a:pt x="422156" y="176389"/>
                  </a:lnTo>
                  <a:lnTo>
                    <a:pt x="422921" y="178085"/>
                  </a:lnTo>
                  <a:lnTo>
                    <a:pt x="423691" y="179781"/>
                  </a:lnTo>
                  <a:lnTo>
                    <a:pt x="424465" y="181477"/>
                  </a:lnTo>
                  <a:lnTo>
                    <a:pt x="425251" y="183173"/>
                  </a:lnTo>
                  <a:lnTo>
                    <a:pt x="426038" y="184869"/>
                  </a:lnTo>
                  <a:lnTo>
                    <a:pt x="426836" y="186565"/>
                  </a:lnTo>
                  <a:lnTo>
                    <a:pt x="427639" y="188261"/>
                  </a:lnTo>
                  <a:lnTo>
                    <a:pt x="428446" y="189957"/>
                  </a:lnTo>
                  <a:lnTo>
                    <a:pt x="429265" y="191653"/>
                  </a:lnTo>
                  <a:lnTo>
                    <a:pt x="430084" y="193349"/>
                  </a:lnTo>
                  <a:lnTo>
                    <a:pt x="430914" y="195045"/>
                  </a:lnTo>
                  <a:lnTo>
                    <a:pt x="431749" y="196741"/>
                  </a:lnTo>
                  <a:lnTo>
                    <a:pt x="432587" y="198437"/>
                  </a:lnTo>
                  <a:lnTo>
                    <a:pt x="433437" y="200133"/>
                  </a:lnTo>
                  <a:lnTo>
                    <a:pt x="434287" y="201829"/>
                  </a:lnTo>
                  <a:lnTo>
                    <a:pt x="435148" y="203525"/>
                  </a:lnTo>
                  <a:lnTo>
                    <a:pt x="436012" y="205221"/>
                  </a:lnTo>
                  <a:lnTo>
                    <a:pt x="436880" y="206918"/>
                  </a:lnTo>
                  <a:lnTo>
                    <a:pt x="437759" y="208614"/>
                  </a:lnTo>
                  <a:lnTo>
                    <a:pt x="438638" y="210310"/>
                  </a:lnTo>
                  <a:lnTo>
                    <a:pt x="439527" y="212006"/>
                  </a:lnTo>
                  <a:lnTo>
                    <a:pt x="440419" y="213702"/>
                  </a:lnTo>
                  <a:lnTo>
                    <a:pt x="441314" y="215398"/>
                  </a:lnTo>
                  <a:lnTo>
                    <a:pt x="442220" y="217094"/>
                  </a:lnTo>
                  <a:lnTo>
                    <a:pt x="443125" y="218790"/>
                  </a:lnTo>
                  <a:lnTo>
                    <a:pt x="444040" y="220486"/>
                  </a:lnTo>
                  <a:lnTo>
                    <a:pt x="444957" y="222182"/>
                  </a:lnTo>
                  <a:lnTo>
                    <a:pt x="445878" y="223878"/>
                  </a:lnTo>
                  <a:lnTo>
                    <a:pt x="446807" y="225574"/>
                  </a:lnTo>
                  <a:lnTo>
                    <a:pt x="447736" y="227270"/>
                  </a:lnTo>
                  <a:lnTo>
                    <a:pt x="448673" y="228966"/>
                  </a:lnTo>
                  <a:lnTo>
                    <a:pt x="449613" y="230662"/>
                  </a:lnTo>
                  <a:lnTo>
                    <a:pt x="450555" y="232358"/>
                  </a:lnTo>
                  <a:lnTo>
                    <a:pt x="451505" y="234054"/>
                  </a:lnTo>
                  <a:lnTo>
                    <a:pt x="452455" y="235750"/>
                  </a:lnTo>
                  <a:lnTo>
                    <a:pt x="453411" y="237446"/>
                  </a:lnTo>
                  <a:lnTo>
                    <a:pt x="454370" y="239142"/>
                  </a:lnTo>
                  <a:lnTo>
                    <a:pt x="455330" y="240839"/>
                  </a:lnTo>
                  <a:lnTo>
                    <a:pt x="456297" y="242535"/>
                  </a:lnTo>
                  <a:lnTo>
                    <a:pt x="457264" y="244231"/>
                  </a:lnTo>
                  <a:lnTo>
                    <a:pt x="458236" y="245927"/>
                  </a:lnTo>
                  <a:lnTo>
                    <a:pt x="459210" y="247623"/>
                  </a:lnTo>
                  <a:lnTo>
                    <a:pt x="460186" y="249319"/>
                  </a:lnTo>
                  <a:lnTo>
                    <a:pt x="461166" y="251015"/>
                  </a:lnTo>
                  <a:lnTo>
                    <a:pt x="462146" y="252711"/>
                  </a:lnTo>
                  <a:lnTo>
                    <a:pt x="463130" y="254407"/>
                  </a:lnTo>
                  <a:lnTo>
                    <a:pt x="464116" y="256103"/>
                  </a:lnTo>
                  <a:lnTo>
                    <a:pt x="465102" y="257799"/>
                  </a:lnTo>
                  <a:lnTo>
                    <a:pt x="466092" y="259495"/>
                  </a:lnTo>
                  <a:lnTo>
                    <a:pt x="467082" y="261191"/>
                  </a:lnTo>
                  <a:lnTo>
                    <a:pt x="468074" y="262887"/>
                  </a:lnTo>
                  <a:lnTo>
                    <a:pt x="469066" y="264583"/>
                  </a:lnTo>
                  <a:lnTo>
                    <a:pt x="470060" y="266279"/>
                  </a:lnTo>
                  <a:lnTo>
                    <a:pt x="471055" y="267975"/>
                  </a:lnTo>
                  <a:lnTo>
                    <a:pt x="472049" y="269671"/>
                  </a:lnTo>
                  <a:lnTo>
                    <a:pt x="473045" y="271367"/>
                  </a:lnTo>
                  <a:lnTo>
                    <a:pt x="474041" y="273063"/>
                  </a:lnTo>
                  <a:lnTo>
                    <a:pt x="475037" y="274760"/>
                  </a:lnTo>
                  <a:lnTo>
                    <a:pt x="476033" y="276456"/>
                  </a:lnTo>
                  <a:lnTo>
                    <a:pt x="477028" y="278152"/>
                  </a:lnTo>
                  <a:lnTo>
                    <a:pt x="478023" y="279848"/>
                  </a:lnTo>
                  <a:lnTo>
                    <a:pt x="479018" y="281544"/>
                  </a:lnTo>
                  <a:lnTo>
                    <a:pt x="480012" y="283240"/>
                  </a:lnTo>
                  <a:lnTo>
                    <a:pt x="481004" y="284936"/>
                  </a:lnTo>
                  <a:lnTo>
                    <a:pt x="481997" y="286632"/>
                  </a:lnTo>
                  <a:lnTo>
                    <a:pt x="482987" y="288328"/>
                  </a:lnTo>
                  <a:lnTo>
                    <a:pt x="483976" y="290024"/>
                  </a:lnTo>
                  <a:lnTo>
                    <a:pt x="484964" y="291720"/>
                  </a:lnTo>
                  <a:lnTo>
                    <a:pt x="485948" y="293416"/>
                  </a:lnTo>
                  <a:lnTo>
                    <a:pt x="486933" y="295112"/>
                  </a:lnTo>
                  <a:lnTo>
                    <a:pt x="487913" y="296808"/>
                  </a:lnTo>
                  <a:lnTo>
                    <a:pt x="488892" y="298504"/>
                  </a:lnTo>
                  <a:lnTo>
                    <a:pt x="489870" y="300200"/>
                  </a:lnTo>
                  <a:lnTo>
                    <a:pt x="490842" y="301896"/>
                  </a:lnTo>
                  <a:lnTo>
                    <a:pt x="491814" y="303592"/>
                  </a:lnTo>
                  <a:lnTo>
                    <a:pt x="492781" y="305288"/>
                  </a:lnTo>
                  <a:lnTo>
                    <a:pt x="493746" y="306984"/>
                  </a:lnTo>
                  <a:lnTo>
                    <a:pt x="494708" y="308681"/>
                  </a:lnTo>
                  <a:lnTo>
                    <a:pt x="495664" y="310377"/>
                  </a:lnTo>
                  <a:lnTo>
                    <a:pt x="496620" y="312073"/>
                  </a:lnTo>
                  <a:lnTo>
                    <a:pt x="497569" y="313769"/>
                  </a:lnTo>
                  <a:lnTo>
                    <a:pt x="498515" y="315465"/>
                  </a:lnTo>
                  <a:lnTo>
                    <a:pt x="499459" y="317161"/>
                  </a:lnTo>
                  <a:lnTo>
                    <a:pt x="500394" y="318857"/>
                  </a:lnTo>
                  <a:lnTo>
                    <a:pt x="501329" y="320553"/>
                  </a:lnTo>
                  <a:lnTo>
                    <a:pt x="502256" y="322249"/>
                  </a:lnTo>
                  <a:lnTo>
                    <a:pt x="503180" y="323945"/>
                  </a:lnTo>
                  <a:lnTo>
                    <a:pt x="504100" y="325641"/>
                  </a:lnTo>
                  <a:lnTo>
                    <a:pt x="505011" y="327337"/>
                  </a:lnTo>
                  <a:lnTo>
                    <a:pt x="505922" y="329033"/>
                  </a:lnTo>
                  <a:lnTo>
                    <a:pt x="506823" y="330729"/>
                  </a:lnTo>
                  <a:lnTo>
                    <a:pt x="507720" y="332425"/>
                  </a:lnTo>
                  <a:lnTo>
                    <a:pt x="508614" y="334121"/>
                  </a:lnTo>
                  <a:lnTo>
                    <a:pt x="509497" y="335817"/>
                  </a:lnTo>
                  <a:lnTo>
                    <a:pt x="510380" y="337513"/>
                  </a:lnTo>
                  <a:lnTo>
                    <a:pt x="511252" y="339209"/>
                  </a:lnTo>
                  <a:lnTo>
                    <a:pt x="512119" y="340905"/>
                  </a:lnTo>
                  <a:lnTo>
                    <a:pt x="512983" y="342602"/>
                  </a:lnTo>
                  <a:lnTo>
                    <a:pt x="513835" y="344298"/>
                  </a:lnTo>
                  <a:lnTo>
                    <a:pt x="514686" y="345994"/>
                  </a:lnTo>
                  <a:lnTo>
                    <a:pt x="515525" y="347690"/>
                  </a:lnTo>
                  <a:lnTo>
                    <a:pt x="516360" y="349386"/>
                  </a:lnTo>
                  <a:lnTo>
                    <a:pt x="517190" y="351082"/>
                  </a:lnTo>
                  <a:lnTo>
                    <a:pt x="518007" y="352778"/>
                  </a:lnTo>
                  <a:lnTo>
                    <a:pt x="518824" y="354474"/>
                  </a:lnTo>
                  <a:lnTo>
                    <a:pt x="519628" y="356170"/>
                  </a:lnTo>
                  <a:lnTo>
                    <a:pt x="520427" y="357866"/>
                  </a:lnTo>
                  <a:lnTo>
                    <a:pt x="521221" y="359562"/>
                  </a:lnTo>
                  <a:lnTo>
                    <a:pt x="522001" y="361258"/>
                  </a:lnTo>
                  <a:lnTo>
                    <a:pt x="522781" y="362954"/>
                  </a:lnTo>
                  <a:lnTo>
                    <a:pt x="523547" y="364650"/>
                  </a:lnTo>
                  <a:lnTo>
                    <a:pt x="524308" y="366346"/>
                  </a:lnTo>
                  <a:lnTo>
                    <a:pt x="525064" y="368042"/>
                  </a:lnTo>
                  <a:lnTo>
                    <a:pt x="525804" y="369738"/>
                  </a:lnTo>
                  <a:lnTo>
                    <a:pt x="526545" y="371434"/>
                  </a:lnTo>
                  <a:lnTo>
                    <a:pt x="527271" y="373130"/>
                  </a:lnTo>
                  <a:lnTo>
                    <a:pt x="527991" y="374826"/>
                  </a:lnTo>
                  <a:lnTo>
                    <a:pt x="528707" y="376523"/>
                  </a:lnTo>
                  <a:lnTo>
                    <a:pt x="529406" y="378219"/>
                  </a:lnTo>
                  <a:lnTo>
                    <a:pt x="530106" y="379915"/>
                  </a:lnTo>
                  <a:lnTo>
                    <a:pt x="530790" y="381611"/>
                  </a:lnTo>
                  <a:lnTo>
                    <a:pt x="531469" y="383307"/>
                  </a:lnTo>
                  <a:lnTo>
                    <a:pt x="532142" y="385003"/>
                  </a:lnTo>
                  <a:lnTo>
                    <a:pt x="532799" y="386699"/>
                  </a:lnTo>
                  <a:lnTo>
                    <a:pt x="533457" y="388395"/>
                  </a:lnTo>
                  <a:lnTo>
                    <a:pt x="534098" y="390091"/>
                  </a:lnTo>
                  <a:lnTo>
                    <a:pt x="534734" y="391787"/>
                  </a:lnTo>
                  <a:lnTo>
                    <a:pt x="535364" y="393483"/>
                  </a:lnTo>
                  <a:lnTo>
                    <a:pt x="535978" y="395179"/>
                  </a:lnTo>
                  <a:lnTo>
                    <a:pt x="536592" y="396875"/>
                  </a:lnTo>
                  <a:lnTo>
                    <a:pt x="537189" y="398571"/>
                  </a:lnTo>
                  <a:lnTo>
                    <a:pt x="537782" y="400267"/>
                  </a:lnTo>
                  <a:lnTo>
                    <a:pt x="538368" y="401963"/>
                  </a:lnTo>
                  <a:lnTo>
                    <a:pt x="538938" y="403659"/>
                  </a:lnTo>
                  <a:lnTo>
                    <a:pt x="539508" y="405355"/>
                  </a:lnTo>
                  <a:lnTo>
                    <a:pt x="540062" y="407051"/>
                  </a:lnTo>
                  <a:lnTo>
                    <a:pt x="540610" y="408747"/>
                  </a:lnTo>
                  <a:lnTo>
                    <a:pt x="541153" y="410443"/>
                  </a:lnTo>
                  <a:lnTo>
                    <a:pt x="541679" y="412140"/>
                  </a:lnTo>
                  <a:lnTo>
                    <a:pt x="542206" y="413836"/>
                  </a:lnTo>
                  <a:lnTo>
                    <a:pt x="542716" y="415532"/>
                  </a:lnTo>
                  <a:lnTo>
                    <a:pt x="543220" y="417228"/>
                  </a:lnTo>
                  <a:lnTo>
                    <a:pt x="543719" y="418924"/>
                  </a:lnTo>
                  <a:lnTo>
                    <a:pt x="544202" y="420620"/>
                  </a:lnTo>
                  <a:lnTo>
                    <a:pt x="544685" y="422316"/>
                  </a:lnTo>
                  <a:lnTo>
                    <a:pt x="545152" y="424012"/>
                  </a:lnTo>
                  <a:lnTo>
                    <a:pt x="545613" y="425708"/>
                  </a:lnTo>
                  <a:lnTo>
                    <a:pt x="546069" y="427404"/>
                  </a:lnTo>
                  <a:lnTo>
                    <a:pt x="546509" y="429100"/>
                  </a:lnTo>
                  <a:lnTo>
                    <a:pt x="546950" y="430796"/>
                  </a:lnTo>
                  <a:lnTo>
                    <a:pt x="547374" y="432492"/>
                  </a:lnTo>
                  <a:lnTo>
                    <a:pt x="547793" y="434188"/>
                  </a:lnTo>
                  <a:lnTo>
                    <a:pt x="548208" y="435884"/>
                  </a:lnTo>
                  <a:lnTo>
                    <a:pt x="548606" y="437580"/>
                  </a:lnTo>
                  <a:lnTo>
                    <a:pt x="549005" y="439276"/>
                  </a:lnTo>
                  <a:lnTo>
                    <a:pt x="549389" y="440972"/>
                  </a:lnTo>
                  <a:lnTo>
                    <a:pt x="549767" y="442668"/>
                  </a:lnTo>
                  <a:lnTo>
                    <a:pt x="550141" y="444364"/>
                  </a:lnTo>
                  <a:lnTo>
                    <a:pt x="550500" y="446061"/>
                  </a:lnTo>
                  <a:lnTo>
                    <a:pt x="550859" y="447757"/>
                  </a:lnTo>
                  <a:lnTo>
                    <a:pt x="551203" y="449453"/>
                  </a:lnTo>
                  <a:lnTo>
                    <a:pt x="551542" y="451149"/>
                  </a:lnTo>
                  <a:lnTo>
                    <a:pt x="551877" y="452845"/>
                  </a:lnTo>
                  <a:lnTo>
                    <a:pt x="552198" y="454541"/>
                  </a:lnTo>
                  <a:lnTo>
                    <a:pt x="552519" y="456237"/>
                  </a:lnTo>
                  <a:lnTo>
                    <a:pt x="552826" y="457933"/>
                  </a:lnTo>
                  <a:lnTo>
                    <a:pt x="553128" y="459629"/>
                  </a:lnTo>
                  <a:lnTo>
                    <a:pt x="553426" y="461325"/>
                  </a:lnTo>
                  <a:lnTo>
                    <a:pt x="553711" y="463021"/>
                  </a:lnTo>
                  <a:lnTo>
                    <a:pt x="553996" y="464717"/>
                  </a:lnTo>
                  <a:lnTo>
                    <a:pt x="554268" y="466413"/>
                  </a:lnTo>
                  <a:lnTo>
                    <a:pt x="554535" y="468109"/>
                  </a:lnTo>
                  <a:lnTo>
                    <a:pt x="554799" y="469805"/>
                  </a:lnTo>
                  <a:lnTo>
                    <a:pt x="555050" y="471501"/>
                  </a:lnTo>
                  <a:lnTo>
                    <a:pt x="555301" y="473197"/>
                  </a:lnTo>
                  <a:lnTo>
                    <a:pt x="555540" y="474893"/>
                  </a:lnTo>
                  <a:lnTo>
                    <a:pt x="555776" y="476589"/>
                  </a:lnTo>
                  <a:lnTo>
                    <a:pt x="556007" y="478285"/>
                  </a:lnTo>
                  <a:lnTo>
                    <a:pt x="556227" y="479982"/>
                  </a:lnTo>
                  <a:lnTo>
                    <a:pt x="556447" y="481678"/>
                  </a:lnTo>
                  <a:lnTo>
                    <a:pt x="556656" y="483374"/>
                  </a:lnTo>
                  <a:lnTo>
                    <a:pt x="556861" y="485070"/>
                  </a:lnTo>
                  <a:lnTo>
                    <a:pt x="557063" y="486766"/>
                  </a:lnTo>
                  <a:lnTo>
                    <a:pt x="557254" y="488462"/>
                  </a:lnTo>
                  <a:lnTo>
                    <a:pt x="557446" y="490158"/>
                  </a:lnTo>
                  <a:lnTo>
                    <a:pt x="557627" y="491854"/>
                  </a:lnTo>
                  <a:lnTo>
                    <a:pt x="557805" y="493550"/>
                  </a:lnTo>
                  <a:lnTo>
                    <a:pt x="557980" y="495246"/>
                  </a:lnTo>
                  <a:lnTo>
                    <a:pt x="558146" y="496942"/>
                  </a:lnTo>
                  <a:lnTo>
                    <a:pt x="558311" y="498638"/>
                  </a:lnTo>
                  <a:lnTo>
                    <a:pt x="558468" y="500334"/>
                  </a:lnTo>
                  <a:lnTo>
                    <a:pt x="558621" y="502030"/>
                  </a:lnTo>
                  <a:lnTo>
                    <a:pt x="558772" y="503726"/>
                  </a:lnTo>
                  <a:lnTo>
                    <a:pt x="558914" y="505422"/>
                  </a:lnTo>
                  <a:lnTo>
                    <a:pt x="559056" y="507118"/>
                  </a:lnTo>
                  <a:lnTo>
                    <a:pt x="559190" y="508814"/>
                  </a:lnTo>
                  <a:lnTo>
                    <a:pt x="559322" y="510510"/>
                  </a:lnTo>
                  <a:lnTo>
                    <a:pt x="559451" y="512206"/>
                  </a:lnTo>
                  <a:lnTo>
                    <a:pt x="559572" y="513903"/>
                  </a:lnTo>
                  <a:lnTo>
                    <a:pt x="559694" y="515599"/>
                  </a:lnTo>
                  <a:lnTo>
                    <a:pt x="559808" y="517295"/>
                  </a:lnTo>
                  <a:lnTo>
                    <a:pt x="559920" y="518991"/>
                  </a:lnTo>
                  <a:lnTo>
                    <a:pt x="560030" y="520687"/>
                  </a:lnTo>
                  <a:lnTo>
                    <a:pt x="560133" y="522383"/>
                  </a:lnTo>
                  <a:lnTo>
                    <a:pt x="560237" y="524079"/>
                  </a:lnTo>
                  <a:lnTo>
                    <a:pt x="560334" y="525775"/>
                  </a:lnTo>
                  <a:lnTo>
                    <a:pt x="560429" y="527471"/>
                  </a:lnTo>
                  <a:lnTo>
                    <a:pt x="560522" y="529167"/>
                  </a:lnTo>
                  <a:lnTo>
                    <a:pt x="560609" y="530863"/>
                  </a:lnTo>
                  <a:lnTo>
                    <a:pt x="560697" y="532559"/>
                  </a:lnTo>
                  <a:lnTo>
                    <a:pt x="560779" y="534255"/>
                  </a:lnTo>
                  <a:lnTo>
                    <a:pt x="560859" y="535951"/>
                  </a:lnTo>
                  <a:lnTo>
                    <a:pt x="560937" y="537647"/>
                  </a:lnTo>
                  <a:lnTo>
                    <a:pt x="561011" y="539343"/>
                  </a:lnTo>
                  <a:lnTo>
                    <a:pt x="561084" y="541039"/>
                  </a:lnTo>
                  <a:lnTo>
                    <a:pt x="561153" y="542735"/>
                  </a:lnTo>
                  <a:lnTo>
                    <a:pt x="561221" y="544431"/>
                  </a:lnTo>
                  <a:lnTo>
                    <a:pt x="561286" y="546127"/>
                  </a:lnTo>
                  <a:lnTo>
                    <a:pt x="561348" y="547824"/>
                  </a:lnTo>
                  <a:lnTo>
                    <a:pt x="561410" y="549520"/>
                  </a:lnTo>
                  <a:lnTo>
                    <a:pt x="561467" y="551216"/>
                  </a:lnTo>
                  <a:lnTo>
                    <a:pt x="561523" y="552912"/>
                  </a:lnTo>
                  <a:lnTo>
                    <a:pt x="561578" y="554608"/>
                  </a:lnTo>
                  <a:lnTo>
                    <a:pt x="561629" y="556304"/>
                  </a:lnTo>
                  <a:lnTo>
                    <a:pt x="561680" y="558000"/>
                  </a:lnTo>
                  <a:lnTo>
                    <a:pt x="561728" y="559696"/>
                  </a:lnTo>
                  <a:lnTo>
                    <a:pt x="561774" y="561392"/>
                  </a:lnTo>
                  <a:lnTo>
                    <a:pt x="561819" y="563088"/>
                  </a:lnTo>
                  <a:lnTo>
                    <a:pt x="561861" y="564784"/>
                  </a:lnTo>
                  <a:lnTo>
                    <a:pt x="561903" y="566480"/>
                  </a:lnTo>
                  <a:lnTo>
                    <a:pt x="561941" y="568176"/>
                  </a:lnTo>
                  <a:lnTo>
                    <a:pt x="561979" y="569872"/>
                  </a:lnTo>
                  <a:lnTo>
                    <a:pt x="562015" y="571568"/>
                  </a:lnTo>
                  <a:lnTo>
                    <a:pt x="562048" y="573264"/>
                  </a:lnTo>
                  <a:lnTo>
                    <a:pt x="562082" y="574960"/>
                  </a:lnTo>
                  <a:lnTo>
                    <a:pt x="562112" y="576656"/>
                  </a:lnTo>
                  <a:lnTo>
                    <a:pt x="562141" y="578352"/>
                  </a:lnTo>
                  <a:lnTo>
                    <a:pt x="562170" y="580048"/>
                  </a:lnTo>
                  <a:lnTo>
                    <a:pt x="562195" y="581744"/>
                  </a:lnTo>
                  <a:lnTo>
                    <a:pt x="562220" y="583441"/>
                  </a:lnTo>
                  <a:lnTo>
                    <a:pt x="562243" y="585137"/>
                  </a:lnTo>
                  <a:lnTo>
                    <a:pt x="562264" y="586833"/>
                  </a:lnTo>
                  <a:lnTo>
                    <a:pt x="562284" y="588529"/>
                  </a:lnTo>
                  <a:lnTo>
                    <a:pt x="562302" y="590225"/>
                  </a:lnTo>
                  <a:lnTo>
                    <a:pt x="562319" y="591921"/>
                  </a:lnTo>
                  <a:lnTo>
                    <a:pt x="562333" y="593617"/>
                  </a:lnTo>
                  <a:lnTo>
                    <a:pt x="562347" y="595313"/>
                  </a:lnTo>
                  <a:lnTo>
                    <a:pt x="562359" y="597009"/>
                  </a:lnTo>
                  <a:lnTo>
                    <a:pt x="562368" y="598705"/>
                  </a:lnTo>
                  <a:lnTo>
                    <a:pt x="562377" y="600401"/>
                  </a:lnTo>
                  <a:lnTo>
                    <a:pt x="562382" y="602097"/>
                  </a:lnTo>
                  <a:lnTo>
                    <a:pt x="562387" y="603793"/>
                  </a:lnTo>
                  <a:lnTo>
                    <a:pt x="562390" y="605489"/>
                  </a:lnTo>
                  <a:lnTo>
                    <a:pt x="562390" y="607185"/>
                  </a:lnTo>
                  <a:lnTo>
                    <a:pt x="562390" y="608881"/>
                  </a:lnTo>
                  <a:lnTo>
                    <a:pt x="562386" y="610577"/>
                  </a:lnTo>
                  <a:lnTo>
                    <a:pt x="562381" y="612273"/>
                  </a:lnTo>
                  <a:lnTo>
                    <a:pt x="562374" y="613969"/>
                  </a:lnTo>
                  <a:lnTo>
                    <a:pt x="562364" y="615665"/>
                  </a:lnTo>
                  <a:lnTo>
                    <a:pt x="562354" y="617362"/>
                  </a:lnTo>
                  <a:lnTo>
                    <a:pt x="562339" y="619058"/>
                  </a:lnTo>
                  <a:lnTo>
                    <a:pt x="562323" y="620754"/>
                  </a:lnTo>
                  <a:lnTo>
                    <a:pt x="562305" y="622450"/>
                  </a:lnTo>
                  <a:lnTo>
                    <a:pt x="562283" y="624146"/>
                  </a:lnTo>
                  <a:lnTo>
                    <a:pt x="562260" y="625842"/>
                  </a:lnTo>
                  <a:lnTo>
                    <a:pt x="562233" y="627538"/>
                  </a:lnTo>
                  <a:lnTo>
                    <a:pt x="562204" y="629234"/>
                  </a:lnTo>
                  <a:lnTo>
                    <a:pt x="562173" y="630930"/>
                  </a:lnTo>
                  <a:lnTo>
                    <a:pt x="562137" y="632626"/>
                  </a:lnTo>
                  <a:lnTo>
                    <a:pt x="562101" y="634322"/>
                  </a:lnTo>
                  <a:lnTo>
                    <a:pt x="562059" y="636018"/>
                  </a:lnTo>
                  <a:lnTo>
                    <a:pt x="562015" y="637714"/>
                  </a:lnTo>
                  <a:lnTo>
                    <a:pt x="561969" y="639410"/>
                  </a:lnTo>
                  <a:lnTo>
                    <a:pt x="561917" y="641106"/>
                  </a:lnTo>
                  <a:lnTo>
                    <a:pt x="561865" y="642802"/>
                  </a:lnTo>
                  <a:lnTo>
                    <a:pt x="561805" y="644498"/>
                  </a:lnTo>
                  <a:lnTo>
                    <a:pt x="561744" y="646194"/>
                  </a:lnTo>
                  <a:lnTo>
                    <a:pt x="561680" y="647890"/>
                  </a:lnTo>
                  <a:lnTo>
                    <a:pt x="561610" y="649586"/>
                  </a:lnTo>
                  <a:lnTo>
                    <a:pt x="561539" y="651283"/>
                  </a:lnTo>
                  <a:lnTo>
                    <a:pt x="561460" y="652979"/>
                  </a:lnTo>
                  <a:lnTo>
                    <a:pt x="561379" y="654675"/>
                  </a:lnTo>
                  <a:lnTo>
                    <a:pt x="561295" y="656371"/>
                  </a:lnTo>
                  <a:lnTo>
                    <a:pt x="561203" y="658067"/>
                  </a:lnTo>
                  <a:lnTo>
                    <a:pt x="561110" y="659763"/>
                  </a:lnTo>
                  <a:lnTo>
                    <a:pt x="561009" y="661459"/>
                  </a:lnTo>
                  <a:lnTo>
                    <a:pt x="560905" y="663155"/>
                  </a:lnTo>
                  <a:lnTo>
                    <a:pt x="560797" y="664851"/>
                  </a:lnTo>
                  <a:lnTo>
                    <a:pt x="560681" y="666547"/>
                  </a:lnTo>
                  <a:lnTo>
                    <a:pt x="560564" y="668243"/>
                  </a:lnTo>
                  <a:lnTo>
                    <a:pt x="560437" y="669939"/>
                  </a:lnTo>
                  <a:lnTo>
                    <a:pt x="560307" y="671635"/>
                  </a:lnTo>
                  <a:lnTo>
                    <a:pt x="560173" y="673331"/>
                  </a:lnTo>
                  <a:lnTo>
                    <a:pt x="560028" y="675027"/>
                  </a:lnTo>
                  <a:lnTo>
                    <a:pt x="559884" y="676723"/>
                  </a:lnTo>
                  <a:lnTo>
                    <a:pt x="559728" y="678419"/>
                  </a:lnTo>
                  <a:lnTo>
                    <a:pt x="559569" y="680115"/>
                  </a:lnTo>
                  <a:lnTo>
                    <a:pt x="559405" y="681811"/>
                  </a:lnTo>
                  <a:lnTo>
                    <a:pt x="559230" y="683507"/>
                  </a:lnTo>
                  <a:lnTo>
                    <a:pt x="559054" y="685204"/>
                  </a:lnTo>
                  <a:lnTo>
                    <a:pt x="558866" y="686900"/>
                  </a:lnTo>
                  <a:lnTo>
                    <a:pt x="558674" y="688596"/>
                  </a:lnTo>
                  <a:lnTo>
                    <a:pt x="558477" y="690292"/>
                  </a:lnTo>
                  <a:lnTo>
                    <a:pt x="558268" y="691988"/>
                  </a:lnTo>
                  <a:lnTo>
                    <a:pt x="558058" y="693684"/>
                  </a:lnTo>
                  <a:lnTo>
                    <a:pt x="557834" y="695380"/>
                  </a:lnTo>
                  <a:lnTo>
                    <a:pt x="557607" y="697076"/>
                  </a:lnTo>
                  <a:lnTo>
                    <a:pt x="557373" y="698772"/>
                  </a:lnTo>
                  <a:lnTo>
                    <a:pt x="557126" y="700468"/>
                  </a:lnTo>
                  <a:lnTo>
                    <a:pt x="556879" y="702164"/>
                  </a:lnTo>
                  <a:lnTo>
                    <a:pt x="556616" y="703860"/>
                  </a:lnTo>
                  <a:lnTo>
                    <a:pt x="556349" y="705556"/>
                  </a:lnTo>
                  <a:lnTo>
                    <a:pt x="556076" y="707252"/>
                  </a:lnTo>
                  <a:lnTo>
                    <a:pt x="555788" y="708948"/>
                  </a:lnTo>
                  <a:lnTo>
                    <a:pt x="555501" y="710644"/>
                  </a:lnTo>
                  <a:lnTo>
                    <a:pt x="555196" y="712340"/>
                  </a:lnTo>
                  <a:lnTo>
                    <a:pt x="554886" y="714036"/>
                  </a:lnTo>
                  <a:lnTo>
                    <a:pt x="554570" y="715732"/>
                  </a:lnTo>
                  <a:lnTo>
                    <a:pt x="554239" y="717428"/>
                  </a:lnTo>
                  <a:lnTo>
                    <a:pt x="553907" y="719125"/>
                  </a:lnTo>
                  <a:lnTo>
                    <a:pt x="553557" y="720821"/>
                  </a:lnTo>
                  <a:lnTo>
                    <a:pt x="553202" y="722517"/>
                  </a:lnTo>
                  <a:lnTo>
                    <a:pt x="552840" y="724213"/>
                  </a:lnTo>
                  <a:lnTo>
                    <a:pt x="552462" y="725909"/>
                  </a:lnTo>
                  <a:lnTo>
                    <a:pt x="552083" y="727605"/>
                  </a:lnTo>
                  <a:lnTo>
                    <a:pt x="551685" y="729301"/>
                  </a:lnTo>
                  <a:lnTo>
                    <a:pt x="551282" y="730997"/>
                  </a:lnTo>
                  <a:lnTo>
                    <a:pt x="550872" y="732693"/>
                  </a:lnTo>
                  <a:lnTo>
                    <a:pt x="550444" y="734389"/>
                  </a:lnTo>
                  <a:lnTo>
                    <a:pt x="550016" y="736085"/>
                  </a:lnTo>
                  <a:lnTo>
                    <a:pt x="549567" y="737781"/>
                  </a:lnTo>
                  <a:lnTo>
                    <a:pt x="549113" y="739477"/>
                  </a:lnTo>
                  <a:lnTo>
                    <a:pt x="548651" y="741173"/>
                  </a:lnTo>
                  <a:lnTo>
                    <a:pt x="548171" y="742869"/>
                  </a:lnTo>
                  <a:lnTo>
                    <a:pt x="547692" y="744565"/>
                  </a:lnTo>
                  <a:lnTo>
                    <a:pt x="547190" y="746261"/>
                  </a:lnTo>
                  <a:lnTo>
                    <a:pt x="546683" y="747957"/>
                  </a:lnTo>
                  <a:lnTo>
                    <a:pt x="546168" y="749653"/>
                  </a:lnTo>
                  <a:lnTo>
                    <a:pt x="545634" y="751349"/>
                  </a:lnTo>
                  <a:lnTo>
                    <a:pt x="545100" y="753046"/>
                  </a:lnTo>
                  <a:lnTo>
                    <a:pt x="544544" y="754742"/>
                  </a:lnTo>
                  <a:lnTo>
                    <a:pt x="543982" y="756438"/>
                  </a:lnTo>
                  <a:lnTo>
                    <a:pt x="543412" y="758134"/>
                  </a:lnTo>
                  <a:lnTo>
                    <a:pt x="542822" y="759830"/>
                  </a:lnTo>
                  <a:lnTo>
                    <a:pt x="542233" y="761526"/>
                  </a:lnTo>
                  <a:lnTo>
                    <a:pt x="541620" y="763222"/>
                  </a:lnTo>
                  <a:lnTo>
                    <a:pt x="541002" y="764918"/>
                  </a:lnTo>
                  <a:lnTo>
                    <a:pt x="540375" y="766614"/>
                  </a:lnTo>
                  <a:lnTo>
                    <a:pt x="539729" y="768310"/>
                  </a:lnTo>
                  <a:lnTo>
                    <a:pt x="539082" y="770006"/>
                  </a:lnTo>
                  <a:lnTo>
                    <a:pt x="538412" y="771702"/>
                  </a:lnTo>
                  <a:lnTo>
                    <a:pt x="537737" y="773398"/>
                  </a:lnTo>
                  <a:lnTo>
                    <a:pt x="537053" y="775094"/>
                  </a:lnTo>
                  <a:lnTo>
                    <a:pt x="536348" y="776790"/>
                  </a:lnTo>
                  <a:lnTo>
                    <a:pt x="535644" y="778486"/>
                  </a:lnTo>
                  <a:lnTo>
                    <a:pt x="534916" y="780182"/>
                  </a:lnTo>
                  <a:lnTo>
                    <a:pt x="534183" y="781878"/>
                  </a:lnTo>
                  <a:lnTo>
                    <a:pt x="533440" y="783574"/>
                  </a:lnTo>
                  <a:lnTo>
                    <a:pt x="532678" y="785270"/>
                  </a:lnTo>
                  <a:lnTo>
                    <a:pt x="531915" y="786966"/>
                  </a:lnTo>
                  <a:lnTo>
                    <a:pt x="531129" y="788663"/>
                  </a:lnTo>
                  <a:lnTo>
                    <a:pt x="530338" y="790359"/>
                  </a:lnTo>
                  <a:lnTo>
                    <a:pt x="529537" y="792055"/>
                  </a:lnTo>
                  <a:lnTo>
                    <a:pt x="528717" y="793751"/>
                  </a:lnTo>
                  <a:lnTo>
                    <a:pt x="527896" y="795447"/>
                  </a:lnTo>
                  <a:lnTo>
                    <a:pt x="527052" y="797143"/>
                  </a:lnTo>
                  <a:lnTo>
                    <a:pt x="526203" y="798839"/>
                  </a:lnTo>
                  <a:lnTo>
                    <a:pt x="525345" y="800535"/>
                  </a:lnTo>
                  <a:lnTo>
                    <a:pt x="524467" y="802231"/>
                  </a:lnTo>
                  <a:lnTo>
                    <a:pt x="523589" y="803927"/>
                  </a:lnTo>
                  <a:lnTo>
                    <a:pt x="522688" y="805623"/>
                  </a:lnTo>
                  <a:lnTo>
                    <a:pt x="521782" y="807319"/>
                  </a:lnTo>
                  <a:lnTo>
                    <a:pt x="520867" y="809015"/>
                  </a:lnTo>
                  <a:lnTo>
                    <a:pt x="519933" y="810711"/>
                  </a:lnTo>
                  <a:lnTo>
                    <a:pt x="518999" y="812407"/>
                  </a:lnTo>
                  <a:lnTo>
                    <a:pt x="518042" y="814103"/>
                  </a:lnTo>
                  <a:lnTo>
                    <a:pt x="517080" y="815799"/>
                  </a:lnTo>
                  <a:lnTo>
                    <a:pt x="516110" y="817495"/>
                  </a:lnTo>
                  <a:lnTo>
                    <a:pt x="515121" y="819191"/>
                  </a:lnTo>
                  <a:lnTo>
                    <a:pt x="514132" y="820887"/>
                  </a:lnTo>
                  <a:lnTo>
                    <a:pt x="513122" y="822584"/>
                  </a:lnTo>
                  <a:lnTo>
                    <a:pt x="512106" y="824280"/>
                  </a:lnTo>
                  <a:lnTo>
                    <a:pt x="511083" y="825976"/>
                  </a:lnTo>
                  <a:lnTo>
                    <a:pt x="510041" y="827672"/>
                  </a:lnTo>
                  <a:lnTo>
                    <a:pt x="509000" y="829368"/>
                  </a:lnTo>
                  <a:lnTo>
                    <a:pt x="507938" y="831064"/>
                  </a:lnTo>
                  <a:lnTo>
                    <a:pt x="506871" y="832760"/>
                  </a:lnTo>
                  <a:lnTo>
                    <a:pt x="505796" y="834456"/>
                  </a:lnTo>
                  <a:lnTo>
                    <a:pt x="504705" y="836152"/>
                  </a:lnTo>
                  <a:lnTo>
                    <a:pt x="503613" y="837848"/>
                  </a:lnTo>
                  <a:lnTo>
                    <a:pt x="502502" y="839544"/>
                  </a:lnTo>
                  <a:lnTo>
                    <a:pt x="501387" y="841240"/>
                  </a:lnTo>
                  <a:lnTo>
                    <a:pt x="500264" y="842936"/>
                  </a:lnTo>
                  <a:lnTo>
                    <a:pt x="499125" y="844632"/>
                  </a:lnTo>
                  <a:lnTo>
                    <a:pt x="497987" y="846328"/>
                  </a:lnTo>
                  <a:lnTo>
                    <a:pt x="496830" y="848024"/>
                  </a:lnTo>
                  <a:lnTo>
                    <a:pt x="495669" y="849720"/>
                  </a:lnTo>
                  <a:lnTo>
                    <a:pt x="494501" y="851416"/>
                  </a:lnTo>
                  <a:lnTo>
                    <a:pt x="493319" y="853112"/>
                  </a:lnTo>
                  <a:lnTo>
                    <a:pt x="492137" y="854808"/>
                  </a:lnTo>
                  <a:lnTo>
                    <a:pt x="490937" y="856505"/>
                  </a:lnTo>
                  <a:lnTo>
                    <a:pt x="489734" y="858201"/>
                  </a:lnTo>
                  <a:lnTo>
                    <a:pt x="488525" y="859897"/>
                  </a:lnTo>
                  <a:lnTo>
                    <a:pt x="487303" y="861593"/>
                  </a:lnTo>
                  <a:lnTo>
                    <a:pt x="486081" y="863289"/>
                  </a:lnTo>
                  <a:lnTo>
                    <a:pt x="484843" y="864985"/>
                  </a:lnTo>
                  <a:lnTo>
                    <a:pt x="483602" y="86668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152524" y="2265406"/>
              <a:ext cx="556382" cy="0"/>
            </a:xfrm>
            <a:custGeom>
              <a:avLst/>
              <a:pathLst>
                <a:path w="556382" h="0">
                  <a:moveTo>
                    <a:pt x="0" y="0"/>
                  </a:moveTo>
                  <a:lnTo>
                    <a:pt x="55638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87787" y="2437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87787" y="2267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87787" y="2477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87787" y="25118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87787" y="24620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87787" y="2377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87787" y="25811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87787" y="25317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87787" y="2428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87787" y="2464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87787" y="27165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87787" y="27285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87787" y="27285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87787" y="27273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87787" y="2457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87787" y="24959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87787" y="2292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12665" y="2489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412665" y="23206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12665" y="2602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412665" y="2478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412665" y="21414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412665" y="2188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412665" y="203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412665" y="1735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875232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968964" y="2112511"/>
              <a:ext cx="562390" cy="610977"/>
            </a:xfrm>
            <a:custGeom>
              <a:avLst/>
              <a:pathLst>
                <a:path w="562390" h="610977">
                  <a:moveTo>
                    <a:pt x="122823" y="610977"/>
                  </a:moveTo>
                  <a:lnTo>
                    <a:pt x="122415" y="609782"/>
                  </a:lnTo>
                  <a:lnTo>
                    <a:pt x="122008" y="608586"/>
                  </a:lnTo>
                  <a:lnTo>
                    <a:pt x="121617" y="607391"/>
                  </a:lnTo>
                  <a:lnTo>
                    <a:pt x="121233" y="606195"/>
                  </a:lnTo>
                  <a:lnTo>
                    <a:pt x="120859" y="604999"/>
                  </a:lnTo>
                  <a:lnTo>
                    <a:pt x="120498" y="603804"/>
                  </a:lnTo>
                  <a:lnTo>
                    <a:pt x="120140" y="602608"/>
                  </a:lnTo>
                  <a:lnTo>
                    <a:pt x="119801" y="601412"/>
                  </a:lnTo>
                  <a:lnTo>
                    <a:pt x="119462" y="600217"/>
                  </a:lnTo>
                  <a:lnTo>
                    <a:pt x="119139" y="599021"/>
                  </a:lnTo>
                  <a:lnTo>
                    <a:pt x="118821" y="597825"/>
                  </a:lnTo>
                  <a:lnTo>
                    <a:pt x="118512" y="596630"/>
                  </a:lnTo>
                  <a:lnTo>
                    <a:pt x="118213" y="595434"/>
                  </a:lnTo>
                  <a:lnTo>
                    <a:pt x="117918" y="594238"/>
                  </a:lnTo>
                  <a:lnTo>
                    <a:pt x="117637" y="593043"/>
                  </a:lnTo>
                  <a:lnTo>
                    <a:pt x="117356" y="591847"/>
                  </a:lnTo>
                  <a:lnTo>
                    <a:pt x="117090" y="590651"/>
                  </a:lnTo>
                  <a:lnTo>
                    <a:pt x="116826" y="589456"/>
                  </a:lnTo>
                  <a:lnTo>
                    <a:pt x="116570" y="588260"/>
                  </a:lnTo>
                  <a:lnTo>
                    <a:pt x="116321" y="587064"/>
                  </a:lnTo>
                  <a:lnTo>
                    <a:pt x="116075" y="585869"/>
                  </a:lnTo>
                  <a:lnTo>
                    <a:pt x="115839" y="584673"/>
                  </a:lnTo>
                  <a:lnTo>
                    <a:pt x="115603" y="583478"/>
                  </a:lnTo>
                  <a:lnTo>
                    <a:pt x="115378" y="582282"/>
                  </a:lnTo>
                  <a:lnTo>
                    <a:pt x="115154" y="581086"/>
                  </a:lnTo>
                  <a:lnTo>
                    <a:pt x="114936" y="579891"/>
                  </a:lnTo>
                  <a:lnTo>
                    <a:pt x="114721" y="578695"/>
                  </a:lnTo>
                  <a:lnTo>
                    <a:pt x="114510" y="577499"/>
                  </a:lnTo>
                  <a:lnTo>
                    <a:pt x="114303" y="576304"/>
                  </a:lnTo>
                  <a:lnTo>
                    <a:pt x="114097" y="575108"/>
                  </a:lnTo>
                  <a:lnTo>
                    <a:pt x="113897" y="573912"/>
                  </a:lnTo>
                  <a:lnTo>
                    <a:pt x="113697" y="572717"/>
                  </a:lnTo>
                  <a:lnTo>
                    <a:pt x="113500" y="571521"/>
                  </a:lnTo>
                  <a:lnTo>
                    <a:pt x="113304" y="570325"/>
                  </a:lnTo>
                  <a:lnTo>
                    <a:pt x="113109" y="569130"/>
                  </a:lnTo>
                  <a:lnTo>
                    <a:pt x="112915" y="567934"/>
                  </a:lnTo>
                  <a:lnTo>
                    <a:pt x="112722" y="566738"/>
                  </a:lnTo>
                  <a:lnTo>
                    <a:pt x="112528" y="565543"/>
                  </a:lnTo>
                  <a:lnTo>
                    <a:pt x="112335" y="564347"/>
                  </a:lnTo>
                  <a:lnTo>
                    <a:pt x="112140" y="563151"/>
                  </a:lnTo>
                  <a:lnTo>
                    <a:pt x="111945" y="561956"/>
                  </a:lnTo>
                  <a:lnTo>
                    <a:pt x="111748" y="560760"/>
                  </a:lnTo>
                  <a:lnTo>
                    <a:pt x="111550" y="559564"/>
                  </a:lnTo>
                  <a:lnTo>
                    <a:pt x="111350" y="558369"/>
                  </a:lnTo>
                  <a:lnTo>
                    <a:pt x="111145" y="557173"/>
                  </a:lnTo>
                  <a:lnTo>
                    <a:pt x="110941" y="555978"/>
                  </a:lnTo>
                  <a:lnTo>
                    <a:pt x="110730" y="554782"/>
                  </a:lnTo>
                  <a:lnTo>
                    <a:pt x="110517" y="553586"/>
                  </a:lnTo>
                  <a:lnTo>
                    <a:pt x="110300" y="552391"/>
                  </a:lnTo>
                  <a:lnTo>
                    <a:pt x="110077" y="551195"/>
                  </a:lnTo>
                  <a:lnTo>
                    <a:pt x="109853" y="549999"/>
                  </a:lnTo>
                  <a:lnTo>
                    <a:pt x="109619" y="548804"/>
                  </a:lnTo>
                  <a:lnTo>
                    <a:pt x="109384" y="547608"/>
                  </a:lnTo>
                  <a:lnTo>
                    <a:pt x="109138" y="546412"/>
                  </a:lnTo>
                  <a:lnTo>
                    <a:pt x="108891" y="545217"/>
                  </a:lnTo>
                  <a:lnTo>
                    <a:pt x="108634" y="544021"/>
                  </a:lnTo>
                  <a:lnTo>
                    <a:pt x="108371" y="542825"/>
                  </a:lnTo>
                  <a:lnTo>
                    <a:pt x="108103" y="541630"/>
                  </a:lnTo>
                  <a:lnTo>
                    <a:pt x="107822" y="540434"/>
                  </a:lnTo>
                  <a:lnTo>
                    <a:pt x="107541" y="539238"/>
                  </a:lnTo>
                  <a:lnTo>
                    <a:pt x="107242" y="538043"/>
                  </a:lnTo>
                  <a:lnTo>
                    <a:pt x="106942" y="536847"/>
                  </a:lnTo>
                  <a:lnTo>
                    <a:pt x="106630" y="535651"/>
                  </a:lnTo>
                  <a:lnTo>
                    <a:pt x="106309" y="534456"/>
                  </a:lnTo>
                  <a:lnTo>
                    <a:pt x="105981" y="533260"/>
                  </a:lnTo>
                  <a:lnTo>
                    <a:pt x="105637" y="532064"/>
                  </a:lnTo>
                  <a:lnTo>
                    <a:pt x="105294" y="530869"/>
                  </a:lnTo>
                  <a:lnTo>
                    <a:pt x="104927" y="529673"/>
                  </a:lnTo>
                  <a:lnTo>
                    <a:pt x="104559" y="528478"/>
                  </a:lnTo>
                  <a:lnTo>
                    <a:pt x="104175" y="527282"/>
                  </a:lnTo>
                  <a:lnTo>
                    <a:pt x="103782" y="526086"/>
                  </a:lnTo>
                  <a:lnTo>
                    <a:pt x="103380" y="524891"/>
                  </a:lnTo>
                  <a:lnTo>
                    <a:pt x="102960" y="523695"/>
                  </a:lnTo>
                  <a:lnTo>
                    <a:pt x="102539" y="522499"/>
                  </a:lnTo>
                  <a:lnTo>
                    <a:pt x="102092" y="521304"/>
                  </a:lnTo>
                  <a:lnTo>
                    <a:pt x="101644" y="520108"/>
                  </a:lnTo>
                  <a:lnTo>
                    <a:pt x="101176" y="518912"/>
                  </a:lnTo>
                  <a:lnTo>
                    <a:pt x="100699" y="517717"/>
                  </a:lnTo>
                  <a:lnTo>
                    <a:pt x="100210" y="516521"/>
                  </a:lnTo>
                  <a:lnTo>
                    <a:pt x="99704" y="515325"/>
                  </a:lnTo>
                  <a:lnTo>
                    <a:pt x="99195" y="514130"/>
                  </a:lnTo>
                  <a:lnTo>
                    <a:pt x="98658" y="512934"/>
                  </a:lnTo>
                  <a:lnTo>
                    <a:pt x="98121" y="511738"/>
                  </a:lnTo>
                  <a:lnTo>
                    <a:pt x="97559" y="510543"/>
                  </a:lnTo>
                  <a:lnTo>
                    <a:pt x="96991" y="509347"/>
                  </a:lnTo>
                  <a:lnTo>
                    <a:pt x="96407" y="508151"/>
                  </a:lnTo>
                  <a:lnTo>
                    <a:pt x="95807" y="506956"/>
                  </a:lnTo>
                  <a:lnTo>
                    <a:pt x="95201" y="505760"/>
                  </a:lnTo>
                  <a:lnTo>
                    <a:pt x="94569" y="504565"/>
                  </a:lnTo>
                  <a:lnTo>
                    <a:pt x="93937" y="503369"/>
                  </a:lnTo>
                  <a:lnTo>
                    <a:pt x="93277" y="502173"/>
                  </a:lnTo>
                  <a:lnTo>
                    <a:pt x="92612" y="500978"/>
                  </a:lnTo>
                  <a:lnTo>
                    <a:pt x="91930" y="499782"/>
                  </a:lnTo>
                  <a:lnTo>
                    <a:pt x="91233" y="498586"/>
                  </a:lnTo>
                  <a:lnTo>
                    <a:pt x="90528" y="497391"/>
                  </a:lnTo>
                  <a:lnTo>
                    <a:pt x="89798" y="496195"/>
                  </a:lnTo>
                  <a:lnTo>
                    <a:pt x="89069" y="494999"/>
                  </a:lnTo>
                  <a:lnTo>
                    <a:pt x="88310" y="493804"/>
                  </a:lnTo>
                  <a:lnTo>
                    <a:pt x="87548" y="492608"/>
                  </a:lnTo>
                  <a:lnTo>
                    <a:pt x="86768" y="491412"/>
                  </a:lnTo>
                  <a:lnTo>
                    <a:pt x="85975" y="490217"/>
                  </a:lnTo>
                  <a:lnTo>
                    <a:pt x="85172" y="489021"/>
                  </a:lnTo>
                  <a:lnTo>
                    <a:pt x="84348" y="487825"/>
                  </a:lnTo>
                  <a:lnTo>
                    <a:pt x="83524" y="486630"/>
                  </a:lnTo>
                  <a:lnTo>
                    <a:pt x="82670" y="485434"/>
                  </a:lnTo>
                  <a:lnTo>
                    <a:pt x="81816" y="484238"/>
                  </a:lnTo>
                  <a:lnTo>
                    <a:pt x="80942" y="483043"/>
                  </a:lnTo>
                  <a:lnTo>
                    <a:pt x="80058" y="481847"/>
                  </a:lnTo>
                  <a:lnTo>
                    <a:pt x="79164" y="480651"/>
                  </a:lnTo>
                  <a:lnTo>
                    <a:pt x="78252" y="479456"/>
                  </a:lnTo>
                  <a:lnTo>
                    <a:pt x="77339" y="478260"/>
                  </a:lnTo>
                  <a:lnTo>
                    <a:pt x="76400" y="477065"/>
                  </a:lnTo>
                  <a:lnTo>
                    <a:pt x="75461" y="475869"/>
                  </a:lnTo>
                  <a:lnTo>
                    <a:pt x="74503" y="474673"/>
                  </a:lnTo>
                  <a:lnTo>
                    <a:pt x="73539" y="473478"/>
                  </a:lnTo>
                  <a:lnTo>
                    <a:pt x="72564" y="472282"/>
                  </a:lnTo>
                  <a:lnTo>
                    <a:pt x="71576" y="471086"/>
                  </a:lnTo>
                  <a:lnTo>
                    <a:pt x="70585" y="469891"/>
                  </a:lnTo>
                  <a:lnTo>
                    <a:pt x="69574" y="468695"/>
                  </a:lnTo>
                  <a:lnTo>
                    <a:pt x="68563" y="467499"/>
                  </a:lnTo>
                  <a:lnTo>
                    <a:pt x="67536" y="466304"/>
                  </a:lnTo>
                  <a:lnTo>
                    <a:pt x="66505" y="465108"/>
                  </a:lnTo>
                  <a:lnTo>
                    <a:pt x="65465" y="463912"/>
                  </a:lnTo>
                  <a:lnTo>
                    <a:pt x="64415" y="462717"/>
                  </a:lnTo>
                  <a:lnTo>
                    <a:pt x="63363" y="461521"/>
                  </a:lnTo>
                  <a:lnTo>
                    <a:pt x="62297" y="460325"/>
                  </a:lnTo>
                  <a:lnTo>
                    <a:pt x="61231" y="459130"/>
                  </a:lnTo>
                  <a:lnTo>
                    <a:pt x="60153" y="457934"/>
                  </a:lnTo>
                  <a:lnTo>
                    <a:pt x="59073" y="456738"/>
                  </a:lnTo>
                  <a:lnTo>
                    <a:pt x="57986" y="455543"/>
                  </a:lnTo>
                  <a:lnTo>
                    <a:pt x="56895" y="454347"/>
                  </a:lnTo>
                  <a:lnTo>
                    <a:pt x="55801" y="453151"/>
                  </a:lnTo>
                  <a:lnTo>
                    <a:pt x="54700" y="451956"/>
                  </a:lnTo>
                  <a:lnTo>
                    <a:pt x="53599" y="450760"/>
                  </a:lnTo>
                  <a:lnTo>
                    <a:pt x="52492" y="449565"/>
                  </a:lnTo>
                  <a:lnTo>
                    <a:pt x="51385" y="448369"/>
                  </a:lnTo>
                  <a:lnTo>
                    <a:pt x="50275" y="447173"/>
                  </a:lnTo>
                  <a:lnTo>
                    <a:pt x="49163" y="445978"/>
                  </a:lnTo>
                  <a:lnTo>
                    <a:pt x="48052" y="444782"/>
                  </a:lnTo>
                  <a:lnTo>
                    <a:pt x="46939" y="443586"/>
                  </a:lnTo>
                  <a:lnTo>
                    <a:pt x="45827" y="442391"/>
                  </a:lnTo>
                  <a:lnTo>
                    <a:pt x="44716" y="441195"/>
                  </a:lnTo>
                  <a:lnTo>
                    <a:pt x="43605" y="439999"/>
                  </a:lnTo>
                  <a:lnTo>
                    <a:pt x="42497" y="438804"/>
                  </a:lnTo>
                  <a:lnTo>
                    <a:pt x="41391" y="437608"/>
                  </a:lnTo>
                  <a:lnTo>
                    <a:pt x="40287" y="436412"/>
                  </a:lnTo>
                  <a:lnTo>
                    <a:pt x="39189" y="435217"/>
                  </a:lnTo>
                  <a:lnTo>
                    <a:pt x="38090" y="434021"/>
                  </a:lnTo>
                  <a:lnTo>
                    <a:pt x="37002" y="432825"/>
                  </a:lnTo>
                  <a:lnTo>
                    <a:pt x="35914" y="431630"/>
                  </a:lnTo>
                  <a:lnTo>
                    <a:pt x="34836" y="430434"/>
                  </a:lnTo>
                  <a:lnTo>
                    <a:pt x="33761" y="429238"/>
                  </a:lnTo>
                  <a:lnTo>
                    <a:pt x="32694" y="428043"/>
                  </a:lnTo>
                  <a:lnTo>
                    <a:pt x="31636" y="426847"/>
                  </a:lnTo>
                  <a:lnTo>
                    <a:pt x="30580" y="425651"/>
                  </a:lnTo>
                  <a:lnTo>
                    <a:pt x="29542" y="424456"/>
                  </a:lnTo>
                  <a:lnTo>
                    <a:pt x="28504" y="423260"/>
                  </a:lnTo>
                  <a:lnTo>
                    <a:pt x="27484" y="422065"/>
                  </a:lnTo>
                  <a:lnTo>
                    <a:pt x="26469" y="420869"/>
                  </a:lnTo>
                  <a:lnTo>
                    <a:pt x="25466" y="419673"/>
                  </a:lnTo>
                  <a:lnTo>
                    <a:pt x="24477" y="418478"/>
                  </a:lnTo>
                  <a:lnTo>
                    <a:pt x="23492" y="417282"/>
                  </a:lnTo>
                  <a:lnTo>
                    <a:pt x="22532" y="416086"/>
                  </a:lnTo>
                  <a:lnTo>
                    <a:pt x="21572" y="414891"/>
                  </a:lnTo>
                  <a:lnTo>
                    <a:pt x="20638" y="413695"/>
                  </a:lnTo>
                  <a:lnTo>
                    <a:pt x="19710" y="412499"/>
                  </a:lnTo>
                  <a:lnTo>
                    <a:pt x="18801" y="411304"/>
                  </a:lnTo>
                  <a:lnTo>
                    <a:pt x="17907" y="410108"/>
                  </a:lnTo>
                  <a:lnTo>
                    <a:pt x="17022" y="408912"/>
                  </a:lnTo>
                  <a:lnTo>
                    <a:pt x="16167" y="407717"/>
                  </a:lnTo>
                  <a:lnTo>
                    <a:pt x="15311" y="406521"/>
                  </a:lnTo>
                  <a:lnTo>
                    <a:pt x="14493" y="405325"/>
                  </a:lnTo>
                  <a:lnTo>
                    <a:pt x="13678" y="404130"/>
                  </a:lnTo>
                  <a:lnTo>
                    <a:pt x="12889" y="402934"/>
                  </a:lnTo>
                  <a:lnTo>
                    <a:pt x="12118" y="401738"/>
                  </a:lnTo>
                  <a:lnTo>
                    <a:pt x="11360" y="400543"/>
                  </a:lnTo>
                  <a:lnTo>
                    <a:pt x="10634" y="399347"/>
                  </a:lnTo>
                  <a:lnTo>
                    <a:pt x="9909" y="398152"/>
                  </a:lnTo>
                  <a:lnTo>
                    <a:pt x="9231" y="396956"/>
                  </a:lnTo>
                  <a:lnTo>
                    <a:pt x="8555" y="395760"/>
                  </a:lnTo>
                  <a:lnTo>
                    <a:pt x="7912" y="394565"/>
                  </a:lnTo>
                  <a:lnTo>
                    <a:pt x="7287" y="393369"/>
                  </a:lnTo>
                  <a:lnTo>
                    <a:pt x="6681" y="392173"/>
                  </a:lnTo>
                  <a:lnTo>
                    <a:pt x="6109" y="390978"/>
                  </a:lnTo>
                  <a:lnTo>
                    <a:pt x="5540" y="389782"/>
                  </a:lnTo>
                  <a:lnTo>
                    <a:pt x="5024" y="388586"/>
                  </a:lnTo>
                  <a:lnTo>
                    <a:pt x="4508" y="387391"/>
                  </a:lnTo>
                  <a:lnTo>
                    <a:pt x="4035" y="386195"/>
                  </a:lnTo>
                  <a:lnTo>
                    <a:pt x="3577" y="384999"/>
                  </a:lnTo>
                  <a:lnTo>
                    <a:pt x="3144" y="383804"/>
                  </a:lnTo>
                  <a:lnTo>
                    <a:pt x="2746" y="382608"/>
                  </a:lnTo>
                  <a:lnTo>
                    <a:pt x="2355" y="381412"/>
                  </a:lnTo>
                  <a:lnTo>
                    <a:pt x="2019" y="380217"/>
                  </a:lnTo>
                  <a:lnTo>
                    <a:pt x="1683" y="379021"/>
                  </a:lnTo>
                  <a:lnTo>
                    <a:pt x="1397" y="377825"/>
                  </a:lnTo>
                  <a:lnTo>
                    <a:pt x="1125" y="376630"/>
                  </a:lnTo>
                  <a:lnTo>
                    <a:pt x="883" y="375434"/>
                  </a:lnTo>
                  <a:lnTo>
                    <a:pt x="676" y="374238"/>
                  </a:lnTo>
                  <a:lnTo>
                    <a:pt x="479" y="373043"/>
                  </a:lnTo>
                  <a:lnTo>
                    <a:pt x="338" y="371847"/>
                  </a:lnTo>
                  <a:lnTo>
                    <a:pt x="198" y="370652"/>
                  </a:lnTo>
                  <a:lnTo>
                    <a:pt x="114" y="369456"/>
                  </a:lnTo>
                  <a:lnTo>
                    <a:pt x="41" y="368260"/>
                  </a:lnTo>
                  <a:lnTo>
                    <a:pt x="4" y="367065"/>
                  </a:lnTo>
                  <a:lnTo>
                    <a:pt x="0" y="365869"/>
                  </a:lnTo>
                  <a:lnTo>
                    <a:pt x="10" y="364673"/>
                  </a:lnTo>
                  <a:lnTo>
                    <a:pt x="75" y="363478"/>
                  </a:lnTo>
                  <a:lnTo>
                    <a:pt x="140" y="362282"/>
                  </a:lnTo>
                  <a:lnTo>
                    <a:pt x="269" y="361086"/>
                  </a:lnTo>
                  <a:lnTo>
                    <a:pt x="403" y="359891"/>
                  </a:lnTo>
                  <a:lnTo>
                    <a:pt x="581" y="358695"/>
                  </a:lnTo>
                  <a:lnTo>
                    <a:pt x="786" y="357499"/>
                  </a:lnTo>
                  <a:lnTo>
                    <a:pt x="1012" y="356304"/>
                  </a:lnTo>
                  <a:lnTo>
                    <a:pt x="1288" y="355108"/>
                  </a:lnTo>
                  <a:lnTo>
                    <a:pt x="1565" y="353912"/>
                  </a:lnTo>
                  <a:lnTo>
                    <a:pt x="1910" y="352717"/>
                  </a:lnTo>
                  <a:lnTo>
                    <a:pt x="2258" y="351521"/>
                  </a:lnTo>
                  <a:lnTo>
                    <a:pt x="2652" y="350325"/>
                  </a:lnTo>
                  <a:lnTo>
                    <a:pt x="3071" y="349130"/>
                  </a:lnTo>
                  <a:lnTo>
                    <a:pt x="3514" y="347934"/>
                  </a:lnTo>
                  <a:lnTo>
                    <a:pt x="4003" y="346738"/>
                  </a:lnTo>
                  <a:lnTo>
                    <a:pt x="4495" y="345543"/>
                  </a:lnTo>
                  <a:lnTo>
                    <a:pt x="5054" y="344347"/>
                  </a:lnTo>
                  <a:lnTo>
                    <a:pt x="5614" y="343152"/>
                  </a:lnTo>
                  <a:lnTo>
                    <a:pt x="6224" y="341956"/>
                  </a:lnTo>
                  <a:lnTo>
                    <a:pt x="6853" y="340760"/>
                  </a:lnTo>
                  <a:lnTo>
                    <a:pt x="7511" y="339565"/>
                  </a:lnTo>
                  <a:lnTo>
                    <a:pt x="8209" y="338369"/>
                  </a:lnTo>
                  <a:lnTo>
                    <a:pt x="8913" y="337173"/>
                  </a:lnTo>
                  <a:lnTo>
                    <a:pt x="9680" y="335978"/>
                  </a:lnTo>
                  <a:lnTo>
                    <a:pt x="10446" y="334782"/>
                  </a:lnTo>
                  <a:lnTo>
                    <a:pt x="11264" y="333586"/>
                  </a:lnTo>
                  <a:lnTo>
                    <a:pt x="12097" y="332391"/>
                  </a:lnTo>
                  <a:lnTo>
                    <a:pt x="12961" y="331195"/>
                  </a:lnTo>
                  <a:lnTo>
                    <a:pt x="13859" y="329999"/>
                  </a:lnTo>
                  <a:lnTo>
                    <a:pt x="14768" y="328804"/>
                  </a:lnTo>
                  <a:lnTo>
                    <a:pt x="15730" y="327608"/>
                  </a:lnTo>
                  <a:lnTo>
                    <a:pt x="16693" y="326412"/>
                  </a:lnTo>
                  <a:lnTo>
                    <a:pt x="17708" y="325217"/>
                  </a:lnTo>
                  <a:lnTo>
                    <a:pt x="18733" y="324021"/>
                  </a:lnTo>
                  <a:lnTo>
                    <a:pt x="19790" y="322825"/>
                  </a:lnTo>
                  <a:lnTo>
                    <a:pt x="20876" y="321630"/>
                  </a:lnTo>
                  <a:lnTo>
                    <a:pt x="21974" y="320434"/>
                  </a:lnTo>
                  <a:lnTo>
                    <a:pt x="23118" y="319238"/>
                  </a:lnTo>
                  <a:lnTo>
                    <a:pt x="24262" y="318043"/>
                  </a:lnTo>
                  <a:lnTo>
                    <a:pt x="25458" y="316847"/>
                  </a:lnTo>
                  <a:lnTo>
                    <a:pt x="26659" y="315652"/>
                  </a:lnTo>
                  <a:lnTo>
                    <a:pt x="27892" y="314456"/>
                  </a:lnTo>
                  <a:lnTo>
                    <a:pt x="29147" y="313260"/>
                  </a:lnTo>
                  <a:lnTo>
                    <a:pt x="30417" y="312065"/>
                  </a:lnTo>
                  <a:lnTo>
                    <a:pt x="31725" y="310869"/>
                  </a:lnTo>
                  <a:lnTo>
                    <a:pt x="33032" y="309673"/>
                  </a:lnTo>
                  <a:lnTo>
                    <a:pt x="34388" y="308478"/>
                  </a:lnTo>
                  <a:lnTo>
                    <a:pt x="35745" y="307282"/>
                  </a:lnTo>
                  <a:lnTo>
                    <a:pt x="37133" y="306086"/>
                  </a:lnTo>
                  <a:lnTo>
                    <a:pt x="38537" y="304891"/>
                  </a:lnTo>
                  <a:lnTo>
                    <a:pt x="39957" y="303695"/>
                  </a:lnTo>
                  <a:lnTo>
                    <a:pt x="41405" y="302499"/>
                  </a:lnTo>
                  <a:lnTo>
                    <a:pt x="42855" y="301304"/>
                  </a:lnTo>
                  <a:lnTo>
                    <a:pt x="44346" y="300108"/>
                  </a:lnTo>
                  <a:lnTo>
                    <a:pt x="45836" y="298912"/>
                  </a:lnTo>
                  <a:lnTo>
                    <a:pt x="47355" y="297717"/>
                  </a:lnTo>
                  <a:lnTo>
                    <a:pt x="48884" y="296521"/>
                  </a:lnTo>
                  <a:lnTo>
                    <a:pt x="50428" y="295325"/>
                  </a:lnTo>
                  <a:lnTo>
                    <a:pt x="51993" y="294130"/>
                  </a:lnTo>
                  <a:lnTo>
                    <a:pt x="53561" y="292934"/>
                  </a:lnTo>
                  <a:lnTo>
                    <a:pt x="55160" y="291739"/>
                  </a:lnTo>
                  <a:lnTo>
                    <a:pt x="56758" y="290543"/>
                  </a:lnTo>
                  <a:lnTo>
                    <a:pt x="58380" y="289347"/>
                  </a:lnTo>
                  <a:lnTo>
                    <a:pt x="60008" y="288152"/>
                  </a:lnTo>
                  <a:lnTo>
                    <a:pt x="61649" y="286956"/>
                  </a:lnTo>
                  <a:lnTo>
                    <a:pt x="63304" y="285760"/>
                  </a:lnTo>
                  <a:lnTo>
                    <a:pt x="64962" y="284565"/>
                  </a:lnTo>
                  <a:lnTo>
                    <a:pt x="66641" y="283369"/>
                  </a:lnTo>
                  <a:lnTo>
                    <a:pt x="68320" y="282173"/>
                  </a:lnTo>
                  <a:lnTo>
                    <a:pt x="70016" y="280978"/>
                  </a:lnTo>
                  <a:lnTo>
                    <a:pt x="71716" y="279782"/>
                  </a:lnTo>
                  <a:lnTo>
                    <a:pt x="73424" y="278586"/>
                  </a:lnTo>
                  <a:lnTo>
                    <a:pt x="75141" y="277391"/>
                  </a:lnTo>
                  <a:lnTo>
                    <a:pt x="76861" y="276195"/>
                  </a:lnTo>
                  <a:lnTo>
                    <a:pt x="78592" y="274999"/>
                  </a:lnTo>
                  <a:lnTo>
                    <a:pt x="80322" y="273804"/>
                  </a:lnTo>
                  <a:lnTo>
                    <a:pt x="82063" y="272608"/>
                  </a:lnTo>
                  <a:lnTo>
                    <a:pt x="83805" y="271412"/>
                  </a:lnTo>
                  <a:lnTo>
                    <a:pt x="85551" y="270217"/>
                  </a:lnTo>
                  <a:lnTo>
                    <a:pt x="87301" y="269021"/>
                  </a:lnTo>
                  <a:lnTo>
                    <a:pt x="89052" y="267825"/>
                  </a:lnTo>
                  <a:lnTo>
                    <a:pt x="90806" y="266630"/>
                  </a:lnTo>
                  <a:lnTo>
                    <a:pt x="92560" y="265434"/>
                  </a:lnTo>
                  <a:lnTo>
                    <a:pt x="94315" y="264239"/>
                  </a:lnTo>
                  <a:lnTo>
                    <a:pt x="96071" y="263043"/>
                  </a:lnTo>
                  <a:lnTo>
                    <a:pt x="97825" y="261847"/>
                  </a:lnTo>
                  <a:lnTo>
                    <a:pt x="99579" y="260652"/>
                  </a:lnTo>
                  <a:lnTo>
                    <a:pt x="101331" y="259456"/>
                  </a:lnTo>
                  <a:lnTo>
                    <a:pt x="103080" y="258260"/>
                  </a:lnTo>
                  <a:lnTo>
                    <a:pt x="104828" y="257065"/>
                  </a:lnTo>
                  <a:lnTo>
                    <a:pt x="106569" y="255869"/>
                  </a:lnTo>
                  <a:lnTo>
                    <a:pt x="108309" y="254673"/>
                  </a:lnTo>
                  <a:lnTo>
                    <a:pt x="110042" y="253478"/>
                  </a:lnTo>
                  <a:lnTo>
                    <a:pt x="111772" y="252282"/>
                  </a:lnTo>
                  <a:lnTo>
                    <a:pt x="113496" y="251086"/>
                  </a:lnTo>
                  <a:lnTo>
                    <a:pt x="115211" y="249891"/>
                  </a:lnTo>
                  <a:lnTo>
                    <a:pt x="116925" y="248695"/>
                  </a:lnTo>
                  <a:lnTo>
                    <a:pt x="118624" y="247499"/>
                  </a:lnTo>
                  <a:lnTo>
                    <a:pt x="120322" y="246304"/>
                  </a:lnTo>
                  <a:lnTo>
                    <a:pt x="122006" y="245108"/>
                  </a:lnTo>
                  <a:lnTo>
                    <a:pt x="123684" y="243912"/>
                  </a:lnTo>
                  <a:lnTo>
                    <a:pt x="125353" y="242717"/>
                  </a:lnTo>
                  <a:lnTo>
                    <a:pt x="127009" y="241521"/>
                  </a:lnTo>
                  <a:lnTo>
                    <a:pt x="128661" y="240325"/>
                  </a:lnTo>
                  <a:lnTo>
                    <a:pt x="130292" y="239130"/>
                  </a:lnTo>
                  <a:lnTo>
                    <a:pt x="131923" y="237934"/>
                  </a:lnTo>
                  <a:lnTo>
                    <a:pt x="133530" y="236739"/>
                  </a:lnTo>
                  <a:lnTo>
                    <a:pt x="135133" y="235543"/>
                  </a:lnTo>
                  <a:lnTo>
                    <a:pt x="136720" y="234347"/>
                  </a:lnTo>
                  <a:lnTo>
                    <a:pt x="138292" y="233152"/>
                  </a:lnTo>
                  <a:lnTo>
                    <a:pt x="139857" y="231956"/>
                  </a:lnTo>
                  <a:lnTo>
                    <a:pt x="141397" y="230760"/>
                  </a:lnTo>
                  <a:lnTo>
                    <a:pt x="142936" y="229565"/>
                  </a:lnTo>
                  <a:lnTo>
                    <a:pt x="144444" y="228369"/>
                  </a:lnTo>
                  <a:lnTo>
                    <a:pt x="145948" y="227173"/>
                  </a:lnTo>
                  <a:lnTo>
                    <a:pt x="147430" y="225978"/>
                  </a:lnTo>
                  <a:lnTo>
                    <a:pt x="148897" y="224782"/>
                  </a:lnTo>
                  <a:lnTo>
                    <a:pt x="150353" y="223586"/>
                  </a:lnTo>
                  <a:lnTo>
                    <a:pt x="151780" y="222391"/>
                  </a:lnTo>
                  <a:lnTo>
                    <a:pt x="153207" y="221195"/>
                  </a:lnTo>
                  <a:lnTo>
                    <a:pt x="154594" y="219999"/>
                  </a:lnTo>
                  <a:lnTo>
                    <a:pt x="155979" y="218804"/>
                  </a:lnTo>
                  <a:lnTo>
                    <a:pt x="157336" y="217608"/>
                  </a:lnTo>
                  <a:lnTo>
                    <a:pt x="158678" y="216412"/>
                  </a:lnTo>
                  <a:lnTo>
                    <a:pt x="160004" y="215217"/>
                  </a:lnTo>
                  <a:lnTo>
                    <a:pt x="161301" y="214021"/>
                  </a:lnTo>
                  <a:lnTo>
                    <a:pt x="162596" y="212825"/>
                  </a:lnTo>
                  <a:lnTo>
                    <a:pt x="163845" y="211630"/>
                  </a:lnTo>
                  <a:lnTo>
                    <a:pt x="165094" y="210434"/>
                  </a:lnTo>
                  <a:lnTo>
                    <a:pt x="166309" y="209239"/>
                  </a:lnTo>
                  <a:lnTo>
                    <a:pt x="167510" y="208043"/>
                  </a:lnTo>
                  <a:lnTo>
                    <a:pt x="168690" y="206847"/>
                  </a:lnTo>
                  <a:lnTo>
                    <a:pt x="169841" y="205652"/>
                  </a:lnTo>
                  <a:lnTo>
                    <a:pt x="170987" y="204456"/>
                  </a:lnTo>
                  <a:lnTo>
                    <a:pt x="172086" y="203260"/>
                  </a:lnTo>
                  <a:lnTo>
                    <a:pt x="173185" y="202065"/>
                  </a:lnTo>
                  <a:lnTo>
                    <a:pt x="174243" y="200869"/>
                  </a:lnTo>
                  <a:lnTo>
                    <a:pt x="175289" y="199673"/>
                  </a:lnTo>
                  <a:lnTo>
                    <a:pt x="176311" y="198478"/>
                  </a:lnTo>
                  <a:lnTo>
                    <a:pt x="177304" y="197282"/>
                  </a:lnTo>
                  <a:lnTo>
                    <a:pt x="178288" y="196086"/>
                  </a:lnTo>
                  <a:lnTo>
                    <a:pt x="179226" y="194891"/>
                  </a:lnTo>
                  <a:lnTo>
                    <a:pt x="180164" y="193695"/>
                  </a:lnTo>
                  <a:lnTo>
                    <a:pt x="181055" y="192499"/>
                  </a:lnTo>
                  <a:lnTo>
                    <a:pt x="181938" y="191304"/>
                  </a:lnTo>
                  <a:lnTo>
                    <a:pt x="182791" y="190108"/>
                  </a:lnTo>
                  <a:lnTo>
                    <a:pt x="183617" y="188912"/>
                  </a:lnTo>
                  <a:lnTo>
                    <a:pt x="184431" y="187717"/>
                  </a:lnTo>
                  <a:lnTo>
                    <a:pt x="185200" y="186521"/>
                  </a:lnTo>
                  <a:lnTo>
                    <a:pt x="185969" y="185326"/>
                  </a:lnTo>
                  <a:lnTo>
                    <a:pt x="186687" y="184130"/>
                  </a:lnTo>
                  <a:lnTo>
                    <a:pt x="187399" y="182934"/>
                  </a:lnTo>
                  <a:lnTo>
                    <a:pt x="188077" y="181739"/>
                  </a:lnTo>
                  <a:lnTo>
                    <a:pt x="188731" y="180543"/>
                  </a:lnTo>
                  <a:lnTo>
                    <a:pt x="189370" y="179347"/>
                  </a:lnTo>
                  <a:lnTo>
                    <a:pt x="189966" y="178152"/>
                  </a:lnTo>
                  <a:lnTo>
                    <a:pt x="190563" y="176956"/>
                  </a:lnTo>
                  <a:lnTo>
                    <a:pt x="191103" y="175760"/>
                  </a:lnTo>
                  <a:lnTo>
                    <a:pt x="191642" y="174565"/>
                  </a:lnTo>
                  <a:lnTo>
                    <a:pt x="192143" y="173369"/>
                  </a:lnTo>
                  <a:lnTo>
                    <a:pt x="192623" y="172173"/>
                  </a:lnTo>
                  <a:lnTo>
                    <a:pt x="193084" y="170978"/>
                  </a:lnTo>
                  <a:lnTo>
                    <a:pt x="193507" y="169782"/>
                  </a:lnTo>
                  <a:lnTo>
                    <a:pt x="193928" y="168586"/>
                  </a:lnTo>
                  <a:lnTo>
                    <a:pt x="194293" y="167391"/>
                  </a:lnTo>
                  <a:lnTo>
                    <a:pt x="194658" y="166195"/>
                  </a:lnTo>
                  <a:lnTo>
                    <a:pt x="194983" y="164999"/>
                  </a:lnTo>
                  <a:lnTo>
                    <a:pt x="195291" y="163804"/>
                  </a:lnTo>
                  <a:lnTo>
                    <a:pt x="195576" y="162608"/>
                  </a:lnTo>
                  <a:lnTo>
                    <a:pt x="195828" y="161412"/>
                  </a:lnTo>
                  <a:lnTo>
                    <a:pt x="196074" y="160217"/>
                  </a:lnTo>
                  <a:lnTo>
                    <a:pt x="196269" y="159021"/>
                  </a:lnTo>
                  <a:lnTo>
                    <a:pt x="196465" y="157826"/>
                  </a:lnTo>
                  <a:lnTo>
                    <a:pt x="196617" y="156630"/>
                  </a:lnTo>
                  <a:lnTo>
                    <a:pt x="196757" y="155434"/>
                  </a:lnTo>
                  <a:lnTo>
                    <a:pt x="196872" y="154239"/>
                  </a:lnTo>
                  <a:lnTo>
                    <a:pt x="196957" y="153043"/>
                  </a:lnTo>
                  <a:lnTo>
                    <a:pt x="197035" y="151847"/>
                  </a:lnTo>
                  <a:lnTo>
                    <a:pt x="197066" y="150652"/>
                  </a:lnTo>
                  <a:lnTo>
                    <a:pt x="197098" y="149456"/>
                  </a:lnTo>
                  <a:lnTo>
                    <a:pt x="197086" y="148260"/>
                  </a:lnTo>
                  <a:lnTo>
                    <a:pt x="197066" y="147065"/>
                  </a:lnTo>
                  <a:lnTo>
                    <a:pt x="197018" y="145869"/>
                  </a:lnTo>
                  <a:lnTo>
                    <a:pt x="196946" y="144673"/>
                  </a:lnTo>
                  <a:lnTo>
                    <a:pt x="196864" y="143478"/>
                  </a:lnTo>
                  <a:lnTo>
                    <a:pt x="196741" y="142282"/>
                  </a:lnTo>
                  <a:lnTo>
                    <a:pt x="196619" y="141086"/>
                  </a:lnTo>
                  <a:lnTo>
                    <a:pt x="196453" y="139891"/>
                  </a:lnTo>
                  <a:lnTo>
                    <a:pt x="196282" y="138695"/>
                  </a:lnTo>
                  <a:lnTo>
                    <a:pt x="196084" y="137499"/>
                  </a:lnTo>
                  <a:lnTo>
                    <a:pt x="195865" y="136304"/>
                  </a:lnTo>
                  <a:lnTo>
                    <a:pt x="195635" y="135108"/>
                  </a:lnTo>
                  <a:lnTo>
                    <a:pt x="195371" y="133912"/>
                  </a:lnTo>
                  <a:lnTo>
                    <a:pt x="195106" y="132717"/>
                  </a:lnTo>
                  <a:lnTo>
                    <a:pt x="194800" y="131521"/>
                  </a:lnTo>
                  <a:lnTo>
                    <a:pt x="194492" y="130326"/>
                  </a:lnTo>
                  <a:lnTo>
                    <a:pt x="194156" y="129130"/>
                  </a:lnTo>
                  <a:lnTo>
                    <a:pt x="193805" y="127934"/>
                  </a:lnTo>
                  <a:lnTo>
                    <a:pt x="193441" y="126739"/>
                  </a:lnTo>
                  <a:lnTo>
                    <a:pt x="193049" y="125543"/>
                  </a:lnTo>
                  <a:lnTo>
                    <a:pt x="192657" y="124347"/>
                  </a:lnTo>
                  <a:lnTo>
                    <a:pt x="192227" y="123152"/>
                  </a:lnTo>
                  <a:lnTo>
                    <a:pt x="191796" y="121956"/>
                  </a:lnTo>
                  <a:lnTo>
                    <a:pt x="191340" y="120760"/>
                  </a:lnTo>
                  <a:lnTo>
                    <a:pt x="190873" y="119565"/>
                  </a:lnTo>
                  <a:lnTo>
                    <a:pt x="190391" y="118369"/>
                  </a:lnTo>
                  <a:lnTo>
                    <a:pt x="189889" y="117173"/>
                  </a:lnTo>
                  <a:lnTo>
                    <a:pt x="189384" y="115978"/>
                  </a:lnTo>
                  <a:lnTo>
                    <a:pt x="188849" y="114782"/>
                  </a:lnTo>
                  <a:lnTo>
                    <a:pt x="188314" y="113586"/>
                  </a:lnTo>
                  <a:lnTo>
                    <a:pt x="187756" y="112391"/>
                  </a:lnTo>
                  <a:lnTo>
                    <a:pt x="187190" y="111195"/>
                  </a:lnTo>
                  <a:lnTo>
                    <a:pt x="186611" y="109999"/>
                  </a:lnTo>
                  <a:lnTo>
                    <a:pt x="186017" y="108804"/>
                  </a:lnTo>
                  <a:lnTo>
                    <a:pt x="185419" y="107608"/>
                  </a:lnTo>
                  <a:lnTo>
                    <a:pt x="184798" y="106412"/>
                  </a:lnTo>
                  <a:lnTo>
                    <a:pt x="184178" y="105217"/>
                  </a:lnTo>
                  <a:lnTo>
                    <a:pt x="183537" y="104021"/>
                  </a:lnTo>
                  <a:lnTo>
                    <a:pt x="182893" y="102826"/>
                  </a:lnTo>
                  <a:lnTo>
                    <a:pt x="182237" y="101630"/>
                  </a:lnTo>
                  <a:lnTo>
                    <a:pt x="181571" y="100434"/>
                  </a:lnTo>
                  <a:lnTo>
                    <a:pt x="180901" y="99239"/>
                  </a:lnTo>
                  <a:lnTo>
                    <a:pt x="180215" y="98043"/>
                  </a:lnTo>
                  <a:lnTo>
                    <a:pt x="179530" y="96847"/>
                  </a:lnTo>
                  <a:lnTo>
                    <a:pt x="178829" y="95652"/>
                  </a:lnTo>
                  <a:lnTo>
                    <a:pt x="178127" y="94456"/>
                  </a:lnTo>
                  <a:lnTo>
                    <a:pt x="177416" y="93260"/>
                  </a:lnTo>
                  <a:lnTo>
                    <a:pt x="176699" y="92065"/>
                  </a:lnTo>
                  <a:lnTo>
                    <a:pt x="175979" y="90869"/>
                  </a:lnTo>
                  <a:lnTo>
                    <a:pt x="175250" y="89673"/>
                  </a:lnTo>
                  <a:lnTo>
                    <a:pt x="174521" y="88478"/>
                  </a:lnTo>
                  <a:lnTo>
                    <a:pt x="173782" y="87282"/>
                  </a:lnTo>
                  <a:lnTo>
                    <a:pt x="173044" y="86086"/>
                  </a:lnTo>
                  <a:lnTo>
                    <a:pt x="172301" y="84891"/>
                  </a:lnTo>
                  <a:lnTo>
                    <a:pt x="171555" y="83695"/>
                  </a:lnTo>
                  <a:lnTo>
                    <a:pt x="170808" y="82499"/>
                  </a:lnTo>
                  <a:lnTo>
                    <a:pt x="170057" y="81304"/>
                  </a:lnTo>
                  <a:lnTo>
                    <a:pt x="169307" y="80108"/>
                  </a:lnTo>
                  <a:lnTo>
                    <a:pt x="168554" y="78913"/>
                  </a:lnTo>
                  <a:lnTo>
                    <a:pt x="167802" y="77717"/>
                  </a:lnTo>
                  <a:lnTo>
                    <a:pt x="167049" y="76521"/>
                  </a:lnTo>
                  <a:lnTo>
                    <a:pt x="166297" y="75326"/>
                  </a:lnTo>
                  <a:lnTo>
                    <a:pt x="165546" y="74130"/>
                  </a:lnTo>
                  <a:lnTo>
                    <a:pt x="164796" y="72934"/>
                  </a:lnTo>
                  <a:lnTo>
                    <a:pt x="164047" y="71739"/>
                  </a:lnTo>
                  <a:lnTo>
                    <a:pt x="163303" y="70543"/>
                  </a:lnTo>
                  <a:lnTo>
                    <a:pt x="162559" y="69347"/>
                  </a:lnTo>
                  <a:lnTo>
                    <a:pt x="161820" y="68152"/>
                  </a:lnTo>
                  <a:lnTo>
                    <a:pt x="161083" y="66956"/>
                  </a:lnTo>
                  <a:lnTo>
                    <a:pt x="160351" y="65760"/>
                  </a:lnTo>
                  <a:lnTo>
                    <a:pt x="159624" y="64565"/>
                  </a:lnTo>
                  <a:lnTo>
                    <a:pt x="158899" y="63369"/>
                  </a:lnTo>
                  <a:lnTo>
                    <a:pt x="158185" y="62173"/>
                  </a:lnTo>
                  <a:lnTo>
                    <a:pt x="157470" y="60978"/>
                  </a:lnTo>
                  <a:lnTo>
                    <a:pt x="156768" y="59782"/>
                  </a:lnTo>
                  <a:lnTo>
                    <a:pt x="156068" y="58586"/>
                  </a:lnTo>
                  <a:lnTo>
                    <a:pt x="155376" y="57391"/>
                  </a:lnTo>
                  <a:lnTo>
                    <a:pt x="154693" y="56195"/>
                  </a:lnTo>
                  <a:lnTo>
                    <a:pt x="154014" y="54999"/>
                  </a:lnTo>
                  <a:lnTo>
                    <a:pt x="153350" y="53804"/>
                  </a:lnTo>
                  <a:lnTo>
                    <a:pt x="152686" y="52608"/>
                  </a:lnTo>
                  <a:lnTo>
                    <a:pt x="152041" y="51413"/>
                  </a:lnTo>
                  <a:lnTo>
                    <a:pt x="151398" y="50217"/>
                  </a:lnTo>
                  <a:lnTo>
                    <a:pt x="150769" y="49021"/>
                  </a:lnTo>
                  <a:lnTo>
                    <a:pt x="150149" y="47826"/>
                  </a:lnTo>
                  <a:lnTo>
                    <a:pt x="149536" y="46630"/>
                  </a:lnTo>
                  <a:lnTo>
                    <a:pt x="148942" y="45434"/>
                  </a:lnTo>
                  <a:lnTo>
                    <a:pt x="148347" y="44239"/>
                  </a:lnTo>
                  <a:lnTo>
                    <a:pt x="147779" y="43043"/>
                  </a:lnTo>
                  <a:lnTo>
                    <a:pt x="147212" y="41847"/>
                  </a:lnTo>
                  <a:lnTo>
                    <a:pt x="146663" y="40652"/>
                  </a:lnTo>
                  <a:lnTo>
                    <a:pt x="146125" y="39456"/>
                  </a:lnTo>
                  <a:lnTo>
                    <a:pt x="145597" y="38260"/>
                  </a:lnTo>
                  <a:lnTo>
                    <a:pt x="145089" y="37065"/>
                  </a:lnTo>
                  <a:lnTo>
                    <a:pt x="144582" y="35869"/>
                  </a:lnTo>
                  <a:lnTo>
                    <a:pt x="144108" y="34673"/>
                  </a:lnTo>
                  <a:lnTo>
                    <a:pt x="143633" y="33478"/>
                  </a:lnTo>
                  <a:lnTo>
                    <a:pt x="143182" y="32282"/>
                  </a:lnTo>
                  <a:lnTo>
                    <a:pt x="142741" y="31086"/>
                  </a:lnTo>
                  <a:lnTo>
                    <a:pt x="142314" y="29891"/>
                  </a:lnTo>
                  <a:lnTo>
                    <a:pt x="141908" y="28695"/>
                  </a:lnTo>
                  <a:lnTo>
                    <a:pt x="141506" y="27499"/>
                  </a:lnTo>
                  <a:lnTo>
                    <a:pt x="141137" y="26304"/>
                  </a:lnTo>
                  <a:lnTo>
                    <a:pt x="140769" y="25108"/>
                  </a:lnTo>
                  <a:lnTo>
                    <a:pt x="140430" y="23913"/>
                  </a:lnTo>
                  <a:lnTo>
                    <a:pt x="140099" y="22717"/>
                  </a:lnTo>
                  <a:lnTo>
                    <a:pt x="139787" y="21521"/>
                  </a:lnTo>
                  <a:lnTo>
                    <a:pt x="139496" y="20326"/>
                  </a:lnTo>
                  <a:lnTo>
                    <a:pt x="139211" y="19130"/>
                  </a:lnTo>
                  <a:lnTo>
                    <a:pt x="138960" y="17934"/>
                  </a:lnTo>
                  <a:lnTo>
                    <a:pt x="138710" y="16739"/>
                  </a:lnTo>
                  <a:lnTo>
                    <a:pt x="138493" y="15543"/>
                  </a:lnTo>
                  <a:lnTo>
                    <a:pt x="138284" y="14347"/>
                  </a:lnTo>
                  <a:lnTo>
                    <a:pt x="138097" y="13152"/>
                  </a:lnTo>
                  <a:lnTo>
                    <a:pt x="137930" y="11956"/>
                  </a:lnTo>
                  <a:lnTo>
                    <a:pt x="137771" y="10760"/>
                  </a:lnTo>
                  <a:lnTo>
                    <a:pt x="137647" y="9565"/>
                  </a:lnTo>
                  <a:lnTo>
                    <a:pt x="137523" y="8369"/>
                  </a:lnTo>
                  <a:lnTo>
                    <a:pt x="137438" y="7173"/>
                  </a:lnTo>
                  <a:lnTo>
                    <a:pt x="137357" y="5978"/>
                  </a:lnTo>
                  <a:lnTo>
                    <a:pt x="137302" y="4782"/>
                  </a:lnTo>
                  <a:lnTo>
                    <a:pt x="137265" y="3586"/>
                  </a:lnTo>
                  <a:lnTo>
                    <a:pt x="137240" y="2391"/>
                  </a:lnTo>
                  <a:lnTo>
                    <a:pt x="137248" y="1195"/>
                  </a:lnTo>
                  <a:lnTo>
                    <a:pt x="137256" y="0"/>
                  </a:lnTo>
                  <a:lnTo>
                    <a:pt x="425134" y="0"/>
                  </a:lnTo>
                  <a:lnTo>
                    <a:pt x="425142" y="1195"/>
                  </a:lnTo>
                  <a:lnTo>
                    <a:pt x="425150" y="2391"/>
                  </a:lnTo>
                  <a:lnTo>
                    <a:pt x="425125" y="3586"/>
                  </a:lnTo>
                  <a:lnTo>
                    <a:pt x="425088" y="4782"/>
                  </a:lnTo>
                  <a:lnTo>
                    <a:pt x="425033" y="5978"/>
                  </a:lnTo>
                  <a:lnTo>
                    <a:pt x="424952" y="7173"/>
                  </a:lnTo>
                  <a:lnTo>
                    <a:pt x="424867" y="8369"/>
                  </a:lnTo>
                  <a:lnTo>
                    <a:pt x="424742" y="9565"/>
                  </a:lnTo>
                  <a:lnTo>
                    <a:pt x="424618" y="10760"/>
                  </a:lnTo>
                  <a:lnTo>
                    <a:pt x="424460" y="11956"/>
                  </a:lnTo>
                  <a:lnTo>
                    <a:pt x="424293" y="13152"/>
                  </a:lnTo>
                  <a:lnTo>
                    <a:pt x="424106" y="14347"/>
                  </a:lnTo>
                  <a:lnTo>
                    <a:pt x="423896" y="15543"/>
                  </a:lnTo>
                  <a:lnTo>
                    <a:pt x="423680" y="16739"/>
                  </a:lnTo>
                  <a:lnTo>
                    <a:pt x="423429" y="17934"/>
                  </a:lnTo>
                  <a:lnTo>
                    <a:pt x="423179" y="19130"/>
                  </a:lnTo>
                  <a:lnTo>
                    <a:pt x="422894" y="20326"/>
                  </a:lnTo>
                  <a:lnTo>
                    <a:pt x="422603" y="21521"/>
                  </a:lnTo>
                  <a:lnTo>
                    <a:pt x="422290" y="22717"/>
                  </a:lnTo>
                  <a:lnTo>
                    <a:pt x="421960" y="23913"/>
                  </a:lnTo>
                  <a:lnTo>
                    <a:pt x="421621" y="25108"/>
                  </a:lnTo>
                  <a:lnTo>
                    <a:pt x="421252" y="26304"/>
                  </a:lnTo>
                  <a:lnTo>
                    <a:pt x="420884" y="27499"/>
                  </a:lnTo>
                  <a:lnTo>
                    <a:pt x="420481" y="28695"/>
                  </a:lnTo>
                  <a:lnTo>
                    <a:pt x="420076" y="29891"/>
                  </a:lnTo>
                  <a:lnTo>
                    <a:pt x="419649" y="31086"/>
                  </a:lnTo>
                  <a:lnTo>
                    <a:pt x="419208" y="32282"/>
                  </a:lnTo>
                  <a:lnTo>
                    <a:pt x="418757" y="33478"/>
                  </a:lnTo>
                  <a:lnTo>
                    <a:pt x="418282" y="34673"/>
                  </a:lnTo>
                  <a:lnTo>
                    <a:pt x="417807" y="35869"/>
                  </a:lnTo>
                  <a:lnTo>
                    <a:pt x="417300" y="37065"/>
                  </a:lnTo>
                  <a:lnTo>
                    <a:pt x="416793" y="38260"/>
                  </a:lnTo>
                  <a:lnTo>
                    <a:pt x="416265" y="39456"/>
                  </a:lnTo>
                  <a:lnTo>
                    <a:pt x="415727" y="40652"/>
                  </a:lnTo>
                  <a:lnTo>
                    <a:pt x="415178" y="41847"/>
                  </a:lnTo>
                  <a:lnTo>
                    <a:pt x="414611" y="43043"/>
                  </a:lnTo>
                  <a:lnTo>
                    <a:pt x="414042" y="44239"/>
                  </a:lnTo>
                  <a:lnTo>
                    <a:pt x="413448" y="45434"/>
                  </a:lnTo>
                  <a:lnTo>
                    <a:pt x="412854" y="46630"/>
                  </a:lnTo>
                  <a:lnTo>
                    <a:pt x="412241" y="47826"/>
                  </a:lnTo>
                  <a:lnTo>
                    <a:pt x="411621" y="49021"/>
                  </a:lnTo>
                  <a:lnTo>
                    <a:pt x="410992" y="50217"/>
                  </a:lnTo>
                  <a:lnTo>
                    <a:pt x="410349" y="51413"/>
                  </a:lnTo>
                  <a:lnTo>
                    <a:pt x="409704" y="52608"/>
                  </a:lnTo>
                  <a:lnTo>
                    <a:pt x="409040" y="53804"/>
                  </a:lnTo>
                  <a:lnTo>
                    <a:pt x="408376" y="54999"/>
                  </a:lnTo>
                  <a:lnTo>
                    <a:pt x="407696" y="56195"/>
                  </a:lnTo>
                  <a:lnTo>
                    <a:pt x="407013" y="57391"/>
                  </a:lnTo>
                  <a:lnTo>
                    <a:pt x="406322" y="58586"/>
                  </a:lnTo>
                  <a:lnTo>
                    <a:pt x="405622" y="59782"/>
                  </a:lnTo>
                  <a:lnTo>
                    <a:pt x="404920" y="60978"/>
                  </a:lnTo>
                  <a:lnTo>
                    <a:pt x="404205" y="62173"/>
                  </a:lnTo>
                  <a:lnTo>
                    <a:pt x="403491" y="63369"/>
                  </a:lnTo>
                  <a:lnTo>
                    <a:pt x="402765" y="64565"/>
                  </a:lnTo>
                  <a:lnTo>
                    <a:pt x="402039" y="65760"/>
                  </a:lnTo>
                  <a:lnTo>
                    <a:pt x="401306" y="66956"/>
                  </a:lnTo>
                  <a:lnTo>
                    <a:pt x="400570" y="68152"/>
                  </a:lnTo>
                  <a:lnTo>
                    <a:pt x="399831" y="69347"/>
                  </a:lnTo>
                  <a:lnTo>
                    <a:pt x="399087" y="70543"/>
                  </a:lnTo>
                  <a:lnTo>
                    <a:pt x="398342" y="71739"/>
                  </a:lnTo>
                  <a:lnTo>
                    <a:pt x="397593" y="72934"/>
                  </a:lnTo>
                  <a:lnTo>
                    <a:pt x="396844" y="74130"/>
                  </a:lnTo>
                  <a:lnTo>
                    <a:pt x="396092" y="75326"/>
                  </a:lnTo>
                  <a:lnTo>
                    <a:pt x="395340" y="76521"/>
                  </a:lnTo>
                  <a:lnTo>
                    <a:pt x="394588" y="77717"/>
                  </a:lnTo>
                  <a:lnTo>
                    <a:pt x="393835" y="78913"/>
                  </a:lnTo>
                  <a:lnTo>
                    <a:pt x="393083" y="80108"/>
                  </a:lnTo>
                  <a:lnTo>
                    <a:pt x="392332" y="81304"/>
                  </a:lnTo>
                  <a:lnTo>
                    <a:pt x="391582" y="82499"/>
                  </a:lnTo>
                  <a:lnTo>
                    <a:pt x="390835" y="83695"/>
                  </a:lnTo>
                  <a:lnTo>
                    <a:pt x="390089" y="84891"/>
                  </a:lnTo>
                  <a:lnTo>
                    <a:pt x="389346" y="86086"/>
                  </a:lnTo>
                  <a:lnTo>
                    <a:pt x="388607" y="87282"/>
                  </a:lnTo>
                  <a:lnTo>
                    <a:pt x="387869" y="88478"/>
                  </a:lnTo>
                  <a:lnTo>
                    <a:pt x="387140" y="89673"/>
                  </a:lnTo>
                  <a:lnTo>
                    <a:pt x="386411" y="90869"/>
                  </a:lnTo>
                  <a:lnTo>
                    <a:pt x="385691" y="92065"/>
                  </a:lnTo>
                  <a:lnTo>
                    <a:pt x="384974" y="93260"/>
                  </a:lnTo>
                  <a:lnTo>
                    <a:pt x="384263" y="94456"/>
                  </a:lnTo>
                  <a:lnTo>
                    <a:pt x="383561" y="95652"/>
                  </a:lnTo>
                  <a:lnTo>
                    <a:pt x="382860" y="96847"/>
                  </a:lnTo>
                  <a:lnTo>
                    <a:pt x="382174" y="98043"/>
                  </a:lnTo>
                  <a:lnTo>
                    <a:pt x="381489" y="99239"/>
                  </a:lnTo>
                  <a:lnTo>
                    <a:pt x="380819" y="100434"/>
                  </a:lnTo>
                  <a:lnTo>
                    <a:pt x="380153" y="101630"/>
                  </a:lnTo>
                  <a:lnTo>
                    <a:pt x="379497" y="102826"/>
                  </a:lnTo>
                  <a:lnTo>
                    <a:pt x="378852" y="104021"/>
                  </a:lnTo>
                  <a:lnTo>
                    <a:pt x="378212" y="105217"/>
                  </a:lnTo>
                  <a:lnTo>
                    <a:pt x="377591" y="106412"/>
                  </a:lnTo>
                  <a:lnTo>
                    <a:pt x="376971" y="107608"/>
                  </a:lnTo>
                  <a:lnTo>
                    <a:pt x="376373" y="108804"/>
                  </a:lnTo>
                  <a:lnTo>
                    <a:pt x="375778" y="109999"/>
                  </a:lnTo>
                  <a:lnTo>
                    <a:pt x="375200" y="111195"/>
                  </a:lnTo>
                  <a:lnTo>
                    <a:pt x="374634" y="112391"/>
                  </a:lnTo>
                  <a:lnTo>
                    <a:pt x="374075" y="113586"/>
                  </a:lnTo>
                  <a:lnTo>
                    <a:pt x="373540" y="114782"/>
                  </a:lnTo>
                  <a:lnTo>
                    <a:pt x="373005" y="115978"/>
                  </a:lnTo>
                  <a:lnTo>
                    <a:pt x="372500" y="117173"/>
                  </a:lnTo>
                  <a:lnTo>
                    <a:pt x="371998" y="118369"/>
                  </a:lnTo>
                  <a:lnTo>
                    <a:pt x="371517" y="119565"/>
                  </a:lnTo>
                  <a:lnTo>
                    <a:pt x="371050" y="120760"/>
                  </a:lnTo>
                  <a:lnTo>
                    <a:pt x="370593" y="121956"/>
                  </a:lnTo>
                  <a:lnTo>
                    <a:pt x="370163" y="123152"/>
                  </a:lnTo>
                  <a:lnTo>
                    <a:pt x="369733" y="124347"/>
                  </a:lnTo>
                  <a:lnTo>
                    <a:pt x="369340" y="125543"/>
                  </a:lnTo>
                  <a:lnTo>
                    <a:pt x="368949" y="126739"/>
                  </a:lnTo>
                  <a:lnTo>
                    <a:pt x="368585" y="127934"/>
                  </a:lnTo>
                  <a:lnTo>
                    <a:pt x="368234" y="129130"/>
                  </a:lnTo>
                  <a:lnTo>
                    <a:pt x="367898" y="130326"/>
                  </a:lnTo>
                  <a:lnTo>
                    <a:pt x="367590" y="131521"/>
                  </a:lnTo>
                  <a:lnTo>
                    <a:pt x="367283" y="132717"/>
                  </a:lnTo>
                  <a:lnTo>
                    <a:pt x="367019" y="133912"/>
                  </a:lnTo>
                  <a:lnTo>
                    <a:pt x="366755" y="135108"/>
                  </a:lnTo>
                  <a:lnTo>
                    <a:pt x="366524" y="136304"/>
                  </a:lnTo>
                  <a:lnTo>
                    <a:pt x="366306" y="137499"/>
                  </a:lnTo>
                  <a:lnTo>
                    <a:pt x="366107" y="138695"/>
                  </a:lnTo>
                  <a:lnTo>
                    <a:pt x="365936" y="139891"/>
                  </a:lnTo>
                  <a:lnTo>
                    <a:pt x="365771" y="141086"/>
                  </a:lnTo>
                  <a:lnTo>
                    <a:pt x="365648" y="142282"/>
                  </a:lnTo>
                  <a:lnTo>
                    <a:pt x="365526" y="143478"/>
                  </a:lnTo>
                  <a:lnTo>
                    <a:pt x="365444" y="144673"/>
                  </a:lnTo>
                  <a:lnTo>
                    <a:pt x="365372" y="145869"/>
                  </a:lnTo>
                  <a:lnTo>
                    <a:pt x="365324" y="147065"/>
                  </a:lnTo>
                  <a:lnTo>
                    <a:pt x="365303" y="148260"/>
                  </a:lnTo>
                  <a:lnTo>
                    <a:pt x="365291" y="149456"/>
                  </a:lnTo>
                  <a:lnTo>
                    <a:pt x="365323" y="150652"/>
                  </a:lnTo>
                  <a:lnTo>
                    <a:pt x="365355" y="151847"/>
                  </a:lnTo>
                  <a:lnTo>
                    <a:pt x="365433" y="153043"/>
                  </a:lnTo>
                  <a:lnTo>
                    <a:pt x="365518" y="154239"/>
                  </a:lnTo>
                  <a:lnTo>
                    <a:pt x="365633" y="155434"/>
                  </a:lnTo>
                  <a:lnTo>
                    <a:pt x="365773" y="156630"/>
                  </a:lnTo>
                  <a:lnTo>
                    <a:pt x="365925" y="157826"/>
                  </a:lnTo>
                  <a:lnTo>
                    <a:pt x="366120" y="159021"/>
                  </a:lnTo>
                  <a:lnTo>
                    <a:pt x="366316" y="160217"/>
                  </a:lnTo>
                  <a:lnTo>
                    <a:pt x="366562" y="161412"/>
                  </a:lnTo>
                  <a:lnTo>
                    <a:pt x="366813" y="162608"/>
                  </a:lnTo>
                  <a:lnTo>
                    <a:pt x="367099" y="163804"/>
                  </a:lnTo>
                  <a:lnTo>
                    <a:pt x="367407" y="164999"/>
                  </a:lnTo>
                  <a:lnTo>
                    <a:pt x="367731" y="166195"/>
                  </a:lnTo>
                  <a:lnTo>
                    <a:pt x="368096" y="167391"/>
                  </a:lnTo>
                  <a:lnTo>
                    <a:pt x="368461" y="168586"/>
                  </a:lnTo>
                  <a:lnTo>
                    <a:pt x="368883" y="169782"/>
                  </a:lnTo>
                  <a:lnTo>
                    <a:pt x="369306" y="170978"/>
                  </a:lnTo>
                  <a:lnTo>
                    <a:pt x="369767" y="172173"/>
                  </a:lnTo>
                  <a:lnTo>
                    <a:pt x="370247" y="173369"/>
                  </a:lnTo>
                  <a:lnTo>
                    <a:pt x="370748" y="174565"/>
                  </a:lnTo>
                  <a:lnTo>
                    <a:pt x="371286" y="175760"/>
                  </a:lnTo>
                  <a:lnTo>
                    <a:pt x="371827" y="176956"/>
                  </a:lnTo>
                  <a:lnTo>
                    <a:pt x="372423" y="178152"/>
                  </a:lnTo>
                  <a:lnTo>
                    <a:pt x="373020" y="179347"/>
                  </a:lnTo>
                  <a:lnTo>
                    <a:pt x="373658" y="180543"/>
                  </a:lnTo>
                  <a:lnTo>
                    <a:pt x="374313" y="181739"/>
                  </a:lnTo>
                  <a:lnTo>
                    <a:pt x="374991" y="182934"/>
                  </a:lnTo>
                  <a:lnTo>
                    <a:pt x="375703" y="184130"/>
                  </a:lnTo>
                  <a:lnTo>
                    <a:pt x="376420" y="185326"/>
                  </a:lnTo>
                  <a:lnTo>
                    <a:pt x="377190" y="186521"/>
                  </a:lnTo>
                  <a:lnTo>
                    <a:pt x="377959" y="187717"/>
                  </a:lnTo>
                  <a:lnTo>
                    <a:pt x="378773" y="188912"/>
                  </a:lnTo>
                  <a:lnTo>
                    <a:pt x="379599" y="190108"/>
                  </a:lnTo>
                  <a:lnTo>
                    <a:pt x="380452" y="191304"/>
                  </a:lnTo>
                  <a:lnTo>
                    <a:pt x="381334" y="192499"/>
                  </a:lnTo>
                  <a:lnTo>
                    <a:pt x="382226" y="193695"/>
                  </a:lnTo>
                  <a:lnTo>
                    <a:pt x="383164" y="194891"/>
                  </a:lnTo>
                  <a:lnTo>
                    <a:pt x="384102" y="196086"/>
                  </a:lnTo>
                  <a:lnTo>
                    <a:pt x="385086" y="197282"/>
                  </a:lnTo>
                  <a:lnTo>
                    <a:pt x="386079" y="198478"/>
                  </a:lnTo>
                  <a:lnTo>
                    <a:pt x="387100" y="199673"/>
                  </a:lnTo>
                  <a:lnTo>
                    <a:pt x="388147" y="200869"/>
                  </a:lnTo>
                  <a:lnTo>
                    <a:pt x="389205" y="202065"/>
                  </a:lnTo>
                  <a:lnTo>
                    <a:pt x="390304" y="203260"/>
                  </a:lnTo>
                  <a:lnTo>
                    <a:pt x="391403" y="204456"/>
                  </a:lnTo>
                  <a:lnTo>
                    <a:pt x="392549" y="205652"/>
                  </a:lnTo>
                  <a:lnTo>
                    <a:pt x="393700" y="206847"/>
                  </a:lnTo>
                  <a:lnTo>
                    <a:pt x="394880" y="208043"/>
                  </a:lnTo>
                  <a:lnTo>
                    <a:pt x="396081" y="209239"/>
                  </a:lnTo>
                  <a:lnTo>
                    <a:pt x="397295" y="210434"/>
                  </a:lnTo>
                  <a:lnTo>
                    <a:pt x="398545" y="211630"/>
                  </a:lnTo>
                  <a:lnTo>
                    <a:pt x="399794" y="212825"/>
                  </a:lnTo>
                  <a:lnTo>
                    <a:pt x="401089" y="214021"/>
                  </a:lnTo>
                  <a:lnTo>
                    <a:pt x="402385" y="215217"/>
                  </a:lnTo>
                  <a:lnTo>
                    <a:pt x="403712" y="216412"/>
                  </a:lnTo>
                  <a:lnTo>
                    <a:pt x="405054" y="217608"/>
                  </a:lnTo>
                  <a:lnTo>
                    <a:pt x="406411" y="218804"/>
                  </a:lnTo>
                  <a:lnTo>
                    <a:pt x="407796" y="219999"/>
                  </a:lnTo>
                  <a:lnTo>
                    <a:pt x="409183" y="221195"/>
                  </a:lnTo>
                  <a:lnTo>
                    <a:pt x="410610" y="222391"/>
                  </a:lnTo>
                  <a:lnTo>
                    <a:pt x="412037" y="223586"/>
                  </a:lnTo>
                  <a:lnTo>
                    <a:pt x="413493" y="224782"/>
                  </a:lnTo>
                  <a:lnTo>
                    <a:pt x="414959" y="225978"/>
                  </a:lnTo>
                  <a:lnTo>
                    <a:pt x="416442" y="227173"/>
                  </a:lnTo>
                  <a:lnTo>
                    <a:pt x="417946" y="228369"/>
                  </a:lnTo>
                  <a:lnTo>
                    <a:pt x="419453" y="229565"/>
                  </a:lnTo>
                  <a:lnTo>
                    <a:pt x="420993" y="230760"/>
                  </a:lnTo>
                  <a:lnTo>
                    <a:pt x="422532" y="231956"/>
                  </a:lnTo>
                  <a:lnTo>
                    <a:pt x="424098" y="233152"/>
                  </a:lnTo>
                  <a:lnTo>
                    <a:pt x="425670" y="234347"/>
                  </a:lnTo>
                  <a:lnTo>
                    <a:pt x="427257" y="235543"/>
                  </a:lnTo>
                  <a:lnTo>
                    <a:pt x="428860" y="236739"/>
                  </a:lnTo>
                  <a:lnTo>
                    <a:pt x="430467" y="237934"/>
                  </a:lnTo>
                  <a:lnTo>
                    <a:pt x="432098" y="239130"/>
                  </a:lnTo>
                  <a:lnTo>
                    <a:pt x="433729" y="240325"/>
                  </a:lnTo>
                  <a:lnTo>
                    <a:pt x="435381" y="241521"/>
                  </a:lnTo>
                  <a:lnTo>
                    <a:pt x="437037" y="242717"/>
                  </a:lnTo>
                  <a:lnTo>
                    <a:pt x="438705" y="243912"/>
                  </a:lnTo>
                  <a:lnTo>
                    <a:pt x="440384" y="245108"/>
                  </a:lnTo>
                  <a:lnTo>
                    <a:pt x="442067" y="246304"/>
                  </a:lnTo>
                  <a:lnTo>
                    <a:pt x="443766" y="247499"/>
                  </a:lnTo>
                  <a:lnTo>
                    <a:pt x="445464" y="248695"/>
                  </a:lnTo>
                  <a:lnTo>
                    <a:pt x="447178" y="249891"/>
                  </a:lnTo>
                  <a:lnTo>
                    <a:pt x="448894" y="251086"/>
                  </a:lnTo>
                  <a:lnTo>
                    <a:pt x="450618" y="252282"/>
                  </a:lnTo>
                  <a:lnTo>
                    <a:pt x="452348" y="253478"/>
                  </a:lnTo>
                  <a:lnTo>
                    <a:pt x="454080" y="254673"/>
                  </a:lnTo>
                  <a:lnTo>
                    <a:pt x="455821" y="255869"/>
                  </a:lnTo>
                  <a:lnTo>
                    <a:pt x="457562" y="257065"/>
                  </a:lnTo>
                  <a:lnTo>
                    <a:pt x="459310" y="258260"/>
                  </a:lnTo>
                  <a:lnTo>
                    <a:pt x="461059" y="259456"/>
                  </a:lnTo>
                  <a:lnTo>
                    <a:pt x="462811" y="260652"/>
                  </a:lnTo>
                  <a:lnTo>
                    <a:pt x="464564" y="261847"/>
                  </a:lnTo>
                  <a:lnTo>
                    <a:pt x="466319" y="263043"/>
                  </a:lnTo>
                  <a:lnTo>
                    <a:pt x="468074" y="264239"/>
                  </a:lnTo>
                  <a:lnTo>
                    <a:pt x="469830" y="265434"/>
                  </a:lnTo>
                  <a:lnTo>
                    <a:pt x="471584" y="266630"/>
                  </a:lnTo>
                  <a:lnTo>
                    <a:pt x="473338" y="267825"/>
                  </a:lnTo>
                  <a:lnTo>
                    <a:pt x="475089" y="269021"/>
                  </a:lnTo>
                  <a:lnTo>
                    <a:pt x="476838" y="270217"/>
                  </a:lnTo>
                  <a:lnTo>
                    <a:pt x="478585" y="271412"/>
                  </a:lnTo>
                  <a:lnTo>
                    <a:pt x="480326" y="272608"/>
                  </a:lnTo>
                  <a:lnTo>
                    <a:pt x="482067" y="273804"/>
                  </a:lnTo>
                  <a:lnTo>
                    <a:pt x="483798" y="274999"/>
                  </a:lnTo>
                  <a:lnTo>
                    <a:pt x="485529" y="276195"/>
                  </a:lnTo>
                  <a:lnTo>
                    <a:pt x="487249" y="277391"/>
                  </a:lnTo>
                  <a:lnTo>
                    <a:pt x="488966" y="278586"/>
                  </a:lnTo>
                  <a:lnTo>
                    <a:pt x="490674" y="279782"/>
                  </a:lnTo>
                  <a:lnTo>
                    <a:pt x="492373" y="280978"/>
                  </a:lnTo>
                  <a:lnTo>
                    <a:pt x="494070" y="282173"/>
                  </a:lnTo>
                  <a:lnTo>
                    <a:pt x="495748" y="283369"/>
                  </a:lnTo>
                  <a:lnTo>
                    <a:pt x="497427" y="284565"/>
                  </a:lnTo>
                  <a:lnTo>
                    <a:pt x="499086" y="285760"/>
                  </a:lnTo>
                  <a:lnTo>
                    <a:pt x="500741" y="286956"/>
                  </a:lnTo>
                  <a:lnTo>
                    <a:pt x="502382" y="288152"/>
                  </a:lnTo>
                  <a:lnTo>
                    <a:pt x="504010" y="289347"/>
                  </a:lnTo>
                  <a:lnTo>
                    <a:pt x="505632" y="290543"/>
                  </a:lnTo>
                  <a:lnTo>
                    <a:pt x="507230" y="291739"/>
                  </a:lnTo>
                  <a:lnTo>
                    <a:pt x="508828" y="292934"/>
                  </a:lnTo>
                  <a:lnTo>
                    <a:pt x="510397" y="294130"/>
                  </a:lnTo>
                  <a:lnTo>
                    <a:pt x="511962" y="295325"/>
                  </a:lnTo>
                  <a:lnTo>
                    <a:pt x="513506" y="296521"/>
                  </a:lnTo>
                  <a:lnTo>
                    <a:pt x="515035" y="297717"/>
                  </a:lnTo>
                  <a:lnTo>
                    <a:pt x="516553" y="298912"/>
                  </a:lnTo>
                  <a:lnTo>
                    <a:pt x="518044" y="300108"/>
                  </a:lnTo>
                  <a:lnTo>
                    <a:pt x="519534" y="301304"/>
                  </a:lnTo>
                  <a:lnTo>
                    <a:pt x="520984" y="302499"/>
                  </a:lnTo>
                  <a:lnTo>
                    <a:pt x="522433" y="303695"/>
                  </a:lnTo>
                  <a:lnTo>
                    <a:pt x="523852" y="304891"/>
                  </a:lnTo>
                  <a:lnTo>
                    <a:pt x="525257" y="306086"/>
                  </a:lnTo>
                  <a:lnTo>
                    <a:pt x="526645" y="307282"/>
                  </a:lnTo>
                  <a:lnTo>
                    <a:pt x="528002" y="308478"/>
                  </a:lnTo>
                  <a:lnTo>
                    <a:pt x="529357" y="309673"/>
                  </a:lnTo>
                  <a:lnTo>
                    <a:pt x="530665" y="310869"/>
                  </a:lnTo>
                  <a:lnTo>
                    <a:pt x="531972" y="312065"/>
                  </a:lnTo>
                  <a:lnTo>
                    <a:pt x="533242" y="313260"/>
                  </a:lnTo>
                  <a:lnTo>
                    <a:pt x="534498" y="314456"/>
                  </a:lnTo>
                  <a:lnTo>
                    <a:pt x="535731" y="315652"/>
                  </a:lnTo>
                  <a:lnTo>
                    <a:pt x="536932" y="316847"/>
                  </a:lnTo>
                  <a:lnTo>
                    <a:pt x="538127" y="318043"/>
                  </a:lnTo>
                  <a:lnTo>
                    <a:pt x="539271" y="319238"/>
                  </a:lnTo>
                  <a:lnTo>
                    <a:pt x="540416" y="320434"/>
                  </a:lnTo>
                  <a:lnTo>
                    <a:pt x="541514" y="321630"/>
                  </a:lnTo>
                  <a:lnTo>
                    <a:pt x="542600" y="322825"/>
                  </a:lnTo>
                  <a:lnTo>
                    <a:pt x="543657" y="324021"/>
                  </a:lnTo>
                  <a:lnTo>
                    <a:pt x="544682" y="325217"/>
                  </a:lnTo>
                  <a:lnTo>
                    <a:pt x="545697" y="326412"/>
                  </a:lnTo>
                  <a:lnTo>
                    <a:pt x="546659" y="327608"/>
                  </a:lnTo>
                  <a:lnTo>
                    <a:pt x="547622" y="328804"/>
                  </a:lnTo>
                  <a:lnTo>
                    <a:pt x="548530" y="329999"/>
                  </a:lnTo>
                  <a:lnTo>
                    <a:pt x="549429" y="331195"/>
                  </a:lnTo>
                  <a:lnTo>
                    <a:pt x="550293" y="332391"/>
                  </a:lnTo>
                  <a:lnTo>
                    <a:pt x="551125" y="333586"/>
                  </a:lnTo>
                  <a:lnTo>
                    <a:pt x="551944" y="334782"/>
                  </a:lnTo>
                  <a:lnTo>
                    <a:pt x="552710" y="335978"/>
                  </a:lnTo>
                  <a:lnTo>
                    <a:pt x="553476" y="337173"/>
                  </a:lnTo>
                  <a:lnTo>
                    <a:pt x="554181" y="338369"/>
                  </a:lnTo>
                  <a:lnTo>
                    <a:pt x="554879" y="339565"/>
                  </a:lnTo>
                  <a:lnTo>
                    <a:pt x="555536" y="340760"/>
                  </a:lnTo>
                  <a:lnTo>
                    <a:pt x="556166" y="341956"/>
                  </a:lnTo>
                  <a:lnTo>
                    <a:pt x="556776" y="343152"/>
                  </a:lnTo>
                  <a:lnTo>
                    <a:pt x="557335" y="344347"/>
                  </a:lnTo>
                  <a:lnTo>
                    <a:pt x="557895" y="345543"/>
                  </a:lnTo>
                  <a:lnTo>
                    <a:pt x="558386" y="346738"/>
                  </a:lnTo>
                  <a:lnTo>
                    <a:pt x="558876" y="347934"/>
                  </a:lnTo>
                  <a:lnTo>
                    <a:pt x="559319" y="349130"/>
                  </a:lnTo>
                  <a:lnTo>
                    <a:pt x="559737" y="350325"/>
                  </a:lnTo>
                  <a:lnTo>
                    <a:pt x="560132" y="351521"/>
                  </a:lnTo>
                  <a:lnTo>
                    <a:pt x="560479" y="352717"/>
                  </a:lnTo>
                  <a:lnTo>
                    <a:pt x="560825" y="353912"/>
                  </a:lnTo>
                  <a:lnTo>
                    <a:pt x="561101" y="355108"/>
                  </a:lnTo>
                  <a:lnTo>
                    <a:pt x="561378" y="356304"/>
                  </a:lnTo>
                  <a:lnTo>
                    <a:pt x="561603" y="357499"/>
                  </a:lnTo>
                  <a:lnTo>
                    <a:pt x="561809" y="358695"/>
                  </a:lnTo>
                  <a:lnTo>
                    <a:pt x="561986" y="359891"/>
                  </a:lnTo>
                  <a:lnTo>
                    <a:pt x="562121" y="361086"/>
                  </a:lnTo>
                  <a:lnTo>
                    <a:pt x="562250" y="362282"/>
                  </a:lnTo>
                  <a:lnTo>
                    <a:pt x="562315" y="363478"/>
                  </a:lnTo>
                  <a:lnTo>
                    <a:pt x="562379" y="364673"/>
                  </a:lnTo>
                  <a:lnTo>
                    <a:pt x="562390" y="365869"/>
                  </a:lnTo>
                  <a:lnTo>
                    <a:pt x="562386" y="367065"/>
                  </a:lnTo>
                  <a:lnTo>
                    <a:pt x="562349" y="368260"/>
                  </a:lnTo>
                  <a:lnTo>
                    <a:pt x="562276" y="369456"/>
                  </a:lnTo>
                  <a:lnTo>
                    <a:pt x="562192" y="370652"/>
                  </a:lnTo>
                  <a:lnTo>
                    <a:pt x="562051" y="371847"/>
                  </a:lnTo>
                  <a:lnTo>
                    <a:pt x="561910" y="373043"/>
                  </a:lnTo>
                  <a:lnTo>
                    <a:pt x="561714" y="374238"/>
                  </a:lnTo>
                  <a:lnTo>
                    <a:pt x="561506" y="375434"/>
                  </a:lnTo>
                  <a:lnTo>
                    <a:pt x="561265" y="376630"/>
                  </a:lnTo>
                  <a:lnTo>
                    <a:pt x="560993" y="377825"/>
                  </a:lnTo>
                  <a:lnTo>
                    <a:pt x="560707" y="379021"/>
                  </a:lnTo>
                  <a:lnTo>
                    <a:pt x="560371" y="380217"/>
                  </a:lnTo>
                  <a:lnTo>
                    <a:pt x="560035" y="381412"/>
                  </a:lnTo>
                  <a:lnTo>
                    <a:pt x="559643" y="382608"/>
                  </a:lnTo>
                  <a:lnTo>
                    <a:pt x="559246" y="383804"/>
                  </a:lnTo>
                  <a:lnTo>
                    <a:pt x="558813" y="384999"/>
                  </a:lnTo>
                  <a:lnTo>
                    <a:pt x="558355" y="386195"/>
                  </a:lnTo>
                  <a:lnTo>
                    <a:pt x="557881" y="387391"/>
                  </a:lnTo>
                  <a:lnTo>
                    <a:pt x="557366" y="388586"/>
                  </a:lnTo>
                  <a:lnTo>
                    <a:pt x="556850" y="389782"/>
                  </a:lnTo>
                  <a:lnTo>
                    <a:pt x="556280" y="390978"/>
                  </a:lnTo>
                  <a:lnTo>
                    <a:pt x="555709" y="392173"/>
                  </a:lnTo>
                  <a:lnTo>
                    <a:pt x="555102" y="393369"/>
                  </a:lnTo>
                  <a:lnTo>
                    <a:pt x="554477" y="394565"/>
                  </a:lnTo>
                  <a:lnTo>
                    <a:pt x="553835" y="395760"/>
                  </a:lnTo>
                  <a:lnTo>
                    <a:pt x="553158" y="396956"/>
                  </a:lnTo>
                  <a:lnTo>
                    <a:pt x="552481" y="398152"/>
                  </a:lnTo>
                  <a:lnTo>
                    <a:pt x="551755" y="399347"/>
                  </a:lnTo>
                  <a:lnTo>
                    <a:pt x="551030" y="400543"/>
                  </a:lnTo>
                  <a:lnTo>
                    <a:pt x="550272" y="401738"/>
                  </a:lnTo>
                  <a:lnTo>
                    <a:pt x="549501" y="402934"/>
                  </a:lnTo>
                  <a:lnTo>
                    <a:pt x="548712" y="404130"/>
                  </a:lnTo>
                  <a:lnTo>
                    <a:pt x="547897" y="405325"/>
                  </a:lnTo>
                  <a:lnTo>
                    <a:pt x="547079" y="406521"/>
                  </a:lnTo>
                  <a:lnTo>
                    <a:pt x="546223" y="407717"/>
                  </a:lnTo>
                  <a:lnTo>
                    <a:pt x="545367" y="408912"/>
                  </a:lnTo>
                  <a:lnTo>
                    <a:pt x="544483" y="410108"/>
                  </a:lnTo>
                  <a:lnTo>
                    <a:pt x="543589" y="411304"/>
                  </a:lnTo>
                  <a:lnTo>
                    <a:pt x="542680" y="412499"/>
                  </a:lnTo>
                  <a:lnTo>
                    <a:pt x="541751" y="413695"/>
                  </a:lnTo>
                  <a:lnTo>
                    <a:pt x="540818" y="414891"/>
                  </a:lnTo>
                  <a:lnTo>
                    <a:pt x="539858" y="416086"/>
                  </a:lnTo>
                  <a:lnTo>
                    <a:pt x="538897" y="417282"/>
                  </a:lnTo>
                  <a:lnTo>
                    <a:pt x="537913" y="418478"/>
                  </a:lnTo>
                  <a:lnTo>
                    <a:pt x="536924" y="419673"/>
                  </a:lnTo>
                  <a:lnTo>
                    <a:pt x="535921" y="420869"/>
                  </a:lnTo>
                  <a:lnTo>
                    <a:pt x="534905" y="422065"/>
                  </a:lnTo>
                  <a:lnTo>
                    <a:pt x="533885" y="423260"/>
                  </a:lnTo>
                  <a:lnTo>
                    <a:pt x="532847" y="424456"/>
                  </a:lnTo>
                  <a:lnTo>
                    <a:pt x="531809" y="425651"/>
                  </a:lnTo>
                  <a:lnTo>
                    <a:pt x="530754" y="426847"/>
                  </a:lnTo>
                  <a:lnTo>
                    <a:pt x="529696" y="428043"/>
                  </a:lnTo>
                  <a:lnTo>
                    <a:pt x="528628" y="429238"/>
                  </a:lnTo>
                  <a:lnTo>
                    <a:pt x="527554" y="430434"/>
                  </a:lnTo>
                  <a:lnTo>
                    <a:pt x="526476" y="431630"/>
                  </a:lnTo>
                  <a:lnTo>
                    <a:pt x="525387" y="432825"/>
                  </a:lnTo>
                  <a:lnTo>
                    <a:pt x="524299" y="434021"/>
                  </a:lnTo>
                  <a:lnTo>
                    <a:pt x="523201" y="435217"/>
                  </a:lnTo>
                  <a:lnTo>
                    <a:pt x="522102" y="436412"/>
                  </a:lnTo>
                  <a:lnTo>
                    <a:pt x="520999" y="437608"/>
                  </a:lnTo>
                  <a:lnTo>
                    <a:pt x="519893" y="438804"/>
                  </a:lnTo>
                  <a:lnTo>
                    <a:pt x="518785" y="439999"/>
                  </a:lnTo>
                  <a:lnTo>
                    <a:pt x="517674" y="441195"/>
                  </a:lnTo>
                  <a:lnTo>
                    <a:pt x="516563" y="442391"/>
                  </a:lnTo>
                  <a:lnTo>
                    <a:pt x="515451" y="443586"/>
                  </a:lnTo>
                  <a:lnTo>
                    <a:pt x="514338" y="444782"/>
                  </a:lnTo>
                  <a:lnTo>
                    <a:pt x="513226" y="445978"/>
                  </a:lnTo>
                  <a:lnTo>
                    <a:pt x="512115" y="447173"/>
                  </a:lnTo>
                  <a:lnTo>
                    <a:pt x="511005" y="448369"/>
                  </a:lnTo>
                  <a:lnTo>
                    <a:pt x="509898" y="449565"/>
                  </a:lnTo>
                  <a:lnTo>
                    <a:pt x="508791" y="450760"/>
                  </a:lnTo>
                  <a:lnTo>
                    <a:pt x="507690" y="451956"/>
                  </a:lnTo>
                  <a:lnTo>
                    <a:pt x="506589" y="453151"/>
                  </a:lnTo>
                  <a:lnTo>
                    <a:pt x="505495" y="454347"/>
                  </a:lnTo>
                  <a:lnTo>
                    <a:pt x="504403" y="455543"/>
                  </a:lnTo>
                  <a:lnTo>
                    <a:pt x="503317" y="456738"/>
                  </a:lnTo>
                  <a:lnTo>
                    <a:pt x="502237" y="457934"/>
                  </a:lnTo>
                  <a:lnTo>
                    <a:pt x="501159" y="459130"/>
                  </a:lnTo>
                  <a:lnTo>
                    <a:pt x="500093" y="460325"/>
                  </a:lnTo>
                  <a:lnTo>
                    <a:pt x="499027" y="461521"/>
                  </a:lnTo>
                  <a:lnTo>
                    <a:pt x="497975" y="462717"/>
                  </a:lnTo>
                  <a:lnTo>
                    <a:pt x="496925" y="463912"/>
                  </a:lnTo>
                  <a:lnTo>
                    <a:pt x="495885" y="465108"/>
                  </a:lnTo>
                  <a:lnTo>
                    <a:pt x="494854" y="466304"/>
                  </a:lnTo>
                  <a:lnTo>
                    <a:pt x="493827" y="467499"/>
                  </a:lnTo>
                  <a:lnTo>
                    <a:pt x="492816" y="468695"/>
                  </a:lnTo>
                  <a:lnTo>
                    <a:pt x="491805" y="469891"/>
                  </a:lnTo>
                  <a:lnTo>
                    <a:pt x="490814" y="471086"/>
                  </a:lnTo>
                  <a:lnTo>
                    <a:pt x="489826" y="472282"/>
                  </a:lnTo>
                  <a:lnTo>
                    <a:pt x="488851" y="473478"/>
                  </a:lnTo>
                  <a:lnTo>
                    <a:pt x="487886" y="474673"/>
                  </a:lnTo>
                  <a:lnTo>
                    <a:pt x="486929" y="475869"/>
                  </a:lnTo>
                  <a:lnTo>
                    <a:pt x="485990" y="477065"/>
                  </a:lnTo>
                  <a:lnTo>
                    <a:pt x="485051" y="478260"/>
                  </a:lnTo>
                  <a:lnTo>
                    <a:pt x="484138" y="479456"/>
                  </a:lnTo>
                  <a:lnTo>
                    <a:pt x="483226" y="480651"/>
                  </a:lnTo>
                  <a:lnTo>
                    <a:pt x="482332" y="481847"/>
                  </a:lnTo>
                  <a:lnTo>
                    <a:pt x="481448" y="483043"/>
                  </a:lnTo>
                  <a:lnTo>
                    <a:pt x="480574" y="484238"/>
                  </a:lnTo>
                  <a:lnTo>
                    <a:pt x="479720" y="485434"/>
                  </a:lnTo>
                  <a:lnTo>
                    <a:pt x="478866" y="486630"/>
                  </a:lnTo>
                  <a:lnTo>
                    <a:pt x="478042" y="487825"/>
                  </a:lnTo>
                  <a:lnTo>
                    <a:pt x="477217" y="489021"/>
                  </a:lnTo>
                  <a:lnTo>
                    <a:pt x="476415" y="490217"/>
                  </a:lnTo>
                  <a:lnTo>
                    <a:pt x="475622" y="491412"/>
                  </a:lnTo>
                  <a:lnTo>
                    <a:pt x="474841" y="492608"/>
                  </a:lnTo>
                  <a:lnTo>
                    <a:pt x="474080" y="493804"/>
                  </a:lnTo>
                  <a:lnTo>
                    <a:pt x="473321" y="494999"/>
                  </a:lnTo>
                  <a:lnTo>
                    <a:pt x="472591" y="496195"/>
                  </a:lnTo>
                  <a:lnTo>
                    <a:pt x="471862" y="497391"/>
                  </a:lnTo>
                  <a:lnTo>
                    <a:pt x="471157" y="498586"/>
                  </a:lnTo>
                  <a:lnTo>
                    <a:pt x="470460" y="499782"/>
                  </a:lnTo>
                  <a:lnTo>
                    <a:pt x="469778" y="500978"/>
                  </a:lnTo>
                  <a:lnTo>
                    <a:pt x="469113" y="502173"/>
                  </a:lnTo>
                  <a:lnTo>
                    <a:pt x="468453" y="503369"/>
                  </a:lnTo>
                  <a:lnTo>
                    <a:pt x="467821" y="504565"/>
                  </a:lnTo>
                  <a:lnTo>
                    <a:pt x="467188" y="505760"/>
                  </a:lnTo>
                  <a:lnTo>
                    <a:pt x="466583" y="506956"/>
                  </a:lnTo>
                  <a:lnTo>
                    <a:pt x="465983" y="508151"/>
                  </a:lnTo>
                  <a:lnTo>
                    <a:pt x="465399" y="509347"/>
                  </a:lnTo>
                  <a:lnTo>
                    <a:pt x="464831" y="510543"/>
                  </a:lnTo>
                  <a:lnTo>
                    <a:pt x="464269" y="511738"/>
                  </a:lnTo>
                  <a:lnTo>
                    <a:pt x="463732" y="512934"/>
                  </a:lnTo>
                  <a:lnTo>
                    <a:pt x="463195" y="514130"/>
                  </a:lnTo>
                  <a:lnTo>
                    <a:pt x="462686" y="515325"/>
                  </a:lnTo>
                  <a:lnTo>
                    <a:pt x="462179" y="516521"/>
                  </a:lnTo>
                  <a:lnTo>
                    <a:pt x="461690" y="517717"/>
                  </a:lnTo>
                  <a:lnTo>
                    <a:pt x="461214" y="518912"/>
                  </a:lnTo>
                  <a:lnTo>
                    <a:pt x="460745" y="520108"/>
                  </a:lnTo>
                  <a:lnTo>
                    <a:pt x="460298" y="521304"/>
                  </a:lnTo>
                  <a:lnTo>
                    <a:pt x="459850" y="522499"/>
                  </a:lnTo>
                  <a:lnTo>
                    <a:pt x="459430" y="523695"/>
                  </a:lnTo>
                  <a:lnTo>
                    <a:pt x="459010" y="524891"/>
                  </a:lnTo>
                  <a:lnTo>
                    <a:pt x="458608" y="526086"/>
                  </a:lnTo>
                  <a:lnTo>
                    <a:pt x="458215" y="527282"/>
                  </a:lnTo>
                  <a:lnTo>
                    <a:pt x="457830" y="528478"/>
                  </a:lnTo>
                  <a:lnTo>
                    <a:pt x="457463" y="529673"/>
                  </a:lnTo>
                  <a:lnTo>
                    <a:pt x="457096" y="530869"/>
                  </a:lnTo>
                  <a:lnTo>
                    <a:pt x="456752" y="532064"/>
                  </a:lnTo>
                  <a:lnTo>
                    <a:pt x="456409" y="533260"/>
                  </a:lnTo>
                  <a:lnTo>
                    <a:pt x="456081" y="534456"/>
                  </a:lnTo>
                  <a:lnTo>
                    <a:pt x="455760" y="535651"/>
                  </a:lnTo>
                  <a:lnTo>
                    <a:pt x="455447" y="536847"/>
                  </a:lnTo>
                  <a:lnTo>
                    <a:pt x="455147" y="538043"/>
                  </a:lnTo>
                  <a:lnTo>
                    <a:pt x="454849" y="539238"/>
                  </a:lnTo>
                  <a:lnTo>
                    <a:pt x="454568" y="540434"/>
                  </a:lnTo>
                  <a:lnTo>
                    <a:pt x="454287" y="541630"/>
                  </a:lnTo>
                  <a:lnTo>
                    <a:pt x="454019" y="542825"/>
                  </a:lnTo>
                  <a:lnTo>
                    <a:pt x="453756" y="544021"/>
                  </a:lnTo>
                  <a:lnTo>
                    <a:pt x="453499" y="545217"/>
                  </a:lnTo>
                  <a:lnTo>
                    <a:pt x="453251" y="546412"/>
                  </a:lnTo>
                  <a:lnTo>
                    <a:pt x="453005" y="547608"/>
                  </a:lnTo>
                  <a:lnTo>
                    <a:pt x="452771" y="548804"/>
                  </a:lnTo>
                  <a:lnTo>
                    <a:pt x="452537" y="549999"/>
                  </a:lnTo>
                  <a:lnTo>
                    <a:pt x="452312" y="551195"/>
                  </a:lnTo>
                  <a:lnTo>
                    <a:pt x="452090" y="552391"/>
                  </a:lnTo>
                  <a:lnTo>
                    <a:pt x="451873" y="553586"/>
                  </a:lnTo>
                  <a:lnTo>
                    <a:pt x="451660" y="554782"/>
                  </a:lnTo>
                  <a:lnTo>
                    <a:pt x="451449" y="555978"/>
                  </a:lnTo>
                  <a:lnTo>
                    <a:pt x="451244" y="557173"/>
                  </a:lnTo>
                  <a:lnTo>
                    <a:pt x="451040" y="558369"/>
                  </a:lnTo>
                  <a:lnTo>
                    <a:pt x="450840" y="559564"/>
                  </a:lnTo>
                  <a:lnTo>
                    <a:pt x="450641" y="560760"/>
                  </a:lnTo>
                  <a:lnTo>
                    <a:pt x="450444" y="561956"/>
                  </a:lnTo>
                  <a:lnTo>
                    <a:pt x="450249" y="563151"/>
                  </a:lnTo>
                  <a:lnTo>
                    <a:pt x="450055" y="564347"/>
                  </a:lnTo>
                  <a:lnTo>
                    <a:pt x="449861" y="565543"/>
                  </a:lnTo>
                  <a:lnTo>
                    <a:pt x="449668" y="566738"/>
                  </a:lnTo>
                  <a:lnTo>
                    <a:pt x="449474" y="567934"/>
                  </a:lnTo>
                  <a:lnTo>
                    <a:pt x="449281" y="569130"/>
                  </a:lnTo>
                  <a:lnTo>
                    <a:pt x="449086" y="570325"/>
                  </a:lnTo>
                  <a:lnTo>
                    <a:pt x="448890" y="571521"/>
                  </a:lnTo>
                  <a:lnTo>
                    <a:pt x="448693" y="572717"/>
                  </a:lnTo>
                  <a:lnTo>
                    <a:pt x="448493" y="573912"/>
                  </a:lnTo>
                  <a:lnTo>
                    <a:pt x="448292" y="575108"/>
                  </a:lnTo>
                  <a:lnTo>
                    <a:pt x="448086" y="576304"/>
                  </a:lnTo>
                  <a:lnTo>
                    <a:pt x="447880" y="577499"/>
                  </a:lnTo>
                  <a:lnTo>
                    <a:pt x="447668" y="578695"/>
                  </a:lnTo>
                  <a:lnTo>
                    <a:pt x="447454" y="579891"/>
                  </a:lnTo>
                  <a:lnTo>
                    <a:pt x="447236" y="581086"/>
                  </a:lnTo>
                  <a:lnTo>
                    <a:pt x="447012" y="582282"/>
                  </a:lnTo>
                  <a:lnTo>
                    <a:pt x="446787" y="583478"/>
                  </a:lnTo>
                  <a:lnTo>
                    <a:pt x="446551" y="584673"/>
                  </a:lnTo>
                  <a:lnTo>
                    <a:pt x="446315" y="585869"/>
                  </a:lnTo>
                  <a:lnTo>
                    <a:pt x="446069" y="587064"/>
                  </a:lnTo>
                  <a:lnTo>
                    <a:pt x="445820" y="588260"/>
                  </a:lnTo>
                  <a:lnTo>
                    <a:pt x="445564" y="589456"/>
                  </a:lnTo>
                  <a:lnTo>
                    <a:pt x="445300" y="590651"/>
                  </a:lnTo>
                  <a:lnTo>
                    <a:pt x="445033" y="591847"/>
                  </a:lnTo>
                  <a:lnTo>
                    <a:pt x="444753" y="593043"/>
                  </a:lnTo>
                  <a:lnTo>
                    <a:pt x="444472" y="594238"/>
                  </a:lnTo>
                  <a:lnTo>
                    <a:pt x="444176" y="595434"/>
                  </a:lnTo>
                  <a:lnTo>
                    <a:pt x="443877" y="596630"/>
                  </a:lnTo>
                  <a:lnTo>
                    <a:pt x="443569" y="597825"/>
                  </a:lnTo>
                  <a:lnTo>
                    <a:pt x="443250" y="599021"/>
                  </a:lnTo>
                  <a:lnTo>
                    <a:pt x="442928" y="600217"/>
                  </a:lnTo>
                  <a:lnTo>
                    <a:pt x="442589" y="601412"/>
                  </a:lnTo>
                  <a:lnTo>
                    <a:pt x="442250" y="602608"/>
                  </a:lnTo>
                  <a:lnTo>
                    <a:pt x="441891" y="603804"/>
                  </a:lnTo>
                  <a:lnTo>
                    <a:pt x="441531" y="604999"/>
                  </a:lnTo>
                  <a:lnTo>
                    <a:pt x="441156" y="606195"/>
                  </a:lnTo>
                  <a:lnTo>
                    <a:pt x="440772" y="607391"/>
                  </a:lnTo>
                  <a:lnTo>
                    <a:pt x="440382" y="608586"/>
                  </a:lnTo>
                  <a:lnTo>
                    <a:pt x="439974" y="609782"/>
                  </a:lnTo>
                  <a:lnTo>
                    <a:pt x="439566" y="61097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969643" y="2470638"/>
              <a:ext cx="561032" cy="0"/>
            </a:xfrm>
            <a:custGeom>
              <a:avLst/>
              <a:pathLst>
                <a:path w="561032" h="0">
                  <a:moveTo>
                    <a:pt x="0" y="0"/>
                  </a:moveTo>
                  <a:lnTo>
                    <a:pt x="56103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593842" y="2271827"/>
              <a:ext cx="562390" cy="452459"/>
            </a:xfrm>
            <a:custGeom>
              <a:avLst/>
              <a:pathLst>
                <a:path w="562390" h="452459">
                  <a:moveTo>
                    <a:pt x="49525" y="452459"/>
                  </a:moveTo>
                  <a:lnTo>
                    <a:pt x="48340" y="451574"/>
                  </a:lnTo>
                  <a:lnTo>
                    <a:pt x="47160" y="450688"/>
                  </a:lnTo>
                  <a:lnTo>
                    <a:pt x="45987" y="449803"/>
                  </a:lnTo>
                  <a:lnTo>
                    <a:pt x="44836" y="448917"/>
                  </a:lnTo>
                  <a:lnTo>
                    <a:pt x="43685" y="448032"/>
                  </a:lnTo>
                  <a:lnTo>
                    <a:pt x="42552" y="447146"/>
                  </a:lnTo>
                  <a:lnTo>
                    <a:pt x="41431" y="446261"/>
                  </a:lnTo>
                  <a:lnTo>
                    <a:pt x="40311" y="445375"/>
                  </a:lnTo>
                  <a:lnTo>
                    <a:pt x="39221" y="444490"/>
                  </a:lnTo>
                  <a:lnTo>
                    <a:pt x="38131" y="443605"/>
                  </a:lnTo>
                  <a:lnTo>
                    <a:pt x="37056" y="442719"/>
                  </a:lnTo>
                  <a:lnTo>
                    <a:pt x="35998" y="441834"/>
                  </a:lnTo>
                  <a:lnTo>
                    <a:pt x="34941" y="440948"/>
                  </a:lnTo>
                  <a:lnTo>
                    <a:pt x="33912" y="440063"/>
                  </a:lnTo>
                  <a:lnTo>
                    <a:pt x="32888" y="439177"/>
                  </a:lnTo>
                  <a:lnTo>
                    <a:pt x="31873" y="438292"/>
                  </a:lnTo>
                  <a:lnTo>
                    <a:pt x="30884" y="437406"/>
                  </a:lnTo>
                  <a:lnTo>
                    <a:pt x="29895" y="436521"/>
                  </a:lnTo>
                  <a:lnTo>
                    <a:pt x="28929" y="435636"/>
                  </a:lnTo>
                  <a:lnTo>
                    <a:pt x="27976" y="434750"/>
                  </a:lnTo>
                  <a:lnTo>
                    <a:pt x="27025" y="433865"/>
                  </a:lnTo>
                  <a:lnTo>
                    <a:pt x="26109" y="432979"/>
                  </a:lnTo>
                  <a:lnTo>
                    <a:pt x="25193" y="432094"/>
                  </a:lnTo>
                  <a:lnTo>
                    <a:pt x="24294" y="431208"/>
                  </a:lnTo>
                  <a:lnTo>
                    <a:pt x="23416" y="430323"/>
                  </a:lnTo>
                  <a:lnTo>
                    <a:pt x="22537" y="429438"/>
                  </a:lnTo>
                  <a:lnTo>
                    <a:pt x="21693" y="428552"/>
                  </a:lnTo>
                  <a:lnTo>
                    <a:pt x="20853" y="427667"/>
                  </a:lnTo>
                  <a:lnTo>
                    <a:pt x="20025" y="426781"/>
                  </a:lnTo>
                  <a:lnTo>
                    <a:pt x="19225" y="425896"/>
                  </a:lnTo>
                  <a:lnTo>
                    <a:pt x="18425" y="425010"/>
                  </a:lnTo>
                  <a:lnTo>
                    <a:pt x="17654" y="424125"/>
                  </a:lnTo>
                  <a:lnTo>
                    <a:pt x="16894" y="423239"/>
                  </a:lnTo>
                  <a:lnTo>
                    <a:pt x="16139" y="422354"/>
                  </a:lnTo>
                  <a:lnTo>
                    <a:pt x="15421" y="421469"/>
                  </a:lnTo>
                  <a:lnTo>
                    <a:pt x="14703" y="420583"/>
                  </a:lnTo>
                  <a:lnTo>
                    <a:pt x="14006" y="419698"/>
                  </a:lnTo>
                  <a:lnTo>
                    <a:pt x="13330" y="418812"/>
                  </a:lnTo>
                  <a:lnTo>
                    <a:pt x="12653" y="417927"/>
                  </a:lnTo>
                  <a:lnTo>
                    <a:pt x="12016" y="417041"/>
                  </a:lnTo>
                  <a:lnTo>
                    <a:pt x="11382" y="416156"/>
                  </a:lnTo>
                  <a:lnTo>
                    <a:pt x="10763" y="415271"/>
                  </a:lnTo>
                  <a:lnTo>
                    <a:pt x="10172" y="414385"/>
                  </a:lnTo>
                  <a:lnTo>
                    <a:pt x="9581" y="413500"/>
                  </a:lnTo>
                  <a:lnTo>
                    <a:pt x="9023" y="412614"/>
                  </a:lnTo>
                  <a:lnTo>
                    <a:pt x="8476" y="411729"/>
                  </a:lnTo>
                  <a:lnTo>
                    <a:pt x="7935" y="410843"/>
                  </a:lnTo>
                  <a:lnTo>
                    <a:pt x="7432" y="409958"/>
                  </a:lnTo>
                  <a:lnTo>
                    <a:pt x="6928" y="409072"/>
                  </a:lnTo>
                  <a:lnTo>
                    <a:pt x="6450" y="408187"/>
                  </a:lnTo>
                  <a:lnTo>
                    <a:pt x="5991" y="407302"/>
                  </a:lnTo>
                  <a:lnTo>
                    <a:pt x="5532" y="406416"/>
                  </a:lnTo>
                  <a:lnTo>
                    <a:pt x="5116" y="405531"/>
                  </a:lnTo>
                  <a:lnTo>
                    <a:pt x="4702" y="404645"/>
                  </a:lnTo>
                  <a:lnTo>
                    <a:pt x="4304" y="403760"/>
                  </a:lnTo>
                  <a:lnTo>
                    <a:pt x="3935" y="402874"/>
                  </a:lnTo>
                  <a:lnTo>
                    <a:pt x="3565" y="401989"/>
                  </a:lnTo>
                  <a:lnTo>
                    <a:pt x="3231" y="401103"/>
                  </a:lnTo>
                  <a:lnTo>
                    <a:pt x="2906" y="400218"/>
                  </a:lnTo>
                  <a:lnTo>
                    <a:pt x="2590" y="399333"/>
                  </a:lnTo>
                  <a:lnTo>
                    <a:pt x="2310" y="398447"/>
                  </a:lnTo>
                  <a:lnTo>
                    <a:pt x="2031" y="397562"/>
                  </a:lnTo>
                  <a:lnTo>
                    <a:pt x="1778" y="396676"/>
                  </a:lnTo>
                  <a:lnTo>
                    <a:pt x="1543" y="395791"/>
                  </a:lnTo>
                  <a:lnTo>
                    <a:pt x="1309" y="394905"/>
                  </a:lnTo>
                  <a:lnTo>
                    <a:pt x="1119" y="394020"/>
                  </a:lnTo>
                  <a:lnTo>
                    <a:pt x="929" y="393135"/>
                  </a:lnTo>
                  <a:lnTo>
                    <a:pt x="757" y="392249"/>
                  </a:lnTo>
                  <a:lnTo>
                    <a:pt x="612" y="391364"/>
                  </a:lnTo>
                  <a:lnTo>
                    <a:pt x="467" y="390478"/>
                  </a:lnTo>
                  <a:lnTo>
                    <a:pt x="358" y="389593"/>
                  </a:lnTo>
                  <a:lnTo>
                    <a:pt x="257" y="388707"/>
                  </a:lnTo>
                  <a:lnTo>
                    <a:pt x="166" y="387822"/>
                  </a:lnTo>
                  <a:lnTo>
                    <a:pt x="110" y="386936"/>
                  </a:lnTo>
                  <a:lnTo>
                    <a:pt x="53" y="386051"/>
                  </a:lnTo>
                  <a:lnTo>
                    <a:pt x="24" y="385166"/>
                  </a:lnTo>
                  <a:lnTo>
                    <a:pt x="11" y="384280"/>
                  </a:lnTo>
                  <a:lnTo>
                    <a:pt x="0" y="383395"/>
                  </a:lnTo>
                  <a:lnTo>
                    <a:pt x="30" y="382509"/>
                  </a:lnTo>
                  <a:lnTo>
                    <a:pt x="60" y="381624"/>
                  </a:lnTo>
                  <a:lnTo>
                    <a:pt x="109" y="380738"/>
                  </a:lnTo>
                  <a:lnTo>
                    <a:pt x="182" y="379853"/>
                  </a:lnTo>
                  <a:lnTo>
                    <a:pt x="255" y="378968"/>
                  </a:lnTo>
                  <a:lnTo>
                    <a:pt x="364" y="378082"/>
                  </a:lnTo>
                  <a:lnTo>
                    <a:pt x="478" y="377197"/>
                  </a:lnTo>
                  <a:lnTo>
                    <a:pt x="604" y="376311"/>
                  </a:lnTo>
                  <a:lnTo>
                    <a:pt x="760" y="375426"/>
                  </a:lnTo>
                  <a:lnTo>
                    <a:pt x="917" y="374540"/>
                  </a:lnTo>
                  <a:lnTo>
                    <a:pt x="1100" y="373655"/>
                  </a:lnTo>
                  <a:lnTo>
                    <a:pt x="1297" y="372769"/>
                  </a:lnTo>
                  <a:lnTo>
                    <a:pt x="1497" y="371884"/>
                  </a:lnTo>
                  <a:lnTo>
                    <a:pt x="1734" y="370999"/>
                  </a:lnTo>
                  <a:lnTo>
                    <a:pt x="1970" y="370113"/>
                  </a:lnTo>
                  <a:lnTo>
                    <a:pt x="2226" y="369228"/>
                  </a:lnTo>
                  <a:lnTo>
                    <a:pt x="2502" y="368342"/>
                  </a:lnTo>
                  <a:lnTo>
                    <a:pt x="2777" y="367457"/>
                  </a:lnTo>
                  <a:lnTo>
                    <a:pt x="3087" y="366571"/>
                  </a:lnTo>
                  <a:lnTo>
                    <a:pt x="3401" y="365686"/>
                  </a:lnTo>
                  <a:lnTo>
                    <a:pt x="3726" y="364800"/>
                  </a:lnTo>
                  <a:lnTo>
                    <a:pt x="4076" y="363915"/>
                  </a:lnTo>
                  <a:lnTo>
                    <a:pt x="4426" y="363030"/>
                  </a:lnTo>
                  <a:lnTo>
                    <a:pt x="4803" y="362144"/>
                  </a:lnTo>
                  <a:lnTo>
                    <a:pt x="5189" y="361259"/>
                  </a:lnTo>
                  <a:lnTo>
                    <a:pt x="5580" y="360373"/>
                  </a:lnTo>
                  <a:lnTo>
                    <a:pt x="6001" y="359488"/>
                  </a:lnTo>
                  <a:lnTo>
                    <a:pt x="6422" y="358602"/>
                  </a:lnTo>
                  <a:lnTo>
                    <a:pt x="6861" y="357717"/>
                  </a:lnTo>
                  <a:lnTo>
                    <a:pt x="7316" y="356832"/>
                  </a:lnTo>
                  <a:lnTo>
                    <a:pt x="7771" y="355946"/>
                  </a:lnTo>
                  <a:lnTo>
                    <a:pt x="8256" y="355061"/>
                  </a:lnTo>
                  <a:lnTo>
                    <a:pt x="8743" y="354175"/>
                  </a:lnTo>
                  <a:lnTo>
                    <a:pt x="9241" y="353290"/>
                  </a:lnTo>
                  <a:lnTo>
                    <a:pt x="9760" y="352404"/>
                  </a:lnTo>
                  <a:lnTo>
                    <a:pt x="10278" y="351519"/>
                  </a:lnTo>
                  <a:lnTo>
                    <a:pt x="10819" y="350633"/>
                  </a:lnTo>
                  <a:lnTo>
                    <a:pt x="11367" y="349748"/>
                  </a:lnTo>
                  <a:lnTo>
                    <a:pt x="11920" y="348863"/>
                  </a:lnTo>
                  <a:lnTo>
                    <a:pt x="12496" y="347977"/>
                  </a:lnTo>
                  <a:lnTo>
                    <a:pt x="13073" y="347092"/>
                  </a:lnTo>
                  <a:lnTo>
                    <a:pt x="13665" y="346206"/>
                  </a:lnTo>
                  <a:lnTo>
                    <a:pt x="14268" y="345321"/>
                  </a:lnTo>
                  <a:lnTo>
                    <a:pt x="14871" y="344435"/>
                  </a:lnTo>
                  <a:lnTo>
                    <a:pt x="15500" y="343550"/>
                  </a:lnTo>
                  <a:lnTo>
                    <a:pt x="16129" y="342664"/>
                  </a:lnTo>
                  <a:lnTo>
                    <a:pt x="16768" y="341779"/>
                  </a:lnTo>
                  <a:lnTo>
                    <a:pt x="17421" y="340894"/>
                  </a:lnTo>
                  <a:lnTo>
                    <a:pt x="18074" y="340008"/>
                  </a:lnTo>
                  <a:lnTo>
                    <a:pt x="18745" y="339123"/>
                  </a:lnTo>
                  <a:lnTo>
                    <a:pt x="19420" y="338237"/>
                  </a:lnTo>
                  <a:lnTo>
                    <a:pt x="20100" y="337352"/>
                  </a:lnTo>
                  <a:lnTo>
                    <a:pt x="20797" y="336466"/>
                  </a:lnTo>
                  <a:lnTo>
                    <a:pt x="21494" y="335581"/>
                  </a:lnTo>
                  <a:lnTo>
                    <a:pt x="22202" y="334696"/>
                  </a:lnTo>
                  <a:lnTo>
                    <a:pt x="22918" y="333810"/>
                  </a:lnTo>
                  <a:lnTo>
                    <a:pt x="23635" y="332925"/>
                  </a:lnTo>
                  <a:lnTo>
                    <a:pt x="24369" y="332039"/>
                  </a:lnTo>
                  <a:lnTo>
                    <a:pt x="25103" y="331154"/>
                  </a:lnTo>
                  <a:lnTo>
                    <a:pt x="25844" y="330268"/>
                  </a:lnTo>
                  <a:lnTo>
                    <a:pt x="26594" y="329383"/>
                  </a:lnTo>
                  <a:lnTo>
                    <a:pt x="27344" y="328497"/>
                  </a:lnTo>
                  <a:lnTo>
                    <a:pt x="28107" y="327612"/>
                  </a:lnTo>
                  <a:lnTo>
                    <a:pt x="28871" y="326727"/>
                  </a:lnTo>
                  <a:lnTo>
                    <a:pt x="29639" y="325841"/>
                  </a:lnTo>
                  <a:lnTo>
                    <a:pt x="30417" y="324956"/>
                  </a:lnTo>
                  <a:lnTo>
                    <a:pt x="31195" y="324070"/>
                  </a:lnTo>
                  <a:lnTo>
                    <a:pt x="31980" y="323185"/>
                  </a:lnTo>
                  <a:lnTo>
                    <a:pt x="32769" y="322299"/>
                  </a:lnTo>
                  <a:lnTo>
                    <a:pt x="33558" y="321414"/>
                  </a:lnTo>
                  <a:lnTo>
                    <a:pt x="34357" y="320529"/>
                  </a:lnTo>
                  <a:lnTo>
                    <a:pt x="35156" y="319643"/>
                  </a:lnTo>
                  <a:lnTo>
                    <a:pt x="35958" y="318758"/>
                  </a:lnTo>
                  <a:lnTo>
                    <a:pt x="36765" y="317872"/>
                  </a:lnTo>
                  <a:lnTo>
                    <a:pt x="37571" y="316987"/>
                  </a:lnTo>
                  <a:lnTo>
                    <a:pt x="38384" y="316101"/>
                  </a:lnTo>
                  <a:lnTo>
                    <a:pt x="39197" y="315216"/>
                  </a:lnTo>
                  <a:lnTo>
                    <a:pt x="40011" y="314330"/>
                  </a:lnTo>
                  <a:lnTo>
                    <a:pt x="40828" y="313445"/>
                  </a:lnTo>
                  <a:lnTo>
                    <a:pt x="41646" y="312560"/>
                  </a:lnTo>
                  <a:lnTo>
                    <a:pt x="42466" y="311674"/>
                  </a:lnTo>
                  <a:lnTo>
                    <a:pt x="43286" y="310789"/>
                  </a:lnTo>
                  <a:lnTo>
                    <a:pt x="44107" y="309903"/>
                  </a:lnTo>
                  <a:lnTo>
                    <a:pt x="44929" y="309018"/>
                  </a:lnTo>
                  <a:lnTo>
                    <a:pt x="45751" y="308132"/>
                  </a:lnTo>
                  <a:lnTo>
                    <a:pt x="46573" y="307247"/>
                  </a:lnTo>
                  <a:lnTo>
                    <a:pt x="47395" y="306361"/>
                  </a:lnTo>
                  <a:lnTo>
                    <a:pt x="48216" y="305476"/>
                  </a:lnTo>
                  <a:lnTo>
                    <a:pt x="49036" y="304591"/>
                  </a:lnTo>
                  <a:lnTo>
                    <a:pt x="49856" y="303705"/>
                  </a:lnTo>
                  <a:lnTo>
                    <a:pt x="50675" y="302820"/>
                  </a:lnTo>
                  <a:lnTo>
                    <a:pt x="51491" y="301934"/>
                  </a:lnTo>
                  <a:lnTo>
                    <a:pt x="52307" y="301049"/>
                  </a:lnTo>
                  <a:lnTo>
                    <a:pt x="53120" y="300163"/>
                  </a:lnTo>
                  <a:lnTo>
                    <a:pt x="53931" y="299278"/>
                  </a:lnTo>
                  <a:lnTo>
                    <a:pt x="54741" y="298393"/>
                  </a:lnTo>
                  <a:lnTo>
                    <a:pt x="55546" y="297507"/>
                  </a:lnTo>
                  <a:lnTo>
                    <a:pt x="56351" y="296622"/>
                  </a:lnTo>
                  <a:lnTo>
                    <a:pt x="57151" y="295736"/>
                  </a:lnTo>
                  <a:lnTo>
                    <a:pt x="57947" y="294851"/>
                  </a:lnTo>
                  <a:lnTo>
                    <a:pt x="58744" y="293965"/>
                  </a:lnTo>
                  <a:lnTo>
                    <a:pt x="59531" y="293080"/>
                  </a:lnTo>
                  <a:lnTo>
                    <a:pt x="60318" y="292194"/>
                  </a:lnTo>
                  <a:lnTo>
                    <a:pt x="61101" y="291309"/>
                  </a:lnTo>
                  <a:lnTo>
                    <a:pt x="61877" y="290424"/>
                  </a:lnTo>
                  <a:lnTo>
                    <a:pt x="62653" y="289538"/>
                  </a:lnTo>
                  <a:lnTo>
                    <a:pt x="63419" y="288653"/>
                  </a:lnTo>
                  <a:lnTo>
                    <a:pt x="64183" y="287767"/>
                  </a:lnTo>
                  <a:lnTo>
                    <a:pt x="64944" y="286882"/>
                  </a:lnTo>
                  <a:lnTo>
                    <a:pt x="65693" y="285996"/>
                  </a:lnTo>
                  <a:lnTo>
                    <a:pt x="66443" y="285111"/>
                  </a:lnTo>
                  <a:lnTo>
                    <a:pt x="67184" y="284226"/>
                  </a:lnTo>
                  <a:lnTo>
                    <a:pt x="67918" y="283340"/>
                  </a:lnTo>
                  <a:lnTo>
                    <a:pt x="68652" y="282455"/>
                  </a:lnTo>
                  <a:lnTo>
                    <a:pt x="69370" y="281569"/>
                  </a:lnTo>
                  <a:lnTo>
                    <a:pt x="70089" y="280684"/>
                  </a:lnTo>
                  <a:lnTo>
                    <a:pt x="70799" y="279798"/>
                  </a:lnTo>
                  <a:lnTo>
                    <a:pt x="71500" y="278913"/>
                  </a:lnTo>
                  <a:lnTo>
                    <a:pt x="72200" y="278027"/>
                  </a:lnTo>
                  <a:lnTo>
                    <a:pt x="72885" y="277142"/>
                  </a:lnTo>
                  <a:lnTo>
                    <a:pt x="73566" y="276257"/>
                  </a:lnTo>
                  <a:lnTo>
                    <a:pt x="74243" y="275371"/>
                  </a:lnTo>
                  <a:lnTo>
                    <a:pt x="74905" y="274486"/>
                  </a:lnTo>
                  <a:lnTo>
                    <a:pt x="75566" y="273600"/>
                  </a:lnTo>
                  <a:lnTo>
                    <a:pt x="76215" y="272715"/>
                  </a:lnTo>
                  <a:lnTo>
                    <a:pt x="76855" y="271829"/>
                  </a:lnTo>
                  <a:lnTo>
                    <a:pt x="77494" y="270944"/>
                  </a:lnTo>
                  <a:lnTo>
                    <a:pt x="78113" y="270058"/>
                  </a:lnTo>
                  <a:lnTo>
                    <a:pt x="78731" y="269173"/>
                  </a:lnTo>
                  <a:lnTo>
                    <a:pt x="79339" y="268288"/>
                  </a:lnTo>
                  <a:lnTo>
                    <a:pt x="79934" y="267402"/>
                  </a:lnTo>
                  <a:lnTo>
                    <a:pt x="80530" y="266517"/>
                  </a:lnTo>
                  <a:lnTo>
                    <a:pt x="81104" y="265631"/>
                  </a:lnTo>
                  <a:lnTo>
                    <a:pt x="81676" y="264746"/>
                  </a:lnTo>
                  <a:lnTo>
                    <a:pt x="82240" y="263860"/>
                  </a:lnTo>
                  <a:lnTo>
                    <a:pt x="82787" y="262975"/>
                  </a:lnTo>
                  <a:lnTo>
                    <a:pt x="83333" y="262090"/>
                  </a:lnTo>
                  <a:lnTo>
                    <a:pt x="83862" y="261204"/>
                  </a:lnTo>
                  <a:lnTo>
                    <a:pt x="84383" y="260319"/>
                  </a:lnTo>
                  <a:lnTo>
                    <a:pt x="84902" y="259433"/>
                  </a:lnTo>
                  <a:lnTo>
                    <a:pt x="85397" y="258548"/>
                  </a:lnTo>
                  <a:lnTo>
                    <a:pt x="85891" y="257662"/>
                  </a:lnTo>
                  <a:lnTo>
                    <a:pt x="86373" y="256777"/>
                  </a:lnTo>
                  <a:lnTo>
                    <a:pt x="86840" y="255891"/>
                  </a:lnTo>
                  <a:lnTo>
                    <a:pt x="87308" y="255006"/>
                  </a:lnTo>
                  <a:lnTo>
                    <a:pt x="87751" y="254121"/>
                  </a:lnTo>
                  <a:lnTo>
                    <a:pt x="88191" y="253235"/>
                  </a:lnTo>
                  <a:lnTo>
                    <a:pt x="88622" y="252350"/>
                  </a:lnTo>
                  <a:lnTo>
                    <a:pt x="89034" y="251464"/>
                  </a:lnTo>
                  <a:lnTo>
                    <a:pt x="89446" y="250579"/>
                  </a:lnTo>
                  <a:lnTo>
                    <a:pt x="89838" y="249693"/>
                  </a:lnTo>
                  <a:lnTo>
                    <a:pt x="90222" y="248808"/>
                  </a:lnTo>
                  <a:lnTo>
                    <a:pt x="90602" y="247922"/>
                  </a:lnTo>
                  <a:lnTo>
                    <a:pt x="90956" y="247037"/>
                  </a:lnTo>
                  <a:lnTo>
                    <a:pt x="91311" y="246152"/>
                  </a:lnTo>
                  <a:lnTo>
                    <a:pt x="91650" y="245266"/>
                  </a:lnTo>
                  <a:lnTo>
                    <a:pt x="91976" y="244381"/>
                  </a:lnTo>
                  <a:lnTo>
                    <a:pt x="92302" y="243495"/>
                  </a:lnTo>
                  <a:lnTo>
                    <a:pt x="92599" y="242610"/>
                  </a:lnTo>
                  <a:lnTo>
                    <a:pt x="92896" y="241724"/>
                  </a:lnTo>
                  <a:lnTo>
                    <a:pt x="93181" y="240839"/>
                  </a:lnTo>
                  <a:lnTo>
                    <a:pt x="93448" y="239954"/>
                  </a:lnTo>
                  <a:lnTo>
                    <a:pt x="93715" y="239068"/>
                  </a:lnTo>
                  <a:lnTo>
                    <a:pt x="93959" y="238183"/>
                  </a:lnTo>
                  <a:lnTo>
                    <a:pt x="94196" y="237297"/>
                  </a:lnTo>
                  <a:lnTo>
                    <a:pt x="94428" y="236412"/>
                  </a:lnTo>
                  <a:lnTo>
                    <a:pt x="94635" y="235526"/>
                  </a:lnTo>
                  <a:lnTo>
                    <a:pt x="94842" y="234641"/>
                  </a:lnTo>
                  <a:lnTo>
                    <a:pt x="95032" y="233755"/>
                  </a:lnTo>
                  <a:lnTo>
                    <a:pt x="95210" y="232870"/>
                  </a:lnTo>
                  <a:lnTo>
                    <a:pt x="95388" y="231985"/>
                  </a:lnTo>
                  <a:lnTo>
                    <a:pt x="95536" y="231099"/>
                  </a:lnTo>
                  <a:lnTo>
                    <a:pt x="95684" y="230214"/>
                  </a:lnTo>
                  <a:lnTo>
                    <a:pt x="95821" y="229328"/>
                  </a:lnTo>
                  <a:lnTo>
                    <a:pt x="95940" y="228443"/>
                  </a:lnTo>
                  <a:lnTo>
                    <a:pt x="96059" y="227557"/>
                  </a:lnTo>
                  <a:lnTo>
                    <a:pt x="96154" y="226672"/>
                  </a:lnTo>
                  <a:lnTo>
                    <a:pt x="96244" y="225787"/>
                  </a:lnTo>
                  <a:lnTo>
                    <a:pt x="96328" y="224901"/>
                  </a:lnTo>
                  <a:lnTo>
                    <a:pt x="96389" y="224016"/>
                  </a:lnTo>
                  <a:lnTo>
                    <a:pt x="96450" y="223130"/>
                  </a:lnTo>
                  <a:lnTo>
                    <a:pt x="96493" y="222245"/>
                  </a:lnTo>
                  <a:lnTo>
                    <a:pt x="96526" y="221359"/>
                  </a:lnTo>
                  <a:lnTo>
                    <a:pt x="96558" y="220474"/>
                  </a:lnTo>
                  <a:lnTo>
                    <a:pt x="96563" y="219588"/>
                  </a:lnTo>
                  <a:lnTo>
                    <a:pt x="96567" y="218703"/>
                  </a:lnTo>
                  <a:lnTo>
                    <a:pt x="96560" y="217818"/>
                  </a:lnTo>
                  <a:lnTo>
                    <a:pt x="96538" y="216932"/>
                  </a:lnTo>
                  <a:lnTo>
                    <a:pt x="96515" y="216047"/>
                  </a:lnTo>
                  <a:lnTo>
                    <a:pt x="96470" y="215161"/>
                  </a:lnTo>
                  <a:lnTo>
                    <a:pt x="96420" y="214276"/>
                  </a:lnTo>
                  <a:lnTo>
                    <a:pt x="96364" y="213390"/>
                  </a:lnTo>
                  <a:lnTo>
                    <a:pt x="96289" y="212505"/>
                  </a:lnTo>
                  <a:lnTo>
                    <a:pt x="96213" y="211619"/>
                  </a:lnTo>
                  <a:lnTo>
                    <a:pt x="96121" y="210734"/>
                  </a:lnTo>
                  <a:lnTo>
                    <a:pt x="96020" y="209849"/>
                  </a:lnTo>
                  <a:lnTo>
                    <a:pt x="95918" y="208963"/>
                  </a:lnTo>
                  <a:lnTo>
                    <a:pt x="95792" y="208078"/>
                  </a:lnTo>
                  <a:lnTo>
                    <a:pt x="95666" y="207192"/>
                  </a:lnTo>
                  <a:lnTo>
                    <a:pt x="95529" y="206307"/>
                  </a:lnTo>
                  <a:lnTo>
                    <a:pt x="95380" y="205421"/>
                  </a:lnTo>
                  <a:lnTo>
                    <a:pt x="95230" y="204536"/>
                  </a:lnTo>
                  <a:lnTo>
                    <a:pt x="95061" y="203651"/>
                  </a:lnTo>
                  <a:lnTo>
                    <a:pt x="94888" y="202765"/>
                  </a:lnTo>
                  <a:lnTo>
                    <a:pt x="94709" y="201880"/>
                  </a:lnTo>
                  <a:lnTo>
                    <a:pt x="94515" y="200994"/>
                  </a:lnTo>
                  <a:lnTo>
                    <a:pt x="94320" y="200109"/>
                  </a:lnTo>
                  <a:lnTo>
                    <a:pt x="94111" y="199223"/>
                  </a:lnTo>
                  <a:lnTo>
                    <a:pt x="93896" y="198338"/>
                  </a:lnTo>
                  <a:lnTo>
                    <a:pt x="93678" y="197452"/>
                  </a:lnTo>
                  <a:lnTo>
                    <a:pt x="93442" y="196567"/>
                  </a:lnTo>
                  <a:lnTo>
                    <a:pt x="93207" y="195682"/>
                  </a:lnTo>
                  <a:lnTo>
                    <a:pt x="92961" y="194796"/>
                  </a:lnTo>
                  <a:lnTo>
                    <a:pt x="92707" y="193911"/>
                  </a:lnTo>
                  <a:lnTo>
                    <a:pt x="92452" y="193025"/>
                  </a:lnTo>
                  <a:lnTo>
                    <a:pt x="92181" y="192140"/>
                  </a:lnTo>
                  <a:lnTo>
                    <a:pt x="91909" y="191254"/>
                  </a:lnTo>
                  <a:lnTo>
                    <a:pt x="91631" y="190369"/>
                  </a:lnTo>
                  <a:lnTo>
                    <a:pt x="91342" y="189484"/>
                  </a:lnTo>
                  <a:lnTo>
                    <a:pt x="91053" y="188598"/>
                  </a:lnTo>
                  <a:lnTo>
                    <a:pt x="90752" y="187713"/>
                  </a:lnTo>
                  <a:lnTo>
                    <a:pt x="90448" y="186827"/>
                  </a:lnTo>
                  <a:lnTo>
                    <a:pt x="90141" y="185942"/>
                  </a:lnTo>
                  <a:lnTo>
                    <a:pt x="89822" y="185056"/>
                  </a:lnTo>
                  <a:lnTo>
                    <a:pt x="89503" y="184171"/>
                  </a:lnTo>
                  <a:lnTo>
                    <a:pt x="89177" y="183285"/>
                  </a:lnTo>
                  <a:lnTo>
                    <a:pt x="88845" y="182400"/>
                  </a:lnTo>
                  <a:lnTo>
                    <a:pt x="88513" y="181515"/>
                  </a:lnTo>
                  <a:lnTo>
                    <a:pt x="88169" y="180629"/>
                  </a:lnTo>
                  <a:lnTo>
                    <a:pt x="87826" y="179744"/>
                  </a:lnTo>
                  <a:lnTo>
                    <a:pt x="87478" y="178858"/>
                  </a:lnTo>
                  <a:lnTo>
                    <a:pt x="87124" y="177973"/>
                  </a:lnTo>
                  <a:lnTo>
                    <a:pt x="86769" y="177087"/>
                  </a:lnTo>
                  <a:lnTo>
                    <a:pt x="86408" y="176202"/>
                  </a:lnTo>
                  <a:lnTo>
                    <a:pt x="86045" y="175316"/>
                  </a:lnTo>
                  <a:lnTo>
                    <a:pt x="85680" y="174431"/>
                  </a:lnTo>
                  <a:lnTo>
                    <a:pt x="85309" y="173546"/>
                  </a:lnTo>
                  <a:lnTo>
                    <a:pt x="84937" y="172660"/>
                  </a:lnTo>
                  <a:lnTo>
                    <a:pt x="84562" y="171775"/>
                  </a:lnTo>
                  <a:lnTo>
                    <a:pt x="84185" y="170889"/>
                  </a:lnTo>
                  <a:lnTo>
                    <a:pt x="83807" y="170004"/>
                  </a:lnTo>
                  <a:lnTo>
                    <a:pt x="83424" y="169118"/>
                  </a:lnTo>
                  <a:lnTo>
                    <a:pt x="83042" y="168233"/>
                  </a:lnTo>
                  <a:lnTo>
                    <a:pt x="82657" y="167348"/>
                  </a:lnTo>
                  <a:lnTo>
                    <a:pt x="82271" y="166462"/>
                  </a:lnTo>
                  <a:lnTo>
                    <a:pt x="81884" y="165577"/>
                  </a:lnTo>
                  <a:lnTo>
                    <a:pt x="81496" y="164691"/>
                  </a:lnTo>
                  <a:lnTo>
                    <a:pt x="81107" y="163806"/>
                  </a:lnTo>
                  <a:lnTo>
                    <a:pt x="80718" y="162920"/>
                  </a:lnTo>
                  <a:lnTo>
                    <a:pt x="80328" y="162035"/>
                  </a:lnTo>
                  <a:lnTo>
                    <a:pt x="79938" y="161149"/>
                  </a:lnTo>
                  <a:lnTo>
                    <a:pt x="79549" y="160264"/>
                  </a:lnTo>
                  <a:lnTo>
                    <a:pt x="79159" y="159379"/>
                  </a:lnTo>
                  <a:lnTo>
                    <a:pt x="78770" y="158493"/>
                  </a:lnTo>
                  <a:lnTo>
                    <a:pt x="78383" y="157608"/>
                  </a:lnTo>
                  <a:lnTo>
                    <a:pt x="77995" y="156722"/>
                  </a:lnTo>
                  <a:lnTo>
                    <a:pt x="77609" y="155837"/>
                  </a:lnTo>
                  <a:lnTo>
                    <a:pt x="77224" y="154951"/>
                  </a:lnTo>
                  <a:lnTo>
                    <a:pt x="76840" y="154066"/>
                  </a:lnTo>
                  <a:lnTo>
                    <a:pt x="76459" y="153180"/>
                  </a:lnTo>
                  <a:lnTo>
                    <a:pt x="76080" y="152295"/>
                  </a:lnTo>
                  <a:lnTo>
                    <a:pt x="75701" y="151410"/>
                  </a:lnTo>
                  <a:lnTo>
                    <a:pt x="75327" y="150524"/>
                  </a:lnTo>
                  <a:lnTo>
                    <a:pt x="74953" y="149639"/>
                  </a:lnTo>
                  <a:lnTo>
                    <a:pt x="74584" y="148753"/>
                  </a:lnTo>
                  <a:lnTo>
                    <a:pt x="74217" y="147868"/>
                  </a:lnTo>
                  <a:lnTo>
                    <a:pt x="73851" y="146982"/>
                  </a:lnTo>
                  <a:lnTo>
                    <a:pt x="73492" y="146097"/>
                  </a:lnTo>
                  <a:lnTo>
                    <a:pt x="73134" y="145212"/>
                  </a:lnTo>
                  <a:lnTo>
                    <a:pt x="72780" y="144326"/>
                  </a:lnTo>
                  <a:lnTo>
                    <a:pt x="72432" y="143441"/>
                  </a:lnTo>
                  <a:lnTo>
                    <a:pt x="72083" y="142555"/>
                  </a:lnTo>
                  <a:lnTo>
                    <a:pt x="71745" y="141670"/>
                  </a:lnTo>
                  <a:lnTo>
                    <a:pt x="71407" y="140784"/>
                  </a:lnTo>
                  <a:lnTo>
                    <a:pt x="71073" y="139899"/>
                  </a:lnTo>
                  <a:lnTo>
                    <a:pt x="70748" y="139013"/>
                  </a:lnTo>
                  <a:lnTo>
                    <a:pt x="70422" y="138128"/>
                  </a:lnTo>
                  <a:lnTo>
                    <a:pt x="70107" y="137243"/>
                  </a:lnTo>
                  <a:lnTo>
                    <a:pt x="69795" y="136357"/>
                  </a:lnTo>
                  <a:lnTo>
                    <a:pt x="69485" y="135472"/>
                  </a:lnTo>
                  <a:lnTo>
                    <a:pt x="69187" y="134586"/>
                  </a:lnTo>
                  <a:lnTo>
                    <a:pt x="68890" y="133701"/>
                  </a:lnTo>
                  <a:lnTo>
                    <a:pt x="68601" y="132815"/>
                  </a:lnTo>
                  <a:lnTo>
                    <a:pt x="68320" y="131930"/>
                  </a:lnTo>
                  <a:lnTo>
                    <a:pt x="68038" y="131045"/>
                  </a:lnTo>
                  <a:lnTo>
                    <a:pt x="67773" y="130159"/>
                  </a:lnTo>
                  <a:lnTo>
                    <a:pt x="67508" y="129274"/>
                  </a:lnTo>
                  <a:lnTo>
                    <a:pt x="67249" y="128388"/>
                  </a:lnTo>
                  <a:lnTo>
                    <a:pt x="67003" y="127503"/>
                  </a:lnTo>
                  <a:lnTo>
                    <a:pt x="66756" y="126617"/>
                  </a:lnTo>
                  <a:lnTo>
                    <a:pt x="66523" y="125732"/>
                  </a:lnTo>
                  <a:lnTo>
                    <a:pt x="66296" y="124846"/>
                  </a:lnTo>
                  <a:lnTo>
                    <a:pt x="66071" y="123961"/>
                  </a:lnTo>
                  <a:lnTo>
                    <a:pt x="65863" y="123076"/>
                  </a:lnTo>
                  <a:lnTo>
                    <a:pt x="65655" y="122190"/>
                  </a:lnTo>
                  <a:lnTo>
                    <a:pt x="65459" y="121305"/>
                  </a:lnTo>
                  <a:lnTo>
                    <a:pt x="65272" y="120419"/>
                  </a:lnTo>
                  <a:lnTo>
                    <a:pt x="65085" y="119534"/>
                  </a:lnTo>
                  <a:lnTo>
                    <a:pt x="64919" y="118648"/>
                  </a:lnTo>
                  <a:lnTo>
                    <a:pt x="64753" y="117763"/>
                  </a:lnTo>
                  <a:lnTo>
                    <a:pt x="64597" y="116877"/>
                  </a:lnTo>
                  <a:lnTo>
                    <a:pt x="64454" y="115992"/>
                  </a:lnTo>
                  <a:lnTo>
                    <a:pt x="64311" y="115107"/>
                  </a:lnTo>
                  <a:lnTo>
                    <a:pt x="64186" y="114221"/>
                  </a:lnTo>
                  <a:lnTo>
                    <a:pt x="64067" y="113336"/>
                  </a:lnTo>
                  <a:lnTo>
                    <a:pt x="63952" y="112450"/>
                  </a:lnTo>
                  <a:lnTo>
                    <a:pt x="63856" y="111565"/>
                  </a:lnTo>
                  <a:lnTo>
                    <a:pt x="63761" y="110679"/>
                  </a:lnTo>
                  <a:lnTo>
                    <a:pt x="63680" y="109794"/>
                  </a:lnTo>
                  <a:lnTo>
                    <a:pt x="63609" y="108909"/>
                  </a:lnTo>
                  <a:lnTo>
                    <a:pt x="63539" y="108023"/>
                  </a:lnTo>
                  <a:lnTo>
                    <a:pt x="63493" y="107138"/>
                  </a:lnTo>
                  <a:lnTo>
                    <a:pt x="63448" y="106252"/>
                  </a:lnTo>
                  <a:lnTo>
                    <a:pt x="63413" y="105367"/>
                  </a:lnTo>
                  <a:lnTo>
                    <a:pt x="63394" y="104481"/>
                  </a:lnTo>
                  <a:lnTo>
                    <a:pt x="63374" y="103596"/>
                  </a:lnTo>
                  <a:lnTo>
                    <a:pt x="63376" y="102710"/>
                  </a:lnTo>
                  <a:lnTo>
                    <a:pt x="63383" y="101825"/>
                  </a:lnTo>
                  <a:lnTo>
                    <a:pt x="63397" y="100940"/>
                  </a:lnTo>
                  <a:lnTo>
                    <a:pt x="63430" y="100054"/>
                  </a:lnTo>
                  <a:lnTo>
                    <a:pt x="63464" y="99169"/>
                  </a:lnTo>
                  <a:lnTo>
                    <a:pt x="63516" y="98283"/>
                  </a:lnTo>
                  <a:lnTo>
                    <a:pt x="63577" y="97398"/>
                  </a:lnTo>
                  <a:lnTo>
                    <a:pt x="63640" y="96512"/>
                  </a:lnTo>
                  <a:lnTo>
                    <a:pt x="63728" y="95627"/>
                  </a:lnTo>
                  <a:lnTo>
                    <a:pt x="63817" y="94742"/>
                  </a:lnTo>
                  <a:lnTo>
                    <a:pt x="63919" y="93856"/>
                  </a:lnTo>
                  <a:lnTo>
                    <a:pt x="64036" y="92971"/>
                  </a:lnTo>
                  <a:lnTo>
                    <a:pt x="64153" y="92085"/>
                  </a:lnTo>
                  <a:lnTo>
                    <a:pt x="64294" y="91200"/>
                  </a:lnTo>
                  <a:lnTo>
                    <a:pt x="64440" y="90314"/>
                  </a:lnTo>
                  <a:lnTo>
                    <a:pt x="64593" y="89429"/>
                  </a:lnTo>
                  <a:lnTo>
                    <a:pt x="64766" y="88543"/>
                  </a:lnTo>
                  <a:lnTo>
                    <a:pt x="64940" y="87658"/>
                  </a:lnTo>
                  <a:lnTo>
                    <a:pt x="65133" y="86773"/>
                  </a:lnTo>
                  <a:lnTo>
                    <a:pt x="65335" y="85887"/>
                  </a:lnTo>
                  <a:lnTo>
                    <a:pt x="65540" y="85002"/>
                  </a:lnTo>
                  <a:lnTo>
                    <a:pt x="65771" y="84116"/>
                  </a:lnTo>
                  <a:lnTo>
                    <a:pt x="66002" y="83231"/>
                  </a:lnTo>
                  <a:lnTo>
                    <a:pt x="66248" y="82345"/>
                  </a:lnTo>
                  <a:lnTo>
                    <a:pt x="66508" y="81460"/>
                  </a:lnTo>
                  <a:lnTo>
                    <a:pt x="66768" y="80574"/>
                  </a:lnTo>
                  <a:lnTo>
                    <a:pt x="67054" y="79689"/>
                  </a:lnTo>
                  <a:lnTo>
                    <a:pt x="67342" y="78804"/>
                  </a:lnTo>
                  <a:lnTo>
                    <a:pt x="67640" y="77918"/>
                  </a:lnTo>
                  <a:lnTo>
                    <a:pt x="67957" y="77033"/>
                  </a:lnTo>
                  <a:lnTo>
                    <a:pt x="68274" y="76147"/>
                  </a:lnTo>
                  <a:lnTo>
                    <a:pt x="68613" y="75262"/>
                  </a:lnTo>
                  <a:lnTo>
                    <a:pt x="68959" y="74376"/>
                  </a:lnTo>
                  <a:lnTo>
                    <a:pt x="69308" y="73491"/>
                  </a:lnTo>
                  <a:lnTo>
                    <a:pt x="69683" y="72606"/>
                  </a:lnTo>
                  <a:lnTo>
                    <a:pt x="70057" y="71720"/>
                  </a:lnTo>
                  <a:lnTo>
                    <a:pt x="70447" y="70835"/>
                  </a:lnTo>
                  <a:lnTo>
                    <a:pt x="70850" y="69949"/>
                  </a:lnTo>
                  <a:lnTo>
                    <a:pt x="71252" y="69064"/>
                  </a:lnTo>
                  <a:lnTo>
                    <a:pt x="71682" y="68178"/>
                  </a:lnTo>
                  <a:lnTo>
                    <a:pt x="72113" y="67293"/>
                  </a:lnTo>
                  <a:lnTo>
                    <a:pt x="72553" y="66407"/>
                  </a:lnTo>
                  <a:lnTo>
                    <a:pt x="73012" y="65522"/>
                  </a:lnTo>
                  <a:lnTo>
                    <a:pt x="73470" y="64637"/>
                  </a:lnTo>
                  <a:lnTo>
                    <a:pt x="73950" y="63751"/>
                  </a:lnTo>
                  <a:lnTo>
                    <a:pt x="74436" y="62866"/>
                  </a:lnTo>
                  <a:lnTo>
                    <a:pt x="74927" y="61980"/>
                  </a:lnTo>
                  <a:lnTo>
                    <a:pt x="75440" y="61095"/>
                  </a:lnTo>
                  <a:lnTo>
                    <a:pt x="75953" y="60209"/>
                  </a:lnTo>
                  <a:lnTo>
                    <a:pt x="76481" y="59324"/>
                  </a:lnTo>
                  <a:lnTo>
                    <a:pt x="77021" y="58438"/>
                  </a:lnTo>
                  <a:lnTo>
                    <a:pt x="77561" y="57553"/>
                  </a:lnTo>
                  <a:lnTo>
                    <a:pt x="78126" y="56668"/>
                  </a:lnTo>
                  <a:lnTo>
                    <a:pt x="78692" y="55782"/>
                  </a:lnTo>
                  <a:lnTo>
                    <a:pt x="79269" y="54897"/>
                  </a:lnTo>
                  <a:lnTo>
                    <a:pt x="79860" y="54011"/>
                  </a:lnTo>
                  <a:lnTo>
                    <a:pt x="80452" y="53126"/>
                  </a:lnTo>
                  <a:lnTo>
                    <a:pt x="81064" y="52240"/>
                  </a:lnTo>
                  <a:lnTo>
                    <a:pt x="81681" y="51355"/>
                  </a:lnTo>
                  <a:lnTo>
                    <a:pt x="82303" y="50470"/>
                  </a:lnTo>
                  <a:lnTo>
                    <a:pt x="82945" y="49584"/>
                  </a:lnTo>
                  <a:lnTo>
                    <a:pt x="83586" y="48699"/>
                  </a:lnTo>
                  <a:lnTo>
                    <a:pt x="84243" y="47813"/>
                  </a:lnTo>
                  <a:lnTo>
                    <a:pt x="84908" y="46928"/>
                  </a:lnTo>
                  <a:lnTo>
                    <a:pt x="85575" y="46042"/>
                  </a:lnTo>
                  <a:lnTo>
                    <a:pt x="86264" y="45157"/>
                  </a:lnTo>
                  <a:lnTo>
                    <a:pt x="86953" y="44271"/>
                  </a:lnTo>
                  <a:lnTo>
                    <a:pt x="87652" y="43386"/>
                  </a:lnTo>
                  <a:lnTo>
                    <a:pt x="88364" y="42501"/>
                  </a:lnTo>
                  <a:lnTo>
                    <a:pt x="89076" y="41615"/>
                  </a:lnTo>
                  <a:lnTo>
                    <a:pt x="89806" y="40730"/>
                  </a:lnTo>
                  <a:lnTo>
                    <a:pt x="90540" y="39844"/>
                  </a:lnTo>
                  <a:lnTo>
                    <a:pt x="91280" y="38959"/>
                  </a:lnTo>
                  <a:lnTo>
                    <a:pt x="92035" y="38073"/>
                  </a:lnTo>
                  <a:lnTo>
                    <a:pt x="92791" y="37188"/>
                  </a:lnTo>
                  <a:lnTo>
                    <a:pt x="93560" y="36303"/>
                  </a:lnTo>
                  <a:lnTo>
                    <a:pt x="94336" y="35417"/>
                  </a:lnTo>
                  <a:lnTo>
                    <a:pt x="95114" y="34532"/>
                  </a:lnTo>
                  <a:lnTo>
                    <a:pt x="95910" y="33646"/>
                  </a:lnTo>
                  <a:lnTo>
                    <a:pt x="96707" y="32761"/>
                  </a:lnTo>
                  <a:lnTo>
                    <a:pt x="97512" y="31875"/>
                  </a:lnTo>
                  <a:lnTo>
                    <a:pt x="98328" y="30990"/>
                  </a:lnTo>
                  <a:lnTo>
                    <a:pt x="99143" y="30104"/>
                  </a:lnTo>
                  <a:lnTo>
                    <a:pt x="99975" y="29219"/>
                  </a:lnTo>
                  <a:lnTo>
                    <a:pt x="100809" y="28334"/>
                  </a:lnTo>
                  <a:lnTo>
                    <a:pt x="101648" y="27448"/>
                  </a:lnTo>
                  <a:lnTo>
                    <a:pt x="102499" y="26563"/>
                  </a:lnTo>
                  <a:lnTo>
                    <a:pt x="103351" y="25677"/>
                  </a:lnTo>
                  <a:lnTo>
                    <a:pt x="104214" y="24792"/>
                  </a:lnTo>
                  <a:lnTo>
                    <a:pt x="105083" y="23906"/>
                  </a:lnTo>
                  <a:lnTo>
                    <a:pt x="105953" y="23021"/>
                  </a:lnTo>
                  <a:lnTo>
                    <a:pt x="106838" y="22135"/>
                  </a:lnTo>
                  <a:lnTo>
                    <a:pt x="107722" y="21250"/>
                  </a:lnTo>
                  <a:lnTo>
                    <a:pt x="108614" y="20365"/>
                  </a:lnTo>
                  <a:lnTo>
                    <a:pt x="109514" y="19479"/>
                  </a:lnTo>
                  <a:lnTo>
                    <a:pt x="110414" y="18594"/>
                  </a:lnTo>
                  <a:lnTo>
                    <a:pt x="111326" y="17708"/>
                  </a:lnTo>
                  <a:lnTo>
                    <a:pt x="112240" y="16823"/>
                  </a:lnTo>
                  <a:lnTo>
                    <a:pt x="113159" y="15937"/>
                  </a:lnTo>
                  <a:lnTo>
                    <a:pt x="114086" y="15052"/>
                  </a:lnTo>
                  <a:lnTo>
                    <a:pt x="115014" y="14167"/>
                  </a:lnTo>
                  <a:lnTo>
                    <a:pt x="115951" y="13281"/>
                  </a:lnTo>
                  <a:lnTo>
                    <a:pt x="116891" y="12396"/>
                  </a:lnTo>
                  <a:lnTo>
                    <a:pt x="117832" y="11510"/>
                  </a:lnTo>
                  <a:lnTo>
                    <a:pt x="118784" y="10625"/>
                  </a:lnTo>
                  <a:lnTo>
                    <a:pt x="119736" y="9739"/>
                  </a:lnTo>
                  <a:lnTo>
                    <a:pt x="120694" y="8854"/>
                  </a:lnTo>
                  <a:lnTo>
                    <a:pt x="121657" y="7968"/>
                  </a:lnTo>
                  <a:lnTo>
                    <a:pt x="122619" y="7083"/>
                  </a:lnTo>
                  <a:lnTo>
                    <a:pt x="123592" y="6198"/>
                  </a:lnTo>
                  <a:lnTo>
                    <a:pt x="124564" y="5312"/>
                  </a:lnTo>
                  <a:lnTo>
                    <a:pt x="125540" y="4427"/>
                  </a:lnTo>
                  <a:lnTo>
                    <a:pt x="126522" y="3541"/>
                  </a:lnTo>
                  <a:lnTo>
                    <a:pt x="127504" y="2656"/>
                  </a:lnTo>
                  <a:lnTo>
                    <a:pt x="128492" y="1770"/>
                  </a:lnTo>
                  <a:lnTo>
                    <a:pt x="129482" y="885"/>
                  </a:lnTo>
                  <a:lnTo>
                    <a:pt x="130474" y="0"/>
                  </a:lnTo>
                  <a:lnTo>
                    <a:pt x="431916" y="0"/>
                  </a:lnTo>
                  <a:lnTo>
                    <a:pt x="432907" y="885"/>
                  </a:lnTo>
                  <a:lnTo>
                    <a:pt x="433897" y="1770"/>
                  </a:lnTo>
                  <a:lnTo>
                    <a:pt x="434886" y="2656"/>
                  </a:lnTo>
                  <a:lnTo>
                    <a:pt x="435867" y="3541"/>
                  </a:lnTo>
                  <a:lnTo>
                    <a:pt x="436849" y="4427"/>
                  </a:lnTo>
                  <a:lnTo>
                    <a:pt x="437825" y="5312"/>
                  </a:lnTo>
                  <a:lnTo>
                    <a:pt x="438798" y="6198"/>
                  </a:lnTo>
                  <a:lnTo>
                    <a:pt x="439770" y="7083"/>
                  </a:lnTo>
                  <a:lnTo>
                    <a:pt x="440733" y="7968"/>
                  </a:lnTo>
                  <a:lnTo>
                    <a:pt x="441696" y="8854"/>
                  </a:lnTo>
                  <a:lnTo>
                    <a:pt x="442654" y="9739"/>
                  </a:lnTo>
                  <a:lnTo>
                    <a:pt x="443605" y="10625"/>
                  </a:lnTo>
                  <a:lnTo>
                    <a:pt x="444557" y="11510"/>
                  </a:lnTo>
                  <a:lnTo>
                    <a:pt x="445499" y="12396"/>
                  </a:lnTo>
                  <a:lnTo>
                    <a:pt x="446439" y="13281"/>
                  </a:lnTo>
                  <a:lnTo>
                    <a:pt x="447376" y="14167"/>
                  </a:lnTo>
                  <a:lnTo>
                    <a:pt x="448303" y="15052"/>
                  </a:lnTo>
                  <a:lnTo>
                    <a:pt x="449231" y="15937"/>
                  </a:lnTo>
                  <a:lnTo>
                    <a:pt x="450149" y="16823"/>
                  </a:lnTo>
                  <a:lnTo>
                    <a:pt x="451063" y="17708"/>
                  </a:lnTo>
                  <a:lnTo>
                    <a:pt x="451976" y="18594"/>
                  </a:lnTo>
                  <a:lnTo>
                    <a:pt x="452876" y="19479"/>
                  </a:lnTo>
                  <a:lnTo>
                    <a:pt x="453775" y="20365"/>
                  </a:lnTo>
                  <a:lnTo>
                    <a:pt x="454668" y="21250"/>
                  </a:lnTo>
                  <a:lnTo>
                    <a:pt x="455552" y="22135"/>
                  </a:lnTo>
                  <a:lnTo>
                    <a:pt x="456437" y="23021"/>
                  </a:lnTo>
                  <a:lnTo>
                    <a:pt x="457307" y="23906"/>
                  </a:lnTo>
                  <a:lnTo>
                    <a:pt x="458175" y="24792"/>
                  </a:lnTo>
                  <a:lnTo>
                    <a:pt x="459039" y="25677"/>
                  </a:lnTo>
                  <a:lnTo>
                    <a:pt x="459890" y="26563"/>
                  </a:lnTo>
                  <a:lnTo>
                    <a:pt x="460742" y="27448"/>
                  </a:lnTo>
                  <a:lnTo>
                    <a:pt x="461581" y="28334"/>
                  </a:lnTo>
                  <a:lnTo>
                    <a:pt x="462415" y="29219"/>
                  </a:lnTo>
                  <a:lnTo>
                    <a:pt x="463247" y="30104"/>
                  </a:lnTo>
                  <a:lnTo>
                    <a:pt x="464062" y="30990"/>
                  </a:lnTo>
                  <a:lnTo>
                    <a:pt x="464878" y="31875"/>
                  </a:lnTo>
                  <a:lnTo>
                    <a:pt x="465683" y="32761"/>
                  </a:lnTo>
                  <a:lnTo>
                    <a:pt x="466479" y="33646"/>
                  </a:lnTo>
                  <a:lnTo>
                    <a:pt x="467275" y="34532"/>
                  </a:lnTo>
                  <a:lnTo>
                    <a:pt x="468053" y="35417"/>
                  </a:lnTo>
                  <a:lnTo>
                    <a:pt x="468829" y="36303"/>
                  </a:lnTo>
                  <a:lnTo>
                    <a:pt x="469599" y="37188"/>
                  </a:lnTo>
                  <a:lnTo>
                    <a:pt x="470354" y="38073"/>
                  </a:lnTo>
                  <a:lnTo>
                    <a:pt x="471110" y="38959"/>
                  </a:lnTo>
                  <a:lnTo>
                    <a:pt x="471849" y="39844"/>
                  </a:lnTo>
                  <a:lnTo>
                    <a:pt x="472583" y="40730"/>
                  </a:lnTo>
                  <a:lnTo>
                    <a:pt x="473314" y="41615"/>
                  </a:lnTo>
                  <a:lnTo>
                    <a:pt x="474026" y="42501"/>
                  </a:lnTo>
                  <a:lnTo>
                    <a:pt x="474738" y="43386"/>
                  </a:lnTo>
                  <a:lnTo>
                    <a:pt x="475437" y="44271"/>
                  </a:lnTo>
                  <a:lnTo>
                    <a:pt x="476126" y="45157"/>
                  </a:lnTo>
                  <a:lnTo>
                    <a:pt x="476815" y="46042"/>
                  </a:lnTo>
                  <a:lnTo>
                    <a:pt x="477481" y="46928"/>
                  </a:lnTo>
                  <a:lnTo>
                    <a:pt x="478147" y="47813"/>
                  </a:lnTo>
                  <a:lnTo>
                    <a:pt x="478804" y="48699"/>
                  </a:lnTo>
                  <a:lnTo>
                    <a:pt x="479445" y="49584"/>
                  </a:lnTo>
                  <a:lnTo>
                    <a:pt x="480087" y="50470"/>
                  </a:lnTo>
                  <a:lnTo>
                    <a:pt x="480709" y="51355"/>
                  </a:lnTo>
                  <a:lnTo>
                    <a:pt x="481326" y="52240"/>
                  </a:lnTo>
                  <a:lnTo>
                    <a:pt x="481938" y="53126"/>
                  </a:lnTo>
                  <a:lnTo>
                    <a:pt x="482529" y="54011"/>
                  </a:lnTo>
                  <a:lnTo>
                    <a:pt x="483121" y="54897"/>
                  </a:lnTo>
                  <a:lnTo>
                    <a:pt x="483697" y="55782"/>
                  </a:lnTo>
                  <a:lnTo>
                    <a:pt x="484263" y="56668"/>
                  </a:lnTo>
                  <a:lnTo>
                    <a:pt x="484829" y="57553"/>
                  </a:lnTo>
                  <a:lnTo>
                    <a:pt x="485369" y="58438"/>
                  </a:lnTo>
                  <a:lnTo>
                    <a:pt x="485908" y="59324"/>
                  </a:lnTo>
                  <a:lnTo>
                    <a:pt x="486437" y="60209"/>
                  </a:lnTo>
                  <a:lnTo>
                    <a:pt x="486950" y="61095"/>
                  </a:lnTo>
                  <a:lnTo>
                    <a:pt x="487463" y="61980"/>
                  </a:lnTo>
                  <a:lnTo>
                    <a:pt x="487954" y="62866"/>
                  </a:lnTo>
                  <a:lnTo>
                    <a:pt x="488440" y="63751"/>
                  </a:lnTo>
                  <a:lnTo>
                    <a:pt x="488919" y="64637"/>
                  </a:lnTo>
                  <a:lnTo>
                    <a:pt x="489378" y="65522"/>
                  </a:lnTo>
                  <a:lnTo>
                    <a:pt x="489836" y="66407"/>
                  </a:lnTo>
                  <a:lnTo>
                    <a:pt x="490277" y="67293"/>
                  </a:lnTo>
                  <a:lnTo>
                    <a:pt x="490708" y="68178"/>
                  </a:lnTo>
                  <a:lnTo>
                    <a:pt x="491137" y="69064"/>
                  </a:lnTo>
                  <a:lnTo>
                    <a:pt x="491540" y="69949"/>
                  </a:lnTo>
                  <a:lnTo>
                    <a:pt x="491943" y="70835"/>
                  </a:lnTo>
                  <a:lnTo>
                    <a:pt x="492332" y="71720"/>
                  </a:lnTo>
                  <a:lnTo>
                    <a:pt x="492707" y="72606"/>
                  </a:lnTo>
                  <a:lnTo>
                    <a:pt x="493081" y="73491"/>
                  </a:lnTo>
                  <a:lnTo>
                    <a:pt x="493431" y="74376"/>
                  </a:lnTo>
                  <a:lnTo>
                    <a:pt x="493777" y="75262"/>
                  </a:lnTo>
                  <a:lnTo>
                    <a:pt x="494115" y="76147"/>
                  </a:lnTo>
                  <a:lnTo>
                    <a:pt x="494432" y="77033"/>
                  </a:lnTo>
                  <a:lnTo>
                    <a:pt x="494750" y="77918"/>
                  </a:lnTo>
                  <a:lnTo>
                    <a:pt x="495048" y="78804"/>
                  </a:lnTo>
                  <a:lnTo>
                    <a:pt x="495336" y="79689"/>
                  </a:lnTo>
                  <a:lnTo>
                    <a:pt x="495622" y="80574"/>
                  </a:lnTo>
                  <a:lnTo>
                    <a:pt x="495882" y="81460"/>
                  </a:lnTo>
                  <a:lnTo>
                    <a:pt x="496142" y="82345"/>
                  </a:lnTo>
                  <a:lnTo>
                    <a:pt x="496387" y="83231"/>
                  </a:lnTo>
                  <a:lnTo>
                    <a:pt x="496618" y="84116"/>
                  </a:lnTo>
                  <a:lnTo>
                    <a:pt x="496849" y="85002"/>
                  </a:lnTo>
                  <a:lnTo>
                    <a:pt x="497054" y="85887"/>
                  </a:lnTo>
                  <a:lnTo>
                    <a:pt x="497256" y="86773"/>
                  </a:lnTo>
                  <a:lnTo>
                    <a:pt x="497450" y="87658"/>
                  </a:lnTo>
                  <a:lnTo>
                    <a:pt x="497623" y="88543"/>
                  </a:lnTo>
                  <a:lnTo>
                    <a:pt x="497797" y="89429"/>
                  </a:lnTo>
                  <a:lnTo>
                    <a:pt x="497950" y="90314"/>
                  </a:lnTo>
                  <a:lnTo>
                    <a:pt x="498095" y="91200"/>
                  </a:lnTo>
                  <a:lnTo>
                    <a:pt x="498237" y="92085"/>
                  </a:lnTo>
                  <a:lnTo>
                    <a:pt x="498354" y="92971"/>
                  </a:lnTo>
                  <a:lnTo>
                    <a:pt x="498471" y="93856"/>
                  </a:lnTo>
                  <a:lnTo>
                    <a:pt x="498572" y="94742"/>
                  </a:lnTo>
                  <a:lnTo>
                    <a:pt x="498661" y="95627"/>
                  </a:lnTo>
                  <a:lnTo>
                    <a:pt x="498750" y="96512"/>
                  </a:lnTo>
                  <a:lnTo>
                    <a:pt x="498813" y="97398"/>
                  </a:lnTo>
                  <a:lnTo>
                    <a:pt x="498874" y="98283"/>
                  </a:lnTo>
                  <a:lnTo>
                    <a:pt x="498925" y="99169"/>
                  </a:lnTo>
                  <a:lnTo>
                    <a:pt x="498959" y="100054"/>
                  </a:lnTo>
                  <a:lnTo>
                    <a:pt x="498993" y="100940"/>
                  </a:lnTo>
                  <a:lnTo>
                    <a:pt x="499006" y="101825"/>
                  </a:lnTo>
                  <a:lnTo>
                    <a:pt x="499013" y="102710"/>
                  </a:lnTo>
                  <a:lnTo>
                    <a:pt x="499016" y="103596"/>
                  </a:lnTo>
                  <a:lnTo>
                    <a:pt x="498996" y="104481"/>
                  </a:lnTo>
                  <a:lnTo>
                    <a:pt x="498976" y="105367"/>
                  </a:lnTo>
                  <a:lnTo>
                    <a:pt x="498942" y="106252"/>
                  </a:lnTo>
                  <a:lnTo>
                    <a:pt x="498896" y="107138"/>
                  </a:lnTo>
                  <a:lnTo>
                    <a:pt x="498851" y="108023"/>
                  </a:lnTo>
                  <a:lnTo>
                    <a:pt x="498780" y="108909"/>
                  </a:lnTo>
                  <a:lnTo>
                    <a:pt x="498710" y="109794"/>
                  </a:lnTo>
                  <a:lnTo>
                    <a:pt x="498629" y="110679"/>
                  </a:lnTo>
                  <a:lnTo>
                    <a:pt x="498533" y="111565"/>
                  </a:lnTo>
                  <a:lnTo>
                    <a:pt x="498438" y="112450"/>
                  </a:lnTo>
                  <a:lnTo>
                    <a:pt x="498323" y="113336"/>
                  </a:lnTo>
                  <a:lnTo>
                    <a:pt x="498203" y="114221"/>
                  </a:lnTo>
                  <a:lnTo>
                    <a:pt x="498079" y="115107"/>
                  </a:lnTo>
                  <a:lnTo>
                    <a:pt x="497936" y="115992"/>
                  </a:lnTo>
                  <a:lnTo>
                    <a:pt x="497793" y="116877"/>
                  </a:lnTo>
                  <a:lnTo>
                    <a:pt x="497636" y="117763"/>
                  </a:lnTo>
                  <a:lnTo>
                    <a:pt x="497471" y="118648"/>
                  </a:lnTo>
                  <a:lnTo>
                    <a:pt x="497305" y="119534"/>
                  </a:lnTo>
                  <a:lnTo>
                    <a:pt x="497118" y="120419"/>
                  </a:lnTo>
                  <a:lnTo>
                    <a:pt x="496931" y="121305"/>
                  </a:lnTo>
                  <a:lnTo>
                    <a:pt x="496735" y="122190"/>
                  </a:lnTo>
                  <a:lnTo>
                    <a:pt x="496527" y="123076"/>
                  </a:lnTo>
                  <a:lnTo>
                    <a:pt x="496319" y="123961"/>
                  </a:lnTo>
                  <a:lnTo>
                    <a:pt x="496094" y="124846"/>
                  </a:lnTo>
                  <a:lnTo>
                    <a:pt x="495866" y="125732"/>
                  </a:lnTo>
                  <a:lnTo>
                    <a:pt x="495634" y="126617"/>
                  </a:lnTo>
                  <a:lnTo>
                    <a:pt x="495387" y="127503"/>
                  </a:lnTo>
                  <a:lnTo>
                    <a:pt x="495140" y="128388"/>
                  </a:lnTo>
                  <a:lnTo>
                    <a:pt x="494882" y="129274"/>
                  </a:lnTo>
                  <a:lnTo>
                    <a:pt x="494617" y="130159"/>
                  </a:lnTo>
                  <a:lnTo>
                    <a:pt x="494351" y="131045"/>
                  </a:lnTo>
                  <a:lnTo>
                    <a:pt x="494070" y="131930"/>
                  </a:lnTo>
                  <a:lnTo>
                    <a:pt x="493788" y="132815"/>
                  </a:lnTo>
                  <a:lnTo>
                    <a:pt x="493499" y="133701"/>
                  </a:lnTo>
                  <a:lnTo>
                    <a:pt x="493202" y="134586"/>
                  </a:lnTo>
                  <a:lnTo>
                    <a:pt x="492905" y="135472"/>
                  </a:lnTo>
                  <a:lnTo>
                    <a:pt x="492595" y="136357"/>
                  </a:lnTo>
                  <a:lnTo>
                    <a:pt x="492283" y="137243"/>
                  </a:lnTo>
                  <a:lnTo>
                    <a:pt x="491967" y="138128"/>
                  </a:lnTo>
                  <a:lnTo>
                    <a:pt x="491642" y="139013"/>
                  </a:lnTo>
                  <a:lnTo>
                    <a:pt x="491317" y="139899"/>
                  </a:lnTo>
                  <a:lnTo>
                    <a:pt x="490983" y="140784"/>
                  </a:lnTo>
                  <a:lnTo>
                    <a:pt x="490645" y="141670"/>
                  </a:lnTo>
                  <a:lnTo>
                    <a:pt x="490306" y="142555"/>
                  </a:lnTo>
                  <a:lnTo>
                    <a:pt x="489958" y="143441"/>
                  </a:lnTo>
                  <a:lnTo>
                    <a:pt x="489609" y="144326"/>
                  </a:lnTo>
                  <a:lnTo>
                    <a:pt x="489256" y="145212"/>
                  </a:lnTo>
                  <a:lnTo>
                    <a:pt x="488897" y="146097"/>
                  </a:lnTo>
                  <a:lnTo>
                    <a:pt x="488539" y="146982"/>
                  </a:lnTo>
                  <a:lnTo>
                    <a:pt x="488173" y="147868"/>
                  </a:lnTo>
                  <a:lnTo>
                    <a:pt x="487806" y="148753"/>
                  </a:lnTo>
                  <a:lnTo>
                    <a:pt x="487437" y="149639"/>
                  </a:lnTo>
                  <a:lnTo>
                    <a:pt x="487063" y="150524"/>
                  </a:lnTo>
                  <a:lnTo>
                    <a:pt x="486688" y="151410"/>
                  </a:lnTo>
                  <a:lnTo>
                    <a:pt x="486310" y="152295"/>
                  </a:lnTo>
                  <a:lnTo>
                    <a:pt x="485930" y="153180"/>
                  </a:lnTo>
                  <a:lnTo>
                    <a:pt x="485550" y="154066"/>
                  </a:lnTo>
                  <a:lnTo>
                    <a:pt x="485165" y="154951"/>
                  </a:lnTo>
                  <a:lnTo>
                    <a:pt x="484781" y="155837"/>
                  </a:lnTo>
                  <a:lnTo>
                    <a:pt x="484395" y="156722"/>
                  </a:lnTo>
                  <a:lnTo>
                    <a:pt x="484007" y="157608"/>
                  </a:lnTo>
                  <a:lnTo>
                    <a:pt x="483619" y="158493"/>
                  </a:lnTo>
                  <a:lnTo>
                    <a:pt x="483230" y="159379"/>
                  </a:lnTo>
                  <a:lnTo>
                    <a:pt x="482841" y="160264"/>
                  </a:lnTo>
                  <a:lnTo>
                    <a:pt x="482451" y="161149"/>
                  </a:lnTo>
                  <a:lnTo>
                    <a:pt x="482062" y="162035"/>
                  </a:lnTo>
                  <a:lnTo>
                    <a:pt x="481672" y="162920"/>
                  </a:lnTo>
                  <a:lnTo>
                    <a:pt x="481283" y="163806"/>
                  </a:lnTo>
                  <a:lnTo>
                    <a:pt x="480894" y="164691"/>
                  </a:lnTo>
                  <a:lnTo>
                    <a:pt x="480505" y="165577"/>
                  </a:lnTo>
                  <a:lnTo>
                    <a:pt x="480119" y="166462"/>
                  </a:lnTo>
                  <a:lnTo>
                    <a:pt x="479732" y="167348"/>
                  </a:lnTo>
                  <a:lnTo>
                    <a:pt x="479348" y="168233"/>
                  </a:lnTo>
                  <a:lnTo>
                    <a:pt x="478965" y="169118"/>
                  </a:lnTo>
                  <a:lnTo>
                    <a:pt x="478583" y="170004"/>
                  </a:lnTo>
                  <a:lnTo>
                    <a:pt x="478205" y="170889"/>
                  </a:lnTo>
                  <a:lnTo>
                    <a:pt x="477827" y="171775"/>
                  </a:lnTo>
                  <a:lnTo>
                    <a:pt x="477452" y="172660"/>
                  </a:lnTo>
                  <a:lnTo>
                    <a:pt x="477081" y="173546"/>
                  </a:lnTo>
                  <a:lnTo>
                    <a:pt x="476710" y="174431"/>
                  </a:lnTo>
                  <a:lnTo>
                    <a:pt x="476345" y="175316"/>
                  </a:lnTo>
                  <a:lnTo>
                    <a:pt x="475982" y="176202"/>
                  </a:lnTo>
                  <a:lnTo>
                    <a:pt x="475620" y="177087"/>
                  </a:lnTo>
                  <a:lnTo>
                    <a:pt x="475266" y="177973"/>
                  </a:lnTo>
                  <a:lnTo>
                    <a:pt x="474912" y="178858"/>
                  </a:lnTo>
                  <a:lnTo>
                    <a:pt x="474564" y="179744"/>
                  </a:lnTo>
                  <a:lnTo>
                    <a:pt x="474220" y="180629"/>
                  </a:lnTo>
                  <a:lnTo>
                    <a:pt x="473877" y="181515"/>
                  </a:lnTo>
                  <a:lnTo>
                    <a:pt x="473545" y="182400"/>
                  </a:lnTo>
                  <a:lnTo>
                    <a:pt x="473213" y="183285"/>
                  </a:lnTo>
                  <a:lnTo>
                    <a:pt x="472887" y="184171"/>
                  </a:lnTo>
                  <a:lnTo>
                    <a:pt x="472568" y="185056"/>
                  </a:lnTo>
                  <a:lnTo>
                    <a:pt x="472249" y="185942"/>
                  </a:lnTo>
                  <a:lnTo>
                    <a:pt x="471942" y="186827"/>
                  </a:lnTo>
                  <a:lnTo>
                    <a:pt x="471637" y="187713"/>
                  </a:lnTo>
                  <a:lnTo>
                    <a:pt x="471337" y="188598"/>
                  </a:lnTo>
                  <a:lnTo>
                    <a:pt x="471048" y="189484"/>
                  </a:lnTo>
                  <a:lnTo>
                    <a:pt x="470759" y="190369"/>
                  </a:lnTo>
                  <a:lnTo>
                    <a:pt x="470481" y="191254"/>
                  </a:lnTo>
                  <a:lnTo>
                    <a:pt x="470208" y="192140"/>
                  </a:lnTo>
                  <a:lnTo>
                    <a:pt x="469937" y="193025"/>
                  </a:lnTo>
                  <a:lnTo>
                    <a:pt x="469683" y="193911"/>
                  </a:lnTo>
                  <a:lnTo>
                    <a:pt x="469428" y="194796"/>
                  </a:lnTo>
                  <a:lnTo>
                    <a:pt x="469183" y="195682"/>
                  </a:lnTo>
                  <a:lnTo>
                    <a:pt x="468947" y="196567"/>
                  </a:lnTo>
                  <a:lnTo>
                    <a:pt x="468712" y="197452"/>
                  </a:lnTo>
                  <a:lnTo>
                    <a:pt x="468494" y="198338"/>
                  </a:lnTo>
                  <a:lnTo>
                    <a:pt x="468279" y="199223"/>
                  </a:lnTo>
                  <a:lnTo>
                    <a:pt x="468069" y="200109"/>
                  </a:lnTo>
                  <a:lnTo>
                    <a:pt x="467875" y="200994"/>
                  </a:lnTo>
                  <a:lnTo>
                    <a:pt x="467680" y="201880"/>
                  </a:lnTo>
                  <a:lnTo>
                    <a:pt x="467502" y="202765"/>
                  </a:lnTo>
                  <a:lnTo>
                    <a:pt x="467329" y="203651"/>
                  </a:lnTo>
                  <a:lnTo>
                    <a:pt x="467159" y="204536"/>
                  </a:lnTo>
                  <a:lnTo>
                    <a:pt x="467010" y="205421"/>
                  </a:lnTo>
                  <a:lnTo>
                    <a:pt x="466860" y="206307"/>
                  </a:lnTo>
                  <a:lnTo>
                    <a:pt x="466724" y="207192"/>
                  </a:lnTo>
                  <a:lnTo>
                    <a:pt x="466598" y="208078"/>
                  </a:lnTo>
                  <a:lnTo>
                    <a:pt x="466472" y="208963"/>
                  </a:lnTo>
                  <a:lnTo>
                    <a:pt x="466370" y="209849"/>
                  </a:lnTo>
                  <a:lnTo>
                    <a:pt x="466269" y="210734"/>
                  </a:lnTo>
                  <a:lnTo>
                    <a:pt x="466176" y="211619"/>
                  </a:lnTo>
                  <a:lnTo>
                    <a:pt x="466101" y="212505"/>
                  </a:lnTo>
                  <a:lnTo>
                    <a:pt x="466025" y="213390"/>
                  </a:lnTo>
                  <a:lnTo>
                    <a:pt x="465969" y="214276"/>
                  </a:lnTo>
                  <a:lnTo>
                    <a:pt x="465920" y="215161"/>
                  </a:lnTo>
                  <a:lnTo>
                    <a:pt x="465875" y="216047"/>
                  </a:lnTo>
                  <a:lnTo>
                    <a:pt x="465852" y="216932"/>
                  </a:lnTo>
                  <a:lnTo>
                    <a:pt x="465829" y="217818"/>
                  </a:lnTo>
                  <a:lnTo>
                    <a:pt x="465822" y="218703"/>
                  </a:lnTo>
                  <a:lnTo>
                    <a:pt x="465827" y="219588"/>
                  </a:lnTo>
                  <a:lnTo>
                    <a:pt x="465832" y="220474"/>
                  </a:lnTo>
                  <a:lnTo>
                    <a:pt x="465864" y="221359"/>
                  </a:lnTo>
                  <a:lnTo>
                    <a:pt x="465896" y="222245"/>
                  </a:lnTo>
                  <a:lnTo>
                    <a:pt x="465940" y="223130"/>
                  </a:lnTo>
                  <a:lnTo>
                    <a:pt x="466001" y="224016"/>
                  </a:lnTo>
                  <a:lnTo>
                    <a:pt x="466062" y="224901"/>
                  </a:lnTo>
                  <a:lnTo>
                    <a:pt x="466146" y="225787"/>
                  </a:lnTo>
                  <a:lnTo>
                    <a:pt x="466235" y="226672"/>
                  </a:lnTo>
                  <a:lnTo>
                    <a:pt x="466331" y="227557"/>
                  </a:lnTo>
                  <a:lnTo>
                    <a:pt x="466450" y="228443"/>
                  </a:lnTo>
                  <a:lnTo>
                    <a:pt x="466569" y="229328"/>
                  </a:lnTo>
                  <a:lnTo>
                    <a:pt x="466705" y="230214"/>
                  </a:lnTo>
                  <a:lnTo>
                    <a:pt x="466853" y="231099"/>
                  </a:lnTo>
                  <a:lnTo>
                    <a:pt x="467002" y="231985"/>
                  </a:lnTo>
                  <a:lnTo>
                    <a:pt x="467180" y="232870"/>
                  </a:lnTo>
                  <a:lnTo>
                    <a:pt x="467357" y="233755"/>
                  </a:lnTo>
                  <a:lnTo>
                    <a:pt x="467548" y="234641"/>
                  </a:lnTo>
                  <a:lnTo>
                    <a:pt x="467755" y="235526"/>
                  </a:lnTo>
                  <a:lnTo>
                    <a:pt x="467962" y="236412"/>
                  </a:lnTo>
                  <a:lnTo>
                    <a:pt x="468194" y="237297"/>
                  </a:lnTo>
                  <a:lnTo>
                    <a:pt x="468431" y="238183"/>
                  </a:lnTo>
                  <a:lnTo>
                    <a:pt x="468675" y="239068"/>
                  </a:lnTo>
                  <a:lnTo>
                    <a:pt x="468942" y="239954"/>
                  </a:lnTo>
                  <a:lnTo>
                    <a:pt x="469208" y="240839"/>
                  </a:lnTo>
                  <a:lnTo>
                    <a:pt x="469494" y="241724"/>
                  </a:lnTo>
                  <a:lnTo>
                    <a:pt x="469790" y="242610"/>
                  </a:lnTo>
                  <a:lnTo>
                    <a:pt x="470088" y="243495"/>
                  </a:lnTo>
                  <a:lnTo>
                    <a:pt x="470414" y="244381"/>
                  </a:lnTo>
                  <a:lnTo>
                    <a:pt x="470739" y="245266"/>
                  </a:lnTo>
                  <a:lnTo>
                    <a:pt x="471078" y="246152"/>
                  </a:lnTo>
                  <a:lnTo>
                    <a:pt x="471433" y="247037"/>
                  </a:lnTo>
                  <a:lnTo>
                    <a:pt x="471788" y="247922"/>
                  </a:lnTo>
                  <a:lnTo>
                    <a:pt x="472168" y="248808"/>
                  </a:lnTo>
                  <a:lnTo>
                    <a:pt x="472551" y="249693"/>
                  </a:lnTo>
                  <a:lnTo>
                    <a:pt x="472943" y="250579"/>
                  </a:lnTo>
                  <a:lnTo>
                    <a:pt x="473355" y="251464"/>
                  </a:lnTo>
                  <a:lnTo>
                    <a:pt x="473767" y="252350"/>
                  </a:lnTo>
                  <a:lnTo>
                    <a:pt x="474199" y="253235"/>
                  </a:lnTo>
                  <a:lnTo>
                    <a:pt x="474639" y="254121"/>
                  </a:lnTo>
                  <a:lnTo>
                    <a:pt x="475082" y="255006"/>
                  </a:lnTo>
                  <a:lnTo>
                    <a:pt x="475549" y="255891"/>
                  </a:lnTo>
                  <a:lnTo>
                    <a:pt x="476017" y="256777"/>
                  </a:lnTo>
                  <a:lnTo>
                    <a:pt x="476498" y="257662"/>
                  </a:lnTo>
                  <a:lnTo>
                    <a:pt x="476993" y="258548"/>
                  </a:lnTo>
                  <a:lnTo>
                    <a:pt x="477488" y="259433"/>
                  </a:lnTo>
                  <a:lnTo>
                    <a:pt x="478006" y="260319"/>
                  </a:lnTo>
                  <a:lnTo>
                    <a:pt x="478527" y="261204"/>
                  </a:lnTo>
                  <a:lnTo>
                    <a:pt x="479056" y="262090"/>
                  </a:lnTo>
                  <a:lnTo>
                    <a:pt x="479603" y="262975"/>
                  </a:lnTo>
                  <a:lnTo>
                    <a:pt x="480149" y="263860"/>
                  </a:lnTo>
                  <a:lnTo>
                    <a:pt x="480714" y="264746"/>
                  </a:lnTo>
                  <a:lnTo>
                    <a:pt x="481285" y="265631"/>
                  </a:lnTo>
                  <a:lnTo>
                    <a:pt x="481860" y="266517"/>
                  </a:lnTo>
                  <a:lnTo>
                    <a:pt x="482455" y="267402"/>
                  </a:lnTo>
                  <a:lnTo>
                    <a:pt x="483051" y="268288"/>
                  </a:lnTo>
                  <a:lnTo>
                    <a:pt x="483659" y="269173"/>
                  </a:lnTo>
                  <a:lnTo>
                    <a:pt x="484277" y="270058"/>
                  </a:lnTo>
                  <a:lnTo>
                    <a:pt x="484895" y="270944"/>
                  </a:lnTo>
                  <a:lnTo>
                    <a:pt x="485535" y="271829"/>
                  </a:lnTo>
                  <a:lnTo>
                    <a:pt x="486175" y="272715"/>
                  </a:lnTo>
                  <a:lnTo>
                    <a:pt x="486823" y="273600"/>
                  </a:lnTo>
                  <a:lnTo>
                    <a:pt x="487485" y="274486"/>
                  </a:lnTo>
                  <a:lnTo>
                    <a:pt x="488146" y="275371"/>
                  </a:lnTo>
                  <a:lnTo>
                    <a:pt x="488823" y="276257"/>
                  </a:lnTo>
                  <a:lnTo>
                    <a:pt x="489505" y="277142"/>
                  </a:lnTo>
                  <a:lnTo>
                    <a:pt x="490190" y="278027"/>
                  </a:lnTo>
                  <a:lnTo>
                    <a:pt x="490890" y="278913"/>
                  </a:lnTo>
                  <a:lnTo>
                    <a:pt x="491590" y="279798"/>
                  </a:lnTo>
                  <a:lnTo>
                    <a:pt x="492301" y="280684"/>
                  </a:lnTo>
                  <a:lnTo>
                    <a:pt x="493019" y="281569"/>
                  </a:lnTo>
                  <a:lnTo>
                    <a:pt x="493737" y="282455"/>
                  </a:lnTo>
                  <a:lnTo>
                    <a:pt x="494472" y="283340"/>
                  </a:lnTo>
                  <a:lnTo>
                    <a:pt x="495206" y="284226"/>
                  </a:lnTo>
                  <a:lnTo>
                    <a:pt x="495947" y="285111"/>
                  </a:lnTo>
                  <a:lnTo>
                    <a:pt x="496696" y="285996"/>
                  </a:lnTo>
                  <a:lnTo>
                    <a:pt x="497446" y="286882"/>
                  </a:lnTo>
                  <a:lnTo>
                    <a:pt x="498207" y="287767"/>
                  </a:lnTo>
                  <a:lnTo>
                    <a:pt x="498970" y="288653"/>
                  </a:lnTo>
                  <a:lnTo>
                    <a:pt x="499737" y="289538"/>
                  </a:lnTo>
                  <a:lnTo>
                    <a:pt x="500513" y="290424"/>
                  </a:lnTo>
                  <a:lnTo>
                    <a:pt x="501288" y="291309"/>
                  </a:lnTo>
                  <a:lnTo>
                    <a:pt x="502071" y="292194"/>
                  </a:lnTo>
                  <a:lnTo>
                    <a:pt x="502858" y="293080"/>
                  </a:lnTo>
                  <a:lnTo>
                    <a:pt x="503646" y="293965"/>
                  </a:lnTo>
                  <a:lnTo>
                    <a:pt x="504442" y="294851"/>
                  </a:lnTo>
                  <a:lnTo>
                    <a:pt x="505239" y="295736"/>
                  </a:lnTo>
                  <a:lnTo>
                    <a:pt x="506039" y="296622"/>
                  </a:lnTo>
                  <a:lnTo>
                    <a:pt x="506844" y="297507"/>
                  </a:lnTo>
                  <a:lnTo>
                    <a:pt x="507648" y="298393"/>
                  </a:lnTo>
                  <a:lnTo>
                    <a:pt x="508459" y="299278"/>
                  </a:lnTo>
                  <a:lnTo>
                    <a:pt x="509270" y="300163"/>
                  </a:lnTo>
                  <a:lnTo>
                    <a:pt x="510082" y="301049"/>
                  </a:lnTo>
                  <a:lnTo>
                    <a:pt x="510899" y="301934"/>
                  </a:lnTo>
                  <a:lnTo>
                    <a:pt x="511715" y="302820"/>
                  </a:lnTo>
                  <a:lnTo>
                    <a:pt x="512534" y="303705"/>
                  </a:lnTo>
                  <a:lnTo>
                    <a:pt x="513354" y="304591"/>
                  </a:lnTo>
                  <a:lnTo>
                    <a:pt x="514173" y="305476"/>
                  </a:lnTo>
                  <a:lnTo>
                    <a:pt x="514995" y="306361"/>
                  </a:lnTo>
                  <a:lnTo>
                    <a:pt x="515817" y="307247"/>
                  </a:lnTo>
                  <a:lnTo>
                    <a:pt x="516639" y="308132"/>
                  </a:lnTo>
                  <a:lnTo>
                    <a:pt x="517461" y="309018"/>
                  </a:lnTo>
                  <a:lnTo>
                    <a:pt x="518283" y="309903"/>
                  </a:lnTo>
                  <a:lnTo>
                    <a:pt x="519103" y="310789"/>
                  </a:lnTo>
                  <a:lnTo>
                    <a:pt x="519924" y="311674"/>
                  </a:lnTo>
                  <a:lnTo>
                    <a:pt x="520744" y="312560"/>
                  </a:lnTo>
                  <a:lnTo>
                    <a:pt x="521561" y="313445"/>
                  </a:lnTo>
                  <a:lnTo>
                    <a:pt x="522379" y="314330"/>
                  </a:lnTo>
                  <a:lnTo>
                    <a:pt x="523193" y="315216"/>
                  </a:lnTo>
                  <a:lnTo>
                    <a:pt x="524006" y="316101"/>
                  </a:lnTo>
                  <a:lnTo>
                    <a:pt x="524818" y="316987"/>
                  </a:lnTo>
                  <a:lnTo>
                    <a:pt x="525625" y="317872"/>
                  </a:lnTo>
                  <a:lnTo>
                    <a:pt x="526431" y="318758"/>
                  </a:lnTo>
                  <a:lnTo>
                    <a:pt x="527234" y="319643"/>
                  </a:lnTo>
                  <a:lnTo>
                    <a:pt x="528033" y="320529"/>
                  </a:lnTo>
                  <a:lnTo>
                    <a:pt x="528831" y="321414"/>
                  </a:lnTo>
                  <a:lnTo>
                    <a:pt x="529621" y="322299"/>
                  </a:lnTo>
                  <a:lnTo>
                    <a:pt x="530410" y="323185"/>
                  </a:lnTo>
                  <a:lnTo>
                    <a:pt x="531195" y="324070"/>
                  </a:lnTo>
                  <a:lnTo>
                    <a:pt x="531973" y="324956"/>
                  </a:lnTo>
                  <a:lnTo>
                    <a:pt x="532750" y="325841"/>
                  </a:lnTo>
                  <a:lnTo>
                    <a:pt x="533518" y="326727"/>
                  </a:lnTo>
                  <a:lnTo>
                    <a:pt x="534283" y="327612"/>
                  </a:lnTo>
                  <a:lnTo>
                    <a:pt x="535046" y="328497"/>
                  </a:lnTo>
                  <a:lnTo>
                    <a:pt x="535796" y="329383"/>
                  </a:lnTo>
                  <a:lnTo>
                    <a:pt x="536546" y="330268"/>
                  </a:lnTo>
                  <a:lnTo>
                    <a:pt x="537287" y="331154"/>
                  </a:lnTo>
                  <a:lnTo>
                    <a:pt x="538021" y="332039"/>
                  </a:lnTo>
                  <a:lnTo>
                    <a:pt x="538755" y="332925"/>
                  </a:lnTo>
                  <a:lnTo>
                    <a:pt x="539471" y="333810"/>
                  </a:lnTo>
                  <a:lnTo>
                    <a:pt x="540187" y="334696"/>
                  </a:lnTo>
                  <a:lnTo>
                    <a:pt x="540896" y="335581"/>
                  </a:lnTo>
                  <a:lnTo>
                    <a:pt x="541593" y="336466"/>
                  </a:lnTo>
                  <a:lnTo>
                    <a:pt x="542289" y="337352"/>
                  </a:lnTo>
                  <a:lnTo>
                    <a:pt x="542969" y="338237"/>
                  </a:lnTo>
                  <a:lnTo>
                    <a:pt x="543645" y="339123"/>
                  </a:lnTo>
                  <a:lnTo>
                    <a:pt x="544316" y="340008"/>
                  </a:lnTo>
                  <a:lnTo>
                    <a:pt x="544969" y="340894"/>
                  </a:lnTo>
                  <a:lnTo>
                    <a:pt x="545622" y="341779"/>
                  </a:lnTo>
                  <a:lnTo>
                    <a:pt x="546261" y="342664"/>
                  </a:lnTo>
                  <a:lnTo>
                    <a:pt x="546890" y="343550"/>
                  </a:lnTo>
                  <a:lnTo>
                    <a:pt x="547518" y="344435"/>
                  </a:lnTo>
                  <a:lnTo>
                    <a:pt x="548122" y="345321"/>
                  </a:lnTo>
                  <a:lnTo>
                    <a:pt x="548725" y="346206"/>
                  </a:lnTo>
                  <a:lnTo>
                    <a:pt x="549317" y="347092"/>
                  </a:lnTo>
                  <a:lnTo>
                    <a:pt x="549894" y="347977"/>
                  </a:lnTo>
                  <a:lnTo>
                    <a:pt x="550470" y="348863"/>
                  </a:lnTo>
                  <a:lnTo>
                    <a:pt x="551023" y="349748"/>
                  </a:lnTo>
                  <a:lnTo>
                    <a:pt x="551571" y="350633"/>
                  </a:lnTo>
                  <a:lnTo>
                    <a:pt x="552112" y="351519"/>
                  </a:lnTo>
                  <a:lnTo>
                    <a:pt x="552630" y="352404"/>
                  </a:lnTo>
                  <a:lnTo>
                    <a:pt x="553148" y="353290"/>
                  </a:lnTo>
                  <a:lnTo>
                    <a:pt x="553646" y="354175"/>
                  </a:lnTo>
                  <a:lnTo>
                    <a:pt x="554133" y="355061"/>
                  </a:lnTo>
                  <a:lnTo>
                    <a:pt x="554619" y="355946"/>
                  </a:lnTo>
                  <a:lnTo>
                    <a:pt x="555074" y="356832"/>
                  </a:lnTo>
                  <a:lnTo>
                    <a:pt x="555528" y="357717"/>
                  </a:lnTo>
                  <a:lnTo>
                    <a:pt x="555967" y="358602"/>
                  </a:lnTo>
                  <a:lnTo>
                    <a:pt x="556389" y="359488"/>
                  </a:lnTo>
                  <a:lnTo>
                    <a:pt x="556810" y="360373"/>
                  </a:lnTo>
                  <a:lnTo>
                    <a:pt x="557201" y="361259"/>
                  </a:lnTo>
                  <a:lnTo>
                    <a:pt x="557587" y="362144"/>
                  </a:lnTo>
                  <a:lnTo>
                    <a:pt x="557963" y="363030"/>
                  </a:lnTo>
                  <a:lnTo>
                    <a:pt x="558314" y="363915"/>
                  </a:lnTo>
                  <a:lnTo>
                    <a:pt x="558664" y="364800"/>
                  </a:lnTo>
                  <a:lnTo>
                    <a:pt x="558989" y="365686"/>
                  </a:lnTo>
                  <a:lnTo>
                    <a:pt x="559303" y="366571"/>
                  </a:lnTo>
                  <a:lnTo>
                    <a:pt x="559612" y="367457"/>
                  </a:lnTo>
                  <a:lnTo>
                    <a:pt x="559888" y="368342"/>
                  </a:lnTo>
                  <a:lnTo>
                    <a:pt x="560163" y="369228"/>
                  </a:lnTo>
                  <a:lnTo>
                    <a:pt x="560419" y="370113"/>
                  </a:lnTo>
                  <a:lnTo>
                    <a:pt x="560656" y="370999"/>
                  </a:lnTo>
                  <a:lnTo>
                    <a:pt x="560892" y="371884"/>
                  </a:lnTo>
                  <a:lnTo>
                    <a:pt x="561093" y="372769"/>
                  </a:lnTo>
                  <a:lnTo>
                    <a:pt x="561289" y="373655"/>
                  </a:lnTo>
                  <a:lnTo>
                    <a:pt x="561473" y="374540"/>
                  </a:lnTo>
                  <a:lnTo>
                    <a:pt x="561629" y="375426"/>
                  </a:lnTo>
                  <a:lnTo>
                    <a:pt x="561785" y="376311"/>
                  </a:lnTo>
                  <a:lnTo>
                    <a:pt x="561911" y="377197"/>
                  </a:lnTo>
                  <a:lnTo>
                    <a:pt x="562026" y="378082"/>
                  </a:lnTo>
                  <a:lnTo>
                    <a:pt x="562135" y="378968"/>
                  </a:lnTo>
                  <a:lnTo>
                    <a:pt x="562208" y="379853"/>
                  </a:lnTo>
                  <a:lnTo>
                    <a:pt x="562281" y="380738"/>
                  </a:lnTo>
                  <a:lnTo>
                    <a:pt x="562330" y="381624"/>
                  </a:lnTo>
                  <a:lnTo>
                    <a:pt x="562360" y="382509"/>
                  </a:lnTo>
                  <a:lnTo>
                    <a:pt x="562390" y="383395"/>
                  </a:lnTo>
                  <a:lnTo>
                    <a:pt x="562379" y="384280"/>
                  </a:lnTo>
                  <a:lnTo>
                    <a:pt x="562366" y="385166"/>
                  </a:lnTo>
                  <a:lnTo>
                    <a:pt x="562337" y="386051"/>
                  </a:lnTo>
                  <a:lnTo>
                    <a:pt x="562280" y="386936"/>
                  </a:lnTo>
                  <a:lnTo>
                    <a:pt x="562223" y="387822"/>
                  </a:lnTo>
                  <a:lnTo>
                    <a:pt x="562133" y="388707"/>
                  </a:lnTo>
                  <a:lnTo>
                    <a:pt x="562032" y="389593"/>
                  </a:lnTo>
                  <a:lnTo>
                    <a:pt x="561923" y="390478"/>
                  </a:lnTo>
                  <a:lnTo>
                    <a:pt x="561778" y="391364"/>
                  </a:lnTo>
                  <a:lnTo>
                    <a:pt x="561632" y="392249"/>
                  </a:lnTo>
                  <a:lnTo>
                    <a:pt x="561461" y="393135"/>
                  </a:lnTo>
                  <a:lnTo>
                    <a:pt x="561271" y="394020"/>
                  </a:lnTo>
                  <a:lnTo>
                    <a:pt x="561081" y="394905"/>
                  </a:lnTo>
                  <a:lnTo>
                    <a:pt x="560847" y="395791"/>
                  </a:lnTo>
                  <a:lnTo>
                    <a:pt x="560612" y="396676"/>
                  </a:lnTo>
                  <a:lnTo>
                    <a:pt x="560359" y="397562"/>
                  </a:lnTo>
                  <a:lnTo>
                    <a:pt x="560079" y="398447"/>
                  </a:lnTo>
                  <a:lnTo>
                    <a:pt x="559800" y="399333"/>
                  </a:lnTo>
                  <a:lnTo>
                    <a:pt x="559483" y="400218"/>
                  </a:lnTo>
                  <a:lnTo>
                    <a:pt x="559159" y="401103"/>
                  </a:lnTo>
                  <a:lnTo>
                    <a:pt x="558824" y="401989"/>
                  </a:lnTo>
                  <a:lnTo>
                    <a:pt x="558455" y="402874"/>
                  </a:lnTo>
                  <a:lnTo>
                    <a:pt x="558085" y="403760"/>
                  </a:lnTo>
                  <a:lnTo>
                    <a:pt x="557688" y="404645"/>
                  </a:lnTo>
                  <a:lnTo>
                    <a:pt x="557273" y="405531"/>
                  </a:lnTo>
                  <a:lnTo>
                    <a:pt x="556858" y="406416"/>
                  </a:lnTo>
                  <a:lnTo>
                    <a:pt x="556399" y="407302"/>
                  </a:lnTo>
                  <a:lnTo>
                    <a:pt x="555940" y="408187"/>
                  </a:lnTo>
                  <a:lnTo>
                    <a:pt x="555461" y="409072"/>
                  </a:lnTo>
                  <a:lnTo>
                    <a:pt x="554958" y="409958"/>
                  </a:lnTo>
                  <a:lnTo>
                    <a:pt x="554455" y="410843"/>
                  </a:lnTo>
                  <a:lnTo>
                    <a:pt x="553914" y="411729"/>
                  </a:lnTo>
                  <a:lnTo>
                    <a:pt x="553367" y="412614"/>
                  </a:lnTo>
                  <a:lnTo>
                    <a:pt x="552808" y="413500"/>
                  </a:lnTo>
                  <a:lnTo>
                    <a:pt x="552218" y="414385"/>
                  </a:lnTo>
                  <a:lnTo>
                    <a:pt x="551627" y="415271"/>
                  </a:lnTo>
                  <a:lnTo>
                    <a:pt x="551007" y="416156"/>
                  </a:lnTo>
                  <a:lnTo>
                    <a:pt x="550374" y="417041"/>
                  </a:lnTo>
                  <a:lnTo>
                    <a:pt x="549736" y="417927"/>
                  </a:lnTo>
                  <a:lnTo>
                    <a:pt x="549060" y="418812"/>
                  </a:lnTo>
                  <a:lnTo>
                    <a:pt x="548384" y="419698"/>
                  </a:lnTo>
                  <a:lnTo>
                    <a:pt x="547687" y="420583"/>
                  </a:lnTo>
                  <a:lnTo>
                    <a:pt x="546969" y="421469"/>
                  </a:lnTo>
                  <a:lnTo>
                    <a:pt x="546250" y="422354"/>
                  </a:lnTo>
                  <a:lnTo>
                    <a:pt x="545495" y="423239"/>
                  </a:lnTo>
                  <a:lnTo>
                    <a:pt x="544736" y="424125"/>
                  </a:lnTo>
                  <a:lnTo>
                    <a:pt x="543964" y="425010"/>
                  </a:lnTo>
                  <a:lnTo>
                    <a:pt x="543164" y="425896"/>
                  </a:lnTo>
                  <a:lnTo>
                    <a:pt x="542364" y="426781"/>
                  </a:lnTo>
                  <a:lnTo>
                    <a:pt x="541536" y="427667"/>
                  </a:lnTo>
                  <a:lnTo>
                    <a:pt x="540697" y="428552"/>
                  </a:lnTo>
                  <a:lnTo>
                    <a:pt x="539852" y="429438"/>
                  </a:lnTo>
                  <a:lnTo>
                    <a:pt x="538974" y="430323"/>
                  </a:lnTo>
                  <a:lnTo>
                    <a:pt x="538095" y="431208"/>
                  </a:lnTo>
                  <a:lnTo>
                    <a:pt x="537197" y="432094"/>
                  </a:lnTo>
                  <a:lnTo>
                    <a:pt x="536281" y="432979"/>
                  </a:lnTo>
                  <a:lnTo>
                    <a:pt x="535364" y="433865"/>
                  </a:lnTo>
                  <a:lnTo>
                    <a:pt x="534414" y="434750"/>
                  </a:lnTo>
                  <a:lnTo>
                    <a:pt x="533460" y="435636"/>
                  </a:lnTo>
                  <a:lnTo>
                    <a:pt x="532495" y="436521"/>
                  </a:lnTo>
                  <a:lnTo>
                    <a:pt x="531506" y="437406"/>
                  </a:lnTo>
                  <a:lnTo>
                    <a:pt x="530517" y="438292"/>
                  </a:lnTo>
                  <a:lnTo>
                    <a:pt x="529502" y="439177"/>
                  </a:lnTo>
                  <a:lnTo>
                    <a:pt x="528478" y="440063"/>
                  </a:lnTo>
                  <a:lnTo>
                    <a:pt x="527449" y="440948"/>
                  </a:lnTo>
                  <a:lnTo>
                    <a:pt x="526392" y="441834"/>
                  </a:lnTo>
                  <a:lnTo>
                    <a:pt x="525334" y="442719"/>
                  </a:lnTo>
                  <a:lnTo>
                    <a:pt x="524258" y="443605"/>
                  </a:lnTo>
                  <a:lnTo>
                    <a:pt x="523169" y="444490"/>
                  </a:lnTo>
                  <a:lnTo>
                    <a:pt x="522079" y="445375"/>
                  </a:lnTo>
                  <a:lnTo>
                    <a:pt x="520958" y="446261"/>
                  </a:lnTo>
                  <a:lnTo>
                    <a:pt x="519837" y="447146"/>
                  </a:lnTo>
                  <a:lnTo>
                    <a:pt x="518705" y="448032"/>
                  </a:lnTo>
                  <a:lnTo>
                    <a:pt x="517554" y="448917"/>
                  </a:lnTo>
                  <a:lnTo>
                    <a:pt x="516403" y="449803"/>
                  </a:lnTo>
                  <a:lnTo>
                    <a:pt x="515229" y="450688"/>
                  </a:lnTo>
                  <a:lnTo>
                    <a:pt x="514050" y="451574"/>
                  </a:lnTo>
                  <a:lnTo>
                    <a:pt x="512865" y="45245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681752" y="2525629"/>
              <a:ext cx="386571" cy="0"/>
            </a:xfrm>
            <a:custGeom>
              <a:avLst/>
              <a:pathLst>
                <a:path w="386571" h="0">
                  <a:moveTo>
                    <a:pt x="0" y="0"/>
                  </a:moveTo>
                  <a:lnTo>
                    <a:pt x="38657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856987" y="2702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856987" y="2648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856987" y="27062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856987" y="23780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56987" y="2516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856987" y="25982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856987" y="26106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56987" y="22975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56987" y="23613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856987" y="2648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856987" y="22537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856987" y="2386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232109" y="24242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232109" y="27054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32109" y="2094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32109" y="24831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3319554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359210" y="2153136"/>
              <a:ext cx="237934" cy="585488"/>
            </a:xfrm>
            <a:custGeom>
              <a:avLst/>
              <a:pathLst>
                <a:path w="237934" h="585488">
                  <a:moveTo>
                    <a:pt x="85945" y="585488"/>
                  </a:moveTo>
                  <a:lnTo>
                    <a:pt x="85708" y="584343"/>
                  </a:lnTo>
                  <a:lnTo>
                    <a:pt x="85483" y="583197"/>
                  </a:lnTo>
                  <a:lnTo>
                    <a:pt x="85260" y="582051"/>
                  </a:lnTo>
                  <a:lnTo>
                    <a:pt x="85053" y="580905"/>
                  </a:lnTo>
                  <a:lnTo>
                    <a:pt x="84848" y="579760"/>
                  </a:lnTo>
                  <a:lnTo>
                    <a:pt x="84656" y="578614"/>
                  </a:lnTo>
                  <a:lnTo>
                    <a:pt x="84470" y="577468"/>
                  </a:lnTo>
                  <a:lnTo>
                    <a:pt x="84294" y="576322"/>
                  </a:lnTo>
                  <a:lnTo>
                    <a:pt x="84128" y="575176"/>
                  </a:lnTo>
                  <a:lnTo>
                    <a:pt x="83968" y="574031"/>
                  </a:lnTo>
                  <a:lnTo>
                    <a:pt x="83821" y="572885"/>
                  </a:lnTo>
                  <a:lnTo>
                    <a:pt x="83679" y="571739"/>
                  </a:lnTo>
                  <a:lnTo>
                    <a:pt x="83552" y="570593"/>
                  </a:lnTo>
                  <a:lnTo>
                    <a:pt x="83429" y="569448"/>
                  </a:lnTo>
                  <a:lnTo>
                    <a:pt x="83321" y="568302"/>
                  </a:lnTo>
                  <a:lnTo>
                    <a:pt x="83219" y="567156"/>
                  </a:lnTo>
                  <a:lnTo>
                    <a:pt x="83128" y="566010"/>
                  </a:lnTo>
                  <a:lnTo>
                    <a:pt x="83047" y="564865"/>
                  </a:lnTo>
                  <a:lnTo>
                    <a:pt x="82975" y="563719"/>
                  </a:lnTo>
                  <a:lnTo>
                    <a:pt x="82915" y="562573"/>
                  </a:lnTo>
                  <a:lnTo>
                    <a:pt x="82861" y="561427"/>
                  </a:lnTo>
                  <a:lnTo>
                    <a:pt x="82823" y="560281"/>
                  </a:lnTo>
                  <a:lnTo>
                    <a:pt x="82788" y="559136"/>
                  </a:lnTo>
                  <a:lnTo>
                    <a:pt x="82770" y="557990"/>
                  </a:lnTo>
                  <a:lnTo>
                    <a:pt x="82758" y="556844"/>
                  </a:lnTo>
                  <a:lnTo>
                    <a:pt x="82758" y="555698"/>
                  </a:lnTo>
                  <a:lnTo>
                    <a:pt x="82767" y="554553"/>
                  </a:lnTo>
                  <a:lnTo>
                    <a:pt x="82786" y="553407"/>
                  </a:lnTo>
                  <a:lnTo>
                    <a:pt x="82817" y="552261"/>
                  </a:lnTo>
                  <a:lnTo>
                    <a:pt x="82853" y="551115"/>
                  </a:lnTo>
                  <a:lnTo>
                    <a:pt x="82906" y="549970"/>
                  </a:lnTo>
                  <a:lnTo>
                    <a:pt x="82961" y="548824"/>
                  </a:lnTo>
                  <a:lnTo>
                    <a:pt x="83034" y="547678"/>
                  </a:lnTo>
                  <a:lnTo>
                    <a:pt x="83111" y="546532"/>
                  </a:lnTo>
                  <a:lnTo>
                    <a:pt x="83202" y="545386"/>
                  </a:lnTo>
                  <a:lnTo>
                    <a:pt x="83300" y="544241"/>
                  </a:lnTo>
                  <a:lnTo>
                    <a:pt x="83407" y="543095"/>
                  </a:lnTo>
                  <a:lnTo>
                    <a:pt x="83526" y="541949"/>
                  </a:lnTo>
                  <a:lnTo>
                    <a:pt x="83651" y="540803"/>
                  </a:lnTo>
                  <a:lnTo>
                    <a:pt x="83789" y="539658"/>
                  </a:lnTo>
                  <a:lnTo>
                    <a:pt x="83930" y="538512"/>
                  </a:lnTo>
                  <a:lnTo>
                    <a:pt x="84088" y="537366"/>
                  </a:lnTo>
                  <a:lnTo>
                    <a:pt x="84248" y="536220"/>
                  </a:lnTo>
                  <a:lnTo>
                    <a:pt x="84422" y="535074"/>
                  </a:lnTo>
                  <a:lnTo>
                    <a:pt x="84601" y="533929"/>
                  </a:lnTo>
                  <a:lnTo>
                    <a:pt x="84790" y="532783"/>
                  </a:lnTo>
                  <a:lnTo>
                    <a:pt x="84987" y="531637"/>
                  </a:lnTo>
                  <a:lnTo>
                    <a:pt x="85190" y="530491"/>
                  </a:lnTo>
                  <a:lnTo>
                    <a:pt x="85404" y="529346"/>
                  </a:lnTo>
                  <a:lnTo>
                    <a:pt x="85622" y="528200"/>
                  </a:lnTo>
                  <a:lnTo>
                    <a:pt x="85852" y="527054"/>
                  </a:lnTo>
                  <a:lnTo>
                    <a:pt x="86084" y="525908"/>
                  </a:lnTo>
                  <a:lnTo>
                    <a:pt x="86328" y="524763"/>
                  </a:lnTo>
                  <a:lnTo>
                    <a:pt x="86575" y="523617"/>
                  </a:lnTo>
                  <a:lnTo>
                    <a:pt x="86831" y="522471"/>
                  </a:lnTo>
                  <a:lnTo>
                    <a:pt x="87092" y="521325"/>
                  </a:lnTo>
                  <a:lnTo>
                    <a:pt x="87359" y="520179"/>
                  </a:lnTo>
                  <a:lnTo>
                    <a:pt x="87634" y="519034"/>
                  </a:lnTo>
                  <a:lnTo>
                    <a:pt x="87911" y="517888"/>
                  </a:lnTo>
                  <a:lnTo>
                    <a:pt x="88197" y="516742"/>
                  </a:lnTo>
                  <a:lnTo>
                    <a:pt x="88485" y="515596"/>
                  </a:lnTo>
                  <a:lnTo>
                    <a:pt x="88781" y="514451"/>
                  </a:lnTo>
                  <a:lnTo>
                    <a:pt x="89080" y="513305"/>
                  </a:lnTo>
                  <a:lnTo>
                    <a:pt x="89384" y="512159"/>
                  </a:lnTo>
                  <a:lnTo>
                    <a:pt x="89691" y="511013"/>
                  </a:lnTo>
                  <a:lnTo>
                    <a:pt x="90002" y="509868"/>
                  </a:lnTo>
                  <a:lnTo>
                    <a:pt x="90318" y="508722"/>
                  </a:lnTo>
                  <a:lnTo>
                    <a:pt x="90635" y="507576"/>
                  </a:lnTo>
                  <a:lnTo>
                    <a:pt x="90957" y="506430"/>
                  </a:lnTo>
                  <a:lnTo>
                    <a:pt x="91280" y="505284"/>
                  </a:lnTo>
                  <a:lnTo>
                    <a:pt x="91607" y="504139"/>
                  </a:lnTo>
                  <a:lnTo>
                    <a:pt x="91935" y="502993"/>
                  </a:lnTo>
                  <a:lnTo>
                    <a:pt x="92266" y="501847"/>
                  </a:lnTo>
                  <a:lnTo>
                    <a:pt x="92598" y="500701"/>
                  </a:lnTo>
                  <a:lnTo>
                    <a:pt x="92931" y="499556"/>
                  </a:lnTo>
                  <a:lnTo>
                    <a:pt x="93265" y="498410"/>
                  </a:lnTo>
                  <a:lnTo>
                    <a:pt x="93600" y="497264"/>
                  </a:lnTo>
                  <a:lnTo>
                    <a:pt x="93936" y="496118"/>
                  </a:lnTo>
                  <a:lnTo>
                    <a:pt x="94271" y="494973"/>
                  </a:lnTo>
                  <a:lnTo>
                    <a:pt x="94607" y="493827"/>
                  </a:lnTo>
                  <a:lnTo>
                    <a:pt x="94942" y="492681"/>
                  </a:lnTo>
                  <a:lnTo>
                    <a:pt x="95276" y="491535"/>
                  </a:lnTo>
                  <a:lnTo>
                    <a:pt x="95609" y="490389"/>
                  </a:lnTo>
                  <a:lnTo>
                    <a:pt x="95941" y="489244"/>
                  </a:lnTo>
                  <a:lnTo>
                    <a:pt x="96271" y="488098"/>
                  </a:lnTo>
                  <a:lnTo>
                    <a:pt x="96600" y="486952"/>
                  </a:lnTo>
                  <a:lnTo>
                    <a:pt x="96926" y="485806"/>
                  </a:lnTo>
                  <a:lnTo>
                    <a:pt x="97251" y="484661"/>
                  </a:lnTo>
                  <a:lnTo>
                    <a:pt x="97571" y="483515"/>
                  </a:lnTo>
                  <a:lnTo>
                    <a:pt x="97891" y="482369"/>
                  </a:lnTo>
                  <a:lnTo>
                    <a:pt x="98205" y="481223"/>
                  </a:lnTo>
                  <a:lnTo>
                    <a:pt x="98517" y="480077"/>
                  </a:lnTo>
                  <a:lnTo>
                    <a:pt x="98825" y="478932"/>
                  </a:lnTo>
                  <a:lnTo>
                    <a:pt x="99129" y="477786"/>
                  </a:lnTo>
                  <a:lnTo>
                    <a:pt x="99429" y="476640"/>
                  </a:lnTo>
                  <a:lnTo>
                    <a:pt x="99724" y="475494"/>
                  </a:lnTo>
                  <a:lnTo>
                    <a:pt x="100016" y="474349"/>
                  </a:lnTo>
                  <a:lnTo>
                    <a:pt x="100300" y="473203"/>
                  </a:lnTo>
                  <a:lnTo>
                    <a:pt x="100582" y="472057"/>
                  </a:lnTo>
                  <a:lnTo>
                    <a:pt x="100855" y="470911"/>
                  </a:lnTo>
                  <a:lnTo>
                    <a:pt x="101126" y="469766"/>
                  </a:lnTo>
                  <a:lnTo>
                    <a:pt x="101388" y="468620"/>
                  </a:lnTo>
                  <a:lnTo>
                    <a:pt x="101646" y="467474"/>
                  </a:lnTo>
                  <a:lnTo>
                    <a:pt x="101898" y="466328"/>
                  </a:lnTo>
                  <a:lnTo>
                    <a:pt x="102142" y="465182"/>
                  </a:lnTo>
                  <a:lnTo>
                    <a:pt x="102381" y="464037"/>
                  </a:lnTo>
                  <a:lnTo>
                    <a:pt x="102611" y="462891"/>
                  </a:lnTo>
                  <a:lnTo>
                    <a:pt x="102838" y="461745"/>
                  </a:lnTo>
                  <a:lnTo>
                    <a:pt x="103052" y="460599"/>
                  </a:lnTo>
                  <a:lnTo>
                    <a:pt x="103264" y="459454"/>
                  </a:lnTo>
                  <a:lnTo>
                    <a:pt x="103464" y="458308"/>
                  </a:lnTo>
                  <a:lnTo>
                    <a:pt x="103659" y="457162"/>
                  </a:lnTo>
                  <a:lnTo>
                    <a:pt x="103846" y="456016"/>
                  </a:lnTo>
                  <a:lnTo>
                    <a:pt x="104024" y="454871"/>
                  </a:lnTo>
                  <a:lnTo>
                    <a:pt x="104196" y="453725"/>
                  </a:lnTo>
                  <a:lnTo>
                    <a:pt x="104357" y="452579"/>
                  </a:lnTo>
                  <a:lnTo>
                    <a:pt x="104514" y="451433"/>
                  </a:lnTo>
                  <a:lnTo>
                    <a:pt x="104656" y="450287"/>
                  </a:lnTo>
                  <a:lnTo>
                    <a:pt x="104796" y="449142"/>
                  </a:lnTo>
                  <a:lnTo>
                    <a:pt x="104922" y="447996"/>
                  </a:lnTo>
                  <a:lnTo>
                    <a:pt x="105043" y="446850"/>
                  </a:lnTo>
                  <a:lnTo>
                    <a:pt x="105154" y="445704"/>
                  </a:lnTo>
                  <a:lnTo>
                    <a:pt x="105255" y="444559"/>
                  </a:lnTo>
                  <a:lnTo>
                    <a:pt x="105350" y="443413"/>
                  </a:lnTo>
                  <a:lnTo>
                    <a:pt x="105432" y="442267"/>
                  </a:lnTo>
                  <a:lnTo>
                    <a:pt x="105510" y="441121"/>
                  </a:lnTo>
                  <a:lnTo>
                    <a:pt x="105573" y="439976"/>
                  </a:lnTo>
                  <a:lnTo>
                    <a:pt x="105633" y="438830"/>
                  </a:lnTo>
                  <a:lnTo>
                    <a:pt x="105678" y="437684"/>
                  </a:lnTo>
                  <a:lnTo>
                    <a:pt x="105718" y="436538"/>
                  </a:lnTo>
                  <a:lnTo>
                    <a:pt x="105747" y="435392"/>
                  </a:lnTo>
                  <a:lnTo>
                    <a:pt x="105767" y="434247"/>
                  </a:lnTo>
                  <a:lnTo>
                    <a:pt x="105779" y="433101"/>
                  </a:lnTo>
                  <a:lnTo>
                    <a:pt x="105780" y="431955"/>
                  </a:lnTo>
                  <a:lnTo>
                    <a:pt x="105775" y="430809"/>
                  </a:lnTo>
                  <a:lnTo>
                    <a:pt x="105756" y="429664"/>
                  </a:lnTo>
                  <a:lnTo>
                    <a:pt x="105734" y="428518"/>
                  </a:lnTo>
                  <a:lnTo>
                    <a:pt x="105696" y="427372"/>
                  </a:lnTo>
                  <a:lnTo>
                    <a:pt x="105655" y="426226"/>
                  </a:lnTo>
                  <a:lnTo>
                    <a:pt x="105601" y="425080"/>
                  </a:lnTo>
                  <a:lnTo>
                    <a:pt x="105540" y="423935"/>
                  </a:lnTo>
                  <a:lnTo>
                    <a:pt x="105470" y="422789"/>
                  </a:lnTo>
                  <a:lnTo>
                    <a:pt x="105391" y="421643"/>
                  </a:lnTo>
                  <a:lnTo>
                    <a:pt x="105305" y="420497"/>
                  </a:lnTo>
                  <a:lnTo>
                    <a:pt x="105207" y="419352"/>
                  </a:lnTo>
                  <a:lnTo>
                    <a:pt x="105106" y="418206"/>
                  </a:lnTo>
                  <a:lnTo>
                    <a:pt x="104990" y="417060"/>
                  </a:lnTo>
                  <a:lnTo>
                    <a:pt x="104871" y="415914"/>
                  </a:lnTo>
                  <a:lnTo>
                    <a:pt x="104740" y="414769"/>
                  </a:lnTo>
                  <a:lnTo>
                    <a:pt x="104603" y="413623"/>
                  </a:lnTo>
                  <a:lnTo>
                    <a:pt x="104458" y="412477"/>
                  </a:lnTo>
                  <a:lnTo>
                    <a:pt x="104304" y="411331"/>
                  </a:lnTo>
                  <a:lnTo>
                    <a:pt x="104145" y="410185"/>
                  </a:lnTo>
                  <a:lnTo>
                    <a:pt x="103975" y="409040"/>
                  </a:lnTo>
                  <a:lnTo>
                    <a:pt x="103802" y="407894"/>
                  </a:lnTo>
                  <a:lnTo>
                    <a:pt x="103616" y="406748"/>
                  </a:lnTo>
                  <a:lnTo>
                    <a:pt x="103428" y="405602"/>
                  </a:lnTo>
                  <a:lnTo>
                    <a:pt x="103230" y="404457"/>
                  </a:lnTo>
                  <a:lnTo>
                    <a:pt x="103027" y="403311"/>
                  </a:lnTo>
                  <a:lnTo>
                    <a:pt x="102816" y="402165"/>
                  </a:lnTo>
                  <a:lnTo>
                    <a:pt x="102599" y="401019"/>
                  </a:lnTo>
                  <a:lnTo>
                    <a:pt x="102376" y="399874"/>
                  </a:lnTo>
                  <a:lnTo>
                    <a:pt x="102146" y="398728"/>
                  </a:lnTo>
                  <a:lnTo>
                    <a:pt x="101912" y="397582"/>
                  </a:lnTo>
                  <a:lnTo>
                    <a:pt x="101669" y="396436"/>
                  </a:lnTo>
                  <a:lnTo>
                    <a:pt x="101424" y="395290"/>
                  </a:lnTo>
                  <a:lnTo>
                    <a:pt x="101169" y="394145"/>
                  </a:lnTo>
                  <a:lnTo>
                    <a:pt x="100913" y="392999"/>
                  </a:lnTo>
                  <a:lnTo>
                    <a:pt x="100649" y="391853"/>
                  </a:lnTo>
                  <a:lnTo>
                    <a:pt x="100381" y="390707"/>
                  </a:lnTo>
                  <a:lnTo>
                    <a:pt x="100109" y="389562"/>
                  </a:lnTo>
                  <a:lnTo>
                    <a:pt x="99831" y="388416"/>
                  </a:lnTo>
                  <a:lnTo>
                    <a:pt x="99550" y="387270"/>
                  </a:lnTo>
                  <a:lnTo>
                    <a:pt x="99262" y="386124"/>
                  </a:lnTo>
                  <a:lnTo>
                    <a:pt x="98974" y="384979"/>
                  </a:lnTo>
                  <a:lnTo>
                    <a:pt x="98678" y="383833"/>
                  </a:lnTo>
                  <a:lnTo>
                    <a:pt x="98381" y="382687"/>
                  </a:lnTo>
                  <a:lnTo>
                    <a:pt x="98078" y="381541"/>
                  </a:lnTo>
                  <a:lnTo>
                    <a:pt x="97773" y="380395"/>
                  </a:lnTo>
                  <a:lnTo>
                    <a:pt x="97465" y="379250"/>
                  </a:lnTo>
                  <a:lnTo>
                    <a:pt x="97153" y="378104"/>
                  </a:lnTo>
                  <a:lnTo>
                    <a:pt x="96838" y="376958"/>
                  </a:lnTo>
                  <a:lnTo>
                    <a:pt x="96520" y="375812"/>
                  </a:lnTo>
                  <a:lnTo>
                    <a:pt x="96201" y="374667"/>
                  </a:lnTo>
                  <a:lnTo>
                    <a:pt x="95877" y="373521"/>
                  </a:lnTo>
                  <a:lnTo>
                    <a:pt x="95552" y="372375"/>
                  </a:lnTo>
                  <a:lnTo>
                    <a:pt x="95224" y="371229"/>
                  </a:lnTo>
                  <a:lnTo>
                    <a:pt x="94894" y="370083"/>
                  </a:lnTo>
                  <a:lnTo>
                    <a:pt x="94562" y="368938"/>
                  </a:lnTo>
                  <a:lnTo>
                    <a:pt x="94228" y="367792"/>
                  </a:lnTo>
                  <a:lnTo>
                    <a:pt x="93892" y="366646"/>
                  </a:lnTo>
                  <a:lnTo>
                    <a:pt x="93555" y="365500"/>
                  </a:lnTo>
                  <a:lnTo>
                    <a:pt x="93216" y="364355"/>
                  </a:lnTo>
                  <a:lnTo>
                    <a:pt x="92875" y="363209"/>
                  </a:lnTo>
                  <a:lnTo>
                    <a:pt x="92533" y="362063"/>
                  </a:lnTo>
                  <a:lnTo>
                    <a:pt x="92189" y="360917"/>
                  </a:lnTo>
                  <a:lnTo>
                    <a:pt x="91844" y="359772"/>
                  </a:lnTo>
                  <a:lnTo>
                    <a:pt x="91498" y="358626"/>
                  </a:lnTo>
                  <a:lnTo>
                    <a:pt x="91151" y="357480"/>
                  </a:lnTo>
                  <a:lnTo>
                    <a:pt x="90802" y="356334"/>
                  </a:lnTo>
                  <a:lnTo>
                    <a:pt x="90452" y="355188"/>
                  </a:lnTo>
                  <a:lnTo>
                    <a:pt x="90102" y="354043"/>
                  </a:lnTo>
                  <a:lnTo>
                    <a:pt x="89750" y="352897"/>
                  </a:lnTo>
                  <a:lnTo>
                    <a:pt x="89398" y="351751"/>
                  </a:lnTo>
                  <a:lnTo>
                    <a:pt x="89044" y="350605"/>
                  </a:lnTo>
                  <a:lnTo>
                    <a:pt x="88689" y="349460"/>
                  </a:lnTo>
                  <a:lnTo>
                    <a:pt x="88334" y="348314"/>
                  </a:lnTo>
                  <a:lnTo>
                    <a:pt x="87977" y="347168"/>
                  </a:lnTo>
                  <a:lnTo>
                    <a:pt x="87619" y="346022"/>
                  </a:lnTo>
                  <a:lnTo>
                    <a:pt x="87260" y="344877"/>
                  </a:lnTo>
                  <a:lnTo>
                    <a:pt x="86901" y="343731"/>
                  </a:lnTo>
                  <a:lnTo>
                    <a:pt x="86540" y="342585"/>
                  </a:lnTo>
                  <a:lnTo>
                    <a:pt x="86178" y="341439"/>
                  </a:lnTo>
                  <a:lnTo>
                    <a:pt x="85814" y="340293"/>
                  </a:lnTo>
                  <a:lnTo>
                    <a:pt x="85450" y="339148"/>
                  </a:lnTo>
                  <a:lnTo>
                    <a:pt x="85083" y="338002"/>
                  </a:lnTo>
                  <a:lnTo>
                    <a:pt x="84716" y="336856"/>
                  </a:lnTo>
                  <a:lnTo>
                    <a:pt x="84347" y="335710"/>
                  </a:lnTo>
                  <a:lnTo>
                    <a:pt x="83976" y="334565"/>
                  </a:lnTo>
                  <a:lnTo>
                    <a:pt x="83603" y="333419"/>
                  </a:lnTo>
                  <a:lnTo>
                    <a:pt x="83229" y="332273"/>
                  </a:lnTo>
                  <a:lnTo>
                    <a:pt x="82853" y="331127"/>
                  </a:lnTo>
                  <a:lnTo>
                    <a:pt x="82474" y="329982"/>
                  </a:lnTo>
                  <a:lnTo>
                    <a:pt x="82093" y="328836"/>
                  </a:lnTo>
                  <a:lnTo>
                    <a:pt x="81710" y="327690"/>
                  </a:lnTo>
                  <a:lnTo>
                    <a:pt x="81324" y="326544"/>
                  </a:lnTo>
                  <a:lnTo>
                    <a:pt x="80936" y="325398"/>
                  </a:lnTo>
                  <a:lnTo>
                    <a:pt x="80544" y="324253"/>
                  </a:lnTo>
                  <a:lnTo>
                    <a:pt x="80151" y="323107"/>
                  </a:lnTo>
                  <a:lnTo>
                    <a:pt x="79753" y="321961"/>
                  </a:lnTo>
                  <a:lnTo>
                    <a:pt x="79353" y="320815"/>
                  </a:lnTo>
                  <a:lnTo>
                    <a:pt x="78948" y="319670"/>
                  </a:lnTo>
                  <a:lnTo>
                    <a:pt x="78541" y="318524"/>
                  </a:lnTo>
                  <a:lnTo>
                    <a:pt x="78128" y="317378"/>
                  </a:lnTo>
                  <a:lnTo>
                    <a:pt x="77712" y="316232"/>
                  </a:lnTo>
                  <a:lnTo>
                    <a:pt x="77292" y="315086"/>
                  </a:lnTo>
                  <a:lnTo>
                    <a:pt x="76867" y="313941"/>
                  </a:lnTo>
                  <a:lnTo>
                    <a:pt x="76438" y="312795"/>
                  </a:lnTo>
                  <a:lnTo>
                    <a:pt x="76003" y="311649"/>
                  </a:lnTo>
                  <a:lnTo>
                    <a:pt x="75566" y="310503"/>
                  </a:lnTo>
                  <a:lnTo>
                    <a:pt x="75120" y="309358"/>
                  </a:lnTo>
                  <a:lnTo>
                    <a:pt x="74672" y="308212"/>
                  </a:lnTo>
                  <a:lnTo>
                    <a:pt x="74214" y="307066"/>
                  </a:lnTo>
                  <a:lnTo>
                    <a:pt x="73754" y="305920"/>
                  </a:lnTo>
                  <a:lnTo>
                    <a:pt x="73286" y="304775"/>
                  </a:lnTo>
                  <a:lnTo>
                    <a:pt x="72812" y="303629"/>
                  </a:lnTo>
                  <a:lnTo>
                    <a:pt x="72332" y="302483"/>
                  </a:lnTo>
                  <a:lnTo>
                    <a:pt x="71845" y="301337"/>
                  </a:lnTo>
                  <a:lnTo>
                    <a:pt x="71353" y="300191"/>
                  </a:lnTo>
                  <a:lnTo>
                    <a:pt x="70850" y="299046"/>
                  </a:lnTo>
                  <a:lnTo>
                    <a:pt x="70345" y="297900"/>
                  </a:lnTo>
                  <a:lnTo>
                    <a:pt x="69827" y="296754"/>
                  </a:lnTo>
                  <a:lnTo>
                    <a:pt x="69306" y="295608"/>
                  </a:lnTo>
                  <a:lnTo>
                    <a:pt x="68773" y="294463"/>
                  </a:lnTo>
                  <a:lnTo>
                    <a:pt x="68235" y="293317"/>
                  </a:lnTo>
                  <a:lnTo>
                    <a:pt x="67689" y="292171"/>
                  </a:lnTo>
                  <a:lnTo>
                    <a:pt x="67133" y="291025"/>
                  </a:lnTo>
                  <a:lnTo>
                    <a:pt x="66572" y="289880"/>
                  </a:lnTo>
                  <a:lnTo>
                    <a:pt x="65998" y="288734"/>
                  </a:lnTo>
                  <a:lnTo>
                    <a:pt x="65421" y="287588"/>
                  </a:lnTo>
                  <a:lnTo>
                    <a:pt x="64828" y="286442"/>
                  </a:lnTo>
                  <a:lnTo>
                    <a:pt x="64232" y="285296"/>
                  </a:lnTo>
                  <a:lnTo>
                    <a:pt x="63623" y="284151"/>
                  </a:lnTo>
                  <a:lnTo>
                    <a:pt x="63008" y="283005"/>
                  </a:lnTo>
                  <a:lnTo>
                    <a:pt x="62382" y="281859"/>
                  </a:lnTo>
                  <a:lnTo>
                    <a:pt x="61747" y="280713"/>
                  </a:lnTo>
                  <a:lnTo>
                    <a:pt x="61104" y="279568"/>
                  </a:lnTo>
                  <a:lnTo>
                    <a:pt x="60449" y="278422"/>
                  </a:lnTo>
                  <a:lnTo>
                    <a:pt x="59789" y="277276"/>
                  </a:lnTo>
                  <a:lnTo>
                    <a:pt x="59114" y="276130"/>
                  </a:lnTo>
                  <a:lnTo>
                    <a:pt x="58435" y="274985"/>
                  </a:lnTo>
                  <a:lnTo>
                    <a:pt x="57742" y="273839"/>
                  </a:lnTo>
                  <a:lnTo>
                    <a:pt x="57043" y="272693"/>
                  </a:lnTo>
                  <a:lnTo>
                    <a:pt x="56332" y="271547"/>
                  </a:lnTo>
                  <a:lnTo>
                    <a:pt x="55613" y="270401"/>
                  </a:lnTo>
                  <a:lnTo>
                    <a:pt x="54885" y="269256"/>
                  </a:lnTo>
                  <a:lnTo>
                    <a:pt x="54146" y="268110"/>
                  </a:lnTo>
                  <a:lnTo>
                    <a:pt x="53402" y="266964"/>
                  </a:lnTo>
                  <a:lnTo>
                    <a:pt x="52643" y="265818"/>
                  </a:lnTo>
                  <a:lnTo>
                    <a:pt x="51882" y="264673"/>
                  </a:lnTo>
                  <a:lnTo>
                    <a:pt x="51105" y="263527"/>
                  </a:lnTo>
                  <a:lnTo>
                    <a:pt x="50325" y="262381"/>
                  </a:lnTo>
                  <a:lnTo>
                    <a:pt x="49533" y="261235"/>
                  </a:lnTo>
                  <a:lnTo>
                    <a:pt x="48735" y="260089"/>
                  </a:lnTo>
                  <a:lnTo>
                    <a:pt x="47928" y="258944"/>
                  </a:lnTo>
                  <a:lnTo>
                    <a:pt x="47113" y="257798"/>
                  </a:lnTo>
                  <a:lnTo>
                    <a:pt x="46293" y="256652"/>
                  </a:lnTo>
                  <a:lnTo>
                    <a:pt x="45462" y="255506"/>
                  </a:lnTo>
                  <a:lnTo>
                    <a:pt x="44628" y="254361"/>
                  </a:lnTo>
                  <a:lnTo>
                    <a:pt x="43783" y="253215"/>
                  </a:lnTo>
                  <a:lnTo>
                    <a:pt x="42935" y="252069"/>
                  </a:lnTo>
                  <a:lnTo>
                    <a:pt x="42079" y="250923"/>
                  </a:lnTo>
                  <a:lnTo>
                    <a:pt x="41218" y="249778"/>
                  </a:lnTo>
                  <a:lnTo>
                    <a:pt x="40352" y="248632"/>
                  </a:lnTo>
                  <a:lnTo>
                    <a:pt x="39480" y="247486"/>
                  </a:lnTo>
                  <a:lnTo>
                    <a:pt x="38605" y="246340"/>
                  </a:lnTo>
                  <a:lnTo>
                    <a:pt x="37725" y="245194"/>
                  </a:lnTo>
                  <a:lnTo>
                    <a:pt x="36843" y="244049"/>
                  </a:lnTo>
                  <a:lnTo>
                    <a:pt x="35955" y="242903"/>
                  </a:lnTo>
                  <a:lnTo>
                    <a:pt x="35066" y="241757"/>
                  </a:lnTo>
                  <a:lnTo>
                    <a:pt x="34174" y="240611"/>
                  </a:lnTo>
                  <a:lnTo>
                    <a:pt x="33281" y="239466"/>
                  </a:lnTo>
                  <a:lnTo>
                    <a:pt x="32387" y="238320"/>
                  </a:lnTo>
                  <a:lnTo>
                    <a:pt x="31492" y="237174"/>
                  </a:lnTo>
                  <a:lnTo>
                    <a:pt x="30597" y="236028"/>
                  </a:lnTo>
                  <a:lnTo>
                    <a:pt x="29702" y="234883"/>
                  </a:lnTo>
                  <a:lnTo>
                    <a:pt x="28808" y="233737"/>
                  </a:lnTo>
                  <a:lnTo>
                    <a:pt x="27917" y="232591"/>
                  </a:lnTo>
                  <a:lnTo>
                    <a:pt x="27026" y="231445"/>
                  </a:lnTo>
                  <a:lnTo>
                    <a:pt x="26141" y="230299"/>
                  </a:lnTo>
                  <a:lnTo>
                    <a:pt x="25257" y="229154"/>
                  </a:lnTo>
                  <a:lnTo>
                    <a:pt x="24378" y="228008"/>
                  </a:lnTo>
                  <a:lnTo>
                    <a:pt x="23504" y="226862"/>
                  </a:lnTo>
                  <a:lnTo>
                    <a:pt x="22634" y="225716"/>
                  </a:lnTo>
                  <a:lnTo>
                    <a:pt x="21773" y="224571"/>
                  </a:lnTo>
                  <a:lnTo>
                    <a:pt x="20915" y="223425"/>
                  </a:lnTo>
                  <a:lnTo>
                    <a:pt x="20069" y="222279"/>
                  </a:lnTo>
                  <a:lnTo>
                    <a:pt x="19226" y="221133"/>
                  </a:lnTo>
                  <a:lnTo>
                    <a:pt x="18398" y="219988"/>
                  </a:lnTo>
                  <a:lnTo>
                    <a:pt x="17574" y="218842"/>
                  </a:lnTo>
                  <a:lnTo>
                    <a:pt x="16764" y="217696"/>
                  </a:lnTo>
                  <a:lnTo>
                    <a:pt x="15963" y="216550"/>
                  </a:lnTo>
                  <a:lnTo>
                    <a:pt x="15174" y="215404"/>
                  </a:lnTo>
                  <a:lnTo>
                    <a:pt x="14399" y="214259"/>
                  </a:lnTo>
                  <a:lnTo>
                    <a:pt x="13633" y="213113"/>
                  </a:lnTo>
                  <a:lnTo>
                    <a:pt x="12888" y="211967"/>
                  </a:lnTo>
                  <a:lnTo>
                    <a:pt x="12147" y="210821"/>
                  </a:lnTo>
                  <a:lnTo>
                    <a:pt x="11434" y="209676"/>
                  </a:lnTo>
                  <a:lnTo>
                    <a:pt x="10726" y="208530"/>
                  </a:lnTo>
                  <a:lnTo>
                    <a:pt x="10043" y="207384"/>
                  </a:lnTo>
                  <a:lnTo>
                    <a:pt x="9372" y="206238"/>
                  </a:lnTo>
                  <a:lnTo>
                    <a:pt x="8721" y="205092"/>
                  </a:lnTo>
                  <a:lnTo>
                    <a:pt x="8089" y="203947"/>
                  </a:lnTo>
                  <a:lnTo>
                    <a:pt x="7472" y="202801"/>
                  </a:lnTo>
                  <a:lnTo>
                    <a:pt x="6883" y="201655"/>
                  </a:lnTo>
                  <a:lnTo>
                    <a:pt x="6302" y="200509"/>
                  </a:lnTo>
                  <a:lnTo>
                    <a:pt x="5759" y="199364"/>
                  </a:lnTo>
                  <a:lnTo>
                    <a:pt x="5223" y="198218"/>
                  </a:lnTo>
                  <a:lnTo>
                    <a:pt x="4721" y="197072"/>
                  </a:lnTo>
                  <a:lnTo>
                    <a:pt x="4234" y="195926"/>
                  </a:lnTo>
                  <a:lnTo>
                    <a:pt x="3775" y="194781"/>
                  </a:lnTo>
                  <a:lnTo>
                    <a:pt x="3339" y="193635"/>
                  </a:lnTo>
                  <a:lnTo>
                    <a:pt x="2924" y="192489"/>
                  </a:lnTo>
                  <a:lnTo>
                    <a:pt x="2542" y="191343"/>
                  </a:lnTo>
                  <a:lnTo>
                    <a:pt x="2173" y="190197"/>
                  </a:lnTo>
                  <a:lnTo>
                    <a:pt x="1847" y="189052"/>
                  </a:lnTo>
                  <a:lnTo>
                    <a:pt x="1529" y="187906"/>
                  </a:lnTo>
                  <a:lnTo>
                    <a:pt x="1257" y="186760"/>
                  </a:lnTo>
                  <a:lnTo>
                    <a:pt x="998" y="185614"/>
                  </a:lnTo>
                  <a:lnTo>
                    <a:pt x="775" y="184469"/>
                  </a:lnTo>
                  <a:lnTo>
                    <a:pt x="577" y="183323"/>
                  </a:lnTo>
                  <a:lnTo>
                    <a:pt x="406" y="182177"/>
                  </a:lnTo>
                  <a:lnTo>
                    <a:pt x="269" y="181031"/>
                  </a:lnTo>
                  <a:lnTo>
                    <a:pt x="150" y="179886"/>
                  </a:lnTo>
                  <a:lnTo>
                    <a:pt x="76" y="178740"/>
                  </a:lnTo>
                  <a:lnTo>
                    <a:pt x="12" y="177594"/>
                  </a:lnTo>
                  <a:lnTo>
                    <a:pt x="0" y="176448"/>
                  </a:lnTo>
                  <a:lnTo>
                    <a:pt x="0" y="175302"/>
                  </a:lnTo>
                  <a:lnTo>
                    <a:pt x="41" y="174157"/>
                  </a:lnTo>
                  <a:lnTo>
                    <a:pt x="106" y="173011"/>
                  </a:lnTo>
                  <a:lnTo>
                    <a:pt x="203" y="171865"/>
                  </a:lnTo>
                  <a:lnTo>
                    <a:pt x="332" y="170719"/>
                  </a:lnTo>
                  <a:lnTo>
                    <a:pt x="483" y="169574"/>
                  </a:lnTo>
                  <a:lnTo>
                    <a:pt x="678" y="168428"/>
                  </a:lnTo>
                  <a:lnTo>
                    <a:pt x="883" y="167282"/>
                  </a:lnTo>
                  <a:lnTo>
                    <a:pt x="1143" y="166136"/>
                  </a:lnTo>
                  <a:lnTo>
                    <a:pt x="1412" y="164991"/>
                  </a:lnTo>
                  <a:lnTo>
                    <a:pt x="1726" y="163845"/>
                  </a:lnTo>
                  <a:lnTo>
                    <a:pt x="2059" y="162699"/>
                  </a:lnTo>
                  <a:lnTo>
                    <a:pt x="2427" y="161553"/>
                  </a:lnTo>
                  <a:lnTo>
                    <a:pt x="2823" y="160407"/>
                  </a:lnTo>
                  <a:lnTo>
                    <a:pt x="3243" y="159262"/>
                  </a:lnTo>
                  <a:lnTo>
                    <a:pt x="3701" y="158116"/>
                  </a:lnTo>
                  <a:lnTo>
                    <a:pt x="4172" y="156970"/>
                  </a:lnTo>
                  <a:lnTo>
                    <a:pt x="4691" y="155824"/>
                  </a:lnTo>
                  <a:lnTo>
                    <a:pt x="5219" y="154679"/>
                  </a:lnTo>
                  <a:lnTo>
                    <a:pt x="5790" y="153533"/>
                  </a:lnTo>
                  <a:lnTo>
                    <a:pt x="6376" y="152387"/>
                  </a:lnTo>
                  <a:lnTo>
                    <a:pt x="6994" y="151241"/>
                  </a:lnTo>
                  <a:lnTo>
                    <a:pt x="7636" y="150095"/>
                  </a:lnTo>
                  <a:lnTo>
                    <a:pt x="8301" y="148950"/>
                  </a:lnTo>
                  <a:lnTo>
                    <a:pt x="8997" y="147804"/>
                  </a:lnTo>
                  <a:lnTo>
                    <a:pt x="9705" y="146658"/>
                  </a:lnTo>
                  <a:lnTo>
                    <a:pt x="10452" y="145512"/>
                  </a:lnTo>
                  <a:lnTo>
                    <a:pt x="11207" y="144367"/>
                  </a:lnTo>
                  <a:lnTo>
                    <a:pt x="11999" y="143221"/>
                  </a:lnTo>
                  <a:lnTo>
                    <a:pt x="12801" y="142075"/>
                  </a:lnTo>
                  <a:lnTo>
                    <a:pt x="13631" y="140929"/>
                  </a:lnTo>
                  <a:lnTo>
                    <a:pt x="14478" y="139784"/>
                  </a:lnTo>
                  <a:lnTo>
                    <a:pt x="15344" y="138638"/>
                  </a:lnTo>
                  <a:lnTo>
                    <a:pt x="16232" y="137492"/>
                  </a:lnTo>
                  <a:lnTo>
                    <a:pt x="17132" y="136346"/>
                  </a:lnTo>
                  <a:lnTo>
                    <a:pt x="18057" y="135200"/>
                  </a:lnTo>
                  <a:lnTo>
                    <a:pt x="18989" y="134055"/>
                  </a:lnTo>
                  <a:lnTo>
                    <a:pt x="19949" y="132909"/>
                  </a:lnTo>
                  <a:lnTo>
                    <a:pt x="20914" y="131763"/>
                  </a:lnTo>
                  <a:lnTo>
                    <a:pt x="21900" y="130617"/>
                  </a:lnTo>
                  <a:lnTo>
                    <a:pt x="22895" y="129472"/>
                  </a:lnTo>
                  <a:lnTo>
                    <a:pt x="23904" y="128326"/>
                  </a:lnTo>
                  <a:lnTo>
                    <a:pt x="24926" y="127180"/>
                  </a:lnTo>
                  <a:lnTo>
                    <a:pt x="25956" y="126034"/>
                  </a:lnTo>
                  <a:lnTo>
                    <a:pt x="27000" y="124889"/>
                  </a:lnTo>
                  <a:lnTo>
                    <a:pt x="28047" y="123743"/>
                  </a:lnTo>
                  <a:lnTo>
                    <a:pt x="29110" y="122597"/>
                  </a:lnTo>
                  <a:lnTo>
                    <a:pt x="30175" y="121451"/>
                  </a:lnTo>
                  <a:lnTo>
                    <a:pt x="31251" y="120305"/>
                  </a:lnTo>
                  <a:lnTo>
                    <a:pt x="32330" y="119160"/>
                  </a:lnTo>
                  <a:lnTo>
                    <a:pt x="33415" y="118014"/>
                  </a:lnTo>
                  <a:lnTo>
                    <a:pt x="34505" y="116868"/>
                  </a:lnTo>
                  <a:lnTo>
                    <a:pt x="35597" y="115722"/>
                  </a:lnTo>
                  <a:lnTo>
                    <a:pt x="36693" y="114577"/>
                  </a:lnTo>
                  <a:lnTo>
                    <a:pt x="37789" y="113431"/>
                  </a:lnTo>
                  <a:lnTo>
                    <a:pt x="38888" y="112285"/>
                  </a:lnTo>
                  <a:lnTo>
                    <a:pt x="39986" y="111139"/>
                  </a:lnTo>
                  <a:lnTo>
                    <a:pt x="41084" y="109994"/>
                  </a:lnTo>
                  <a:lnTo>
                    <a:pt x="42180" y="108848"/>
                  </a:lnTo>
                  <a:lnTo>
                    <a:pt x="43274" y="107702"/>
                  </a:lnTo>
                  <a:lnTo>
                    <a:pt x="44366" y="106556"/>
                  </a:lnTo>
                  <a:lnTo>
                    <a:pt x="45454" y="105410"/>
                  </a:lnTo>
                  <a:lnTo>
                    <a:pt x="46537" y="104265"/>
                  </a:lnTo>
                  <a:lnTo>
                    <a:pt x="47617" y="103119"/>
                  </a:lnTo>
                  <a:lnTo>
                    <a:pt x="48688" y="101973"/>
                  </a:lnTo>
                  <a:lnTo>
                    <a:pt x="49756" y="100827"/>
                  </a:lnTo>
                  <a:lnTo>
                    <a:pt x="50813" y="99682"/>
                  </a:lnTo>
                  <a:lnTo>
                    <a:pt x="51867" y="98536"/>
                  </a:lnTo>
                  <a:lnTo>
                    <a:pt x="52909" y="97390"/>
                  </a:lnTo>
                  <a:lnTo>
                    <a:pt x="53943" y="96244"/>
                  </a:lnTo>
                  <a:lnTo>
                    <a:pt x="54969" y="95098"/>
                  </a:lnTo>
                  <a:lnTo>
                    <a:pt x="55983" y="93953"/>
                  </a:lnTo>
                  <a:lnTo>
                    <a:pt x="56990" y="92807"/>
                  </a:lnTo>
                  <a:lnTo>
                    <a:pt x="57980" y="91661"/>
                  </a:lnTo>
                  <a:lnTo>
                    <a:pt x="58966" y="90515"/>
                  </a:lnTo>
                  <a:lnTo>
                    <a:pt x="59931" y="89370"/>
                  </a:lnTo>
                  <a:lnTo>
                    <a:pt x="60892" y="88224"/>
                  </a:lnTo>
                  <a:lnTo>
                    <a:pt x="61833" y="87078"/>
                  </a:lnTo>
                  <a:lnTo>
                    <a:pt x="62765" y="85932"/>
                  </a:lnTo>
                  <a:lnTo>
                    <a:pt x="63683" y="84787"/>
                  </a:lnTo>
                  <a:lnTo>
                    <a:pt x="64585" y="83641"/>
                  </a:lnTo>
                  <a:lnTo>
                    <a:pt x="65477" y="82495"/>
                  </a:lnTo>
                  <a:lnTo>
                    <a:pt x="66347" y="81349"/>
                  </a:lnTo>
                  <a:lnTo>
                    <a:pt x="67212" y="80203"/>
                  </a:lnTo>
                  <a:lnTo>
                    <a:pt x="68051" y="79058"/>
                  </a:lnTo>
                  <a:lnTo>
                    <a:pt x="68884" y="77912"/>
                  </a:lnTo>
                  <a:lnTo>
                    <a:pt x="69693" y="76766"/>
                  </a:lnTo>
                  <a:lnTo>
                    <a:pt x="70492" y="75620"/>
                  </a:lnTo>
                  <a:lnTo>
                    <a:pt x="71273" y="74475"/>
                  </a:lnTo>
                  <a:lnTo>
                    <a:pt x="72037" y="73329"/>
                  </a:lnTo>
                  <a:lnTo>
                    <a:pt x="72789" y="72183"/>
                  </a:lnTo>
                  <a:lnTo>
                    <a:pt x="73518" y="71037"/>
                  </a:lnTo>
                  <a:lnTo>
                    <a:pt x="74240" y="69892"/>
                  </a:lnTo>
                  <a:lnTo>
                    <a:pt x="74934" y="68746"/>
                  </a:lnTo>
                  <a:lnTo>
                    <a:pt x="75623" y="67600"/>
                  </a:lnTo>
                  <a:lnTo>
                    <a:pt x="76286" y="66454"/>
                  </a:lnTo>
                  <a:lnTo>
                    <a:pt x="76939" y="65308"/>
                  </a:lnTo>
                  <a:lnTo>
                    <a:pt x="77572" y="64163"/>
                  </a:lnTo>
                  <a:lnTo>
                    <a:pt x="78190" y="63017"/>
                  </a:lnTo>
                  <a:lnTo>
                    <a:pt x="78794" y="61871"/>
                  </a:lnTo>
                  <a:lnTo>
                    <a:pt x="79377" y="60725"/>
                  </a:lnTo>
                  <a:lnTo>
                    <a:pt x="79952" y="59580"/>
                  </a:lnTo>
                  <a:lnTo>
                    <a:pt x="80501" y="58434"/>
                  </a:lnTo>
                  <a:lnTo>
                    <a:pt x="81046" y="57288"/>
                  </a:lnTo>
                  <a:lnTo>
                    <a:pt x="81564" y="56142"/>
                  </a:lnTo>
                  <a:lnTo>
                    <a:pt x="82075" y="54997"/>
                  </a:lnTo>
                  <a:lnTo>
                    <a:pt x="82565" y="53851"/>
                  </a:lnTo>
                  <a:lnTo>
                    <a:pt x="83044" y="52705"/>
                  </a:lnTo>
                  <a:lnTo>
                    <a:pt x="83509" y="51559"/>
                  </a:lnTo>
                  <a:lnTo>
                    <a:pt x="83957" y="50413"/>
                  </a:lnTo>
                  <a:lnTo>
                    <a:pt x="84395" y="49268"/>
                  </a:lnTo>
                  <a:lnTo>
                    <a:pt x="84814" y="48122"/>
                  </a:lnTo>
                  <a:lnTo>
                    <a:pt x="85227" y="46976"/>
                  </a:lnTo>
                  <a:lnTo>
                    <a:pt x="85617" y="45830"/>
                  </a:lnTo>
                  <a:lnTo>
                    <a:pt x="86003" y="44685"/>
                  </a:lnTo>
                  <a:lnTo>
                    <a:pt x="86371" y="43539"/>
                  </a:lnTo>
                  <a:lnTo>
                    <a:pt x="86730" y="42393"/>
                  </a:lnTo>
                  <a:lnTo>
                    <a:pt x="87076" y="41247"/>
                  </a:lnTo>
                  <a:lnTo>
                    <a:pt x="87410" y="40101"/>
                  </a:lnTo>
                  <a:lnTo>
                    <a:pt x="87736" y="38956"/>
                  </a:lnTo>
                  <a:lnTo>
                    <a:pt x="88047" y="37810"/>
                  </a:lnTo>
                  <a:lnTo>
                    <a:pt x="88354" y="36664"/>
                  </a:lnTo>
                  <a:lnTo>
                    <a:pt x="88643" y="35518"/>
                  </a:lnTo>
                  <a:lnTo>
                    <a:pt x="88930" y="34373"/>
                  </a:lnTo>
                  <a:lnTo>
                    <a:pt x="89202" y="33227"/>
                  </a:lnTo>
                  <a:lnTo>
                    <a:pt x="89469" y="32081"/>
                  </a:lnTo>
                  <a:lnTo>
                    <a:pt x="89726" y="30935"/>
                  </a:lnTo>
                  <a:lnTo>
                    <a:pt x="89976" y="29790"/>
                  </a:lnTo>
                  <a:lnTo>
                    <a:pt x="90219" y="28644"/>
                  </a:lnTo>
                  <a:lnTo>
                    <a:pt x="90452" y="27498"/>
                  </a:lnTo>
                  <a:lnTo>
                    <a:pt x="90683" y="26352"/>
                  </a:lnTo>
                  <a:lnTo>
                    <a:pt x="90902" y="25206"/>
                  </a:lnTo>
                  <a:lnTo>
                    <a:pt x="91120" y="24061"/>
                  </a:lnTo>
                  <a:lnTo>
                    <a:pt x="91329" y="22915"/>
                  </a:lnTo>
                  <a:lnTo>
                    <a:pt x="91535" y="21769"/>
                  </a:lnTo>
                  <a:lnTo>
                    <a:pt x="91735" y="20623"/>
                  </a:lnTo>
                  <a:lnTo>
                    <a:pt x="91931" y="19478"/>
                  </a:lnTo>
                  <a:lnTo>
                    <a:pt x="92123" y="18332"/>
                  </a:lnTo>
                  <a:lnTo>
                    <a:pt x="92310" y="17186"/>
                  </a:lnTo>
                  <a:lnTo>
                    <a:pt x="92496" y="16040"/>
                  </a:lnTo>
                  <a:lnTo>
                    <a:pt x="92676" y="14895"/>
                  </a:lnTo>
                  <a:lnTo>
                    <a:pt x="92856" y="13749"/>
                  </a:lnTo>
                  <a:lnTo>
                    <a:pt x="93032" y="12603"/>
                  </a:lnTo>
                  <a:lnTo>
                    <a:pt x="93207" y="11457"/>
                  </a:lnTo>
                  <a:lnTo>
                    <a:pt x="93380" y="10311"/>
                  </a:lnTo>
                  <a:lnTo>
                    <a:pt x="93551" y="9166"/>
                  </a:lnTo>
                  <a:lnTo>
                    <a:pt x="93722" y="8020"/>
                  </a:lnTo>
                  <a:lnTo>
                    <a:pt x="93891" y="6874"/>
                  </a:lnTo>
                  <a:lnTo>
                    <a:pt x="94060" y="5728"/>
                  </a:lnTo>
                  <a:lnTo>
                    <a:pt x="94229" y="4583"/>
                  </a:lnTo>
                  <a:lnTo>
                    <a:pt x="94397" y="3437"/>
                  </a:lnTo>
                  <a:lnTo>
                    <a:pt x="94566" y="2291"/>
                  </a:lnTo>
                  <a:lnTo>
                    <a:pt x="94735" y="1145"/>
                  </a:lnTo>
                  <a:lnTo>
                    <a:pt x="94905" y="0"/>
                  </a:lnTo>
                  <a:lnTo>
                    <a:pt x="143028" y="0"/>
                  </a:lnTo>
                  <a:lnTo>
                    <a:pt x="143198" y="1145"/>
                  </a:lnTo>
                  <a:lnTo>
                    <a:pt x="143367" y="2291"/>
                  </a:lnTo>
                  <a:lnTo>
                    <a:pt x="143536" y="3437"/>
                  </a:lnTo>
                  <a:lnTo>
                    <a:pt x="143705" y="4583"/>
                  </a:lnTo>
                  <a:lnTo>
                    <a:pt x="143873" y="5728"/>
                  </a:lnTo>
                  <a:lnTo>
                    <a:pt x="144042" y="6874"/>
                  </a:lnTo>
                  <a:lnTo>
                    <a:pt x="144212" y="8020"/>
                  </a:lnTo>
                  <a:lnTo>
                    <a:pt x="144382" y="9166"/>
                  </a:lnTo>
                  <a:lnTo>
                    <a:pt x="144554" y="10311"/>
                  </a:lnTo>
                  <a:lnTo>
                    <a:pt x="144726" y="11457"/>
                  </a:lnTo>
                  <a:lnTo>
                    <a:pt x="144901" y="12603"/>
                  </a:lnTo>
                  <a:lnTo>
                    <a:pt x="145077" y="13749"/>
                  </a:lnTo>
                  <a:lnTo>
                    <a:pt x="145257" y="14895"/>
                  </a:lnTo>
                  <a:lnTo>
                    <a:pt x="145438" y="16040"/>
                  </a:lnTo>
                  <a:lnTo>
                    <a:pt x="145623" y="17186"/>
                  </a:lnTo>
                  <a:lnTo>
                    <a:pt x="145811" y="18332"/>
                  </a:lnTo>
                  <a:lnTo>
                    <a:pt x="146003" y="19478"/>
                  </a:lnTo>
                  <a:lnTo>
                    <a:pt x="146199" y="20623"/>
                  </a:lnTo>
                  <a:lnTo>
                    <a:pt x="146399" y="21769"/>
                  </a:lnTo>
                  <a:lnTo>
                    <a:pt x="146605" y="22915"/>
                  </a:lnTo>
                  <a:lnTo>
                    <a:pt x="146813" y="24061"/>
                  </a:lnTo>
                  <a:lnTo>
                    <a:pt x="147031" y="25206"/>
                  </a:lnTo>
                  <a:lnTo>
                    <a:pt x="147251" y="26352"/>
                  </a:lnTo>
                  <a:lnTo>
                    <a:pt x="147481" y="27498"/>
                  </a:lnTo>
                  <a:lnTo>
                    <a:pt x="147715" y="28644"/>
                  </a:lnTo>
                  <a:lnTo>
                    <a:pt x="147958" y="29790"/>
                  </a:lnTo>
                  <a:lnTo>
                    <a:pt x="148207" y="30935"/>
                  </a:lnTo>
                  <a:lnTo>
                    <a:pt x="148464" y="32081"/>
                  </a:lnTo>
                  <a:lnTo>
                    <a:pt x="148732" y="33227"/>
                  </a:lnTo>
                  <a:lnTo>
                    <a:pt x="149004" y="34373"/>
                  </a:lnTo>
                  <a:lnTo>
                    <a:pt x="149290" y="35518"/>
                  </a:lnTo>
                  <a:lnTo>
                    <a:pt x="149580" y="36664"/>
                  </a:lnTo>
                  <a:lnTo>
                    <a:pt x="149886" y="37810"/>
                  </a:lnTo>
                  <a:lnTo>
                    <a:pt x="150197" y="38956"/>
                  </a:lnTo>
                  <a:lnTo>
                    <a:pt x="150523" y="40101"/>
                  </a:lnTo>
                  <a:lnTo>
                    <a:pt x="150858" y="41247"/>
                  </a:lnTo>
                  <a:lnTo>
                    <a:pt x="151204" y="42393"/>
                  </a:lnTo>
                  <a:lnTo>
                    <a:pt x="151563" y="43539"/>
                  </a:lnTo>
                  <a:lnTo>
                    <a:pt x="151930" y="44685"/>
                  </a:lnTo>
                  <a:lnTo>
                    <a:pt x="152316" y="45830"/>
                  </a:lnTo>
                  <a:lnTo>
                    <a:pt x="152706" y="46976"/>
                  </a:lnTo>
                  <a:lnTo>
                    <a:pt x="153120" y="48122"/>
                  </a:lnTo>
                  <a:lnTo>
                    <a:pt x="153538" y="49268"/>
                  </a:lnTo>
                  <a:lnTo>
                    <a:pt x="153977" y="50413"/>
                  </a:lnTo>
                  <a:lnTo>
                    <a:pt x="154425" y="51559"/>
                  </a:lnTo>
                  <a:lnTo>
                    <a:pt x="154889" y="52705"/>
                  </a:lnTo>
                  <a:lnTo>
                    <a:pt x="155368" y="53851"/>
                  </a:lnTo>
                  <a:lnTo>
                    <a:pt x="155859" y="54997"/>
                  </a:lnTo>
                  <a:lnTo>
                    <a:pt x="156370" y="56142"/>
                  </a:lnTo>
                  <a:lnTo>
                    <a:pt x="156888" y="57288"/>
                  </a:lnTo>
                  <a:lnTo>
                    <a:pt x="157432" y="58434"/>
                  </a:lnTo>
                  <a:lnTo>
                    <a:pt x="157982" y="59580"/>
                  </a:lnTo>
                  <a:lnTo>
                    <a:pt x="158556" y="60725"/>
                  </a:lnTo>
                  <a:lnTo>
                    <a:pt x="159140" y="61871"/>
                  </a:lnTo>
                  <a:lnTo>
                    <a:pt x="159743" y="63017"/>
                  </a:lnTo>
                  <a:lnTo>
                    <a:pt x="160362" y="64163"/>
                  </a:lnTo>
                  <a:lnTo>
                    <a:pt x="160994" y="65308"/>
                  </a:lnTo>
                  <a:lnTo>
                    <a:pt x="161648" y="66454"/>
                  </a:lnTo>
                  <a:lnTo>
                    <a:pt x="162310" y="67600"/>
                  </a:lnTo>
                  <a:lnTo>
                    <a:pt x="162999" y="68746"/>
                  </a:lnTo>
                  <a:lnTo>
                    <a:pt x="163693" y="69892"/>
                  </a:lnTo>
                  <a:lnTo>
                    <a:pt x="164415" y="71037"/>
                  </a:lnTo>
                  <a:lnTo>
                    <a:pt x="165145" y="72183"/>
                  </a:lnTo>
                  <a:lnTo>
                    <a:pt x="165896" y="73329"/>
                  </a:lnTo>
                  <a:lnTo>
                    <a:pt x="166661" y="74475"/>
                  </a:lnTo>
                  <a:lnTo>
                    <a:pt x="167441" y="75620"/>
                  </a:lnTo>
                  <a:lnTo>
                    <a:pt x="168240" y="76766"/>
                  </a:lnTo>
                  <a:lnTo>
                    <a:pt x="169050" y="77912"/>
                  </a:lnTo>
                  <a:lnTo>
                    <a:pt x="169883" y="79058"/>
                  </a:lnTo>
                  <a:lnTo>
                    <a:pt x="170721" y="80203"/>
                  </a:lnTo>
                  <a:lnTo>
                    <a:pt x="171586" y="81349"/>
                  </a:lnTo>
                  <a:lnTo>
                    <a:pt x="172457" y="82495"/>
                  </a:lnTo>
                  <a:lnTo>
                    <a:pt x="173349" y="83641"/>
                  </a:lnTo>
                  <a:lnTo>
                    <a:pt x="174251" y="84787"/>
                  </a:lnTo>
                  <a:lnTo>
                    <a:pt x="175168" y="85932"/>
                  </a:lnTo>
                  <a:lnTo>
                    <a:pt x="176100" y="87078"/>
                  </a:lnTo>
                  <a:lnTo>
                    <a:pt x="177042" y="88224"/>
                  </a:lnTo>
                  <a:lnTo>
                    <a:pt x="178002" y="89370"/>
                  </a:lnTo>
                  <a:lnTo>
                    <a:pt x="178967" y="90515"/>
                  </a:lnTo>
                  <a:lnTo>
                    <a:pt x="179954" y="91661"/>
                  </a:lnTo>
                  <a:lnTo>
                    <a:pt x="180944" y="92807"/>
                  </a:lnTo>
                  <a:lnTo>
                    <a:pt x="181951" y="93953"/>
                  </a:lnTo>
                  <a:lnTo>
                    <a:pt x="182964" y="95098"/>
                  </a:lnTo>
                  <a:lnTo>
                    <a:pt x="183990" y="96244"/>
                  </a:lnTo>
                  <a:lnTo>
                    <a:pt x="185025" y="97390"/>
                  </a:lnTo>
                  <a:lnTo>
                    <a:pt x="186067" y="98536"/>
                  </a:lnTo>
                  <a:lnTo>
                    <a:pt x="187120" y="99682"/>
                  </a:lnTo>
                  <a:lnTo>
                    <a:pt x="188177" y="100827"/>
                  </a:lnTo>
                  <a:lnTo>
                    <a:pt x="189246" y="101973"/>
                  </a:lnTo>
                  <a:lnTo>
                    <a:pt x="190317" y="103119"/>
                  </a:lnTo>
                  <a:lnTo>
                    <a:pt x="191397" y="104265"/>
                  </a:lnTo>
                  <a:lnTo>
                    <a:pt x="192480" y="105410"/>
                  </a:lnTo>
                  <a:lnTo>
                    <a:pt x="193568" y="106556"/>
                  </a:lnTo>
                  <a:lnTo>
                    <a:pt x="194659" y="107702"/>
                  </a:lnTo>
                  <a:lnTo>
                    <a:pt x="195753" y="108848"/>
                  </a:lnTo>
                  <a:lnTo>
                    <a:pt x="196850" y="109994"/>
                  </a:lnTo>
                  <a:lnTo>
                    <a:pt x="197948" y="111139"/>
                  </a:lnTo>
                  <a:lnTo>
                    <a:pt x="199046" y="112285"/>
                  </a:lnTo>
                  <a:lnTo>
                    <a:pt x="200144" y="113431"/>
                  </a:lnTo>
                  <a:lnTo>
                    <a:pt x="201241" y="114577"/>
                  </a:lnTo>
                  <a:lnTo>
                    <a:pt x="202337" y="115722"/>
                  </a:lnTo>
                  <a:lnTo>
                    <a:pt x="203429" y="116868"/>
                  </a:lnTo>
                  <a:lnTo>
                    <a:pt x="204518" y="118014"/>
                  </a:lnTo>
                  <a:lnTo>
                    <a:pt x="205604" y="119160"/>
                  </a:lnTo>
                  <a:lnTo>
                    <a:pt x="206683" y="120305"/>
                  </a:lnTo>
                  <a:lnTo>
                    <a:pt x="207758" y="121451"/>
                  </a:lnTo>
                  <a:lnTo>
                    <a:pt x="208823" y="122597"/>
                  </a:lnTo>
                  <a:lnTo>
                    <a:pt x="209886" y="123743"/>
                  </a:lnTo>
                  <a:lnTo>
                    <a:pt x="210934" y="124889"/>
                  </a:lnTo>
                  <a:lnTo>
                    <a:pt x="211978" y="126034"/>
                  </a:lnTo>
                  <a:lnTo>
                    <a:pt x="213008" y="127180"/>
                  </a:lnTo>
                  <a:lnTo>
                    <a:pt x="214029" y="128326"/>
                  </a:lnTo>
                  <a:lnTo>
                    <a:pt x="215038" y="129472"/>
                  </a:lnTo>
                  <a:lnTo>
                    <a:pt x="216034" y="130617"/>
                  </a:lnTo>
                  <a:lnTo>
                    <a:pt x="217019" y="131763"/>
                  </a:lnTo>
                  <a:lnTo>
                    <a:pt x="217985" y="132909"/>
                  </a:lnTo>
                  <a:lnTo>
                    <a:pt x="218944" y="134055"/>
                  </a:lnTo>
                  <a:lnTo>
                    <a:pt x="219876" y="135200"/>
                  </a:lnTo>
                  <a:lnTo>
                    <a:pt x="220802" y="136346"/>
                  </a:lnTo>
                  <a:lnTo>
                    <a:pt x="221702" y="137492"/>
                  </a:lnTo>
                  <a:lnTo>
                    <a:pt x="222590" y="138638"/>
                  </a:lnTo>
                  <a:lnTo>
                    <a:pt x="223456" y="139784"/>
                  </a:lnTo>
                  <a:lnTo>
                    <a:pt x="224303" y="140929"/>
                  </a:lnTo>
                  <a:lnTo>
                    <a:pt x="225133" y="142075"/>
                  </a:lnTo>
                  <a:lnTo>
                    <a:pt x="225935" y="143221"/>
                  </a:lnTo>
                  <a:lnTo>
                    <a:pt x="226727" y="144367"/>
                  </a:lnTo>
                  <a:lnTo>
                    <a:pt x="227481" y="145512"/>
                  </a:lnTo>
                  <a:lnTo>
                    <a:pt x="228228" y="146658"/>
                  </a:lnTo>
                  <a:lnTo>
                    <a:pt x="228937" y="147804"/>
                  </a:lnTo>
                  <a:lnTo>
                    <a:pt x="229633" y="148950"/>
                  </a:lnTo>
                  <a:lnTo>
                    <a:pt x="230297" y="150095"/>
                  </a:lnTo>
                  <a:lnTo>
                    <a:pt x="230939" y="151241"/>
                  </a:lnTo>
                  <a:lnTo>
                    <a:pt x="231558" y="152387"/>
                  </a:lnTo>
                  <a:lnTo>
                    <a:pt x="232144" y="153533"/>
                  </a:lnTo>
                  <a:lnTo>
                    <a:pt x="232715" y="154679"/>
                  </a:lnTo>
                  <a:lnTo>
                    <a:pt x="233243" y="155824"/>
                  </a:lnTo>
                  <a:lnTo>
                    <a:pt x="233761" y="156970"/>
                  </a:lnTo>
                  <a:lnTo>
                    <a:pt x="234233" y="158116"/>
                  </a:lnTo>
                  <a:lnTo>
                    <a:pt x="234691" y="159262"/>
                  </a:lnTo>
                  <a:lnTo>
                    <a:pt x="235110" y="160407"/>
                  </a:lnTo>
                  <a:lnTo>
                    <a:pt x="235507" y="161553"/>
                  </a:lnTo>
                  <a:lnTo>
                    <a:pt x="235874" y="162699"/>
                  </a:lnTo>
                  <a:lnTo>
                    <a:pt x="236208" y="163845"/>
                  </a:lnTo>
                  <a:lnTo>
                    <a:pt x="236521" y="164991"/>
                  </a:lnTo>
                  <a:lnTo>
                    <a:pt x="236791" y="166136"/>
                  </a:lnTo>
                  <a:lnTo>
                    <a:pt x="237050" y="167282"/>
                  </a:lnTo>
                  <a:lnTo>
                    <a:pt x="237256" y="168428"/>
                  </a:lnTo>
                  <a:lnTo>
                    <a:pt x="237450" y="169574"/>
                  </a:lnTo>
                  <a:lnTo>
                    <a:pt x="237601" y="170719"/>
                  </a:lnTo>
                  <a:lnTo>
                    <a:pt x="237731" y="171865"/>
                  </a:lnTo>
                  <a:lnTo>
                    <a:pt x="237827" y="173011"/>
                  </a:lnTo>
                  <a:lnTo>
                    <a:pt x="237892" y="174157"/>
                  </a:lnTo>
                  <a:lnTo>
                    <a:pt x="237934" y="175302"/>
                  </a:lnTo>
                  <a:lnTo>
                    <a:pt x="237934" y="176448"/>
                  </a:lnTo>
                  <a:lnTo>
                    <a:pt x="237922" y="177594"/>
                  </a:lnTo>
                  <a:lnTo>
                    <a:pt x="237858" y="178740"/>
                  </a:lnTo>
                  <a:lnTo>
                    <a:pt x="237784" y="179886"/>
                  </a:lnTo>
                  <a:lnTo>
                    <a:pt x="237665" y="181031"/>
                  </a:lnTo>
                  <a:lnTo>
                    <a:pt x="237528" y="182177"/>
                  </a:lnTo>
                  <a:lnTo>
                    <a:pt x="237357" y="183323"/>
                  </a:lnTo>
                  <a:lnTo>
                    <a:pt x="237158" y="184469"/>
                  </a:lnTo>
                  <a:lnTo>
                    <a:pt x="236935" y="185614"/>
                  </a:lnTo>
                  <a:lnTo>
                    <a:pt x="236677" y="186760"/>
                  </a:lnTo>
                  <a:lnTo>
                    <a:pt x="236404" y="187906"/>
                  </a:lnTo>
                  <a:lnTo>
                    <a:pt x="236087" y="189052"/>
                  </a:lnTo>
                  <a:lnTo>
                    <a:pt x="235761" y="190197"/>
                  </a:lnTo>
                  <a:lnTo>
                    <a:pt x="235392" y="191343"/>
                  </a:lnTo>
                  <a:lnTo>
                    <a:pt x="235010" y="192489"/>
                  </a:lnTo>
                  <a:lnTo>
                    <a:pt x="234595" y="193635"/>
                  </a:lnTo>
                  <a:lnTo>
                    <a:pt x="234159" y="194781"/>
                  </a:lnTo>
                  <a:lnTo>
                    <a:pt x="233700" y="195926"/>
                  </a:lnTo>
                  <a:lnTo>
                    <a:pt x="233212" y="197072"/>
                  </a:lnTo>
                  <a:lnTo>
                    <a:pt x="232711" y="198218"/>
                  </a:lnTo>
                  <a:lnTo>
                    <a:pt x="232175" y="199364"/>
                  </a:lnTo>
                  <a:lnTo>
                    <a:pt x="231631" y="200509"/>
                  </a:lnTo>
                  <a:lnTo>
                    <a:pt x="231051" y="201655"/>
                  </a:lnTo>
                  <a:lnTo>
                    <a:pt x="230461" y="202801"/>
                  </a:lnTo>
                  <a:lnTo>
                    <a:pt x="229845" y="203947"/>
                  </a:lnTo>
                  <a:lnTo>
                    <a:pt x="229213" y="205092"/>
                  </a:lnTo>
                  <a:lnTo>
                    <a:pt x="228562" y="206238"/>
                  </a:lnTo>
                  <a:lnTo>
                    <a:pt x="227891" y="207384"/>
                  </a:lnTo>
                  <a:lnTo>
                    <a:pt x="227207" y="208530"/>
                  </a:lnTo>
                  <a:lnTo>
                    <a:pt x="226500" y="209676"/>
                  </a:lnTo>
                  <a:lnTo>
                    <a:pt x="225787" y="210821"/>
                  </a:lnTo>
                  <a:lnTo>
                    <a:pt x="225046" y="211967"/>
                  </a:lnTo>
                  <a:lnTo>
                    <a:pt x="224300" y="213113"/>
                  </a:lnTo>
                  <a:lnTo>
                    <a:pt x="223534" y="214259"/>
                  </a:lnTo>
                  <a:lnTo>
                    <a:pt x="222759" y="215404"/>
                  </a:lnTo>
                  <a:lnTo>
                    <a:pt x="221970" y="216550"/>
                  </a:lnTo>
                  <a:lnTo>
                    <a:pt x="221169" y="217696"/>
                  </a:lnTo>
                  <a:lnTo>
                    <a:pt x="220360" y="218842"/>
                  </a:lnTo>
                  <a:lnTo>
                    <a:pt x="219536" y="219988"/>
                  </a:lnTo>
                  <a:lnTo>
                    <a:pt x="218708" y="221133"/>
                  </a:lnTo>
                  <a:lnTo>
                    <a:pt x="217865" y="222279"/>
                  </a:lnTo>
                  <a:lnTo>
                    <a:pt x="217019" y="223425"/>
                  </a:lnTo>
                  <a:lnTo>
                    <a:pt x="216161" y="224571"/>
                  </a:lnTo>
                  <a:lnTo>
                    <a:pt x="215299" y="225716"/>
                  </a:lnTo>
                  <a:lnTo>
                    <a:pt x="214430" y="226862"/>
                  </a:lnTo>
                  <a:lnTo>
                    <a:pt x="213555" y="228008"/>
                  </a:lnTo>
                  <a:lnTo>
                    <a:pt x="212677" y="229154"/>
                  </a:lnTo>
                  <a:lnTo>
                    <a:pt x="211793" y="230299"/>
                  </a:lnTo>
                  <a:lnTo>
                    <a:pt x="210907" y="231445"/>
                  </a:lnTo>
                  <a:lnTo>
                    <a:pt x="210017" y="232591"/>
                  </a:lnTo>
                  <a:lnTo>
                    <a:pt x="209125" y="233737"/>
                  </a:lnTo>
                  <a:lnTo>
                    <a:pt x="208231" y="234883"/>
                  </a:lnTo>
                  <a:lnTo>
                    <a:pt x="207337" y="236028"/>
                  </a:lnTo>
                  <a:lnTo>
                    <a:pt x="206442" y="237174"/>
                  </a:lnTo>
                  <a:lnTo>
                    <a:pt x="205547" y="238320"/>
                  </a:lnTo>
                  <a:lnTo>
                    <a:pt x="204652" y="239466"/>
                  </a:lnTo>
                  <a:lnTo>
                    <a:pt x="203759" y="240611"/>
                  </a:lnTo>
                  <a:lnTo>
                    <a:pt x="202867" y="241757"/>
                  </a:lnTo>
                  <a:lnTo>
                    <a:pt x="201979" y="242903"/>
                  </a:lnTo>
                  <a:lnTo>
                    <a:pt x="201091" y="244049"/>
                  </a:lnTo>
                  <a:lnTo>
                    <a:pt x="200209" y="245194"/>
                  </a:lnTo>
                  <a:lnTo>
                    <a:pt x="199328" y="246340"/>
                  </a:lnTo>
                  <a:lnTo>
                    <a:pt x="198453" y="247486"/>
                  </a:lnTo>
                  <a:lnTo>
                    <a:pt x="197582" y="248632"/>
                  </a:lnTo>
                  <a:lnTo>
                    <a:pt x="196715" y="249778"/>
                  </a:lnTo>
                  <a:lnTo>
                    <a:pt x="195855" y="250923"/>
                  </a:lnTo>
                  <a:lnTo>
                    <a:pt x="194998" y="252069"/>
                  </a:lnTo>
                  <a:lnTo>
                    <a:pt x="194151" y="253215"/>
                  </a:lnTo>
                  <a:lnTo>
                    <a:pt x="193305" y="254361"/>
                  </a:lnTo>
                  <a:lnTo>
                    <a:pt x="192472" y="255506"/>
                  </a:lnTo>
                  <a:lnTo>
                    <a:pt x="191641" y="256652"/>
                  </a:lnTo>
                  <a:lnTo>
                    <a:pt x="190820" y="257798"/>
                  </a:lnTo>
                  <a:lnTo>
                    <a:pt x="190005" y="258944"/>
                  </a:lnTo>
                  <a:lnTo>
                    <a:pt x="189199" y="260089"/>
                  </a:lnTo>
                  <a:lnTo>
                    <a:pt x="188400" y="261235"/>
                  </a:lnTo>
                  <a:lnTo>
                    <a:pt x="187609" y="262381"/>
                  </a:lnTo>
                  <a:lnTo>
                    <a:pt x="186828" y="263527"/>
                  </a:lnTo>
                  <a:lnTo>
                    <a:pt x="186052" y="264673"/>
                  </a:lnTo>
                  <a:lnTo>
                    <a:pt x="185290" y="265818"/>
                  </a:lnTo>
                  <a:lnTo>
                    <a:pt x="184532" y="266964"/>
                  </a:lnTo>
                  <a:lnTo>
                    <a:pt x="183788" y="268110"/>
                  </a:lnTo>
                  <a:lnTo>
                    <a:pt x="183049" y="269256"/>
                  </a:lnTo>
                  <a:lnTo>
                    <a:pt x="182321" y="270401"/>
                  </a:lnTo>
                  <a:lnTo>
                    <a:pt x="181602" y="271547"/>
                  </a:lnTo>
                  <a:lnTo>
                    <a:pt x="180891" y="272693"/>
                  </a:lnTo>
                  <a:lnTo>
                    <a:pt x="180192" y="273839"/>
                  </a:lnTo>
                  <a:lnTo>
                    <a:pt x="179498" y="274985"/>
                  </a:lnTo>
                  <a:lnTo>
                    <a:pt x="178819" y="276130"/>
                  </a:lnTo>
                  <a:lnTo>
                    <a:pt x="178144" y="277276"/>
                  </a:lnTo>
                  <a:lnTo>
                    <a:pt x="177484" y="278422"/>
                  </a:lnTo>
                  <a:lnTo>
                    <a:pt x="176829" y="279568"/>
                  </a:lnTo>
                  <a:lnTo>
                    <a:pt x="176187" y="280713"/>
                  </a:lnTo>
                  <a:lnTo>
                    <a:pt x="175552" y="281859"/>
                  </a:lnTo>
                  <a:lnTo>
                    <a:pt x="174926" y="283005"/>
                  </a:lnTo>
                  <a:lnTo>
                    <a:pt x="174311" y="284151"/>
                  </a:lnTo>
                  <a:lnTo>
                    <a:pt x="173701" y="285296"/>
                  </a:lnTo>
                  <a:lnTo>
                    <a:pt x="173106" y="286442"/>
                  </a:lnTo>
                  <a:lnTo>
                    <a:pt x="172513" y="287588"/>
                  </a:lnTo>
                  <a:lnTo>
                    <a:pt x="171936" y="288734"/>
                  </a:lnTo>
                  <a:lnTo>
                    <a:pt x="171362" y="289880"/>
                  </a:lnTo>
                  <a:lnTo>
                    <a:pt x="170800" y="291025"/>
                  </a:lnTo>
                  <a:lnTo>
                    <a:pt x="170245" y="292171"/>
                  </a:lnTo>
                  <a:lnTo>
                    <a:pt x="169698" y="293317"/>
                  </a:lnTo>
                  <a:lnTo>
                    <a:pt x="169160" y="294463"/>
                  </a:lnTo>
                  <a:lnTo>
                    <a:pt x="168628" y="295608"/>
                  </a:lnTo>
                  <a:lnTo>
                    <a:pt x="168107" y="296754"/>
                  </a:lnTo>
                  <a:lnTo>
                    <a:pt x="167589" y="297900"/>
                  </a:lnTo>
                  <a:lnTo>
                    <a:pt x="167084" y="299046"/>
                  </a:lnTo>
                  <a:lnTo>
                    <a:pt x="166581" y="300191"/>
                  </a:lnTo>
                  <a:lnTo>
                    <a:pt x="166089" y="301337"/>
                  </a:lnTo>
                  <a:lnTo>
                    <a:pt x="165601" y="302483"/>
                  </a:lnTo>
                  <a:lnTo>
                    <a:pt x="165121" y="303629"/>
                  </a:lnTo>
                  <a:lnTo>
                    <a:pt x="164648" y="304775"/>
                  </a:lnTo>
                  <a:lnTo>
                    <a:pt x="164180" y="305920"/>
                  </a:lnTo>
                  <a:lnTo>
                    <a:pt x="163719" y="307066"/>
                  </a:lnTo>
                  <a:lnTo>
                    <a:pt x="163262" y="308212"/>
                  </a:lnTo>
                  <a:lnTo>
                    <a:pt x="162814" y="309358"/>
                  </a:lnTo>
                  <a:lnTo>
                    <a:pt x="162368" y="310503"/>
                  </a:lnTo>
                  <a:lnTo>
                    <a:pt x="161930" y="311649"/>
                  </a:lnTo>
                  <a:lnTo>
                    <a:pt x="161495" y="312795"/>
                  </a:lnTo>
                  <a:lnTo>
                    <a:pt x="161066" y="313941"/>
                  </a:lnTo>
                  <a:lnTo>
                    <a:pt x="160642" y="315086"/>
                  </a:lnTo>
                  <a:lnTo>
                    <a:pt x="160221" y="316232"/>
                  </a:lnTo>
                  <a:lnTo>
                    <a:pt x="159806" y="317378"/>
                  </a:lnTo>
                  <a:lnTo>
                    <a:pt x="159393" y="318524"/>
                  </a:lnTo>
                  <a:lnTo>
                    <a:pt x="158986" y="319670"/>
                  </a:lnTo>
                  <a:lnTo>
                    <a:pt x="158580" y="320815"/>
                  </a:lnTo>
                  <a:lnTo>
                    <a:pt x="158181" y="321961"/>
                  </a:lnTo>
                  <a:lnTo>
                    <a:pt x="157783" y="323107"/>
                  </a:lnTo>
                  <a:lnTo>
                    <a:pt x="157389" y="324253"/>
                  </a:lnTo>
                  <a:lnTo>
                    <a:pt x="156998" y="325398"/>
                  </a:lnTo>
                  <a:lnTo>
                    <a:pt x="156609" y="326544"/>
                  </a:lnTo>
                  <a:lnTo>
                    <a:pt x="156224" y="327690"/>
                  </a:lnTo>
                  <a:lnTo>
                    <a:pt x="155840" y="328836"/>
                  </a:lnTo>
                  <a:lnTo>
                    <a:pt x="155460" y="329982"/>
                  </a:lnTo>
                  <a:lnTo>
                    <a:pt x="155081" y="331127"/>
                  </a:lnTo>
                  <a:lnTo>
                    <a:pt x="154705" y="332273"/>
                  </a:lnTo>
                  <a:lnTo>
                    <a:pt x="154330" y="333419"/>
                  </a:lnTo>
                  <a:lnTo>
                    <a:pt x="153958" y="334565"/>
                  </a:lnTo>
                  <a:lnTo>
                    <a:pt x="153587" y="335710"/>
                  </a:lnTo>
                  <a:lnTo>
                    <a:pt x="153218" y="336856"/>
                  </a:lnTo>
                  <a:lnTo>
                    <a:pt x="152850" y="338002"/>
                  </a:lnTo>
                  <a:lnTo>
                    <a:pt x="152484" y="339148"/>
                  </a:lnTo>
                  <a:lnTo>
                    <a:pt x="152120" y="340293"/>
                  </a:lnTo>
                  <a:lnTo>
                    <a:pt x="151756" y="341439"/>
                  </a:lnTo>
                  <a:lnTo>
                    <a:pt x="151394" y="342585"/>
                  </a:lnTo>
                  <a:lnTo>
                    <a:pt x="151033" y="343731"/>
                  </a:lnTo>
                  <a:lnTo>
                    <a:pt x="150673" y="344877"/>
                  </a:lnTo>
                  <a:lnTo>
                    <a:pt x="150314" y="346022"/>
                  </a:lnTo>
                  <a:lnTo>
                    <a:pt x="149957" y="347168"/>
                  </a:lnTo>
                  <a:lnTo>
                    <a:pt x="149600" y="348314"/>
                  </a:lnTo>
                  <a:lnTo>
                    <a:pt x="149244" y="349460"/>
                  </a:lnTo>
                  <a:lnTo>
                    <a:pt x="148890" y="350605"/>
                  </a:lnTo>
                  <a:lnTo>
                    <a:pt x="148536" y="351751"/>
                  </a:lnTo>
                  <a:lnTo>
                    <a:pt x="148183" y="352897"/>
                  </a:lnTo>
                  <a:lnTo>
                    <a:pt x="147831" y="354043"/>
                  </a:lnTo>
                  <a:lnTo>
                    <a:pt x="147481" y="355188"/>
                  </a:lnTo>
                  <a:lnTo>
                    <a:pt x="147131" y="356334"/>
                  </a:lnTo>
                  <a:lnTo>
                    <a:pt x="146783" y="357480"/>
                  </a:lnTo>
                  <a:lnTo>
                    <a:pt x="146436" y="358626"/>
                  </a:lnTo>
                  <a:lnTo>
                    <a:pt x="146089" y="359772"/>
                  </a:lnTo>
                  <a:lnTo>
                    <a:pt x="145745" y="360917"/>
                  </a:lnTo>
                  <a:lnTo>
                    <a:pt x="145401" y="362063"/>
                  </a:lnTo>
                  <a:lnTo>
                    <a:pt x="145059" y="363209"/>
                  </a:lnTo>
                  <a:lnTo>
                    <a:pt x="144718" y="364355"/>
                  </a:lnTo>
                  <a:lnTo>
                    <a:pt x="144379" y="365500"/>
                  </a:lnTo>
                  <a:lnTo>
                    <a:pt x="144041" y="366646"/>
                  </a:lnTo>
                  <a:lnTo>
                    <a:pt x="143706" y="367792"/>
                  </a:lnTo>
                  <a:lnTo>
                    <a:pt x="143372" y="368938"/>
                  </a:lnTo>
                  <a:lnTo>
                    <a:pt x="143039" y="370083"/>
                  </a:lnTo>
                  <a:lnTo>
                    <a:pt x="142710" y="371229"/>
                  </a:lnTo>
                  <a:lnTo>
                    <a:pt x="142382" y="372375"/>
                  </a:lnTo>
                  <a:lnTo>
                    <a:pt x="142057" y="373521"/>
                  </a:lnTo>
                  <a:lnTo>
                    <a:pt x="141733" y="374667"/>
                  </a:lnTo>
                  <a:lnTo>
                    <a:pt x="141413" y="375812"/>
                  </a:lnTo>
                  <a:lnTo>
                    <a:pt x="141095" y="376958"/>
                  </a:lnTo>
                  <a:lnTo>
                    <a:pt x="140781" y="378104"/>
                  </a:lnTo>
                  <a:lnTo>
                    <a:pt x="140469" y="379250"/>
                  </a:lnTo>
                  <a:lnTo>
                    <a:pt x="140160" y="380395"/>
                  </a:lnTo>
                  <a:lnTo>
                    <a:pt x="139855" y="381541"/>
                  </a:lnTo>
                  <a:lnTo>
                    <a:pt x="139553" y="382687"/>
                  </a:lnTo>
                  <a:lnTo>
                    <a:pt x="139256" y="383833"/>
                  </a:lnTo>
                  <a:lnTo>
                    <a:pt x="138960" y="384979"/>
                  </a:lnTo>
                  <a:lnTo>
                    <a:pt x="138671" y="386124"/>
                  </a:lnTo>
                  <a:lnTo>
                    <a:pt x="138384" y="387270"/>
                  </a:lnTo>
                  <a:lnTo>
                    <a:pt x="138103" y="388416"/>
                  </a:lnTo>
                  <a:lnTo>
                    <a:pt x="137825" y="389562"/>
                  </a:lnTo>
                  <a:lnTo>
                    <a:pt x="137552" y="390707"/>
                  </a:lnTo>
                  <a:lnTo>
                    <a:pt x="137285" y="391853"/>
                  </a:lnTo>
                  <a:lnTo>
                    <a:pt x="137021" y="392999"/>
                  </a:lnTo>
                  <a:lnTo>
                    <a:pt x="136764" y="394145"/>
                  </a:lnTo>
                  <a:lnTo>
                    <a:pt x="136510" y="395290"/>
                  </a:lnTo>
                  <a:lnTo>
                    <a:pt x="136265" y="396436"/>
                  </a:lnTo>
                  <a:lnTo>
                    <a:pt x="136021" y="397582"/>
                  </a:lnTo>
                  <a:lnTo>
                    <a:pt x="135788" y="398728"/>
                  </a:lnTo>
                  <a:lnTo>
                    <a:pt x="135557" y="399874"/>
                  </a:lnTo>
                  <a:lnTo>
                    <a:pt x="135335" y="401019"/>
                  </a:lnTo>
                  <a:lnTo>
                    <a:pt x="135118" y="402165"/>
                  </a:lnTo>
                  <a:lnTo>
                    <a:pt x="134907" y="403311"/>
                  </a:lnTo>
                  <a:lnTo>
                    <a:pt x="134704" y="404457"/>
                  </a:lnTo>
                  <a:lnTo>
                    <a:pt x="134505" y="405602"/>
                  </a:lnTo>
                  <a:lnTo>
                    <a:pt x="134317" y="406748"/>
                  </a:lnTo>
                  <a:lnTo>
                    <a:pt x="134132" y="407894"/>
                  </a:lnTo>
                  <a:lnTo>
                    <a:pt x="133959" y="409040"/>
                  </a:lnTo>
                  <a:lnTo>
                    <a:pt x="133789" y="410185"/>
                  </a:lnTo>
                  <a:lnTo>
                    <a:pt x="133629" y="411331"/>
                  </a:lnTo>
                  <a:lnTo>
                    <a:pt x="133476" y="412477"/>
                  </a:lnTo>
                  <a:lnTo>
                    <a:pt x="133330" y="413623"/>
                  </a:lnTo>
                  <a:lnTo>
                    <a:pt x="133194" y="414769"/>
                  </a:lnTo>
                  <a:lnTo>
                    <a:pt x="133063" y="415914"/>
                  </a:lnTo>
                  <a:lnTo>
                    <a:pt x="132944" y="417060"/>
                  </a:lnTo>
                  <a:lnTo>
                    <a:pt x="132828" y="418206"/>
                  </a:lnTo>
                  <a:lnTo>
                    <a:pt x="132727" y="419352"/>
                  </a:lnTo>
                  <a:lnTo>
                    <a:pt x="132628" y="420497"/>
                  </a:lnTo>
                  <a:lnTo>
                    <a:pt x="132543" y="421643"/>
                  </a:lnTo>
                  <a:lnTo>
                    <a:pt x="132463" y="422789"/>
                  </a:lnTo>
                  <a:lnTo>
                    <a:pt x="132393" y="423935"/>
                  </a:lnTo>
                  <a:lnTo>
                    <a:pt x="132333" y="425080"/>
                  </a:lnTo>
                  <a:lnTo>
                    <a:pt x="132279" y="426226"/>
                  </a:lnTo>
                  <a:lnTo>
                    <a:pt x="132237" y="427372"/>
                  </a:lnTo>
                  <a:lnTo>
                    <a:pt x="132200" y="428518"/>
                  </a:lnTo>
                  <a:lnTo>
                    <a:pt x="132178" y="429664"/>
                  </a:lnTo>
                  <a:lnTo>
                    <a:pt x="132159" y="430809"/>
                  </a:lnTo>
                  <a:lnTo>
                    <a:pt x="132154" y="431955"/>
                  </a:lnTo>
                  <a:lnTo>
                    <a:pt x="132155" y="433101"/>
                  </a:lnTo>
                  <a:lnTo>
                    <a:pt x="132167" y="434247"/>
                  </a:lnTo>
                  <a:lnTo>
                    <a:pt x="132187" y="435392"/>
                  </a:lnTo>
                  <a:lnTo>
                    <a:pt x="132215" y="436538"/>
                  </a:lnTo>
                  <a:lnTo>
                    <a:pt x="132255" y="437684"/>
                  </a:lnTo>
                  <a:lnTo>
                    <a:pt x="132301" y="438830"/>
                  </a:lnTo>
                  <a:lnTo>
                    <a:pt x="132360" y="439976"/>
                  </a:lnTo>
                  <a:lnTo>
                    <a:pt x="132423" y="441121"/>
                  </a:lnTo>
                  <a:lnTo>
                    <a:pt x="132501" y="442267"/>
                  </a:lnTo>
                  <a:lnTo>
                    <a:pt x="132584" y="443413"/>
                  </a:lnTo>
                  <a:lnTo>
                    <a:pt x="132678" y="444559"/>
                  </a:lnTo>
                  <a:lnTo>
                    <a:pt x="132780" y="445704"/>
                  </a:lnTo>
                  <a:lnTo>
                    <a:pt x="132890" y="446850"/>
                  </a:lnTo>
                  <a:lnTo>
                    <a:pt x="133011" y="447996"/>
                  </a:lnTo>
                  <a:lnTo>
                    <a:pt x="133138" y="449142"/>
                  </a:lnTo>
                  <a:lnTo>
                    <a:pt x="133277" y="450287"/>
                  </a:lnTo>
                  <a:lnTo>
                    <a:pt x="133420" y="451433"/>
                  </a:lnTo>
                  <a:lnTo>
                    <a:pt x="133577" y="452579"/>
                  </a:lnTo>
                  <a:lnTo>
                    <a:pt x="133737" y="453725"/>
                  </a:lnTo>
                  <a:lnTo>
                    <a:pt x="133909" y="454871"/>
                  </a:lnTo>
                  <a:lnTo>
                    <a:pt x="134088" y="456016"/>
                  </a:lnTo>
                  <a:lnTo>
                    <a:pt x="134274" y="457162"/>
                  </a:lnTo>
                  <a:lnTo>
                    <a:pt x="134469" y="458308"/>
                  </a:lnTo>
                  <a:lnTo>
                    <a:pt x="134670" y="459454"/>
                  </a:lnTo>
                  <a:lnTo>
                    <a:pt x="134881" y="460599"/>
                  </a:lnTo>
                  <a:lnTo>
                    <a:pt x="135096" y="461745"/>
                  </a:lnTo>
                  <a:lnTo>
                    <a:pt x="135323" y="462891"/>
                  </a:lnTo>
                  <a:lnTo>
                    <a:pt x="135552" y="464037"/>
                  </a:lnTo>
                  <a:lnTo>
                    <a:pt x="135792" y="465182"/>
                  </a:lnTo>
                  <a:lnTo>
                    <a:pt x="136036" y="466328"/>
                  </a:lnTo>
                  <a:lnTo>
                    <a:pt x="136287" y="467474"/>
                  </a:lnTo>
                  <a:lnTo>
                    <a:pt x="136545" y="468620"/>
                  </a:lnTo>
                  <a:lnTo>
                    <a:pt x="136808" y="469766"/>
                  </a:lnTo>
                  <a:lnTo>
                    <a:pt x="137078" y="470911"/>
                  </a:lnTo>
                  <a:lnTo>
                    <a:pt x="137351" y="472057"/>
                  </a:lnTo>
                  <a:lnTo>
                    <a:pt x="137634" y="473203"/>
                  </a:lnTo>
                  <a:lnTo>
                    <a:pt x="137918" y="474349"/>
                  </a:lnTo>
                  <a:lnTo>
                    <a:pt x="138210" y="475494"/>
                  </a:lnTo>
                  <a:lnTo>
                    <a:pt x="138504" y="476640"/>
                  </a:lnTo>
                  <a:lnTo>
                    <a:pt x="138805" y="477786"/>
                  </a:lnTo>
                  <a:lnTo>
                    <a:pt x="139109" y="478932"/>
                  </a:lnTo>
                  <a:lnTo>
                    <a:pt x="139416" y="480077"/>
                  </a:lnTo>
                  <a:lnTo>
                    <a:pt x="139728" y="481223"/>
                  </a:lnTo>
                  <a:lnTo>
                    <a:pt x="140043" y="482369"/>
                  </a:lnTo>
                  <a:lnTo>
                    <a:pt x="140362" y="483515"/>
                  </a:lnTo>
                  <a:lnTo>
                    <a:pt x="140682" y="484661"/>
                  </a:lnTo>
                  <a:lnTo>
                    <a:pt x="141007" y="485806"/>
                  </a:lnTo>
                  <a:lnTo>
                    <a:pt x="141333" y="486952"/>
                  </a:lnTo>
                  <a:lnTo>
                    <a:pt x="141662" y="488098"/>
                  </a:lnTo>
                  <a:lnTo>
                    <a:pt x="141992" y="489244"/>
                  </a:lnTo>
                  <a:lnTo>
                    <a:pt x="142324" y="490389"/>
                  </a:lnTo>
                  <a:lnTo>
                    <a:pt x="142658" y="491535"/>
                  </a:lnTo>
                  <a:lnTo>
                    <a:pt x="142992" y="492681"/>
                  </a:lnTo>
                  <a:lnTo>
                    <a:pt x="143327" y="493827"/>
                  </a:lnTo>
                  <a:lnTo>
                    <a:pt x="143662" y="494973"/>
                  </a:lnTo>
                  <a:lnTo>
                    <a:pt x="143998" y="496118"/>
                  </a:lnTo>
                  <a:lnTo>
                    <a:pt x="144333" y="497264"/>
                  </a:lnTo>
                  <a:lnTo>
                    <a:pt x="144668" y="498410"/>
                  </a:lnTo>
                  <a:lnTo>
                    <a:pt x="145002" y="499556"/>
                  </a:lnTo>
                  <a:lnTo>
                    <a:pt x="145336" y="500701"/>
                  </a:lnTo>
                  <a:lnTo>
                    <a:pt x="145667" y="501847"/>
                  </a:lnTo>
                  <a:lnTo>
                    <a:pt x="145998" y="502993"/>
                  </a:lnTo>
                  <a:lnTo>
                    <a:pt x="146326" y="504139"/>
                  </a:lnTo>
                  <a:lnTo>
                    <a:pt x="146653" y="505284"/>
                  </a:lnTo>
                  <a:lnTo>
                    <a:pt x="146976" y="506430"/>
                  </a:lnTo>
                  <a:lnTo>
                    <a:pt x="147298" y="507576"/>
                  </a:lnTo>
                  <a:lnTo>
                    <a:pt x="147616" y="508722"/>
                  </a:lnTo>
                  <a:lnTo>
                    <a:pt x="147931" y="509868"/>
                  </a:lnTo>
                  <a:lnTo>
                    <a:pt x="148242" y="511013"/>
                  </a:lnTo>
                  <a:lnTo>
                    <a:pt x="148550" y="512159"/>
                  </a:lnTo>
                  <a:lnTo>
                    <a:pt x="148854" y="513305"/>
                  </a:lnTo>
                  <a:lnTo>
                    <a:pt x="149152" y="514451"/>
                  </a:lnTo>
                  <a:lnTo>
                    <a:pt x="149448" y="515596"/>
                  </a:lnTo>
                  <a:lnTo>
                    <a:pt x="149736" y="516742"/>
                  </a:lnTo>
                  <a:lnTo>
                    <a:pt x="150022" y="517888"/>
                  </a:lnTo>
                  <a:lnTo>
                    <a:pt x="150300" y="519034"/>
                  </a:lnTo>
                  <a:lnTo>
                    <a:pt x="150574" y="520179"/>
                  </a:lnTo>
                  <a:lnTo>
                    <a:pt x="150841" y="521325"/>
                  </a:lnTo>
                  <a:lnTo>
                    <a:pt x="151102" y="522471"/>
                  </a:lnTo>
                  <a:lnTo>
                    <a:pt x="151358" y="523617"/>
                  </a:lnTo>
                  <a:lnTo>
                    <a:pt x="151606" y="524763"/>
                  </a:lnTo>
                  <a:lnTo>
                    <a:pt x="151849" y="525908"/>
                  </a:lnTo>
                  <a:lnTo>
                    <a:pt x="152082" y="527054"/>
                  </a:lnTo>
                  <a:lnTo>
                    <a:pt x="152312" y="528200"/>
                  </a:lnTo>
                  <a:lnTo>
                    <a:pt x="152529" y="529346"/>
                  </a:lnTo>
                  <a:lnTo>
                    <a:pt x="152743" y="530491"/>
                  </a:lnTo>
                  <a:lnTo>
                    <a:pt x="152947" y="531637"/>
                  </a:lnTo>
                  <a:lnTo>
                    <a:pt x="153144" y="532783"/>
                  </a:lnTo>
                  <a:lnTo>
                    <a:pt x="153332" y="533929"/>
                  </a:lnTo>
                  <a:lnTo>
                    <a:pt x="153512" y="535074"/>
                  </a:lnTo>
                  <a:lnTo>
                    <a:pt x="153685" y="536220"/>
                  </a:lnTo>
                  <a:lnTo>
                    <a:pt x="153846" y="537366"/>
                  </a:lnTo>
                  <a:lnTo>
                    <a:pt x="154003" y="538512"/>
                  </a:lnTo>
                  <a:lnTo>
                    <a:pt x="154145" y="539658"/>
                  </a:lnTo>
                  <a:lnTo>
                    <a:pt x="154283" y="540803"/>
                  </a:lnTo>
                  <a:lnTo>
                    <a:pt x="154408" y="541949"/>
                  </a:lnTo>
                  <a:lnTo>
                    <a:pt x="154526" y="543095"/>
                  </a:lnTo>
                  <a:lnTo>
                    <a:pt x="154634" y="544241"/>
                  </a:lnTo>
                  <a:lnTo>
                    <a:pt x="154732" y="545386"/>
                  </a:lnTo>
                  <a:lnTo>
                    <a:pt x="154822" y="546532"/>
                  </a:lnTo>
                  <a:lnTo>
                    <a:pt x="154899" y="547678"/>
                  </a:lnTo>
                  <a:lnTo>
                    <a:pt x="154972" y="548824"/>
                  </a:lnTo>
                  <a:lnTo>
                    <a:pt x="155028" y="549970"/>
                  </a:lnTo>
                  <a:lnTo>
                    <a:pt x="155080" y="551115"/>
                  </a:lnTo>
                  <a:lnTo>
                    <a:pt x="155117" y="552261"/>
                  </a:lnTo>
                  <a:lnTo>
                    <a:pt x="155148" y="553407"/>
                  </a:lnTo>
                  <a:lnTo>
                    <a:pt x="155166" y="554553"/>
                  </a:lnTo>
                  <a:lnTo>
                    <a:pt x="155175" y="555698"/>
                  </a:lnTo>
                  <a:lnTo>
                    <a:pt x="155176" y="556844"/>
                  </a:lnTo>
                  <a:lnTo>
                    <a:pt x="155163" y="557990"/>
                  </a:lnTo>
                  <a:lnTo>
                    <a:pt x="155145" y="559136"/>
                  </a:lnTo>
                  <a:lnTo>
                    <a:pt x="155111" y="560281"/>
                  </a:lnTo>
                  <a:lnTo>
                    <a:pt x="155073" y="561427"/>
                  </a:lnTo>
                  <a:lnTo>
                    <a:pt x="155018" y="562573"/>
                  </a:lnTo>
                  <a:lnTo>
                    <a:pt x="154959" y="563719"/>
                  </a:lnTo>
                  <a:lnTo>
                    <a:pt x="154886" y="564865"/>
                  </a:lnTo>
                  <a:lnTo>
                    <a:pt x="154805" y="566010"/>
                  </a:lnTo>
                  <a:lnTo>
                    <a:pt x="154715" y="567156"/>
                  </a:lnTo>
                  <a:lnTo>
                    <a:pt x="154613" y="568302"/>
                  </a:lnTo>
                  <a:lnTo>
                    <a:pt x="154504" y="569448"/>
                  </a:lnTo>
                  <a:lnTo>
                    <a:pt x="154381" y="570593"/>
                  </a:lnTo>
                  <a:lnTo>
                    <a:pt x="154255" y="571739"/>
                  </a:lnTo>
                  <a:lnTo>
                    <a:pt x="154112" y="572885"/>
                  </a:lnTo>
                  <a:lnTo>
                    <a:pt x="153965" y="574031"/>
                  </a:lnTo>
                  <a:lnTo>
                    <a:pt x="153806" y="575176"/>
                  </a:lnTo>
                  <a:lnTo>
                    <a:pt x="153639" y="576322"/>
                  </a:lnTo>
                  <a:lnTo>
                    <a:pt x="153463" y="577468"/>
                  </a:lnTo>
                  <a:lnTo>
                    <a:pt x="153277" y="578614"/>
                  </a:lnTo>
                  <a:lnTo>
                    <a:pt x="153085" y="579760"/>
                  </a:lnTo>
                  <a:lnTo>
                    <a:pt x="152881" y="580905"/>
                  </a:lnTo>
                  <a:lnTo>
                    <a:pt x="152673" y="582051"/>
                  </a:lnTo>
                  <a:lnTo>
                    <a:pt x="152451" y="583197"/>
                  </a:lnTo>
                  <a:lnTo>
                    <a:pt x="152226" y="584343"/>
                  </a:lnTo>
                  <a:lnTo>
                    <a:pt x="151989" y="58548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368421" y="2359093"/>
              <a:ext cx="219511" cy="0"/>
            </a:xfrm>
            <a:custGeom>
              <a:avLst/>
              <a:pathLst>
                <a:path w="219511" h="0">
                  <a:moveTo>
                    <a:pt x="0" y="0"/>
                  </a:moveTo>
                  <a:lnTo>
                    <a:pt x="21951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623581" y="2217660"/>
              <a:ext cx="237934" cy="526541"/>
            </a:xfrm>
            <a:custGeom>
              <a:avLst/>
              <a:pathLst>
                <a:path w="237934" h="526541">
                  <a:moveTo>
                    <a:pt x="2986" y="526541"/>
                  </a:moveTo>
                  <a:lnTo>
                    <a:pt x="2786" y="525511"/>
                  </a:lnTo>
                  <a:lnTo>
                    <a:pt x="2587" y="524480"/>
                  </a:lnTo>
                  <a:lnTo>
                    <a:pt x="2399" y="523450"/>
                  </a:lnTo>
                  <a:lnTo>
                    <a:pt x="2220" y="522420"/>
                  </a:lnTo>
                  <a:lnTo>
                    <a:pt x="2041" y="521389"/>
                  </a:lnTo>
                  <a:lnTo>
                    <a:pt x="1876" y="520359"/>
                  </a:lnTo>
                  <a:lnTo>
                    <a:pt x="1717" y="519328"/>
                  </a:lnTo>
                  <a:lnTo>
                    <a:pt x="1559" y="518298"/>
                  </a:lnTo>
                  <a:lnTo>
                    <a:pt x="1417" y="517268"/>
                  </a:lnTo>
                  <a:lnTo>
                    <a:pt x="1279" y="516237"/>
                  </a:lnTo>
                  <a:lnTo>
                    <a:pt x="1140" y="515207"/>
                  </a:lnTo>
                  <a:lnTo>
                    <a:pt x="1022" y="514176"/>
                  </a:lnTo>
                  <a:lnTo>
                    <a:pt x="904" y="513146"/>
                  </a:lnTo>
                  <a:lnTo>
                    <a:pt x="789" y="512115"/>
                  </a:lnTo>
                  <a:lnTo>
                    <a:pt x="692" y="511085"/>
                  </a:lnTo>
                  <a:lnTo>
                    <a:pt x="594" y="510055"/>
                  </a:lnTo>
                  <a:lnTo>
                    <a:pt x="503" y="509024"/>
                  </a:lnTo>
                  <a:lnTo>
                    <a:pt x="426" y="507994"/>
                  </a:lnTo>
                  <a:lnTo>
                    <a:pt x="349" y="506963"/>
                  </a:lnTo>
                  <a:lnTo>
                    <a:pt x="281" y="505933"/>
                  </a:lnTo>
                  <a:lnTo>
                    <a:pt x="225" y="504903"/>
                  </a:lnTo>
                  <a:lnTo>
                    <a:pt x="168" y="503872"/>
                  </a:lnTo>
                  <a:lnTo>
                    <a:pt x="123" y="502842"/>
                  </a:lnTo>
                  <a:lnTo>
                    <a:pt x="88" y="501811"/>
                  </a:lnTo>
                  <a:lnTo>
                    <a:pt x="52" y="500781"/>
                  </a:lnTo>
                  <a:lnTo>
                    <a:pt x="30" y="499750"/>
                  </a:lnTo>
                  <a:lnTo>
                    <a:pt x="15" y="498720"/>
                  </a:lnTo>
                  <a:lnTo>
                    <a:pt x="0" y="497690"/>
                  </a:lnTo>
                  <a:lnTo>
                    <a:pt x="1" y="496659"/>
                  </a:lnTo>
                  <a:lnTo>
                    <a:pt x="6" y="495629"/>
                  </a:lnTo>
                  <a:lnTo>
                    <a:pt x="11" y="494598"/>
                  </a:lnTo>
                  <a:lnTo>
                    <a:pt x="35" y="493568"/>
                  </a:lnTo>
                  <a:lnTo>
                    <a:pt x="60" y="492538"/>
                  </a:lnTo>
                  <a:lnTo>
                    <a:pt x="87" y="491507"/>
                  </a:lnTo>
                  <a:lnTo>
                    <a:pt x="131" y="490477"/>
                  </a:lnTo>
                  <a:lnTo>
                    <a:pt x="176" y="489446"/>
                  </a:lnTo>
                  <a:lnTo>
                    <a:pt x="225" y="488416"/>
                  </a:lnTo>
                  <a:lnTo>
                    <a:pt x="289" y="487385"/>
                  </a:lnTo>
                  <a:lnTo>
                    <a:pt x="354" y="486355"/>
                  </a:lnTo>
                  <a:lnTo>
                    <a:pt x="425" y="485325"/>
                  </a:lnTo>
                  <a:lnTo>
                    <a:pt x="509" y="484294"/>
                  </a:lnTo>
                  <a:lnTo>
                    <a:pt x="592" y="483264"/>
                  </a:lnTo>
                  <a:lnTo>
                    <a:pt x="685" y="482233"/>
                  </a:lnTo>
                  <a:lnTo>
                    <a:pt x="788" y="481203"/>
                  </a:lnTo>
                  <a:lnTo>
                    <a:pt x="890" y="480173"/>
                  </a:lnTo>
                  <a:lnTo>
                    <a:pt x="1005" y="479142"/>
                  </a:lnTo>
                  <a:lnTo>
                    <a:pt x="1125" y="478112"/>
                  </a:lnTo>
                  <a:lnTo>
                    <a:pt x="1246" y="477081"/>
                  </a:lnTo>
                  <a:lnTo>
                    <a:pt x="1382" y="476051"/>
                  </a:lnTo>
                  <a:lnTo>
                    <a:pt x="1520" y="475021"/>
                  </a:lnTo>
                  <a:lnTo>
                    <a:pt x="1659" y="473990"/>
                  </a:lnTo>
                  <a:lnTo>
                    <a:pt x="1815" y="472960"/>
                  </a:lnTo>
                  <a:lnTo>
                    <a:pt x="1971" y="471929"/>
                  </a:lnTo>
                  <a:lnTo>
                    <a:pt x="2130" y="470899"/>
                  </a:lnTo>
                  <a:lnTo>
                    <a:pt x="2303" y="469868"/>
                  </a:lnTo>
                  <a:lnTo>
                    <a:pt x="2477" y="468838"/>
                  </a:lnTo>
                  <a:lnTo>
                    <a:pt x="2654" y="467808"/>
                  </a:lnTo>
                  <a:lnTo>
                    <a:pt x="2845" y="466777"/>
                  </a:lnTo>
                  <a:lnTo>
                    <a:pt x="3035" y="465747"/>
                  </a:lnTo>
                  <a:lnTo>
                    <a:pt x="3232" y="464716"/>
                  </a:lnTo>
                  <a:lnTo>
                    <a:pt x="3438" y="463686"/>
                  </a:lnTo>
                  <a:lnTo>
                    <a:pt x="3645" y="462656"/>
                  </a:lnTo>
                  <a:lnTo>
                    <a:pt x="3859" y="461625"/>
                  </a:lnTo>
                  <a:lnTo>
                    <a:pt x="4081" y="460595"/>
                  </a:lnTo>
                  <a:lnTo>
                    <a:pt x="4303" y="459564"/>
                  </a:lnTo>
                  <a:lnTo>
                    <a:pt x="4535" y="458534"/>
                  </a:lnTo>
                  <a:lnTo>
                    <a:pt x="4772" y="457503"/>
                  </a:lnTo>
                  <a:lnTo>
                    <a:pt x="5010" y="456473"/>
                  </a:lnTo>
                  <a:lnTo>
                    <a:pt x="5258" y="455443"/>
                  </a:lnTo>
                  <a:lnTo>
                    <a:pt x="5510" y="454412"/>
                  </a:lnTo>
                  <a:lnTo>
                    <a:pt x="5761" y="453382"/>
                  </a:lnTo>
                  <a:lnTo>
                    <a:pt x="6025" y="452351"/>
                  </a:lnTo>
                  <a:lnTo>
                    <a:pt x="6291" y="451321"/>
                  </a:lnTo>
                  <a:lnTo>
                    <a:pt x="6557" y="450291"/>
                  </a:lnTo>
                  <a:lnTo>
                    <a:pt x="6835" y="449260"/>
                  </a:lnTo>
                  <a:lnTo>
                    <a:pt x="7113" y="448230"/>
                  </a:lnTo>
                  <a:lnTo>
                    <a:pt x="7394" y="447199"/>
                  </a:lnTo>
                  <a:lnTo>
                    <a:pt x="7685" y="446169"/>
                  </a:lnTo>
                  <a:lnTo>
                    <a:pt x="7976" y="445138"/>
                  </a:lnTo>
                  <a:lnTo>
                    <a:pt x="8271" y="444108"/>
                  </a:lnTo>
                  <a:lnTo>
                    <a:pt x="8573" y="443078"/>
                  </a:lnTo>
                  <a:lnTo>
                    <a:pt x="8875" y="442047"/>
                  </a:lnTo>
                  <a:lnTo>
                    <a:pt x="9183" y="441017"/>
                  </a:lnTo>
                  <a:lnTo>
                    <a:pt x="9496" y="439986"/>
                  </a:lnTo>
                  <a:lnTo>
                    <a:pt x="9810" y="438956"/>
                  </a:lnTo>
                  <a:lnTo>
                    <a:pt x="10130" y="437926"/>
                  </a:lnTo>
                  <a:lnTo>
                    <a:pt x="10453" y="436895"/>
                  </a:lnTo>
                  <a:lnTo>
                    <a:pt x="10777" y="435865"/>
                  </a:lnTo>
                  <a:lnTo>
                    <a:pt x="11108" y="434834"/>
                  </a:lnTo>
                  <a:lnTo>
                    <a:pt x="11441" y="433804"/>
                  </a:lnTo>
                  <a:lnTo>
                    <a:pt x="11774" y="432774"/>
                  </a:lnTo>
                  <a:lnTo>
                    <a:pt x="12115" y="431743"/>
                  </a:lnTo>
                  <a:lnTo>
                    <a:pt x="12457" y="430713"/>
                  </a:lnTo>
                  <a:lnTo>
                    <a:pt x="12799" y="429682"/>
                  </a:lnTo>
                  <a:lnTo>
                    <a:pt x="13149" y="428652"/>
                  </a:lnTo>
                  <a:lnTo>
                    <a:pt x="13499" y="427621"/>
                  </a:lnTo>
                  <a:lnTo>
                    <a:pt x="13850" y="426591"/>
                  </a:lnTo>
                  <a:lnTo>
                    <a:pt x="14207" y="425561"/>
                  </a:lnTo>
                  <a:lnTo>
                    <a:pt x="14564" y="424530"/>
                  </a:lnTo>
                  <a:lnTo>
                    <a:pt x="14923" y="423500"/>
                  </a:lnTo>
                  <a:lnTo>
                    <a:pt x="15287" y="422469"/>
                  </a:lnTo>
                  <a:lnTo>
                    <a:pt x="15650" y="421439"/>
                  </a:lnTo>
                  <a:lnTo>
                    <a:pt x="16016" y="420409"/>
                  </a:lnTo>
                  <a:lnTo>
                    <a:pt x="16385" y="419378"/>
                  </a:lnTo>
                  <a:lnTo>
                    <a:pt x="16754" y="418348"/>
                  </a:lnTo>
                  <a:lnTo>
                    <a:pt x="17126" y="417317"/>
                  </a:lnTo>
                  <a:lnTo>
                    <a:pt x="17500" y="416287"/>
                  </a:lnTo>
                  <a:lnTo>
                    <a:pt x="17874" y="415256"/>
                  </a:lnTo>
                  <a:lnTo>
                    <a:pt x="18251" y="414226"/>
                  </a:lnTo>
                  <a:lnTo>
                    <a:pt x="18629" y="413196"/>
                  </a:lnTo>
                  <a:lnTo>
                    <a:pt x="19007" y="412165"/>
                  </a:lnTo>
                  <a:lnTo>
                    <a:pt x="19387" y="411135"/>
                  </a:lnTo>
                  <a:lnTo>
                    <a:pt x="19769" y="410104"/>
                  </a:lnTo>
                  <a:lnTo>
                    <a:pt x="20150" y="409074"/>
                  </a:lnTo>
                  <a:lnTo>
                    <a:pt x="20533" y="408044"/>
                  </a:lnTo>
                  <a:lnTo>
                    <a:pt x="20917" y="407013"/>
                  </a:lnTo>
                  <a:lnTo>
                    <a:pt x="21301" y="405983"/>
                  </a:lnTo>
                  <a:lnTo>
                    <a:pt x="21686" y="404952"/>
                  </a:lnTo>
                  <a:lnTo>
                    <a:pt x="22071" y="403922"/>
                  </a:lnTo>
                  <a:lnTo>
                    <a:pt x="22457" y="402892"/>
                  </a:lnTo>
                  <a:lnTo>
                    <a:pt x="22843" y="401861"/>
                  </a:lnTo>
                  <a:lnTo>
                    <a:pt x="23229" y="400831"/>
                  </a:lnTo>
                  <a:lnTo>
                    <a:pt x="23616" y="399800"/>
                  </a:lnTo>
                  <a:lnTo>
                    <a:pt x="24002" y="398770"/>
                  </a:lnTo>
                  <a:lnTo>
                    <a:pt x="24388" y="397739"/>
                  </a:lnTo>
                  <a:lnTo>
                    <a:pt x="24774" y="396709"/>
                  </a:lnTo>
                  <a:lnTo>
                    <a:pt x="25160" y="395679"/>
                  </a:lnTo>
                  <a:lnTo>
                    <a:pt x="25546" y="394648"/>
                  </a:lnTo>
                  <a:lnTo>
                    <a:pt x="25930" y="393618"/>
                  </a:lnTo>
                  <a:lnTo>
                    <a:pt x="26315" y="392587"/>
                  </a:lnTo>
                  <a:lnTo>
                    <a:pt x="26699" y="391557"/>
                  </a:lnTo>
                  <a:lnTo>
                    <a:pt x="27081" y="390527"/>
                  </a:lnTo>
                  <a:lnTo>
                    <a:pt x="27464" y="389496"/>
                  </a:lnTo>
                  <a:lnTo>
                    <a:pt x="27846" y="388466"/>
                  </a:lnTo>
                  <a:lnTo>
                    <a:pt x="28225" y="387435"/>
                  </a:lnTo>
                  <a:lnTo>
                    <a:pt x="28605" y="386405"/>
                  </a:lnTo>
                  <a:lnTo>
                    <a:pt x="28983" y="385374"/>
                  </a:lnTo>
                  <a:lnTo>
                    <a:pt x="29359" y="384344"/>
                  </a:lnTo>
                  <a:lnTo>
                    <a:pt x="29735" y="383314"/>
                  </a:lnTo>
                  <a:lnTo>
                    <a:pt x="30109" y="382283"/>
                  </a:lnTo>
                  <a:lnTo>
                    <a:pt x="30481" y="381253"/>
                  </a:lnTo>
                  <a:lnTo>
                    <a:pt x="30853" y="380222"/>
                  </a:lnTo>
                  <a:lnTo>
                    <a:pt x="31222" y="379192"/>
                  </a:lnTo>
                  <a:lnTo>
                    <a:pt x="31589" y="378162"/>
                  </a:lnTo>
                  <a:lnTo>
                    <a:pt x="31955" y="377131"/>
                  </a:lnTo>
                  <a:lnTo>
                    <a:pt x="32319" y="376101"/>
                  </a:lnTo>
                  <a:lnTo>
                    <a:pt x="32680" y="375070"/>
                  </a:lnTo>
                  <a:lnTo>
                    <a:pt x="33041" y="374040"/>
                  </a:lnTo>
                  <a:lnTo>
                    <a:pt x="33398" y="373009"/>
                  </a:lnTo>
                  <a:lnTo>
                    <a:pt x="33753" y="371979"/>
                  </a:lnTo>
                  <a:lnTo>
                    <a:pt x="34108" y="370949"/>
                  </a:lnTo>
                  <a:lnTo>
                    <a:pt x="34456" y="369918"/>
                  </a:lnTo>
                  <a:lnTo>
                    <a:pt x="34805" y="368888"/>
                  </a:lnTo>
                  <a:lnTo>
                    <a:pt x="35153" y="367857"/>
                  </a:lnTo>
                  <a:lnTo>
                    <a:pt x="35493" y="366827"/>
                  </a:lnTo>
                  <a:lnTo>
                    <a:pt x="35834" y="365797"/>
                  </a:lnTo>
                  <a:lnTo>
                    <a:pt x="36173" y="364766"/>
                  </a:lnTo>
                  <a:lnTo>
                    <a:pt x="36506" y="363736"/>
                  </a:lnTo>
                  <a:lnTo>
                    <a:pt x="36839" y="362705"/>
                  </a:lnTo>
                  <a:lnTo>
                    <a:pt x="37169" y="361675"/>
                  </a:lnTo>
                  <a:lnTo>
                    <a:pt x="37493" y="360645"/>
                  </a:lnTo>
                  <a:lnTo>
                    <a:pt x="37817" y="359614"/>
                  </a:lnTo>
                  <a:lnTo>
                    <a:pt x="38138" y="358584"/>
                  </a:lnTo>
                  <a:lnTo>
                    <a:pt x="38453" y="357553"/>
                  </a:lnTo>
                  <a:lnTo>
                    <a:pt x="38768" y="356523"/>
                  </a:lnTo>
                  <a:lnTo>
                    <a:pt x="39077" y="355492"/>
                  </a:lnTo>
                  <a:lnTo>
                    <a:pt x="39383" y="354462"/>
                  </a:lnTo>
                  <a:lnTo>
                    <a:pt x="39688" y="353432"/>
                  </a:lnTo>
                  <a:lnTo>
                    <a:pt x="39987" y="352401"/>
                  </a:lnTo>
                  <a:lnTo>
                    <a:pt x="40282" y="351371"/>
                  </a:lnTo>
                  <a:lnTo>
                    <a:pt x="40578" y="350340"/>
                  </a:lnTo>
                  <a:lnTo>
                    <a:pt x="40864" y="349310"/>
                  </a:lnTo>
                  <a:lnTo>
                    <a:pt x="41149" y="348280"/>
                  </a:lnTo>
                  <a:lnTo>
                    <a:pt x="41434" y="347249"/>
                  </a:lnTo>
                  <a:lnTo>
                    <a:pt x="41708" y="346219"/>
                  </a:lnTo>
                  <a:lnTo>
                    <a:pt x="41982" y="345188"/>
                  </a:lnTo>
                  <a:lnTo>
                    <a:pt x="42255" y="344158"/>
                  </a:lnTo>
                  <a:lnTo>
                    <a:pt x="42517" y="343127"/>
                  </a:lnTo>
                  <a:lnTo>
                    <a:pt x="42780" y="342097"/>
                  </a:lnTo>
                  <a:lnTo>
                    <a:pt x="43040" y="341067"/>
                  </a:lnTo>
                  <a:lnTo>
                    <a:pt x="43291" y="340036"/>
                  </a:lnTo>
                  <a:lnTo>
                    <a:pt x="43542" y="339006"/>
                  </a:lnTo>
                  <a:lnTo>
                    <a:pt x="43788" y="337975"/>
                  </a:lnTo>
                  <a:lnTo>
                    <a:pt x="44027" y="336945"/>
                  </a:lnTo>
                  <a:lnTo>
                    <a:pt x="44266" y="335915"/>
                  </a:lnTo>
                  <a:lnTo>
                    <a:pt x="44498" y="334884"/>
                  </a:lnTo>
                  <a:lnTo>
                    <a:pt x="44724" y="333854"/>
                  </a:lnTo>
                  <a:lnTo>
                    <a:pt x="44951" y="332823"/>
                  </a:lnTo>
                  <a:lnTo>
                    <a:pt x="45169" y="331793"/>
                  </a:lnTo>
                  <a:lnTo>
                    <a:pt x="45383" y="330763"/>
                  </a:lnTo>
                  <a:lnTo>
                    <a:pt x="45597" y="329732"/>
                  </a:lnTo>
                  <a:lnTo>
                    <a:pt x="45800" y="328702"/>
                  </a:lnTo>
                  <a:lnTo>
                    <a:pt x="46001" y="327671"/>
                  </a:lnTo>
                  <a:lnTo>
                    <a:pt x="46202" y="326641"/>
                  </a:lnTo>
                  <a:lnTo>
                    <a:pt x="46390" y="325610"/>
                  </a:lnTo>
                  <a:lnTo>
                    <a:pt x="46578" y="324580"/>
                  </a:lnTo>
                  <a:lnTo>
                    <a:pt x="46764" y="323550"/>
                  </a:lnTo>
                  <a:lnTo>
                    <a:pt x="46939" y="322519"/>
                  </a:lnTo>
                  <a:lnTo>
                    <a:pt x="47113" y="321489"/>
                  </a:lnTo>
                  <a:lnTo>
                    <a:pt x="47284" y="320458"/>
                  </a:lnTo>
                  <a:lnTo>
                    <a:pt x="47445" y="319428"/>
                  </a:lnTo>
                  <a:lnTo>
                    <a:pt x="47606" y="318398"/>
                  </a:lnTo>
                  <a:lnTo>
                    <a:pt x="47761" y="317367"/>
                  </a:lnTo>
                  <a:lnTo>
                    <a:pt x="47908" y="316337"/>
                  </a:lnTo>
                  <a:lnTo>
                    <a:pt x="48056" y="315306"/>
                  </a:lnTo>
                  <a:lnTo>
                    <a:pt x="48195" y="314276"/>
                  </a:lnTo>
                  <a:lnTo>
                    <a:pt x="48329" y="313245"/>
                  </a:lnTo>
                  <a:lnTo>
                    <a:pt x="48462" y="312215"/>
                  </a:lnTo>
                  <a:lnTo>
                    <a:pt x="48586" y="311185"/>
                  </a:lnTo>
                  <a:lnTo>
                    <a:pt x="48705" y="310154"/>
                  </a:lnTo>
                  <a:lnTo>
                    <a:pt x="48824" y="309124"/>
                  </a:lnTo>
                  <a:lnTo>
                    <a:pt x="48932" y="308093"/>
                  </a:lnTo>
                  <a:lnTo>
                    <a:pt x="49037" y="307063"/>
                  </a:lnTo>
                  <a:lnTo>
                    <a:pt x="49143" y="306033"/>
                  </a:lnTo>
                  <a:lnTo>
                    <a:pt x="49234" y="305002"/>
                  </a:lnTo>
                  <a:lnTo>
                    <a:pt x="49325" y="303972"/>
                  </a:lnTo>
                  <a:lnTo>
                    <a:pt x="49415" y="302941"/>
                  </a:lnTo>
                  <a:lnTo>
                    <a:pt x="49492" y="301911"/>
                  </a:lnTo>
                  <a:lnTo>
                    <a:pt x="49569" y="300880"/>
                  </a:lnTo>
                  <a:lnTo>
                    <a:pt x="49643" y="299850"/>
                  </a:lnTo>
                  <a:lnTo>
                    <a:pt x="49705" y="298820"/>
                  </a:lnTo>
                  <a:lnTo>
                    <a:pt x="49768" y="297789"/>
                  </a:lnTo>
                  <a:lnTo>
                    <a:pt x="49826" y="296759"/>
                  </a:lnTo>
                  <a:lnTo>
                    <a:pt x="49874" y="295728"/>
                  </a:lnTo>
                  <a:lnTo>
                    <a:pt x="49923" y="294698"/>
                  </a:lnTo>
                  <a:lnTo>
                    <a:pt x="49964" y="293668"/>
                  </a:lnTo>
                  <a:lnTo>
                    <a:pt x="49999" y="292637"/>
                  </a:lnTo>
                  <a:lnTo>
                    <a:pt x="50033" y="291607"/>
                  </a:lnTo>
                  <a:lnTo>
                    <a:pt x="50058" y="290576"/>
                  </a:lnTo>
                  <a:lnTo>
                    <a:pt x="50079" y="289546"/>
                  </a:lnTo>
                  <a:lnTo>
                    <a:pt x="50099" y="288516"/>
                  </a:lnTo>
                  <a:lnTo>
                    <a:pt x="50108" y="287485"/>
                  </a:lnTo>
                  <a:lnTo>
                    <a:pt x="50115" y="286455"/>
                  </a:lnTo>
                  <a:lnTo>
                    <a:pt x="50121" y="285424"/>
                  </a:lnTo>
                  <a:lnTo>
                    <a:pt x="50115" y="284394"/>
                  </a:lnTo>
                  <a:lnTo>
                    <a:pt x="50107" y="283363"/>
                  </a:lnTo>
                  <a:lnTo>
                    <a:pt x="50099" y="282333"/>
                  </a:lnTo>
                  <a:lnTo>
                    <a:pt x="50078" y="281303"/>
                  </a:lnTo>
                  <a:lnTo>
                    <a:pt x="50056" y="280272"/>
                  </a:lnTo>
                  <a:lnTo>
                    <a:pt x="50032" y="279242"/>
                  </a:lnTo>
                  <a:lnTo>
                    <a:pt x="49997" y="278211"/>
                  </a:lnTo>
                  <a:lnTo>
                    <a:pt x="49963" y="277181"/>
                  </a:lnTo>
                  <a:lnTo>
                    <a:pt x="49923" y="276151"/>
                  </a:lnTo>
                  <a:lnTo>
                    <a:pt x="49875" y="275120"/>
                  </a:lnTo>
                  <a:lnTo>
                    <a:pt x="49826" y="274090"/>
                  </a:lnTo>
                  <a:lnTo>
                    <a:pt x="49771" y="273059"/>
                  </a:lnTo>
                  <a:lnTo>
                    <a:pt x="49710" y="272029"/>
                  </a:lnTo>
                  <a:lnTo>
                    <a:pt x="49648" y="270998"/>
                  </a:lnTo>
                  <a:lnTo>
                    <a:pt x="49579" y="269968"/>
                  </a:lnTo>
                  <a:lnTo>
                    <a:pt x="49504" y="268938"/>
                  </a:lnTo>
                  <a:lnTo>
                    <a:pt x="49429" y="267907"/>
                  </a:lnTo>
                  <a:lnTo>
                    <a:pt x="49345" y="266877"/>
                  </a:lnTo>
                  <a:lnTo>
                    <a:pt x="49257" y="265846"/>
                  </a:lnTo>
                  <a:lnTo>
                    <a:pt x="49170" y="264816"/>
                  </a:lnTo>
                  <a:lnTo>
                    <a:pt x="49071" y="263786"/>
                  </a:lnTo>
                  <a:lnTo>
                    <a:pt x="48971" y="262755"/>
                  </a:lnTo>
                  <a:lnTo>
                    <a:pt x="48870" y="261725"/>
                  </a:lnTo>
                  <a:lnTo>
                    <a:pt x="48758" y="260694"/>
                  </a:lnTo>
                  <a:lnTo>
                    <a:pt x="48645" y="259664"/>
                  </a:lnTo>
                  <a:lnTo>
                    <a:pt x="48531" y="258634"/>
                  </a:lnTo>
                  <a:lnTo>
                    <a:pt x="48406" y="257603"/>
                  </a:lnTo>
                  <a:lnTo>
                    <a:pt x="48282" y="256573"/>
                  </a:lnTo>
                  <a:lnTo>
                    <a:pt x="48153" y="255542"/>
                  </a:lnTo>
                  <a:lnTo>
                    <a:pt x="48017" y="254512"/>
                  </a:lnTo>
                  <a:lnTo>
                    <a:pt x="47881" y="253481"/>
                  </a:lnTo>
                  <a:lnTo>
                    <a:pt x="47739" y="252451"/>
                  </a:lnTo>
                  <a:lnTo>
                    <a:pt x="47592" y="251421"/>
                  </a:lnTo>
                  <a:lnTo>
                    <a:pt x="47444" y="250390"/>
                  </a:lnTo>
                  <a:lnTo>
                    <a:pt x="47289" y="249360"/>
                  </a:lnTo>
                  <a:lnTo>
                    <a:pt x="47130" y="248329"/>
                  </a:lnTo>
                  <a:lnTo>
                    <a:pt x="46972" y="247299"/>
                  </a:lnTo>
                  <a:lnTo>
                    <a:pt x="46805" y="246269"/>
                  </a:lnTo>
                  <a:lnTo>
                    <a:pt x="46635" y="245238"/>
                  </a:lnTo>
                  <a:lnTo>
                    <a:pt x="46465" y="244208"/>
                  </a:lnTo>
                  <a:lnTo>
                    <a:pt x="46286" y="243177"/>
                  </a:lnTo>
                  <a:lnTo>
                    <a:pt x="46106" y="242147"/>
                  </a:lnTo>
                  <a:lnTo>
                    <a:pt x="45925" y="241116"/>
                  </a:lnTo>
                  <a:lnTo>
                    <a:pt x="45735" y="240086"/>
                  </a:lnTo>
                  <a:lnTo>
                    <a:pt x="45545" y="239056"/>
                  </a:lnTo>
                  <a:lnTo>
                    <a:pt x="45353" y="238025"/>
                  </a:lnTo>
                  <a:lnTo>
                    <a:pt x="45153" y="236995"/>
                  </a:lnTo>
                  <a:lnTo>
                    <a:pt x="44953" y="235964"/>
                  </a:lnTo>
                  <a:lnTo>
                    <a:pt x="44750" y="234934"/>
                  </a:lnTo>
                  <a:lnTo>
                    <a:pt x="44541" y="233904"/>
                  </a:lnTo>
                  <a:lnTo>
                    <a:pt x="44332" y="232873"/>
                  </a:lnTo>
                  <a:lnTo>
                    <a:pt x="44118" y="231843"/>
                  </a:lnTo>
                  <a:lnTo>
                    <a:pt x="43900" y="230812"/>
                  </a:lnTo>
                  <a:lnTo>
                    <a:pt x="43682" y="229782"/>
                  </a:lnTo>
                  <a:lnTo>
                    <a:pt x="43458" y="228751"/>
                  </a:lnTo>
                  <a:lnTo>
                    <a:pt x="43231" y="227721"/>
                  </a:lnTo>
                  <a:lnTo>
                    <a:pt x="43005" y="226691"/>
                  </a:lnTo>
                  <a:lnTo>
                    <a:pt x="42772" y="225660"/>
                  </a:lnTo>
                  <a:lnTo>
                    <a:pt x="42537" y="224630"/>
                  </a:lnTo>
                  <a:lnTo>
                    <a:pt x="42302" y="223599"/>
                  </a:lnTo>
                  <a:lnTo>
                    <a:pt x="42060" y="222569"/>
                  </a:lnTo>
                  <a:lnTo>
                    <a:pt x="41818" y="221539"/>
                  </a:lnTo>
                  <a:lnTo>
                    <a:pt x="41575" y="220508"/>
                  </a:lnTo>
                  <a:lnTo>
                    <a:pt x="41325" y="219478"/>
                  </a:lnTo>
                  <a:lnTo>
                    <a:pt x="41075" y="218447"/>
                  </a:lnTo>
                  <a:lnTo>
                    <a:pt x="40824" y="217417"/>
                  </a:lnTo>
                  <a:lnTo>
                    <a:pt x="40568" y="216387"/>
                  </a:lnTo>
                  <a:lnTo>
                    <a:pt x="40311" y="215356"/>
                  </a:lnTo>
                  <a:lnTo>
                    <a:pt x="40052" y="214326"/>
                  </a:lnTo>
                  <a:lnTo>
                    <a:pt x="39789" y="213295"/>
                  </a:lnTo>
                  <a:lnTo>
                    <a:pt x="39526" y="212265"/>
                  </a:lnTo>
                  <a:lnTo>
                    <a:pt x="39261" y="211234"/>
                  </a:lnTo>
                  <a:lnTo>
                    <a:pt x="38992" y="210204"/>
                  </a:lnTo>
                  <a:lnTo>
                    <a:pt x="38723" y="209174"/>
                  </a:lnTo>
                  <a:lnTo>
                    <a:pt x="38451" y="208143"/>
                  </a:lnTo>
                  <a:lnTo>
                    <a:pt x="38177" y="207113"/>
                  </a:lnTo>
                  <a:lnTo>
                    <a:pt x="37903" y="206082"/>
                  </a:lnTo>
                  <a:lnTo>
                    <a:pt x="37625" y="205052"/>
                  </a:lnTo>
                  <a:lnTo>
                    <a:pt x="37345" y="204022"/>
                  </a:lnTo>
                  <a:lnTo>
                    <a:pt x="37066" y="202991"/>
                  </a:lnTo>
                  <a:lnTo>
                    <a:pt x="36783" y="201961"/>
                  </a:lnTo>
                  <a:lnTo>
                    <a:pt x="36500" y="200930"/>
                  </a:lnTo>
                  <a:lnTo>
                    <a:pt x="36216" y="199900"/>
                  </a:lnTo>
                  <a:lnTo>
                    <a:pt x="35928" y="198869"/>
                  </a:lnTo>
                  <a:lnTo>
                    <a:pt x="35641" y="197839"/>
                  </a:lnTo>
                  <a:lnTo>
                    <a:pt x="35353" y="196809"/>
                  </a:lnTo>
                  <a:lnTo>
                    <a:pt x="35062" y="195778"/>
                  </a:lnTo>
                  <a:lnTo>
                    <a:pt x="34771" y="194748"/>
                  </a:lnTo>
                  <a:lnTo>
                    <a:pt x="34479" y="193717"/>
                  </a:lnTo>
                  <a:lnTo>
                    <a:pt x="34185" y="192687"/>
                  </a:lnTo>
                  <a:lnTo>
                    <a:pt x="33891" y="191657"/>
                  </a:lnTo>
                  <a:lnTo>
                    <a:pt x="33596" y="190626"/>
                  </a:lnTo>
                  <a:lnTo>
                    <a:pt x="33299" y="189596"/>
                  </a:lnTo>
                  <a:lnTo>
                    <a:pt x="33003" y="188565"/>
                  </a:lnTo>
                  <a:lnTo>
                    <a:pt x="32705" y="187535"/>
                  </a:lnTo>
                  <a:lnTo>
                    <a:pt x="32407" y="186504"/>
                  </a:lnTo>
                  <a:lnTo>
                    <a:pt x="32109" y="185474"/>
                  </a:lnTo>
                  <a:lnTo>
                    <a:pt x="31809" y="184444"/>
                  </a:lnTo>
                  <a:lnTo>
                    <a:pt x="31510" y="183413"/>
                  </a:lnTo>
                  <a:lnTo>
                    <a:pt x="31210" y="182383"/>
                  </a:lnTo>
                  <a:lnTo>
                    <a:pt x="30909" y="181352"/>
                  </a:lnTo>
                  <a:lnTo>
                    <a:pt x="30609" y="180322"/>
                  </a:lnTo>
                  <a:lnTo>
                    <a:pt x="30308" y="179292"/>
                  </a:lnTo>
                  <a:lnTo>
                    <a:pt x="30007" y="178261"/>
                  </a:lnTo>
                  <a:lnTo>
                    <a:pt x="29706" y="177231"/>
                  </a:lnTo>
                  <a:lnTo>
                    <a:pt x="29405" y="176200"/>
                  </a:lnTo>
                  <a:lnTo>
                    <a:pt x="29104" y="175170"/>
                  </a:lnTo>
                  <a:lnTo>
                    <a:pt x="28803" y="174140"/>
                  </a:lnTo>
                  <a:lnTo>
                    <a:pt x="28502" y="173109"/>
                  </a:lnTo>
                  <a:lnTo>
                    <a:pt x="28202" y="172079"/>
                  </a:lnTo>
                  <a:lnTo>
                    <a:pt x="27902" y="171048"/>
                  </a:lnTo>
                  <a:lnTo>
                    <a:pt x="27602" y="170018"/>
                  </a:lnTo>
                  <a:lnTo>
                    <a:pt x="27303" y="168987"/>
                  </a:lnTo>
                  <a:lnTo>
                    <a:pt x="27004" y="167957"/>
                  </a:lnTo>
                  <a:lnTo>
                    <a:pt x="26705" y="166927"/>
                  </a:lnTo>
                  <a:lnTo>
                    <a:pt x="26408" y="165896"/>
                  </a:lnTo>
                  <a:lnTo>
                    <a:pt x="26111" y="164866"/>
                  </a:lnTo>
                  <a:lnTo>
                    <a:pt x="25815" y="163835"/>
                  </a:lnTo>
                  <a:lnTo>
                    <a:pt x="25519" y="162805"/>
                  </a:lnTo>
                  <a:lnTo>
                    <a:pt x="25224" y="161775"/>
                  </a:lnTo>
                  <a:lnTo>
                    <a:pt x="24931" y="160744"/>
                  </a:lnTo>
                  <a:lnTo>
                    <a:pt x="24639" y="159714"/>
                  </a:lnTo>
                  <a:lnTo>
                    <a:pt x="24346" y="158683"/>
                  </a:lnTo>
                  <a:lnTo>
                    <a:pt x="24057" y="157653"/>
                  </a:lnTo>
                  <a:lnTo>
                    <a:pt x="23768" y="156622"/>
                  </a:lnTo>
                  <a:lnTo>
                    <a:pt x="23479" y="155592"/>
                  </a:lnTo>
                  <a:lnTo>
                    <a:pt x="23193" y="154562"/>
                  </a:lnTo>
                  <a:lnTo>
                    <a:pt x="22908" y="153531"/>
                  </a:lnTo>
                  <a:lnTo>
                    <a:pt x="22624" y="152501"/>
                  </a:lnTo>
                  <a:lnTo>
                    <a:pt x="22342" y="151470"/>
                  </a:lnTo>
                  <a:lnTo>
                    <a:pt x="22061" y="150440"/>
                  </a:lnTo>
                  <a:lnTo>
                    <a:pt x="21782" y="149410"/>
                  </a:lnTo>
                  <a:lnTo>
                    <a:pt x="21505" y="148379"/>
                  </a:lnTo>
                  <a:lnTo>
                    <a:pt x="21229" y="147349"/>
                  </a:lnTo>
                  <a:lnTo>
                    <a:pt x="20955" y="146318"/>
                  </a:lnTo>
                  <a:lnTo>
                    <a:pt x="20684" y="145288"/>
                  </a:lnTo>
                  <a:lnTo>
                    <a:pt x="20413" y="144258"/>
                  </a:lnTo>
                  <a:lnTo>
                    <a:pt x="20145" y="143227"/>
                  </a:lnTo>
                  <a:lnTo>
                    <a:pt x="19880" y="142197"/>
                  </a:lnTo>
                  <a:lnTo>
                    <a:pt x="19614" y="141166"/>
                  </a:lnTo>
                  <a:lnTo>
                    <a:pt x="19354" y="140136"/>
                  </a:lnTo>
                  <a:lnTo>
                    <a:pt x="19095" y="139105"/>
                  </a:lnTo>
                  <a:lnTo>
                    <a:pt x="18835" y="138075"/>
                  </a:lnTo>
                  <a:lnTo>
                    <a:pt x="18583" y="137045"/>
                  </a:lnTo>
                  <a:lnTo>
                    <a:pt x="18330" y="136014"/>
                  </a:lnTo>
                  <a:lnTo>
                    <a:pt x="18078" y="134984"/>
                  </a:lnTo>
                  <a:lnTo>
                    <a:pt x="17833" y="133953"/>
                  </a:lnTo>
                  <a:lnTo>
                    <a:pt x="17588" y="132923"/>
                  </a:lnTo>
                  <a:lnTo>
                    <a:pt x="17344" y="131893"/>
                  </a:lnTo>
                  <a:lnTo>
                    <a:pt x="17107" y="130862"/>
                  </a:lnTo>
                  <a:lnTo>
                    <a:pt x="16869" y="129832"/>
                  </a:lnTo>
                  <a:lnTo>
                    <a:pt x="16634" y="128801"/>
                  </a:lnTo>
                  <a:lnTo>
                    <a:pt x="16405" y="127771"/>
                  </a:lnTo>
                  <a:lnTo>
                    <a:pt x="16175" y="126740"/>
                  </a:lnTo>
                  <a:lnTo>
                    <a:pt x="15950" y="125710"/>
                  </a:lnTo>
                  <a:lnTo>
                    <a:pt x="15729" y="124680"/>
                  </a:lnTo>
                  <a:lnTo>
                    <a:pt x="15508" y="123649"/>
                  </a:lnTo>
                  <a:lnTo>
                    <a:pt x="15293" y="122619"/>
                  </a:lnTo>
                  <a:lnTo>
                    <a:pt x="15081" y="121588"/>
                  </a:lnTo>
                  <a:lnTo>
                    <a:pt x="14869" y="120558"/>
                  </a:lnTo>
                  <a:lnTo>
                    <a:pt x="14665" y="119528"/>
                  </a:lnTo>
                  <a:lnTo>
                    <a:pt x="14462" y="118497"/>
                  </a:lnTo>
                  <a:lnTo>
                    <a:pt x="14260" y="117467"/>
                  </a:lnTo>
                  <a:lnTo>
                    <a:pt x="14066" y="116436"/>
                  </a:lnTo>
                  <a:lnTo>
                    <a:pt x="13873" y="115406"/>
                  </a:lnTo>
                  <a:lnTo>
                    <a:pt x="13682" y="114375"/>
                  </a:lnTo>
                  <a:lnTo>
                    <a:pt x="13499" y="113345"/>
                  </a:lnTo>
                  <a:lnTo>
                    <a:pt x="13317" y="112315"/>
                  </a:lnTo>
                  <a:lnTo>
                    <a:pt x="13137" y="111284"/>
                  </a:lnTo>
                  <a:lnTo>
                    <a:pt x="12965" y="110254"/>
                  </a:lnTo>
                  <a:lnTo>
                    <a:pt x="12793" y="109223"/>
                  </a:lnTo>
                  <a:lnTo>
                    <a:pt x="12625" y="108193"/>
                  </a:lnTo>
                  <a:lnTo>
                    <a:pt x="12464" y="107163"/>
                  </a:lnTo>
                  <a:lnTo>
                    <a:pt x="12303" y="106132"/>
                  </a:lnTo>
                  <a:lnTo>
                    <a:pt x="12148" y="105102"/>
                  </a:lnTo>
                  <a:lnTo>
                    <a:pt x="11998" y="104071"/>
                  </a:lnTo>
                  <a:lnTo>
                    <a:pt x="11849" y="103041"/>
                  </a:lnTo>
                  <a:lnTo>
                    <a:pt x="11707" y="102011"/>
                  </a:lnTo>
                  <a:lnTo>
                    <a:pt x="11569" y="100980"/>
                  </a:lnTo>
                  <a:lnTo>
                    <a:pt x="11431" y="99950"/>
                  </a:lnTo>
                  <a:lnTo>
                    <a:pt x="11303" y="98919"/>
                  </a:lnTo>
                  <a:lnTo>
                    <a:pt x="11177" y="97889"/>
                  </a:lnTo>
                  <a:lnTo>
                    <a:pt x="11051" y="96858"/>
                  </a:lnTo>
                  <a:lnTo>
                    <a:pt x="10937" y="95828"/>
                  </a:lnTo>
                  <a:lnTo>
                    <a:pt x="10823" y="94798"/>
                  </a:lnTo>
                  <a:lnTo>
                    <a:pt x="10711" y="93767"/>
                  </a:lnTo>
                  <a:lnTo>
                    <a:pt x="10610" y="92737"/>
                  </a:lnTo>
                  <a:lnTo>
                    <a:pt x="10509" y="91706"/>
                  </a:lnTo>
                  <a:lnTo>
                    <a:pt x="10411" y="90676"/>
                  </a:lnTo>
                  <a:lnTo>
                    <a:pt x="10323" y="89646"/>
                  </a:lnTo>
                  <a:lnTo>
                    <a:pt x="10235" y="88615"/>
                  </a:lnTo>
                  <a:lnTo>
                    <a:pt x="10152" y="87585"/>
                  </a:lnTo>
                  <a:lnTo>
                    <a:pt x="10077" y="86554"/>
                  </a:lnTo>
                  <a:lnTo>
                    <a:pt x="10002" y="85524"/>
                  </a:lnTo>
                  <a:lnTo>
                    <a:pt x="9934" y="84493"/>
                  </a:lnTo>
                  <a:lnTo>
                    <a:pt x="9873" y="83463"/>
                  </a:lnTo>
                  <a:lnTo>
                    <a:pt x="9812" y="82433"/>
                  </a:lnTo>
                  <a:lnTo>
                    <a:pt x="9759" y="81402"/>
                  </a:lnTo>
                  <a:lnTo>
                    <a:pt x="9711" y="80372"/>
                  </a:lnTo>
                  <a:lnTo>
                    <a:pt x="9664" y="79341"/>
                  </a:lnTo>
                  <a:lnTo>
                    <a:pt x="9627" y="78311"/>
                  </a:lnTo>
                  <a:lnTo>
                    <a:pt x="9593" y="77281"/>
                  </a:lnTo>
                  <a:lnTo>
                    <a:pt x="9559" y="76250"/>
                  </a:lnTo>
                  <a:lnTo>
                    <a:pt x="9538" y="75220"/>
                  </a:lnTo>
                  <a:lnTo>
                    <a:pt x="9518" y="74189"/>
                  </a:lnTo>
                  <a:lnTo>
                    <a:pt x="9500" y="73159"/>
                  </a:lnTo>
                  <a:lnTo>
                    <a:pt x="9494" y="72129"/>
                  </a:lnTo>
                  <a:lnTo>
                    <a:pt x="9488" y="71098"/>
                  </a:lnTo>
                  <a:lnTo>
                    <a:pt x="9486" y="70068"/>
                  </a:lnTo>
                  <a:lnTo>
                    <a:pt x="9494" y="69037"/>
                  </a:lnTo>
                  <a:lnTo>
                    <a:pt x="9503" y="68007"/>
                  </a:lnTo>
                  <a:lnTo>
                    <a:pt x="9517" y="66976"/>
                  </a:lnTo>
                  <a:lnTo>
                    <a:pt x="9540" y="65946"/>
                  </a:lnTo>
                  <a:lnTo>
                    <a:pt x="9564" y="64916"/>
                  </a:lnTo>
                  <a:lnTo>
                    <a:pt x="9594" y="63885"/>
                  </a:lnTo>
                  <a:lnTo>
                    <a:pt x="9632" y="62855"/>
                  </a:lnTo>
                  <a:lnTo>
                    <a:pt x="9670" y="61824"/>
                  </a:lnTo>
                  <a:lnTo>
                    <a:pt x="9717" y="60794"/>
                  </a:lnTo>
                  <a:lnTo>
                    <a:pt x="9769" y="59764"/>
                  </a:lnTo>
                  <a:lnTo>
                    <a:pt x="9822" y="58733"/>
                  </a:lnTo>
                  <a:lnTo>
                    <a:pt x="9886" y="57703"/>
                  </a:lnTo>
                  <a:lnTo>
                    <a:pt x="9953" y="56672"/>
                  </a:lnTo>
                  <a:lnTo>
                    <a:pt x="10020" y="55642"/>
                  </a:lnTo>
                  <a:lnTo>
                    <a:pt x="10101" y="54611"/>
                  </a:lnTo>
                  <a:lnTo>
                    <a:pt x="10183" y="53581"/>
                  </a:lnTo>
                  <a:lnTo>
                    <a:pt x="10266" y="52551"/>
                  </a:lnTo>
                  <a:lnTo>
                    <a:pt x="10362" y="51520"/>
                  </a:lnTo>
                  <a:lnTo>
                    <a:pt x="10459" y="50490"/>
                  </a:lnTo>
                  <a:lnTo>
                    <a:pt x="10559" y="49459"/>
                  </a:lnTo>
                  <a:lnTo>
                    <a:pt x="10671" y="48429"/>
                  </a:lnTo>
                  <a:lnTo>
                    <a:pt x="10782" y="47399"/>
                  </a:lnTo>
                  <a:lnTo>
                    <a:pt x="10899" y="46368"/>
                  </a:lnTo>
                  <a:lnTo>
                    <a:pt x="11025" y="45338"/>
                  </a:lnTo>
                  <a:lnTo>
                    <a:pt x="11152" y="44307"/>
                  </a:lnTo>
                  <a:lnTo>
                    <a:pt x="11285" y="43277"/>
                  </a:lnTo>
                  <a:lnTo>
                    <a:pt x="11426" y="42246"/>
                  </a:lnTo>
                  <a:lnTo>
                    <a:pt x="11567" y="41216"/>
                  </a:lnTo>
                  <a:lnTo>
                    <a:pt x="11717" y="40186"/>
                  </a:lnTo>
                  <a:lnTo>
                    <a:pt x="11873" y="39155"/>
                  </a:lnTo>
                  <a:lnTo>
                    <a:pt x="12029" y="38125"/>
                  </a:lnTo>
                  <a:lnTo>
                    <a:pt x="12196" y="37094"/>
                  </a:lnTo>
                  <a:lnTo>
                    <a:pt x="12366" y="36064"/>
                  </a:lnTo>
                  <a:lnTo>
                    <a:pt x="12537" y="35034"/>
                  </a:lnTo>
                  <a:lnTo>
                    <a:pt x="12720" y="34003"/>
                  </a:lnTo>
                  <a:lnTo>
                    <a:pt x="12905" y="32973"/>
                  </a:lnTo>
                  <a:lnTo>
                    <a:pt x="13090" y="31942"/>
                  </a:lnTo>
                  <a:lnTo>
                    <a:pt x="13290" y="30912"/>
                  </a:lnTo>
                  <a:lnTo>
                    <a:pt x="13489" y="29882"/>
                  </a:lnTo>
                  <a:lnTo>
                    <a:pt x="13690" y="28851"/>
                  </a:lnTo>
                  <a:lnTo>
                    <a:pt x="13904" y="27821"/>
                  </a:lnTo>
                  <a:lnTo>
                    <a:pt x="14117" y="26790"/>
                  </a:lnTo>
                  <a:lnTo>
                    <a:pt x="14335" y="25760"/>
                  </a:lnTo>
                  <a:lnTo>
                    <a:pt x="14563" y="24729"/>
                  </a:lnTo>
                  <a:lnTo>
                    <a:pt x="14790" y="23699"/>
                  </a:lnTo>
                  <a:lnTo>
                    <a:pt x="15024" y="22669"/>
                  </a:lnTo>
                  <a:lnTo>
                    <a:pt x="15265" y="21638"/>
                  </a:lnTo>
                  <a:lnTo>
                    <a:pt x="15506" y="20608"/>
                  </a:lnTo>
                  <a:lnTo>
                    <a:pt x="15756" y="19577"/>
                  </a:lnTo>
                  <a:lnTo>
                    <a:pt x="16011" y="18547"/>
                  </a:lnTo>
                  <a:lnTo>
                    <a:pt x="16266" y="17517"/>
                  </a:lnTo>
                  <a:lnTo>
                    <a:pt x="16530" y="16486"/>
                  </a:lnTo>
                  <a:lnTo>
                    <a:pt x="16799" y="15456"/>
                  </a:lnTo>
                  <a:lnTo>
                    <a:pt x="17067" y="14425"/>
                  </a:lnTo>
                  <a:lnTo>
                    <a:pt x="17347" y="13395"/>
                  </a:lnTo>
                  <a:lnTo>
                    <a:pt x="17628" y="12364"/>
                  </a:lnTo>
                  <a:lnTo>
                    <a:pt x="17910" y="11334"/>
                  </a:lnTo>
                  <a:lnTo>
                    <a:pt x="18204" y="10304"/>
                  </a:lnTo>
                  <a:lnTo>
                    <a:pt x="18499" y="9273"/>
                  </a:lnTo>
                  <a:lnTo>
                    <a:pt x="18795" y="8243"/>
                  </a:lnTo>
                  <a:lnTo>
                    <a:pt x="19102" y="7212"/>
                  </a:lnTo>
                  <a:lnTo>
                    <a:pt x="19409" y="6182"/>
                  </a:lnTo>
                  <a:lnTo>
                    <a:pt x="19719" y="5152"/>
                  </a:lnTo>
                  <a:lnTo>
                    <a:pt x="20039" y="4121"/>
                  </a:lnTo>
                  <a:lnTo>
                    <a:pt x="20358" y="3091"/>
                  </a:lnTo>
                  <a:lnTo>
                    <a:pt x="20682" y="2060"/>
                  </a:lnTo>
                  <a:lnTo>
                    <a:pt x="21014" y="1030"/>
                  </a:lnTo>
                  <a:lnTo>
                    <a:pt x="21345" y="0"/>
                  </a:lnTo>
                  <a:lnTo>
                    <a:pt x="216589" y="0"/>
                  </a:lnTo>
                  <a:lnTo>
                    <a:pt x="216920" y="1030"/>
                  </a:lnTo>
                  <a:lnTo>
                    <a:pt x="217251" y="2060"/>
                  </a:lnTo>
                  <a:lnTo>
                    <a:pt x="217576" y="3091"/>
                  </a:lnTo>
                  <a:lnTo>
                    <a:pt x="217895" y="4121"/>
                  </a:lnTo>
                  <a:lnTo>
                    <a:pt x="218214" y="5152"/>
                  </a:lnTo>
                  <a:lnTo>
                    <a:pt x="218525" y="6182"/>
                  </a:lnTo>
                  <a:lnTo>
                    <a:pt x="218832" y="7212"/>
                  </a:lnTo>
                  <a:lnTo>
                    <a:pt x="219139" y="8243"/>
                  </a:lnTo>
                  <a:lnTo>
                    <a:pt x="219435" y="9273"/>
                  </a:lnTo>
                  <a:lnTo>
                    <a:pt x="219729" y="10304"/>
                  </a:lnTo>
                  <a:lnTo>
                    <a:pt x="220024" y="11334"/>
                  </a:lnTo>
                  <a:lnTo>
                    <a:pt x="220305" y="12364"/>
                  </a:lnTo>
                  <a:lnTo>
                    <a:pt x="220587" y="13395"/>
                  </a:lnTo>
                  <a:lnTo>
                    <a:pt x="220866" y="14425"/>
                  </a:lnTo>
                  <a:lnTo>
                    <a:pt x="221135" y="15456"/>
                  </a:lnTo>
                  <a:lnTo>
                    <a:pt x="221403" y="16486"/>
                  </a:lnTo>
                  <a:lnTo>
                    <a:pt x="221668" y="17517"/>
                  </a:lnTo>
                  <a:lnTo>
                    <a:pt x="221923" y="18547"/>
                  </a:lnTo>
                  <a:lnTo>
                    <a:pt x="222178" y="19577"/>
                  </a:lnTo>
                  <a:lnTo>
                    <a:pt x="222427" y="20608"/>
                  </a:lnTo>
                  <a:lnTo>
                    <a:pt x="222668" y="21638"/>
                  </a:lnTo>
                  <a:lnTo>
                    <a:pt x="222910" y="22669"/>
                  </a:lnTo>
                  <a:lnTo>
                    <a:pt x="223143" y="23699"/>
                  </a:lnTo>
                  <a:lnTo>
                    <a:pt x="223371" y="24729"/>
                  </a:lnTo>
                  <a:lnTo>
                    <a:pt x="223598" y="25760"/>
                  </a:lnTo>
                  <a:lnTo>
                    <a:pt x="223816" y="26790"/>
                  </a:lnTo>
                  <a:lnTo>
                    <a:pt x="224030" y="27821"/>
                  </a:lnTo>
                  <a:lnTo>
                    <a:pt x="224243" y="28851"/>
                  </a:lnTo>
                  <a:lnTo>
                    <a:pt x="224445" y="29882"/>
                  </a:lnTo>
                  <a:lnTo>
                    <a:pt x="224644" y="30912"/>
                  </a:lnTo>
                  <a:lnTo>
                    <a:pt x="224843" y="31942"/>
                  </a:lnTo>
                  <a:lnTo>
                    <a:pt x="225029" y="32973"/>
                  </a:lnTo>
                  <a:lnTo>
                    <a:pt x="225213" y="34003"/>
                  </a:lnTo>
                  <a:lnTo>
                    <a:pt x="225397" y="35034"/>
                  </a:lnTo>
                  <a:lnTo>
                    <a:pt x="225567" y="36064"/>
                  </a:lnTo>
                  <a:lnTo>
                    <a:pt x="225738" y="37094"/>
                  </a:lnTo>
                  <a:lnTo>
                    <a:pt x="225904" y="38125"/>
                  </a:lnTo>
                  <a:lnTo>
                    <a:pt x="226060" y="39155"/>
                  </a:lnTo>
                  <a:lnTo>
                    <a:pt x="226216" y="40186"/>
                  </a:lnTo>
                  <a:lnTo>
                    <a:pt x="226366" y="41216"/>
                  </a:lnTo>
                  <a:lnTo>
                    <a:pt x="226507" y="42246"/>
                  </a:lnTo>
                  <a:lnTo>
                    <a:pt x="226649" y="43277"/>
                  </a:lnTo>
                  <a:lnTo>
                    <a:pt x="226782" y="44307"/>
                  </a:lnTo>
                  <a:lnTo>
                    <a:pt x="226908" y="45338"/>
                  </a:lnTo>
                  <a:lnTo>
                    <a:pt x="227035" y="46368"/>
                  </a:lnTo>
                  <a:lnTo>
                    <a:pt x="227151" y="47399"/>
                  </a:lnTo>
                  <a:lnTo>
                    <a:pt x="227263" y="48429"/>
                  </a:lnTo>
                  <a:lnTo>
                    <a:pt x="227375" y="49459"/>
                  </a:lnTo>
                  <a:lnTo>
                    <a:pt x="227474" y="50490"/>
                  </a:lnTo>
                  <a:lnTo>
                    <a:pt x="227571" y="51520"/>
                  </a:lnTo>
                  <a:lnTo>
                    <a:pt x="227668" y="52551"/>
                  </a:lnTo>
                  <a:lnTo>
                    <a:pt x="227751" y="53581"/>
                  </a:lnTo>
                  <a:lnTo>
                    <a:pt x="227833" y="54611"/>
                  </a:lnTo>
                  <a:lnTo>
                    <a:pt x="227913" y="55642"/>
                  </a:lnTo>
                  <a:lnTo>
                    <a:pt x="227981" y="56672"/>
                  </a:lnTo>
                  <a:lnTo>
                    <a:pt x="228048" y="57703"/>
                  </a:lnTo>
                  <a:lnTo>
                    <a:pt x="228112" y="58733"/>
                  </a:lnTo>
                  <a:lnTo>
                    <a:pt x="228164" y="59764"/>
                  </a:lnTo>
                  <a:lnTo>
                    <a:pt x="228217" y="60794"/>
                  </a:lnTo>
                  <a:lnTo>
                    <a:pt x="228264" y="61824"/>
                  </a:lnTo>
                  <a:lnTo>
                    <a:pt x="228302" y="62855"/>
                  </a:lnTo>
                  <a:lnTo>
                    <a:pt x="228340" y="63885"/>
                  </a:lnTo>
                  <a:lnTo>
                    <a:pt x="228370" y="64916"/>
                  </a:lnTo>
                  <a:lnTo>
                    <a:pt x="228393" y="65946"/>
                  </a:lnTo>
                  <a:lnTo>
                    <a:pt x="228416" y="66976"/>
                  </a:lnTo>
                  <a:lnTo>
                    <a:pt x="228430" y="68007"/>
                  </a:lnTo>
                  <a:lnTo>
                    <a:pt x="228439" y="69037"/>
                  </a:lnTo>
                  <a:lnTo>
                    <a:pt x="228448" y="70068"/>
                  </a:lnTo>
                  <a:lnTo>
                    <a:pt x="228445" y="71098"/>
                  </a:lnTo>
                  <a:lnTo>
                    <a:pt x="228440" y="72129"/>
                  </a:lnTo>
                  <a:lnTo>
                    <a:pt x="228434" y="73159"/>
                  </a:lnTo>
                  <a:lnTo>
                    <a:pt x="228415" y="74189"/>
                  </a:lnTo>
                  <a:lnTo>
                    <a:pt x="228395" y="75220"/>
                  </a:lnTo>
                  <a:lnTo>
                    <a:pt x="228374" y="76250"/>
                  </a:lnTo>
                  <a:lnTo>
                    <a:pt x="228341" y="77281"/>
                  </a:lnTo>
                  <a:lnTo>
                    <a:pt x="228307" y="78311"/>
                  </a:lnTo>
                  <a:lnTo>
                    <a:pt x="228270" y="79341"/>
                  </a:lnTo>
                  <a:lnTo>
                    <a:pt x="228222" y="80372"/>
                  </a:lnTo>
                  <a:lnTo>
                    <a:pt x="228175" y="81402"/>
                  </a:lnTo>
                  <a:lnTo>
                    <a:pt x="228122" y="82433"/>
                  </a:lnTo>
                  <a:lnTo>
                    <a:pt x="228061" y="83463"/>
                  </a:lnTo>
                  <a:lnTo>
                    <a:pt x="227999" y="84493"/>
                  </a:lnTo>
                  <a:lnTo>
                    <a:pt x="227931" y="85524"/>
                  </a:lnTo>
                  <a:lnTo>
                    <a:pt x="227856" y="86554"/>
                  </a:lnTo>
                  <a:lnTo>
                    <a:pt x="227782" y="87585"/>
                  </a:lnTo>
                  <a:lnTo>
                    <a:pt x="227698" y="88615"/>
                  </a:lnTo>
                  <a:lnTo>
                    <a:pt x="227610" y="89646"/>
                  </a:lnTo>
                  <a:lnTo>
                    <a:pt x="227523" y="90676"/>
                  </a:lnTo>
                  <a:lnTo>
                    <a:pt x="227424" y="91706"/>
                  </a:lnTo>
                  <a:lnTo>
                    <a:pt x="227324" y="92737"/>
                  </a:lnTo>
                  <a:lnTo>
                    <a:pt x="227223" y="93767"/>
                  </a:lnTo>
                  <a:lnTo>
                    <a:pt x="227110" y="94798"/>
                  </a:lnTo>
                  <a:lnTo>
                    <a:pt x="226997" y="95828"/>
                  </a:lnTo>
                  <a:lnTo>
                    <a:pt x="226882" y="96858"/>
                  </a:lnTo>
                  <a:lnTo>
                    <a:pt x="226757" y="97889"/>
                  </a:lnTo>
                  <a:lnTo>
                    <a:pt x="226631" y="98919"/>
                  </a:lnTo>
                  <a:lnTo>
                    <a:pt x="226502" y="99950"/>
                  </a:lnTo>
                  <a:lnTo>
                    <a:pt x="226365" y="100980"/>
                  </a:lnTo>
                  <a:lnTo>
                    <a:pt x="226227" y="102011"/>
                  </a:lnTo>
                  <a:lnTo>
                    <a:pt x="226085" y="103041"/>
                  </a:lnTo>
                  <a:lnTo>
                    <a:pt x="225935" y="104071"/>
                  </a:lnTo>
                  <a:lnTo>
                    <a:pt x="225786" y="105102"/>
                  </a:lnTo>
                  <a:lnTo>
                    <a:pt x="225631" y="106132"/>
                  </a:lnTo>
                  <a:lnTo>
                    <a:pt x="225470" y="107163"/>
                  </a:lnTo>
                  <a:lnTo>
                    <a:pt x="225309" y="108193"/>
                  </a:lnTo>
                  <a:lnTo>
                    <a:pt x="225141" y="109223"/>
                  </a:lnTo>
                  <a:lnTo>
                    <a:pt x="224969" y="110254"/>
                  </a:lnTo>
                  <a:lnTo>
                    <a:pt x="224797" y="111284"/>
                  </a:lnTo>
                  <a:lnTo>
                    <a:pt x="224617" y="112315"/>
                  </a:lnTo>
                  <a:lnTo>
                    <a:pt x="224434" y="113345"/>
                  </a:lnTo>
                  <a:lnTo>
                    <a:pt x="224252" y="114375"/>
                  </a:lnTo>
                  <a:lnTo>
                    <a:pt x="224060" y="115406"/>
                  </a:lnTo>
                  <a:lnTo>
                    <a:pt x="223867" y="116436"/>
                  </a:lnTo>
                  <a:lnTo>
                    <a:pt x="223674" y="117467"/>
                  </a:lnTo>
                  <a:lnTo>
                    <a:pt x="223471" y="118497"/>
                  </a:lnTo>
                  <a:lnTo>
                    <a:pt x="223269" y="119528"/>
                  </a:lnTo>
                  <a:lnTo>
                    <a:pt x="223064" y="120558"/>
                  </a:lnTo>
                  <a:lnTo>
                    <a:pt x="222852" y="121588"/>
                  </a:lnTo>
                  <a:lnTo>
                    <a:pt x="222640" y="122619"/>
                  </a:lnTo>
                  <a:lnTo>
                    <a:pt x="222425" y="123649"/>
                  </a:lnTo>
                  <a:lnTo>
                    <a:pt x="222204" y="124680"/>
                  </a:lnTo>
                  <a:lnTo>
                    <a:pt x="221983" y="125710"/>
                  </a:lnTo>
                  <a:lnTo>
                    <a:pt x="221758" y="126740"/>
                  </a:lnTo>
                  <a:lnTo>
                    <a:pt x="221529" y="127771"/>
                  </a:lnTo>
                  <a:lnTo>
                    <a:pt x="221299" y="128801"/>
                  </a:lnTo>
                  <a:lnTo>
                    <a:pt x="221065" y="129832"/>
                  </a:lnTo>
                  <a:lnTo>
                    <a:pt x="220827" y="130862"/>
                  </a:lnTo>
                  <a:lnTo>
                    <a:pt x="220589" y="131893"/>
                  </a:lnTo>
                  <a:lnTo>
                    <a:pt x="220346" y="132923"/>
                  </a:lnTo>
                  <a:lnTo>
                    <a:pt x="220100" y="133953"/>
                  </a:lnTo>
                  <a:lnTo>
                    <a:pt x="219855" y="134984"/>
                  </a:lnTo>
                  <a:lnTo>
                    <a:pt x="219603" y="136014"/>
                  </a:lnTo>
                  <a:lnTo>
                    <a:pt x="219351" y="137045"/>
                  </a:lnTo>
                  <a:lnTo>
                    <a:pt x="219098" y="138075"/>
                  </a:lnTo>
                  <a:lnTo>
                    <a:pt x="218839" y="139105"/>
                  </a:lnTo>
                  <a:lnTo>
                    <a:pt x="218580" y="140136"/>
                  </a:lnTo>
                  <a:lnTo>
                    <a:pt x="218319" y="141166"/>
                  </a:lnTo>
                  <a:lnTo>
                    <a:pt x="218054" y="142197"/>
                  </a:lnTo>
                  <a:lnTo>
                    <a:pt x="217788" y="143227"/>
                  </a:lnTo>
                  <a:lnTo>
                    <a:pt x="217521" y="144258"/>
                  </a:lnTo>
                  <a:lnTo>
                    <a:pt x="217250" y="145288"/>
                  </a:lnTo>
                  <a:lnTo>
                    <a:pt x="216978" y="146318"/>
                  </a:lnTo>
                  <a:lnTo>
                    <a:pt x="216705" y="147349"/>
                  </a:lnTo>
                  <a:lnTo>
                    <a:pt x="216428" y="148379"/>
                  </a:lnTo>
                  <a:lnTo>
                    <a:pt x="216152" y="149410"/>
                  </a:lnTo>
                  <a:lnTo>
                    <a:pt x="215873" y="150440"/>
                  </a:lnTo>
                  <a:lnTo>
                    <a:pt x="215591" y="151470"/>
                  </a:lnTo>
                  <a:lnTo>
                    <a:pt x="215310" y="152501"/>
                  </a:lnTo>
                  <a:lnTo>
                    <a:pt x="215026" y="153531"/>
                  </a:lnTo>
                  <a:lnTo>
                    <a:pt x="214740" y="154562"/>
                  </a:lnTo>
                  <a:lnTo>
                    <a:pt x="214455" y="155592"/>
                  </a:lnTo>
                  <a:lnTo>
                    <a:pt x="214166" y="156622"/>
                  </a:lnTo>
                  <a:lnTo>
                    <a:pt x="213877" y="157653"/>
                  </a:lnTo>
                  <a:lnTo>
                    <a:pt x="213587" y="158683"/>
                  </a:lnTo>
                  <a:lnTo>
                    <a:pt x="213295" y="159714"/>
                  </a:lnTo>
                  <a:lnTo>
                    <a:pt x="213002" y="160744"/>
                  </a:lnTo>
                  <a:lnTo>
                    <a:pt x="212709" y="161775"/>
                  </a:lnTo>
                  <a:lnTo>
                    <a:pt x="212414" y="162805"/>
                  </a:lnTo>
                  <a:lnTo>
                    <a:pt x="212119" y="163835"/>
                  </a:lnTo>
                  <a:lnTo>
                    <a:pt x="211823" y="164866"/>
                  </a:lnTo>
                  <a:lnTo>
                    <a:pt x="211526" y="165896"/>
                  </a:lnTo>
                  <a:lnTo>
                    <a:pt x="211228" y="166927"/>
                  </a:lnTo>
                  <a:lnTo>
                    <a:pt x="210930" y="167957"/>
                  </a:lnTo>
                  <a:lnTo>
                    <a:pt x="210631" y="168987"/>
                  </a:lnTo>
                  <a:lnTo>
                    <a:pt x="210332" y="170018"/>
                  </a:lnTo>
                  <a:lnTo>
                    <a:pt x="210032" y="171048"/>
                  </a:lnTo>
                  <a:lnTo>
                    <a:pt x="209732" y="172079"/>
                  </a:lnTo>
                  <a:lnTo>
                    <a:pt x="209431" y="173109"/>
                  </a:lnTo>
                  <a:lnTo>
                    <a:pt x="209131" y="174140"/>
                  </a:lnTo>
                  <a:lnTo>
                    <a:pt x="208830" y="175170"/>
                  </a:lnTo>
                  <a:lnTo>
                    <a:pt x="208529" y="176200"/>
                  </a:lnTo>
                  <a:lnTo>
                    <a:pt x="208228" y="177231"/>
                  </a:lnTo>
                  <a:lnTo>
                    <a:pt x="207927" y="178261"/>
                  </a:lnTo>
                  <a:lnTo>
                    <a:pt x="207626" y="179292"/>
                  </a:lnTo>
                  <a:lnTo>
                    <a:pt x="207325" y="180322"/>
                  </a:lnTo>
                  <a:lnTo>
                    <a:pt x="207024" y="181352"/>
                  </a:lnTo>
                  <a:lnTo>
                    <a:pt x="206724" y="182383"/>
                  </a:lnTo>
                  <a:lnTo>
                    <a:pt x="206424" y="183413"/>
                  </a:lnTo>
                  <a:lnTo>
                    <a:pt x="206124" y="184444"/>
                  </a:lnTo>
                  <a:lnTo>
                    <a:pt x="205825" y="185474"/>
                  </a:lnTo>
                  <a:lnTo>
                    <a:pt x="205526" y="186504"/>
                  </a:lnTo>
                  <a:lnTo>
                    <a:pt x="205228" y="187535"/>
                  </a:lnTo>
                  <a:lnTo>
                    <a:pt x="204931" y="188565"/>
                  </a:lnTo>
                  <a:lnTo>
                    <a:pt x="204634" y="189596"/>
                  </a:lnTo>
                  <a:lnTo>
                    <a:pt x="204338" y="190626"/>
                  </a:lnTo>
                  <a:lnTo>
                    <a:pt x="204043" y="191657"/>
                  </a:lnTo>
                  <a:lnTo>
                    <a:pt x="203749" y="192687"/>
                  </a:lnTo>
                  <a:lnTo>
                    <a:pt x="203455" y="193717"/>
                  </a:lnTo>
                  <a:lnTo>
                    <a:pt x="203163" y="194748"/>
                  </a:lnTo>
                  <a:lnTo>
                    <a:pt x="202872" y="195778"/>
                  </a:lnTo>
                  <a:lnTo>
                    <a:pt x="202581" y="196809"/>
                  </a:lnTo>
                  <a:lnTo>
                    <a:pt x="202293" y="197839"/>
                  </a:lnTo>
                  <a:lnTo>
                    <a:pt x="202005" y="198869"/>
                  </a:lnTo>
                  <a:lnTo>
                    <a:pt x="201718" y="199900"/>
                  </a:lnTo>
                  <a:lnTo>
                    <a:pt x="201434" y="200930"/>
                  </a:lnTo>
                  <a:lnTo>
                    <a:pt x="201150" y="201961"/>
                  </a:lnTo>
                  <a:lnTo>
                    <a:pt x="200867" y="202991"/>
                  </a:lnTo>
                  <a:lnTo>
                    <a:pt x="200588" y="204022"/>
                  </a:lnTo>
                  <a:lnTo>
                    <a:pt x="200309" y="205052"/>
                  </a:lnTo>
                  <a:lnTo>
                    <a:pt x="200031" y="206082"/>
                  </a:lnTo>
                  <a:lnTo>
                    <a:pt x="199757" y="207113"/>
                  </a:lnTo>
                  <a:lnTo>
                    <a:pt x="199482" y="208143"/>
                  </a:lnTo>
                  <a:lnTo>
                    <a:pt x="199210" y="209174"/>
                  </a:lnTo>
                  <a:lnTo>
                    <a:pt x="198942" y="210204"/>
                  </a:lnTo>
                  <a:lnTo>
                    <a:pt x="198673" y="211234"/>
                  </a:lnTo>
                  <a:lnTo>
                    <a:pt x="198407" y="212265"/>
                  </a:lnTo>
                  <a:lnTo>
                    <a:pt x="198144" y="213295"/>
                  </a:lnTo>
                  <a:lnTo>
                    <a:pt x="197881" y="214326"/>
                  </a:lnTo>
                  <a:lnTo>
                    <a:pt x="197623" y="215356"/>
                  </a:lnTo>
                  <a:lnTo>
                    <a:pt x="197366" y="216387"/>
                  </a:lnTo>
                  <a:lnTo>
                    <a:pt x="197109" y="217417"/>
                  </a:lnTo>
                  <a:lnTo>
                    <a:pt x="196858" y="218447"/>
                  </a:lnTo>
                  <a:lnTo>
                    <a:pt x="196608" y="219478"/>
                  </a:lnTo>
                  <a:lnTo>
                    <a:pt x="196359" y="220508"/>
                  </a:lnTo>
                  <a:lnTo>
                    <a:pt x="196116" y="221539"/>
                  </a:lnTo>
                  <a:lnTo>
                    <a:pt x="195873" y="222569"/>
                  </a:lnTo>
                  <a:lnTo>
                    <a:pt x="195632" y="223599"/>
                  </a:lnTo>
                  <a:lnTo>
                    <a:pt x="195397" y="224630"/>
                  </a:lnTo>
                  <a:lnTo>
                    <a:pt x="195162" y="225660"/>
                  </a:lnTo>
                  <a:lnTo>
                    <a:pt x="194929" y="226691"/>
                  </a:lnTo>
                  <a:lnTo>
                    <a:pt x="194702" y="227721"/>
                  </a:lnTo>
                  <a:lnTo>
                    <a:pt x="194475" y="228751"/>
                  </a:lnTo>
                  <a:lnTo>
                    <a:pt x="194252" y="229782"/>
                  </a:lnTo>
                  <a:lnTo>
                    <a:pt x="194034" y="230812"/>
                  </a:lnTo>
                  <a:lnTo>
                    <a:pt x="193815" y="231843"/>
                  </a:lnTo>
                  <a:lnTo>
                    <a:pt x="193602" y="232873"/>
                  </a:lnTo>
                  <a:lnTo>
                    <a:pt x="193393" y="233904"/>
                  </a:lnTo>
                  <a:lnTo>
                    <a:pt x="193183" y="234934"/>
                  </a:lnTo>
                  <a:lnTo>
                    <a:pt x="192980" y="235964"/>
                  </a:lnTo>
                  <a:lnTo>
                    <a:pt x="192780" y="236995"/>
                  </a:lnTo>
                  <a:lnTo>
                    <a:pt x="192581" y="238025"/>
                  </a:lnTo>
                  <a:lnTo>
                    <a:pt x="192388" y="239056"/>
                  </a:lnTo>
                  <a:lnTo>
                    <a:pt x="192198" y="240086"/>
                  </a:lnTo>
                  <a:lnTo>
                    <a:pt x="192008" y="241116"/>
                  </a:lnTo>
                  <a:lnTo>
                    <a:pt x="191827" y="242147"/>
                  </a:lnTo>
                  <a:lnTo>
                    <a:pt x="191647" y="243177"/>
                  </a:lnTo>
                  <a:lnTo>
                    <a:pt x="191468" y="244208"/>
                  </a:lnTo>
                  <a:lnTo>
                    <a:pt x="191299" y="245238"/>
                  </a:lnTo>
                  <a:lnTo>
                    <a:pt x="191129" y="246269"/>
                  </a:lnTo>
                  <a:lnTo>
                    <a:pt x="190962" y="247299"/>
                  </a:lnTo>
                  <a:lnTo>
                    <a:pt x="190803" y="248329"/>
                  </a:lnTo>
                  <a:lnTo>
                    <a:pt x="190644" y="249360"/>
                  </a:lnTo>
                  <a:lnTo>
                    <a:pt x="190490" y="250390"/>
                  </a:lnTo>
                  <a:lnTo>
                    <a:pt x="190342" y="251421"/>
                  </a:lnTo>
                  <a:lnTo>
                    <a:pt x="190194" y="252451"/>
                  </a:lnTo>
                  <a:lnTo>
                    <a:pt x="190052" y="253481"/>
                  </a:lnTo>
                  <a:lnTo>
                    <a:pt x="189916" y="254512"/>
                  </a:lnTo>
                  <a:lnTo>
                    <a:pt x="189780" y="255542"/>
                  </a:lnTo>
                  <a:lnTo>
                    <a:pt x="189652" y="256573"/>
                  </a:lnTo>
                  <a:lnTo>
                    <a:pt x="189527" y="257603"/>
                  </a:lnTo>
                  <a:lnTo>
                    <a:pt x="189403" y="258634"/>
                  </a:lnTo>
                  <a:lnTo>
                    <a:pt x="189288" y="259664"/>
                  </a:lnTo>
                  <a:lnTo>
                    <a:pt x="189176" y="260694"/>
                  </a:lnTo>
                  <a:lnTo>
                    <a:pt x="189063" y="261725"/>
                  </a:lnTo>
                  <a:lnTo>
                    <a:pt x="188963" y="262755"/>
                  </a:lnTo>
                  <a:lnTo>
                    <a:pt x="188863" y="263786"/>
                  </a:lnTo>
                  <a:lnTo>
                    <a:pt x="188763" y="264816"/>
                  </a:lnTo>
                  <a:lnTo>
                    <a:pt x="188676" y="265846"/>
                  </a:lnTo>
                  <a:lnTo>
                    <a:pt x="188589" y="266877"/>
                  </a:lnTo>
                  <a:lnTo>
                    <a:pt x="188504" y="267907"/>
                  </a:lnTo>
                  <a:lnTo>
                    <a:pt x="188430" y="268938"/>
                  </a:lnTo>
                  <a:lnTo>
                    <a:pt x="188355" y="269968"/>
                  </a:lnTo>
                  <a:lnTo>
                    <a:pt x="188285" y="270998"/>
                  </a:lnTo>
                  <a:lnTo>
                    <a:pt x="188224" y="272029"/>
                  </a:lnTo>
                  <a:lnTo>
                    <a:pt x="188162" y="273059"/>
                  </a:lnTo>
                  <a:lnTo>
                    <a:pt x="188107" y="274090"/>
                  </a:lnTo>
                  <a:lnTo>
                    <a:pt x="188059" y="275120"/>
                  </a:lnTo>
                  <a:lnTo>
                    <a:pt x="188011" y="276151"/>
                  </a:lnTo>
                  <a:lnTo>
                    <a:pt x="187971" y="277181"/>
                  </a:lnTo>
                  <a:lnTo>
                    <a:pt x="187936" y="278211"/>
                  </a:lnTo>
                  <a:lnTo>
                    <a:pt x="187901" y="279242"/>
                  </a:lnTo>
                  <a:lnTo>
                    <a:pt x="187877" y="280272"/>
                  </a:lnTo>
                  <a:lnTo>
                    <a:pt x="187856" y="281303"/>
                  </a:lnTo>
                  <a:lnTo>
                    <a:pt x="187835" y="282333"/>
                  </a:lnTo>
                  <a:lnTo>
                    <a:pt x="187826" y="283363"/>
                  </a:lnTo>
                  <a:lnTo>
                    <a:pt x="187819" y="284394"/>
                  </a:lnTo>
                  <a:lnTo>
                    <a:pt x="187812" y="285424"/>
                  </a:lnTo>
                  <a:lnTo>
                    <a:pt x="187819" y="286455"/>
                  </a:lnTo>
                  <a:lnTo>
                    <a:pt x="187825" y="287485"/>
                  </a:lnTo>
                  <a:lnTo>
                    <a:pt x="187834" y="288516"/>
                  </a:lnTo>
                  <a:lnTo>
                    <a:pt x="187855" y="289546"/>
                  </a:lnTo>
                  <a:lnTo>
                    <a:pt x="187875" y="290576"/>
                  </a:lnTo>
                  <a:lnTo>
                    <a:pt x="187900" y="291607"/>
                  </a:lnTo>
                  <a:lnTo>
                    <a:pt x="187935" y="292637"/>
                  </a:lnTo>
                  <a:lnTo>
                    <a:pt x="187969" y="293668"/>
                  </a:lnTo>
                  <a:lnTo>
                    <a:pt x="188011" y="294698"/>
                  </a:lnTo>
                  <a:lnTo>
                    <a:pt x="188059" y="295728"/>
                  </a:lnTo>
                  <a:lnTo>
                    <a:pt x="188108" y="296759"/>
                  </a:lnTo>
                  <a:lnTo>
                    <a:pt x="188165" y="297789"/>
                  </a:lnTo>
                  <a:lnTo>
                    <a:pt x="188228" y="298820"/>
                  </a:lnTo>
                  <a:lnTo>
                    <a:pt x="188291" y="299850"/>
                  </a:lnTo>
                  <a:lnTo>
                    <a:pt x="188364" y="300880"/>
                  </a:lnTo>
                  <a:lnTo>
                    <a:pt x="188441" y="301911"/>
                  </a:lnTo>
                  <a:lnTo>
                    <a:pt x="188518" y="302941"/>
                  </a:lnTo>
                  <a:lnTo>
                    <a:pt x="188608" y="303972"/>
                  </a:lnTo>
                  <a:lnTo>
                    <a:pt x="188699" y="305002"/>
                  </a:lnTo>
                  <a:lnTo>
                    <a:pt x="188791" y="306033"/>
                  </a:lnTo>
                  <a:lnTo>
                    <a:pt x="188896" y="307063"/>
                  </a:lnTo>
                  <a:lnTo>
                    <a:pt x="189001" y="308093"/>
                  </a:lnTo>
                  <a:lnTo>
                    <a:pt x="189109" y="309124"/>
                  </a:lnTo>
                  <a:lnTo>
                    <a:pt x="189229" y="310154"/>
                  </a:lnTo>
                  <a:lnTo>
                    <a:pt x="189348" y="311185"/>
                  </a:lnTo>
                  <a:lnTo>
                    <a:pt x="189472" y="312215"/>
                  </a:lnTo>
                  <a:lnTo>
                    <a:pt x="189605" y="313245"/>
                  </a:lnTo>
                  <a:lnTo>
                    <a:pt x="189738" y="314276"/>
                  </a:lnTo>
                  <a:lnTo>
                    <a:pt x="189878" y="315306"/>
                  </a:lnTo>
                  <a:lnTo>
                    <a:pt x="190025" y="316337"/>
                  </a:lnTo>
                  <a:lnTo>
                    <a:pt x="190172" y="317367"/>
                  </a:lnTo>
                  <a:lnTo>
                    <a:pt x="190328" y="318398"/>
                  </a:lnTo>
                  <a:lnTo>
                    <a:pt x="190489" y="319428"/>
                  </a:lnTo>
                  <a:lnTo>
                    <a:pt x="190649" y="320458"/>
                  </a:lnTo>
                  <a:lnTo>
                    <a:pt x="190820" y="321489"/>
                  </a:lnTo>
                  <a:lnTo>
                    <a:pt x="190995" y="322519"/>
                  </a:lnTo>
                  <a:lnTo>
                    <a:pt x="191169" y="323550"/>
                  </a:lnTo>
                  <a:lnTo>
                    <a:pt x="191356" y="324580"/>
                  </a:lnTo>
                  <a:lnTo>
                    <a:pt x="191543" y="325610"/>
                  </a:lnTo>
                  <a:lnTo>
                    <a:pt x="191732" y="326641"/>
                  </a:lnTo>
                  <a:lnTo>
                    <a:pt x="191933" y="327671"/>
                  </a:lnTo>
                  <a:lnTo>
                    <a:pt x="192134" y="328702"/>
                  </a:lnTo>
                  <a:lnTo>
                    <a:pt x="192337" y="329732"/>
                  </a:lnTo>
                  <a:lnTo>
                    <a:pt x="192551" y="330763"/>
                  </a:lnTo>
                  <a:lnTo>
                    <a:pt x="192765" y="331793"/>
                  </a:lnTo>
                  <a:lnTo>
                    <a:pt x="192982" y="332823"/>
                  </a:lnTo>
                  <a:lnTo>
                    <a:pt x="193209" y="333854"/>
                  </a:lnTo>
                  <a:lnTo>
                    <a:pt x="193436" y="334884"/>
                  </a:lnTo>
                  <a:lnTo>
                    <a:pt x="193668" y="335915"/>
                  </a:lnTo>
                  <a:lnTo>
                    <a:pt x="193907" y="336945"/>
                  </a:lnTo>
                  <a:lnTo>
                    <a:pt x="194146" y="337975"/>
                  </a:lnTo>
                  <a:lnTo>
                    <a:pt x="194392" y="339006"/>
                  </a:lnTo>
                  <a:lnTo>
                    <a:pt x="194643" y="340036"/>
                  </a:lnTo>
                  <a:lnTo>
                    <a:pt x="194894" y="341067"/>
                  </a:lnTo>
                  <a:lnTo>
                    <a:pt x="195153" y="342097"/>
                  </a:lnTo>
                  <a:lnTo>
                    <a:pt x="195416" y="343127"/>
                  </a:lnTo>
                  <a:lnTo>
                    <a:pt x="195679" y="344158"/>
                  </a:lnTo>
                  <a:lnTo>
                    <a:pt x="195951" y="345188"/>
                  </a:lnTo>
                  <a:lnTo>
                    <a:pt x="196225" y="346219"/>
                  </a:lnTo>
                  <a:lnTo>
                    <a:pt x="196499" y="347249"/>
                  </a:lnTo>
                  <a:lnTo>
                    <a:pt x="196784" y="348280"/>
                  </a:lnTo>
                  <a:lnTo>
                    <a:pt x="197069" y="349310"/>
                  </a:lnTo>
                  <a:lnTo>
                    <a:pt x="197356" y="350340"/>
                  </a:lnTo>
                  <a:lnTo>
                    <a:pt x="197651" y="351371"/>
                  </a:lnTo>
                  <a:lnTo>
                    <a:pt x="197947" y="352401"/>
                  </a:lnTo>
                  <a:lnTo>
                    <a:pt x="198245" y="353432"/>
                  </a:lnTo>
                  <a:lnTo>
                    <a:pt x="198551" y="354462"/>
                  </a:lnTo>
                  <a:lnTo>
                    <a:pt x="198856" y="355492"/>
                  </a:lnTo>
                  <a:lnTo>
                    <a:pt x="199166" y="356523"/>
                  </a:lnTo>
                  <a:lnTo>
                    <a:pt x="199481" y="357553"/>
                  </a:lnTo>
                  <a:lnTo>
                    <a:pt x="199796" y="358584"/>
                  </a:lnTo>
                  <a:lnTo>
                    <a:pt x="200116" y="359614"/>
                  </a:lnTo>
                  <a:lnTo>
                    <a:pt x="200440" y="360645"/>
                  </a:lnTo>
                  <a:lnTo>
                    <a:pt x="200765" y="361675"/>
                  </a:lnTo>
                  <a:lnTo>
                    <a:pt x="201095" y="362705"/>
                  </a:lnTo>
                  <a:lnTo>
                    <a:pt x="201427" y="363736"/>
                  </a:lnTo>
                  <a:lnTo>
                    <a:pt x="201760" y="364766"/>
                  </a:lnTo>
                  <a:lnTo>
                    <a:pt x="202100" y="365797"/>
                  </a:lnTo>
                  <a:lnTo>
                    <a:pt x="202440" y="366827"/>
                  </a:lnTo>
                  <a:lnTo>
                    <a:pt x="202781" y="367857"/>
                  </a:lnTo>
                  <a:lnTo>
                    <a:pt x="203129" y="368888"/>
                  </a:lnTo>
                  <a:lnTo>
                    <a:pt x="203477" y="369918"/>
                  </a:lnTo>
                  <a:lnTo>
                    <a:pt x="203826" y="370949"/>
                  </a:lnTo>
                  <a:lnTo>
                    <a:pt x="204181" y="371979"/>
                  </a:lnTo>
                  <a:lnTo>
                    <a:pt x="204536" y="373009"/>
                  </a:lnTo>
                  <a:lnTo>
                    <a:pt x="204892" y="374040"/>
                  </a:lnTo>
                  <a:lnTo>
                    <a:pt x="205254" y="375070"/>
                  </a:lnTo>
                  <a:lnTo>
                    <a:pt x="205615" y="376101"/>
                  </a:lnTo>
                  <a:lnTo>
                    <a:pt x="205978" y="377131"/>
                  </a:lnTo>
                  <a:lnTo>
                    <a:pt x="206345" y="378162"/>
                  </a:lnTo>
                  <a:lnTo>
                    <a:pt x="206711" y="379192"/>
                  </a:lnTo>
                  <a:lnTo>
                    <a:pt x="207081" y="380222"/>
                  </a:lnTo>
                  <a:lnTo>
                    <a:pt x="207452" y="381253"/>
                  </a:lnTo>
                  <a:lnTo>
                    <a:pt x="207824" y="382283"/>
                  </a:lnTo>
                  <a:lnTo>
                    <a:pt x="208199" y="383314"/>
                  </a:lnTo>
                  <a:lnTo>
                    <a:pt x="208574" y="384344"/>
                  </a:lnTo>
                  <a:lnTo>
                    <a:pt x="208950" y="385374"/>
                  </a:lnTo>
                  <a:lnTo>
                    <a:pt x="209329" y="386405"/>
                  </a:lnTo>
                  <a:lnTo>
                    <a:pt x="209708" y="387435"/>
                  </a:lnTo>
                  <a:lnTo>
                    <a:pt x="210088" y="388466"/>
                  </a:lnTo>
                  <a:lnTo>
                    <a:pt x="210470" y="389496"/>
                  </a:lnTo>
                  <a:lnTo>
                    <a:pt x="210852" y="390527"/>
                  </a:lnTo>
                  <a:lnTo>
                    <a:pt x="211235" y="391557"/>
                  </a:lnTo>
                  <a:lnTo>
                    <a:pt x="211619" y="392587"/>
                  </a:lnTo>
                  <a:lnTo>
                    <a:pt x="212003" y="393618"/>
                  </a:lnTo>
                  <a:lnTo>
                    <a:pt x="212388" y="394648"/>
                  </a:lnTo>
                  <a:lnTo>
                    <a:pt x="212774" y="395679"/>
                  </a:lnTo>
                  <a:lnTo>
                    <a:pt x="213159" y="396709"/>
                  </a:lnTo>
                  <a:lnTo>
                    <a:pt x="213545" y="397739"/>
                  </a:lnTo>
                  <a:lnTo>
                    <a:pt x="213932" y="398770"/>
                  </a:lnTo>
                  <a:lnTo>
                    <a:pt x="214318" y="399800"/>
                  </a:lnTo>
                  <a:lnTo>
                    <a:pt x="214704" y="400831"/>
                  </a:lnTo>
                  <a:lnTo>
                    <a:pt x="215090" y="401861"/>
                  </a:lnTo>
                  <a:lnTo>
                    <a:pt x="215476" y="402892"/>
                  </a:lnTo>
                  <a:lnTo>
                    <a:pt x="215862" y="403922"/>
                  </a:lnTo>
                  <a:lnTo>
                    <a:pt x="216247" y="404952"/>
                  </a:lnTo>
                  <a:lnTo>
                    <a:pt x="216633" y="405983"/>
                  </a:lnTo>
                  <a:lnTo>
                    <a:pt x="217016" y="407013"/>
                  </a:lnTo>
                  <a:lnTo>
                    <a:pt x="217400" y="408044"/>
                  </a:lnTo>
                  <a:lnTo>
                    <a:pt x="217784" y="409074"/>
                  </a:lnTo>
                  <a:lnTo>
                    <a:pt x="218165" y="410104"/>
                  </a:lnTo>
                  <a:lnTo>
                    <a:pt x="218546" y="411135"/>
                  </a:lnTo>
                  <a:lnTo>
                    <a:pt x="218927" y="412165"/>
                  </a:lnTo>
                  <a:lnTo>
                    <a:pt x="219305" y="413196"/>
                  </a:lnTo>
                  <a:lnTo>
                    <a:pt x="219683" y="414226"/>
                  </a:lnTo>
                  <a:lnTo>
                    <a:pt x="220060" y="415256"/>
                  </a:lnTo>
                  <a:lnTo>
                    <a:pt x="220433" y="416287"/>
                  </a:lnTo>
                  <a:lnTo>
                    <a:pt x="220807" y="417317"/>
                  </a:lnTo>
                  <a:lnTo>
                    <a:pt x="221179" y="418348"/>
                  </a:lnTo>
                  <a:lnTo>
                    <a:pt x="221548" y="419378"/>
                  </a:lnTo>
                  <a:lnTo>
                    <a:pt x="221917" y="420409"/>
                  </a:lnTo>
                  <a:lnTo>
                    <a:pt x="222283" y="421439"/>
                  </a:lnTo>
                  <a:lnTo>
                    <a:pt x="222647" y="422469"/>
                  </a:lnTo>
                  <a:lnTo>
                    <a:pt x="223010" y="423500"/>
                  </a:lnTo>
                  <a:lnTo>
                    <a:pt x="223369" y="424530"/>
                  </a:lnTo>
                  <a:lnTo>
                    <a:pt x="223726" y="425561"/>
                  </a:lnTo>
                  <a:lnTo>
                    <a:pt x="224083" y="426591"/>
                  </a:lnTo>
                  <a:lnTo>
                    <a:pt x="224435" y="427621"/>
                  </a:lnTo>
                  <a:lnTo>
                    <a:pt x="224784" y="428652"/>
                  </a:lnTo>
                  <a:lnTo>
                    <a:pt x="225134" y="429682"/>
                  </a:lnTo>
                  <a:lnTo>
                    <a:pt x="225476" y="430713"/>
                  </a:lnTo>
                  <a:lnTo>
                    <a:pt x="225818" y="431743"/>
                  </a:lnTo>
                  <a:lnTo>
                    <a:pt x="226159" y="432774"/>
                  </a:lnTo>
                  <a:lnTo>
                    <a:pt x="226493" y="433804"/>
                  </a:lnTo>
                  <a:lnTo>
                    <a:pt x="226826" y="434834"/>
                  </a:lnTo>
                  <a:lnTo>
                    <a:pt x="227157" y="435865"/>
                  </a:lnTo>
                  <a:lnTo>
                    <a:pt x="227480" y="436895"/>
                  </a:lnTo>
                  <a:lnTo>
                    <a:pt x="227804" y="437926"/>
                  </a:lnTo>
                  <a:lnTo>
                    <a:pt x="228124" y="438956"/>
                  </a:lnTo>
                  <a:lnTo>
                    <a:pt x="228437" y="439986"/>
                  </a:lnTo>
                  <a:lnTo>
                    <a:pt x="228750" y="441017"/>
                  </a:lnTo>
                  <a:lnTo>
                    <a:pt x="229058" y="442047"/>
                  </a:lnTo>
                  <a:lnTo>
                    <a:pt x="229361" y="443078"/>
                  </a:lnTo>
                  <a:lnTo>
                    <a:pt x="229663" y="444108"/>
                  </a:lnTo>
                  <a:lnTo>
                    <a:pt x="229958" y="445138"/>
                  </a:lnTo>
                  <a:lnTo>
                    <a:pt x="230249" y="446169"/>
                  </a:lnTo>
                  <a:lnTo>
                    <a:pt x="230539" y="447199"/>
                  </a:lnTo>
                  <a:lnTo>
                    <a:pt x="230820" y="448230"/>
                  </a:lnTo>
                  <a:lnTo>
                    <a:pt x="231098" y="449260"/>
                  </a:lnTo>
                  <a:lnTo>
                    <a:pt x="231377" y="450291"/>
                  </a:lnTo>
                  <a:lnTo>
                    <a:pt x="231643" y="451321"/>
                  </a:lnTo>
                  <a:lnTo>
                    <a:pt x="231908" y="452351"/>
                  </a:lnTo>
                  <a:lnTo>
                    <a:pt x="232173" y="453382"/>
                  </a:lnTo>
                  <a:lnTo>
                    <a:pt x="232424" y="454412"/>
                  </a:lnTo>
                  <a:lnTo>
                    <a:pt x="232675" y="455443"/>
                  </a:lnTo>
                  <a:lnTo>
                    <a:pt x="232924" y="456473"/>
                  </a:lnTo>
                  <a:lnTo>
                    <a:pt x="233161" y="457503"/>
                  </a:lnTo>
                  <a:lnTo>
                    <a:pt x="233398" y="458534"/>
                  </a:lnTo>
                  <a:lnTo>
                    <a:pt x="233630" y="459564"/>
                  </a:lnTo>
                  <a:lnTo>
                    <a:pt x="233852" y="460595"/>
                  </a:lnTo>
                  <a:lnTo>
                    <a:pt x="234074" y="461625"/>
                  </a:lnTo>
                  <a:lnTo>
                    <a:pt x="234289" y="462656"/>
                  </a:lnTo>
                  <a:lnTo>
                    <a:pt x="234495" y="463686"/>
                  </a:lnTo>
                  <a:lnTo>
                    <a:pt x="234702" y="464716"/>
                  </a:lnTo>
                  <a:lnTo>
                    <a:pt x="234898" y="465747"/>
                  </a:lnTo>
                  <a:lnTo>
                    <a:pt x="235089" y="466777"/>
                  </a:lnTo>
                  <a:lnTo>
                    <a:pt x="235279" y="467808"/>
                  </a:lnTo>
                  <a:lnTo>
                    <a:pt x="235457" y="468838"/>
                  </a:lnTo>
                  <a:lnTo>
                    <a:pt x="235630" y="469868"/>
                  </a:lnTo>
                  <a:lnTo>
                    <a:pt x="235804" y="470899"/>
                  </a:lnTo>
                  <a:lnTo>
                    <a:pt x="235962" y="471929"/>
                  </a:lnTo>
                  <a:lnTo>
                    <a:pt x="236119" y="472960"/>
                  </a:lnTo>
                  <a:lnTo>
                    <a:pt x="236274" y="473990"/>
                  </a:lnTo>
                  <a:lnTo>
                    <a:pt x="236413" y="475021"/>
                  </a:lnTo>
                  <a:lnTo>
                    <a:pt x="236552" y="476051"/>
                  </a:lnTo>
                  <a:lnTo>
                    <a:pt x="236687" y="477081"/>
                  </a:lnTo>
                  <a:lnTo>
                    <a:pt x="236808" y="478112"/>
                  </a:lnTo>
                  <a:lnTo>
                    <a:pt x="236929" y="479142"/>
                  </a:lnTo>
                  <a:lnTo>
                    <a:pt x="237044" y="480173"/>
                  </a:lnTo>
                  <a:lnTo>
                    <a:pt x="237146" y="481203"/>
                  </a:lnTo>
                  <a:lnTo>
                    <a:pt x="237248" y="482233"/>
                  </a:lnTo>
                  <a:lnTo>
                    <a:pt x="237342" y="483264"/>
                  </a:lnTo>
                  <a:lnTo>
                    <a:pt x="237425" y="484294"/>
                  </a:lnTo>
                  <a:lnTo>
                    <a:pt x="237508" y="485325"/>
                  </a:lnTo>
                  <a:lnTo>
                    <a:pt x="237580" y="486355"/>
                  </a:lnTo>
                  <a:lnTo>
                    <a:pt x="237644" y="487385"/>
                  </a:lnTo>
                  <a:lnTo>
                    <a:pt x="237708" y="488416"/>
                  </a:lnTo>
                  <a:lnTo>
                    <a:pt x="237758" y="489446"/>
                  </a:lnTo>
                  <a:lnTo>
                    <a:pt x="237802" y="490477"/>
                  </a:lnTo>
                  <a:lnTo>
                    <a:pt x="237847" y="491507"/>
                  </a:lnTo>
                  <a:lnTo>
                    <a:pt x="237874" y="492538"/>
                  </a:lnTo>
                  <a:lnTo>
                    <a:pt x="237899" y="493568"/>
                  </a:lnTo>
                  <a:lnTo>
                    <a:pt x="237923" y="494598"/>
                  </a:lnTo>
                  <a:lnTo>
                    <a:pt x="237928" y="495629"/>
                  </a:lnTo>
                  <a:lnTo>
                    <a:pt x="237933" y="496659"/>
                  </a:lnTo>
                  <a:lnTo>
                    <a:pt x="237934" y="497690"/>
                  </a:lnTo>
                  <a:lnTo>
                    <a:pt x="237919" y="498720"/>
                  </a:lnTo>
                  <a:lnTo>
                    <a:pt x="237903" y="499750"/>
                  </a:lnTo>
                  <a:lnTo>
                    <a:pt x="237882" y="500781"/>
                  </a:lnTo>
                  <a:lnTo>
                    <a:pt x="237846" y="501811"/>
                  </a:lnTo>
                  <a:lnTo>
                    <a:pt x="237810" y="502842"/>
                  </a:lnTo>
                  <a:lnTo>
                    <a:pt x="237765" y="503872"/>
                  </a:lnTo>
                  <a:lnTo>
                    <a:pt x="237709" y="504903"/>
                  </a:lnTo>
                  <a:lnTo>
                    <a:pt x="237653" y="505933"/>
                  </a:lnTo>
                  <a:lnTo>
                    <a:pt x="237584" y="506963"/>
                  </a:lnTo>
                  <a:lnTo>
                    <a:pt x="237508" y="507994"/>
                  </a:lnTo>
                  <a:lnTo>
                    <a:pt x="237431" y="509024"/>
                  </a:lnTo>
                  <a:lnTo>
                    <a:pt x="237339" y="510055"/>
                  </a:lnTo>
                  <a:lnTo>
                    <a:pt x="237242" y="511085"/>
                  </a:lnTo>
                  <a:lnTo>
                    <a:pt x="237144" y="512115"/>
                  </a:lnTo>
                  <a:lnTo>
                    <a:pt x="237029" y="513146"/>
                  </a:lnTo>
                  <a:lnTo>
                    <a:pt x="236911" y="514176"/>
                  </a:lnTo>
                  <a:lnTo>
                    <a:pt x="236793" y="515207"/>
                  </a:lnTo>
                  <a:lnTo>
                    <a:pt x="236655" y="516237"/>
                  </a:lnTo>
                  <a:lnTo>
                    <a:pt x="236516" y="517268"/>
                  </a:lnTo>
                  <a:lnTo>
                    <a:pt x="236375" y="518298"/>
                  </a:lnTo>
                  <a:lnTo>
                    <a:pt x="236216" y="519328"/>
                  </a:lnTo>
                  <a:lnTo>
                    <a:pt x="236057" y="520359"/>
                  </a:lnTo>
                  <a:lnTo>
                    <a:pt x="235893" y="521389"/>
                  </a:lnTo>
                  <a:lnTo>
                    <a:pt x="235713" y="522420"/>
                  </a:lnTo>
                  <a:lnTo>
                    <a:pt x="235534" y="523450"/>
                  </a:lnTo>
                  <a:lnTo>
                    <a:pt x="235346" y="524480"/>
                  </a:lnTo>
                  <a:lnTo>
                    <a:pt x="235147" y="525511"/>
                  </a:lnTo>
                  <a:lnTo>
                    <a:pt x="234948" y="52654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672404" y="2478946"/>
              <a:ext cx="140288" cy="0"/>
            </a:xfrm>
            <a:custGeom>
              <a:avLst/>
              <a:pathLst>
                <a:path w="140288" h="0">
                  <a:moveTo>
                    <a:pt x="0" y="0"/>
                  </a:moveTo>
                  <a:lnTo>
                    <a:pt x="14028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887953" y="2235980"/>
              <a:ext cx="237934" cy="242162"/>
            </a:xfrm>
            <a:custGeom>
              <a:avLst/>
              <a:pathLst>
                <a:path w="237934" h="242162">
                  <a:moveTo>
                    <a:pt x="0" y="242162"/>
                  </a:moveTo>
                  <a:lnTo>
                    <a:pt x="0" y="241689"/>
                  </a:lnTo>
                  <a:lnTo>
                    <a:pt x="1" y="241215"/>
                  </a:lnTo>
                  <a:lnTo>
                    <a:pt x="2" y="240741"/>
                  </a:lnTo>
                  <a:lnTo>
                    <a:pt x="13" y="240267"/>
                  </a:lnTo>
                  <a:lnTo>
                    <a:pt x="31" y="239793"/>
                  </a:lnTo>
                  <a:lnTo>
                    <a:pt x="49" y="239319"/>
                  </a:lnTo>
                  <a:lnTo>
                    <a:pt x="71" y="238845"/>
                  </a:lnTo>
                  <a:lnTo>
                    <a:pt x="107" y="238371"/>
                  </a:lnTo>
                  <a:lnTo>
                    <a:pt x="142" y="237897"/>
                  </a:lnTo>
                  <a:lnTo>
                    <a:pt x="177" y="237423"/>
                  </a:lnTo>
                  <a:lnTo>
                    <a:pt x="228" y="236950"/>
                  </a:lnTo>
                  <a:lnTo>
                    <a:pt x="280" y="236476"/>
                  </a:lnTo>
                  <a:lnTo>
                    <a:pt x="332" y="236002"/>
                  </a:lnTo>
                  <a:lnTo>
                    <a:pt x="394" y="235528"/>
                  </a:lnTo>
                  <a:lnTo>
                    <a:pt x="463" y="235054"/>
                  </a:lnTo>
                  <a:lnTo>
                    <a:pt x="531" y="234580"/>
                  </a:lnTo>
                  <a:lnTo>
                    <a:pt x="604" y="234106"/>
                  </a:lnTo>
                  <a:lnTo>
                    <a:pt x="690" y="233632"/>
                  </a:lnTo>
                  <a:lnTo>
                    <a:pt x="775" y="233158"/>
                  </a:lnTo>
                  <a:lnTo>
                    <a:pt x="861" y="232684"/>
                  </a:lnTo>
                  <a:lnTo>
                    <a:pt x="961" y="232211"/>
                  </a:lnTo>
                  <a:lnTo>
                    <a:pt x="1063" y="231737"/>
                  </a:lnTo>
                  <a:lnTo>
                    <a:pt x="1165" y="231263"/>
                  </a:lnTo>
                  <a:lnTo>
                    <a:pt x="1276" y="230789"/>
                  </a:lnTo>
                  <a:lnTo>
                    <a:pt x="1394" y="230315"/>
                  </a:lnTo>
                  <a:lnTo>
                    <a:pt x="1513" y="229841"/>
                  </a:lnTo>
                  <a:lnTo>
                    <a:pt x="1634" y="229367"/>
                  </a:lnTo>
                  <a:lnTo>
                    <a:pt x="1768" y="228893"/>
                  </a:lnTo>
                  <a:lnTo>
                    <a:pt x="1903" y="228419"/>
                  </a:lnTo>
                  <a:lnTo>
                    <a:pt x="2037" y="227945"/>
                  </a:lnTo>
                  <a:lnTo>
                    <a:pt x="2185" y="227472"/>
                  </a:lnTo>
                  <a:lnTo>
                    <a:pt x="2335" y="226998"/>
                  </a:lnTo>
                  <a:lnTo>
                    <a:pt x="2485" y="226524"/>
                  </a:lnTo>
                  <a:lnTo>
                    <a:pt x="2643" y="226050"/>
                  </a:lnTo>
                  <a:lnTo>
                    <a:pt x="2808" y="225576"/>
                  </a:lnTo>
                  <a:lnTo>
                    <a:pt x="2973" y="225102"/>
                  </a:lnTo>
                  <a:lnTo>
                    <a:pt x="3142" y="224628"/>
                  </a:lnTo>
                  <a:lnTo>
                    <a:pt x="3322" y="224154"/>
                  </a:lnTo>
                  <a:lnTo>
                    <a:pt x="3502" y="223680"/>
                  </a:lnTo>
                  <a:lnTo>
                    <a:pt x="3683" y="223206"/>
                  </a:lnTo>
                  <a:lnTo>
                    <a:pt x="3876" y="222733"/>
                  </a:lnTo>
                  <a:lnTo>
                    <a:pt x="4071" y="222259"/>
                  </a:lnTo>
                  <a:lnTo>
                    <a:pt x="4266" y="221785"/>
                  </a:lnTo>
                  <a:lnTo>
                    <a:pt x="4469" y="221311"/>
                  </a:lnTo>
                  <a:lnTo>
                    <a:pt x="4678" y="220837"/>
                  </a:lnTo>
                  <a:lnTo>
                    <a:pt x="4888" y="220363"/>
                  </a:lnTo>
                  <a:lnTo>
                    <a:pt x="5100" y="219889"/>
                  </a:lnTo>
                  <a:lnTo>
                    <a:pt x="5323" y="219415"/>
                  </a:lnTo>
                  <a:lnTo>
                    <a:pt x="5547" y="218941"/>
                  </a:lnTo>
                  <a:lnTo>
                    <a:pt x="5770" y="218467"/>
                  </a:lnTo>
                  <a:lnTo>
                    <a:pt x="6005" y="217994"/>
                  </a:lnTo>
                  <a:lnTo>
                    <a:pt x="6242" y="217520"/>
                  </a:lnTo>
                  <a:lnTo>
                    <a:pt x="6479" y="217046"/>
                  </a:lnTo>
                  <a:lnTo>
                    <a:pt x="6723" y="216572"/>
                  </a:lnTo>
                  <a:lnTo>
                    <a:pt x="6973" y="216098"/>
                  </a:lnTo>
                  <a:lnTo>
                    <a:pt x="7223" y="215624"/>
                  </a:lnTo>
                  <a:lnTo>
                    <a:pt x="7476" y="215150"/>
                  </a:lnTo>
                  <a:lnTo>
                    <a:pt x="7738" y="214676"/>
                  </a:lnTo>
                  <a:lnTo>
                    <a:pt x="8001" y="214202"/>
                  </a:lnTo>
                  <a:lnTo>
                    <a:pt x="8264" y="213728"/>
                  </a:lnTo>
                  <a:lnTo>
                    <a:pt x="8537" y="213255"/>
                  </a:lnTo>
                  <a:lnTo>
                    <a:pt x="8812" y="212781"/>
                  </a:lnTo>
                  <a:lnTo>
                    <a:pt x="9087" y="212307"/>
                  </a:lnTo>
                  <a:lnTo>
                    <a:pt x="9367" y="211833"/>
                  </a:lnTo>
                  <a:lnTo>
                    <a:pt x="9654" y="211359"/>
                  </a:lnTo>
                  <a:lnTo>
                    <a:pt x="9941" y="210885"/>
                  </a:lnTo>
                  <a:lnTo>
                    <a:pt x="10229" y="210411"/>
                  </a:lnTo>
                  <a:lnTo>
                    <a:pt x="10527" y="209937"/>
                  </a:lnTo>
                  <a:lnTo>
                    <a:pt x="10825" y="209463"/>
                  </a:lnTo>
                  <a:lnTo>
                    <a:pt x="11122" y="208989"/>
                  </a:lnTo>
                  <a:lnTo>
                    <a:pt x="11429" y="208516"/>
                  </a:lnTo>
                  <a:lnTo>
                    <a:pt x="11737" y="208042"/>
                  </a:lnTo>
                  <a:lnTo>
                    <a:pt x="12046" y="207568"/>
                  </a:lnTo>
                  <a:lnTo>
                    <a:pt x="12359" y="207094"/>
                  </a:lnTo>
                  <a:lnTo>
                    <a:pt x="12677" y="206620"/>
                  </a:lnTo>
                  <a:lnTo>
                    <a:pt x="12995" y="206146"/>
                  </a:lnTo>
                  <a:lnTo>
                    <a:pt x="13315" y="205672"/>
                  </a:lnTo>
                  <a:lnTo>
                    <a:pt x="13643" y="205198"/>
                  </a:lnTo>
                  <a:lnTo>
                    <a:pt x="13971" y="204724"/>
                  </a:lnTo>
                  <a:lnTo>
                    <a:pt x="14299" y="204250"/>
                  </a:lnTo>
                  <a:lnTo>
                    <a:pt x="14634" y="203777"/>
                  </a:lnTo>
                  <a:lnTo>
                    <a:pt x="14971" y="203303"/>
                  </a:lnTo>
                  <a:lnTo>
                    <a:pt x="15307" y="202829"/>
                  </a:lnTo>
                  <a:lnTo>
                    <a:pt x="15648" y="202355"/>
                  </a:lnTo>
                  <a:lnTo>
                    <a:pt x="15993" y="201881"/>
                  </a:lnTo>
                  <a:lnTo>
                    <a:pt x="16338" y="201407"/>
                  </a:lnTo>
                  <a:lnTo>
                    <a:pt x="16684" y="200933"/>
                  </a:lnTo>
                  <a:lnTo>
                    <a:pt x="17037" y="200459"/>
                  </a:lnTo>
                  <a:lnTo>
                    <a:pt x="17389" y="199985"/>
                  </a:lnTo>
                  <a:lnTo>
                    <a:pt x="17742" y="199511"/>
                  </a:lnTo>
                  <a:lnTo>
                    <a:pt x="18100" y="199038"/>
                  </a:lnTo>
                  <a:lnTo>
                    <a:pt x="18460" y="198564"/>
                  </a:lnTo>
                  <a:lnTo>
                    <a:pt x="18820" y="198090"/>
                  </a:lnTo>
                  <a:lnTo>
                    <a:pt x="19182" y="197616"/>
                  </a:lnTo>
                  <a:lnTo>
                    <a:pt x="19549" y="197142"/>
                  </a:lnTo>
                  <a:lnTo>
                    <a:pt x="19915" y="196668"/>
                  </a:lnTo>
                  <a:lnTo>
                    <a:pt x="20282" y="196194"/>
                  </a:lnTo>
                  <a:lnTo>
                    <a:pt x="20654" y="195720"/>
                  </a:lnTo>
                  <a:lnTo>
                    <a:pt x="21026" y="195246"/>
                  </a:lnTo>
                  <a:lnTo>
                    <a:pt x="21398" y="194772"/>
                  </a:lnTo>
                  <a:lnTo>
                    <a:pt x="21773" y="194299"/>
                  </a:lnTo>
                  <a:lnTo>
                    <a:pt x="22151" y="193825"/>
                  </a:lnTo>
                  <a:lnTo>
                    <a:pt x="22528" y="193351"/>
                  </a:lnTo>
                  <a:lnTo>
                    <a:pt x="22907" y="192877"/>
                  </a:lnTo>
                  <a:lnTo>
                    <a:pt x="23288" y="192403"/>
                  </a:lnTo>
                  <a:lnTo>
                    <a:pt x="23670" y="191929"/>
                  </a:lnTo>
                  <a:lnTo>
                    <a:pt x="24052" y="191455"/>
                  </a:lnTo>
                  <a:lnTo>
                    <a:pt x="24437" y="190981"/>
                  </a:lnTo>
                  <a:lnTo>
                    <a:pt x="24822" y="190507"/>
                  </a:lnTo>
                  <a:lnTo>
                    <a:pt x="25208" y="190033"/>
                  </a:lnTo>
                  <a:lnTo>
                    <a:pt x="25596" y="189560"/>
                  </a:lnTo>
                  <a:lnTo>
                    <a:pt x="25984" y="189086"/>
                  </a:lnTo>
                  <a:lnTo>
                    <a:pt x="26373" y="188612"/>
                  </a:lnTo>
                  <a:lnTo>
                    <a:pt x="26762" y="188138"/>
                  </a:lnTo>
                  <a:lnTo>
                    <a:pt x="27153" y="187664"/>
                  </a:lnTo>
                  <a:lnTo>
                    <a:pt x="27544" y="187190"/>
                  </a:lnTo>
                  <a:lnTo>
                    <a:pt x="27935" y="186716"/>
                  </a:lnTo>
                  <a:lnTo>
                    <a:pt x="28328" y="186242"/>
                  </a:lnTo>
                  <a:lnTo>
                    <a:pt x="28721" y="185768"/>
                  </a:lnTo>
                  <a:lnTo>
                    <a:pt x="29114" y="185294"/>
                  </a:lnTo>
                  <a:lnTo>
                    <a:pt x="29507" y="184821"/>
                  </a:lnTo>
                  <a:lnTo>
                    <a:pt x="29901" y="184347"/>
                  </a:lnTo>
                  <a:lnTo>
                    <a:pt x="30295" y="183873"/>
                  </a:lnTo>
                  <a:lnTo>
                    <a:pt x="30689" y="183399"/>
                  </a:lnTo>
                  <a:lnTo>
                    <a:pt x="31084" y="182925"/>
                  </a:lnTo>
                  <a:lnTo>
                    <a:pt x="31478" y="182451"/>
                  </a:lnTo>
                  <a:lnTo>
                    <a:pt x="31872" y="181977"/>
                  </a:lnTo>
                  <a:lnTo>
                    <a:pt x="32266" y="181503"/>
                  </a:lnTo>
                  <a:lnTo>
                    <a:pt x="32661" y="181029"/>
                  </a:lnTo>
                  <a:lnTo>
                    <a:pt x="33055" y="180555"/>
                  </a:lnTo>
                  <a:lnTo>
                    <a:pt x="33448" y="180082"/>
                  </a:lnTo>
                  <a:lnTo>
                    <a:pt x="33842" y="179608"/>
                  </a:lnTo>
                  <a:lnTo>
                    <a:pt x="34235" y="179134"/>
                  </a:lnTo>
                  <a:lnTo>
                    <a:pt x="34628" y="178660"/>
                  </a:lnTo>
                  <a:lnTo>
                    <a:pt x="35019" y="178186"/>
                  </a:lnTo>
                  <a:lnTo>
                    <a:pt x="35411" y="177712"/>
                  </a:lnTo>
                  <a:lnTo>
                    <a:pt x="35803" y="177238"/>
                  </a:lnTo>
                  <a:lnTo>
                    <a:pt x="36192" y="176764"/>
                  </a:lnTo>
                  <a:lnTo>
                    <a:pt x="36582" y="176290"/>
                  </a:lnTo>
                  <a:lnTo>
                    <a:pt x="36971" y="175816"/>
                  </a:lnTo>
                  <a:lnTo>
                    <a:pt x="37359" y="175343"/>
                  </a:lnTo>
                  <a:lnTo>
                    <a:pt x="37746" y="174869"/>
                  </a:lnTo>
                  <a:lnTo>
                    <a:pt x="38132" y="174395"/>
                  </a:lnTo>
                  <a:lnTo>
                    <a:pt x="38518" y="173921"/>
                  </a:lnTo>
                  <a:lnTo>
                    <a:pt x="38901" y="173447"/>
                  </a:lnTo>
                  <a:lnTo>
                    <a:pt x="39284" y="172973"/>
                  </a:lnTo>
                  <a:lnTo>
                    <a:pt x="39667" y="172499"/>
                  </a:lnTo>
                  <a:lnTo>
                    <a:pt x="40046" y="172025"/>
                  </a:lnTo>
                  <a:lnTo>
                    <a:pt x="40425" y="171551"/>
                  </a:lnTo>
                  <a:lnTo>
                    <a:pt x="40804" y="171077"/>
                  </a:lnTo>
                  <a:lnTo>
                    <a:pt x="41180" y="170604"/>
                  </a:lnTo>
                  <a:lnTo>
                    <a:pt x="41554" y="170130"/>
                  </a:lnTo>
                  <a:lnTo>
                    <a:pt x="41929" y="169656"/>
                  </a:lnTo>
                  <a:lnTo>
                    <a:pt x="42301" y="169182"/>
                  </a:lnTo>
                  <a:lnTo>
                    <a:pt x="42670" y="168708"/>
                  </a:lnTo>
                  <a:lnTo>
                    <a:pt x="43039" y="168234"/>
                  </a:lnTo>
                  <a:lnTo>
                    <a:pt x="43408" y="167760"/>
                  </a:lnTo>
                  <a:lnTo>
                    <a:pt x="43771" y="167286"/>
                  </a:lnTo>
                  <a:lnTo>
                    <a:pt x="44134" y="166812"/>
                  </a:lnTo>
                  <a:lnTo>
                    <a:pt x="44496" y="166338"/>
                  </a:lnTo>
                  <a:lnTo>
                    <a:pt x="44855" y="165865"/>
                  </a:lnTo>
                  <a:lnTo>
                    <a:pt x="45211" y="165391"/>
                  </a:lnTo>
                  <a:lnTo>
                    <a:pt x="45568" y="164917"/>
                  </a:lnTo>
                  <a:lnTo>
                    <a:pt x="45922" y="164443"/>
                  </a:lnTo>
                  <a:lnTo>
                    <a:pt x="46271" y="163969"/>
                  </a:lnTo>
                  <a:lnTo>
                    <a:pt x="46620" y="163495"/>
                  </a:lnTo>
                  <a:lnTo>
                    <a:pt x="46969" y="163021"/>
                  </a:lnTo>
                  <a:lnTo>
                    <a:pt x="47311" y="162547"/>
                  </a:lnTo>
                  <a:lnTo>
                    <a:pt x="47652" y="162073"/>
                  </a:lnTo>
                  <a:lnTo>
                    <a:pt x="47993" y="161599"/>
                  </a:lnTo>
                  <a:lnTo>
                    <a:pt x="48329" y="161126"/>
                  </a:lnTo>
                  <a:lnTo>
                    <a:pt x="48663" y="160652"/>
                  </a:lnTo>
                  <a:lnTo>
                    <a:pt x="48996" y="160178"/>
                  </a:lnTo>
                  <a:lnTo>
                    <a:pt x="49326" y="159704"/>
                  </a:lnTo>
                  <a:lnTo>
                    <a:pt x="49650" y="159230"/>
                  </a:lnTo>
                  <a:lnTo>
                    <a:pt x="49975" y="158756"/>
                  </a:lnTo>
                  <a:lnTo>
                    <a:pt x="50299" y="158282"/>
                  </a:lnTo>
                  <a:lnTo>
                    <a:pt x="50614" y="157808"/>
                  </a:lnTo>
                  <a:lnTo>
                    <a:pt x="50929" y="157334"/>
                  </a:lnTo>
                  <a:lnTo>
                    <a:pt x="51244" y="156860"/>
                  </a:lnTo>
                  <a:lnTo>
                    <a:pt x="51553" y="156387"/>
                  </a:lnTo>
                  <a:lnTo>
                    <a:pt x="51858" y="155913"/>
                  </a:lnTo>
                  <a:lnTo>
                    <a:pt x="52163" y="155439"/>
                  </a:lnTo>
                  <a:lnTo>
                    <a:pt x="52465" y="154965"/>
                  </a:lnTo>
                  <a:lnTo>
                    <a:pt x="52759" y="154491"/>
                  </a:lnTo>
                  <a:lnTo>
                    <a:pt x="53054" y="154017"/>
                  </a:lnTo>
                  <a:lnTo>
                    <a:pt x="53349" y="153543"/>
                  </a:lnTo>
                  <a:lnTo>
                    <a:pt x="53633" y="153069"/>
                  </a:lnTo>
                  <a:lnTo>
                    <a:pt x="53917" y="152595"/>
                  </a:lnTo>
                  <a:lnTo>
                    <a:pt x="54201" y="152121"/>
                  </a:lnTo>
                  <a:lnTo>
                    <a:pt x="54478" y="151648"/>
                  </a:lnTo>
                  <a:lnTo>
                    <a:pt x="54750" y="151174"/>
                  </a:lnTo>
                  <a:lnTo>
                    <a:pt x="55023" y="150700"/>
                  </a:lnTo>
                  <a:lnTo>
                    <a:pt x="55292" y="150226"/>
                  </a:lnTo>
                  <a:lnTo>
                    <a:pt x="55553" y="149752"/>
                  </a:lnTo>
                  <a:lnTo>
                    <a:pt x="55814" y="149278"/>
                  </a:lnTo>
                  <a:lnTo>
                    <a:pt x="56075" y="148804"/>
                  </a:lnTo>
                  <a:lnTo>
                    <a:pt x="56324" y="148330"/>
                  </a:lnTo>
                  <a:lnTo>
                    <a:pt x="56573" y="147856"/>
                  </a:lnTo>
                  <a:lnTo>
                    <a:pt x="56822" y="147382"/>
                  </a:lnTo>
                  <a:lnTo>
                    <a:pt x="57063" y="146909"/>
                  </a:lnTo>
                  <a:lnTo>
                    <a:pt x="57299" y="146435"/>
                  </a:lnTo>
                  <a:lnTo>
                    <a:pt x="57535" y="145961"/>
                  </a:lnTo>
                  <a:lnTo>
                    <a:pt x="57768" y="145487"/>
                  </a:lnTo>
                  <a:lnTo>
                    <a:pt x="57992" y="145013"/>
                  </a:lnTo>
                  <a:lnTo>
                    <a:pt x="58215" y="144539"/>
                  </a:lnTo>
                  <a:lnTo>
                    <a:pt x="58438" y="144065"/>
                  </a:lnTo>
                  <a:lnTo>
                    <a:pt x="58649" y="143591"/>
                  </a:lnTo>
                  <a:lnTo>
                    <a:pt x="58859" y="143117"/>
                  </a:lnTo>
                  <a:lnTo>
                    <a:pt x="59069" y="142643"/>
                  </a:lnTo>
                  <a:lnTo>
                    <a:pt x="59271" y="142170"/>
                  </a:lnTo>
                  <a:lnTo>
                    <a:pt x="59468" y="141696"/>
                  </a:lnTo>
                  <a:lnTo>
                    <a:pt x="59664" y="141222"/>
                  </a:lnTo>
                  <a:lnTo>
                    <a:pt x="59857" y="140748"/>
                  </a:lnTo>
                  <a:lnTo>
                    <a:pt x="60040" y="140274"/>
                  </a:lnTo>
                  <a:lnTo>
                    <a:pt x="60222" y="139800"/>
                  </a:lnTo>
                  <a:lnTo>
                    <a:pt x="60405" y="139326"/>
                  </a:lnTo>
                  <a:lnTo>
                    <a:pt x="60575" y="138852"/>
                  </a:lnTo>
                  <a:lnTo>
                    <a:pt x="60743" y="138378"/>
                  </a:lnTo>
                  <a:lnTo>
                    <a:pt x="60911" y="137904"/>
                  </a:lnTo>
                  <a:lnTo>
                    <a:pt x="61071" y="137431"/>
                  </a:lnTo>
                  <a:lnTo>
                    <a:pt x="61225" y="136957"/>
                  </a:lnTo>
                  <a:lnTo>
                    <a:pt x="61379" y="136483"/>
                  </a:lnTo>
                  <a:lnTo>
                    <a:pt x="61530" y="136009"/>
                  </a:lnTo>
                  <a:lnTo>
                    <a:pt x="61669" y="135535"/>
                  </a:lnTo>
                  <a:lnTo>
                    <a:pt x="61808" y="135061"/>
                  </a:lnTo>
                  <a:lnTo>
                    <a:pt x="61947" y="134587"/>
                  </a:lnTo>
                  <a:lnTo>
                    <a:pt x="62073" y="134113"/>
                  </a:lnTo>
                  <a:lnTo>
                    <a:pt x="62198" y="133639"/>
                  </a:lnTo>
                  <a:lnTo>
                    <a:pt x="62322" y="133165"/>
                  </a:lnTo>
                  <a:lnTo>
                    <a:pt x="62438" y="132692"/>
                  </a:lnTo>
                  <a:lnTo>
                    <a:pt x="62547" y="132218"/>
                  </a:lnTo>
                  <a:lnTo>
                    <a:pt x="62656" y="131744"/>
                  </a:lnTo>
                  <a:lnTo>
                    <a:pt x="62762" y="131270"/>
                  </a:lnTo>
                  <a:lnTo>
                    <a:pt x="62856" y="130796"/>
                  </a:lnTo>
                  <a:lnTo>
                    <a:pt x="62950" y="130322"/>
                  </a:lnTo>
                  <a:lnTo>
                    <a:pt x="63044" y="129848"/>
                  </a:lnTo>
                  <a:lnTo>
                    <a:pt x="63125" y="129374"/>
                  </a:lnTo>
                  <a:lnTo>
                    <a:pt x="63203" y="128900"/>
                  </a:lnTo>
                  <a:lnTo>
                    <a:pt x="63281" y="128426"/>
                  </a:lnTo>
                  <a:lnTo>
                    <a:pt x="63352" y="127953"/>
                  </a:lnTo>
                  <a:lnTo>
                    <a:pt x="63415" y="127479"/>
                  </a:lnTo>
                  <a:lnTo>
                    <a:pt x="63478" y="127005"/>
                  </a:lnTo>
                  <a:lnTo>
                    <a:pt x="63538" y="126531"/>
                  </a:lnTo>
                  <a:lnTo>
                    <a:pt x="63585" y="126057"/>
                  </a:lnTo>
                  <a:lnTo>
                    <a:pt x="63632" y="125583"/>
                  </a:lnTo>
                  <a:lnTo>
                    <a:pt x="63679" y="125109"/>
                  </a:lnTo>
                  <a:lnTo>
                    <a:pt x="63713" y="124635"/>
                  </a:lnTo>
                  <a:lnTo>
                    <a:pt x="63745" y="124161"/>
                  </a:lnTo>
                  <a:lnTo>
                    <a:pt x="63777" y="123687"/>
                  </a:lnTo>
                  <a:lnTo>
                    <a:pt x="63800" y="123214"/>
                  </a:lnTo>
                  <a:lnTo>
                    <a:pt x="63816" y="122740"/>
                  </a:lnTo>
                  <a:lnTo>
                    <a:pt x="63832" y="122266"/>
                  </a:lnTo>
                  <a:lnTo>
                    <a:pt x="63845" y="121792"/>
                  </a:lnTo>
                  <a:lnTo>
                    <a:pt x="63845" y="121318"/>
                  </a:lnTo>
                  <a:lnTo>
                    <a:pt x="63845" y="120844"/>
                  </a:lnTo>
                  <a:lnTo>
                    <a:pt x="63845" y="120370"/>
                  </a:lnTo>
                  <a:lnTo>
                    <a:pt x="63832" y="119896"/>
                  </a:lnTo>
                  <a:lnTo>
                    <a:pt x="63816" y="119422"/>
                  </a:lnTo>
                  <a:lnTo>
                    <a:pt x="63800" y="118948"/>
                  </a:lnTo>
                  <a:lnTo>
                    <a:pt x="63777" y="118475"/>
                  </a:lnTo>
                  <a:lnTo>
                    <a:pt x="63745" y="118001"/>
                  </a:lnTo>
                  <a:lnTo>
                    <a:pt x="63713" y="117527"/>
                  </a:lnTo>
                  <a:lnTo>
                    <a:pt x="63679" y="117053"/>
                  </a:lnTo>
                  <a:lnTo>
                    <a:pt x="63632" y="116579"/>
                  </a:lnTo>
                  <a:lnTo>
                    <a:pt x="63585" y="116105"/>
                  </a:lnTo>
                  <a:lnTo>
                    <a:pt x="63538" y="115631"/>
                  </a:lnTo>
                  <a:lnTo>
                    <a:pt x="63478" y="115157"/>
                  </a:lnTo>
                  <a:lnTo>
                    <a:pt x="63415" y="114683"/>
                  </a:lnTo>
                  <a:lnTo>
                    <a:pt x="63352" y="114209"/>
                  </a:lnTo>
                  <a:lnTo>
                    <a:pt x="63281" y="113736"/>
                  </a:lnTo>
                  <a:lnTo>
                    <a:pt x="63203" y="113262"/>
                  </a:lnTo>
                  <a:lnTo>
                    <a:pt x="63125" y="112788"/>
                  </a:lnTo>
                  <a:lnTo>
                    <a:pt x="63044" y="112314"/>
                  </a:lnTo>
                  <a:lnTo>
                    <a:pt x="62950" y="111840"/>
                  </a:lnTo>
                  <a:lnTo>
                    <a:pt x="62856" y="111366"/>
                  </a:lnTo>
                  <a:lnTo>
                    <a:pt x="62762" y="110892"/>
                  </a:lnTo>
                  <a:lnTo>
                    <a:pt x="62656" y="110418"/>
                  </a:lnTo>
                  <a:lnTo>
                    <a:pt x="62547" y="109944"/>
                  </a:lnTo>
                  <a:lnTo>
                    <a:pt x="62438" y="109470"/>
                  </a:lnTo>
                  <a:lnTo>
                    <a:pt x="62322" y="108997"/>
                  </a:lnTo>
                  <a:lnTo>
                    <a:pt x="62198" y="108523"/>
                  </a:lnTo>
                  <a:lnTo>
                    <a:pt x="62073" y="108049"/>
                  </a:lnTo>
                  <a:lnTo>
                    <a:pt x="61947" y="107575"/>
                  </a:lnTo>
                  <a:lnTo>
                    <a:pt x="61808" y="107101"/>
                  </a:lnTo>
                  <a:lnTo>
                    <a:pt x="61669" y="106627"/>
                  </a:lnTo>
                  <a:lnTo>
                    <a:pt x="61530" y="106153"/>
                  </a:lnTo>
                  <a:lnTo>
                    <a:pt x="61379" y="105679"/>
                  </a:lnTo>
                  <a:lnTo>
                    <a:pt x="61225" y="105205"/>
                  </a:lnTo>
                  <a:lnTo>
                    <a:pt x="61071" y="104731"/>
                  </a:lnTo>
                  <a:lnTo>
                    <a:pt x="60911" y="104258"/>
                  </a:lnTo>
                  <a:lnTo>
                    <a:pt x="60743" y="103784"/>
                  </a:lnTo>
                  <a:lnTo>
                    <a:pt x="60575" y="103310"/>
                  </a:lnTo>
                  <a:lnTo>
                    <a:pt x="60405" y="102836"/>
                  </a:lnTo>
                  <a:lnTo>
                    <a:pt x="60222" y="102362"/>
                  </a:lnTo>
                  <a:lnTo>
                    <a:pt x="60040" y="101888"/>
                  </a:lnTo>
                  <a:lnTo>
                    <a:pt x="59857" y="101414"/>
                  </a:lnTo>
                  <a:lnTo>
                    <a:pt x="59664" y="100940"/>
                  </a:lnTo>
                  <a:lnTo>
                    <a:pt x="59468" y="100466"/>
                  </a:lnTo>
                  <a:lnTo>
                    <a:pt x="59271" y="99992"/>
                  </a:lnTo>
                  <a:lnTo>
                    <a:pt x="59069" y="99519"/>
                  </a:lnTo>
                  <a:lnTo>
                    <a:pt x="58859" y="99045"/>
                  </a:lnTo>
                  <a:lnTo>
                    <a:pt x="58649" y="98571"/>
                  </a:lnTo>
                  <a:lnTo>
                    <a:pt x="58438" y="98097"/>
                  </a:lnTo>
                  <a:lnTo>
                    <a:pt x="58215" y="97623"/>
                  </a:lnTo>
                  <a:lnTo>
                    <a:pt x="57992" y="97149"/>
                  </a:lnTo>
                  <a:lnTo>
                    <a:pt x="57768" y="96675"/>
                  </a:lnTo>
                  <a:lnTo>
                    <a:pt x="57535" y="96201"/>
                  </a:lnTo>
                  <a:lnTo>
                    <a:pt x="57299" y="95727"/>
                  </a:lnTo>
                  <a:lnTo>
                    <a:pt x="57063" y="95253"/>
                  </a:lnTo>
                  <a:lnTo>
                    <a:pt x="56822" y="94780"/>
                  </a:lnTo>
                  <a:lnTo>
                    <a:pt x="56573" y="94306"/>
                  </a:lnTo>
                  <a:lnTo>
                    <a:pt x="56324" y="93832"/>
                  </a:lnTo>
                  <a:lnTo>
                    <a:pt x="56075" y="93358"/>
                  </a:lnTo>
                  <a:lnTo>
                    <a:pt x="55814" y="92884"/>
                  </a:lnTo>
                  <a:lnTo>
                    <a:pt x="55553" y="92410"/>
                  </a:lnTo>
                  <a:lnTo>
                    <a:pt x="55292" y="91936"/>
                  </a:lnTo>
                  <a:lnTo>
                    <a:pt x="55023" y="91462"/>
                  </a:lnTo>
                  <a:lnTo>
                    <a:pt x="54750" y="90988"/>
                  </a:lnTo>
                  <a:lnTo>
                    <a:pt x="54478" y="90514"/>
                  </a:lnTo>
                  <a:lnTo>
                    <a:pt x="54201" y="90041"/>
                  </a:lnTo>
                  <a:lnTo>
                    <a:pt x="53917" y="89567"/>
                  </a:lnTo>
                  <a:lnTo>
                    <a:pt x="53633" y="89093"/>
                  </a:lnTo>
                  <a:lnTo>
                    <a:pt x="53349" y="88619"/>
                  </a:lnTo>
                  <a:lnTo>
                    <a:pt x="53054" y="88145"/>
                  </a:lnTo>
                  <a:lnTo>
                    <a:pt x="52759" y="87671"/>
                  </a:lnTo>
                  <a:lnTo>
                    <a:pt x="52465" y="87197"/>
                  </a:lnTo>
                  <a:lnTo>
                    <a:pt x="52163" y="86723"/>
                  </a:lnTo>
                  <a:lnTo>
                    <a:pt x="51858" y="86249"/>
                  </a:lnTo>
                  <a:lnTo>
                    <a:pt x="51553" y="85775"/>
                  </a:lnTo>
                  <a:lnTo>
                    <a:pt x="51244" y="85302"/>
                  </a:lnTo>
                  <a:lnTo>
                    <a:pt x="50929" y="84828"/>
                  </a:lnTo>
                  <a:lnTo>
                    <a:pt x="50614" y="84354"/>
                  </a:lnTo>
                  <a:lnTo>
                    <a:pt x="50299" y="83880"/>
                  </a:lnTo>
                  <a:lnTo>
                    <a:pt x="49975" y="83406"/>
                  </a:lnTo>
                  <a:lnTo>
                    <a:pt x="49650" y="82932"/>
                  </a:lnTo>
                  <a:lnTo>
                    <a:pt x="49326" y="82458"/>
                  </a:lnTo>
                  <a:lnTo>
                    <a:pt x="48996" y="81984"/>
                  </a:lnTo>
                  <a:lnTo>
                    <a:pt x="48663" y="81510"/>
                  </a:lnTo>
                  <a:lnTo>
                    <a:pt x="48329" y="81036"/>
                  </a:lnTo>
                  <a:lnTo>
                    <a:pt x="47993" y="80563"/>
                  </a:lnTo>
                  <a:lnTo>
                    <a:pt x="47652" y="80089"/>
                  </a:lnTo>
                  <a:lnTo>
                    <a:pt x="47311" y="79615"/>
                  </a:lnTo>
                  <a:lnTo>
                    <a:pt x="46969" y="79141"/>
                  </a:lnTo>
                  <a:lnTo>
                    <a:pt x="46620" y="78667"/>
                  </a:lnTo>
                  <a:lnTo>
                    <a:pt x="46271" y="78193"/>
                  </a:lnTo>
                  <a:lnTo>
                    <a:pt x="45922" y="77719"/>
                  </a:lnTo>
                  <a:lnTo>
                    <a:pt x="45568" y="77245"/>
                  </a:lnTo>
                  <a:lnTo>
                    <a:pt x="45211" y="76771"/>
                  </a:lnTo>
                  <a:lnTo>
                    <a:pt x="44855" y="76297"/>
                  </a:lnTo>
                  <a:lnTo>
                    <a:pt x="44496" y="75824"/>
                  </a:lnTo>
                  <a:lnTo>
                    <a:pt x="44134" y="75350"/>
                  </a:lnTo>
                  <a:lnTo>
                    <a:pt x="43771" y="74876"/>
                  </a:lnTo>
                  <a:lnTo>
                    <a:pt x="43408" y="74402"/>
                  </a:lnTo>
                  <a:lnTo>
                    <a:pt x="43039" y="73928"/>
                  </a:lnTo>
                  <a:lnTo>
                    <a:pt x="42670" y="73454"/>
                  </a:lnTo>
                  <a:lnTo>
                    <a:pt x="42301" y="72980"/>
                  </a:lnTo>
                  <a:lnTo>
                    <a:pt x="41929" y="72506"/>
                  </a:lnTo>
                  <a:lnTo>
                    <a:pt x="41554" y="72032"/>
                  </a:lnTo>
                  <a:lnTo>
                    <a:pt x="41180" y="71558"/>
                  </a:lnTo>
                  <a:lnTo>
                    <a:pt x="40804" y="71085"/>
                  </a:lnTo>
                  <a:lnTo>
                    <a:pt x="40425" y="70611"/>
                  </a:lnTo>
                  <a:lnTo>
                    <a:pt x="40046" y="70137"/>
                  </a:lnTo>
                  <a:lnTo>
                    <a:pt x="39667" y="69663"/>
                  </a:lnTo>
                  <a:lnTo>
                    <a:pt x="39284" y="69189"/>
                  </a:lnTo>
                  <a:lnTo>
                    <a:pt x="38901" y="68715"/>
                  </a:lnTo>
                  <a:lnTo>
                    <a:pt x="38518" y="68241"/>
                  </a:lnTo>
                  <a:lnTo>
                    <a:pt x="38132" y="67767"/>
                  </a:lnTo>
                  <a:lnTo>
                    <a:pt x="37746" y="67293"/>
                  </a:lnTo>
                  <a:lnTo>
                    <a:pt x="37359" y="66819"/>
                  </a:lnTo>
                  <a:lnTo>
                    <a:pt x="36971" y="66346"/>
                  </a:lnTo>
                  <a:lnTo>
                    <a:pt x="36582" y="65872"/>
                  </a:lnTo>
                  <a:lnTo>
                    <a:pt x="36192" y="65398"/>
                  </a:lnTo>
                  <a:lnTo>
                    <a:pt x="35803" y="64924"/>
                  </a:lnTo>
                  <a:lnTo>
                    <a:pt x="35411" y="64450"/>
                  </a:lnTo>
                  <a:lnTo>
                    <a:pt x="35019" y="63976"/>
                  </a:lnTo>
                  <a:lnTo>
                    <a:pt x="34628" y="63502"/>
                  </a:lnTo>
                  <a:lnTo>
                    <a:pt x="34235" y="63028"/>
                  </a:lnTo>
                  <a:lnTo>
                    <a:pt x="33842" y="62554"/>
                  </a:lnTo>
                  <a:lnTo>
                    <a:pt x="33448" y="62080"/>
                  </a:lnTo>
                  <a:lnTo>
                    <a:pt x="33055" y="61607"/>
                  </a:lnTo>
                  <a:lnTo>
                    <a:pt x="32661" y="61133"/>
                  </a:lnTo>
                  <a:lnTo>
                    <a:pt x="32266" y="60659"/>
                  </a:lnTo>
                  <a:lnTo>
                    <a:pt x="31872" y="60185"/>
                  </a:lnTo>
                  <a:lnTo>
                    <a:pt x="31478" y="59711"/>
                  </a:lnTo>
                  <a:lnTo>
                    <a:pt x="31084" y="59237"/>
                  </a:lnTo>
                  <a:lnTo>
                    <a:pt x="30689" y="58763"/>
                  </a:lnTo>
                  <a:lnTo>
                    <a:pt x="30295" y="58289"/>
                  </a:lnTo>
                  <a:lnTo>
                    <a:pt x="29901" y="57815"/>
                  </a:lnTo>
                  <a:lnTo>
                    <a:pt x="29507" y="57341"/>
                  </a:lnTo>
                  <a:lnTo>
                    <a:pt x="29114" y="56868"/>
                  </a:lnTo>
                  <a:lnTo>
                    <a:pt x="28721" y="56394"/>
                  </a:lnTo>
                  <a:lnTo>
                    <a:pt x="28328" y="55920"/>
                  </a:lnTo>
                  <a:lnTo>
                    <a:pt x="27935" y="55446"/>
                  </a:lnTo>
                  <a:lnTo>
                    <a:pt x="27544" y="54972"/>
                  </a:lnTo>
                  <a:lnTo>
                    <a:pt x="27153" y="54498"/>
                  </a:lnTo>
                  <a:lnTo>
                    <a:pt x="26762" y="54024"/>
                  </a:lnTo>
                  <a:lnTo>
                    <a:pt x="26373" y="53550"/>
                  </a:lnTo>
                  <a:lnTo>
                    <a:pt x="25984" y="53076"/>
                  </a:lnTo>
                  <a:lnTo>
                    <a:pt x="25596" y="52602"/>
                  </a:lnTo>
                  <a:lnTo>
                    <a:pt x="25208" y="52129"/>
                  </a:lnTo>
                  <a:lnTo>
                    <a:pt x="24822" y="51655"/>
                  </a:lnTo>
                  <a:lnTo>
                    <a:pt x="24437" y="51181"/>
                  </a:lnTo>
                  <a:lnTo>
                    <a:pt x="24052" y="50707"/>
                  </a:lnTo>
                  <a:lnTo>
                    <a:pt x="23670" y="50233"/>
                  </a:lnTo>
                  <a:lnTo>
                    <a:pt x="23288" y="49759"/>
                  </a:lnTo>
                  <a:lnTo>
                    <a:pt x="22907" y="49285"/>
                  </a:lnTo>
                  <a:lnTo>
                    <a:pt x="22528" y="48811"/>
                  </a:lnTo>
                  <a:lnTo>
                    <a:pt x="22151" y="48337"/>
                  </a:lnTo>
                  <a:lnTo>
                    <a:pt x="21773" y="47863"/>
                  </a:lnTo>
                  <a:lnTo>
                    <a:pt x="21398" y="47390"/>
                  </a:lnTo>
                  <a:lnTo>
                    <a:pt x="21026" y="46916"/>
                  </a:lnTo>
                  <a:lnTo>
                    <a:pt x="20654" y="46442"/>
                  </a:lnTo>
                  <a:lnTo>
                    <a:pt x="20282" y="45968"/>
                  </a:lnTo>
                  <a:lnTo>
                    <a:pt x="19915" y="45494"/>
                  </a:lnTo>
                  <a:lnTo>
                    <a:pt x="19549" y="45020"/>
                  </a:lnTo>
                  <a:lnTo>
                    <a:pt x="19182" y="44546"/>
                  </a:lnTo>
                  <a:lnTo>
                    <a:pt x="18820" y="44072"/>
                  </a:lnTo>
                  <a:lnTo>
                    <a:pt x="18460" y="43598"/>
                  </a:lnTo>
                  <a:lnTo>
                    <a:pt x="18100" y="43124"/>
                  </a:lnTo>
                  <a:lnTo>
                    <a:pt x="17742" y="42651"/>
                  </a:lnTo>
                  <a:lnTo>
                    <a:pt x="17389" y="42177"/>
                  </a:lnTo>
                  <a:lnTo>
                    <a:pt x="17037" y="41703"/>
                  </a:lnTo>
                  <a:lnTo>
                    <a:pt x="16684" y="41229"/>
                  </a:lnTo>
                  <a:lnTo>
                    <a:pt x="16338" y="40755"/>
                  </a:lnTo>
                  <a:lnTo>
                    <a:pt x="15993" y="40281"/>
                  </a:lnTo>
                  <a:lnTo>
                    <a:pt x="15648" y="39807"/>
                  </a:lnTo>
                  <a:lnTo>
                    <a:pt x="15307" y="39333"/>
                  </a:lnTo>
                  <a:lnTo>
                    <a:pt x="14971" y="38859"/>
                  </a:lnTo>
                  <a:lnTo>
                    <a:pt x="14634" y="38385"/>
                  </a:lnTo>
                  <a:lnTo>
                    <a:pt x="14299" y="37912"/>
                  </a:lnTo>
                  <a:lnTo>
                    <a:pt x="13971" y="37438"/>
                  </a:lnTo>
                  <a:lnTo>
                    <a:pt x="13643" y="36964"/>
                  </a:lnTo>
                  <a:lnTo>
                    <a:pt x="13315" y="36490"/>
                  </a:lnTo>
                  <a:lnTo>
                    <a:pt x="12995" y="36016"/>
                  </a:lnTo>
                  <a:lnTo>
                    <a:pt x="12677" y="35542"/>
                  </a:lnTo>
                  <a:lnTo>
                    <a:pt x="12359" y="35068"/>
                  </a:lnTo>
                  <a:lnTo>
                    <a:pt x="12046" y="34594"/>
                  </a:lnTo>
                  <a:lnTo>
                    <a:pt x="11737" y="34120"/>
                  </a:lnTo>
                  <a:lnTo>
                    <a:pt x="11429" y="33646"/>
                  </a:lnTo>
                  <a:lnTo>
                    <a:pt x="11122" y="33173"/>
                  </a:lnTo>
                  <a:lnTo>
                    <a:pt x="10825" y="32699"/>
                  </a:lnTo>
                  <a:lnTo>
                    <a:pt x="10527" y="32225"/>
                  </a:lnTo>
                  <a:lnTo>
                    <a:pt x="10229" y="31751"/>
                  </a:lnTo>
                  <a:lnTo>
                    <a:pt x="9941" y="31277"/>
                  </a:lnTo>
                  <a:lnTo>
                    <a:pt x="9654" y="30803"/>
                  </a:lnTo>
                  <a:lnTo>
                    <a:pt x="9367" y="30329"/>
                  </a:lnTo>
                  <a:lnTo>
                    <a:pt x="9087" y="29855"/>
                  </a:lnTo>
                  <a:lnTo>
                    <a:pt x="8812" y="29381"/>
                  </a:lnTo>
                  <a:lnTo>
                    <a:pt x="8537" y="28907"/>
                  </a:lnTo>
                  <a:lnTo>
                    <a:pt x="8264" y="28434"/>
                  </a:lnTo>
                  <a:lnTo>
                    <a:pt x="8001" y="27960"/>
                  </a:lnTo>
                  <a:lnTo>
                    <a:pt x="7738" y="27486"/>
                  </a:lnTo>
                  <a:lnTo>
                    <a:pt x="7476" y="27012"/>
                  </a:lnTo>
                  <a:lnTo>
                    <a:pt x="7223" y="26538"/>
                  </a:lnTo>
                  <a:lnTo>
                    <a:pt x="6973" y="26064"/>
                  </a:lnTo>
                  <a:lnTo>
                    <a:pt x="6723" y="25590"/>
                  </a:lnTo>
                  <a:lnTo>
                    <a:pt x="6479" y="25116"/>
                  </a:lnTo>
                  <a:lnTo>
                    <a:pt x="6242" y="24642"/>
                  </a:lnTo>
                  <a:lnTo>
                    <a:pt x="6005" y="24168"/>
                  </a:lnTo>
                  <a:lnTo>
                    <a:pt x="5770" y="23695"/>
                  </a:lnTo>
                  <a:lnTo>
                    <a:pt x="5547" y="23221"/>
                  </a:lnTo>
                  <a:lnTo>
                    <a:pt x="5323" y="22747"/>
                  </a:lnTo>
                  <a:lnTo>
                    <a:pt x="5100" y="22273"/>
                  </a:lnTo>
                  <a:lnTo>
                    <a:pt x="4888" y="21799"/>
                  </a:lnTo>
                  <a:lnTo>
                    <a:pt x="4678" y="21325"/>
                  </a:lnTo>
                  <a:lnTo>
                    <a:pt x="4469" y="20851"/>
                  </a:lnTo>
                  <a:lnTo>
                    <a:pt x="4266" y="20377"/>
                  </a:lnTo>
                  <a:lnTo>
                    <a:pt x="4071" y="19903"/>
                  </a:lnTo>
                  <a:lnTo>
                    <a:pt x="3876" y="19429"/>
                  </a:lnTo>
                  <a:lnTo>
                    <a:pt x="3683" y="18956"/>
                  </a:lnTo>
                  <a:lnTo>
                    <a:pt x="3502" y="18482"/>
                  </a:lnTo>
                  <a:lnTo>
                    <a:pt x="3322" y="18008"/>
                  </a:lnTo>
                  <a:lnTo>
                    <a:pt x="3142" y="17534"/>
                  </a:lnTo>
                  <a:lnTo>
                    <a:pt x="2973" y="17060"/>
                  </a:lnTo>
                  <a:lnTo>
                    <a:pt x="2808" y="16586"/>
                  </a:lnTo>
                  <a:lnTo>
                    <a:pt x="2643" y="16112"/>
                  </a:lnTo>
                  <a:lnTo>
                    <a:pt x="2485" y="15638"/>
                  </a:lnTo>
                  <a:lnTo>
                    <a:pt x="2335" y="15164"/>
                  </a:lnTo>
                  <a:lnTo>
                    <a:pt x="2185" y="14690"/>
                  </a:lnTo>
                  <a:lnTo>
                    <a:pt x="2037" y="14217"/>
                  </a:lnTo>
                  <a:lnTo>
                    <a:pt x="1903" y="13743"/>
                  </a:lnTo>
                  <a:lnTo>
                    <a:pt x="1768" y="13269"/>
                  </a:lnTo>
                  <a:lnTo>
                    <a:pt x="1634" y="12795"/>
                  </a:lnTo>
                  <a:lnTo>
                    <a:pt x="1513" y="12321"/>
                  </a:lnTo>
                  <a:lnTo>
                    <a:pt x="1394" y="11847"/>
                  </a:lnTo>
                  <a:lnTo>
                    <a:pt x="1276" y="11373"/>
                  </a:lnTo>
                  <a:lnTo>
                    <a:pt x="1165" y="10899"/>
                  </a:lnTo>
                  <a:lnTo>
                    <a:pt x="1063" y="10425"/>
                  </a:lnTo>
                  <a:lnTo>
                    <a:pt x="961" y="9951"/>
                  </a:lnTo>
                  <a:lnTo>
                    <a:pt x="861" y="9478"/>
                  </a:lnTo>
                  <a:lnTo>
                    <a:pt x="775" y="9004"/>
                  </a:lnTo>
                  <a:lnTo>
                    <a:pt x="690" y="8530"/>
                  </a:lnTo>
                  <a:lnTo>
                    <a:pt x="604" y="8056"/>
                  </a:lnTo>
                  <a:lnTo>
                    <a:pt x="531" y="7582"/>
                  </a:lnTo>
                  <a:lnTo>
                    <a:pt x="463" y="7108"/>
                  </a:lnTo>
                  <a:lnTo>
                    <a:pt x="394" y="6634"/>
                  </a:lnTo>
                  <a:lnTo>
                    <a:pt x="332" y="6160"/>
                  </a:lnTo>
                  <a:lnTo>
                    <a:pt x="280" y="5686"/>
                  </a:lnTo>
                  <a:lnTo>
                    <a:pt x="228" y="5212"/>
                  </a:lnTo>
                  <a:lnTo>
                    <a:pt x="177" y="4739"/>
                  </a:lnTo>
                  <a:lnTo>
                    <a:pt x="142" y="4265"/>
                  </a:lnTo>
                  <a:lnTo>
                    <a:pt x="107" y="3791"/>
                  </a:lnTo>
                  <a:lnTo>
                    <a:pt x="71" y="3317"/>
                  </a:lnTo>
                  <a:lnTo>
                    <a:pt x="49" y="2843"/>
                  </a:lnTo>
                  <a:lnTo>
                    <a:pt x="31" y="2369"/>
                  </a:lnTo>
                  <a:lnTo>
                    <a:pt x="13" y="1895"/>
                  </a:lnTo>
                  <a:lnTo>
                    <a:pt x="2" y="1421"/>
                  </a:lnTo>
                  <a:lnTo>
                    <a:pt x="1" y="947"/>
                  </a:lnTo>
                  <a:lnTo>
                    <a:pt x="0" y="473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473"/>
                  </a:lnTo>
                  <a:lnTo>
                    <a:pt x="237933" y="947"/>
                  </a:lnTo>
                  <a:lnTo>
                    <a:pt x="237932" y="1421"/>
                  </a:lnTo>
                  <a:lnTo>
                    <a:pt x="237921" y="1895"/>
                  </a:lnTo>
                  <a:lnTo>
                    <a:pt x="237903" y="2369"/>
                  </a:lnTo>
                  <a:lnTo>
                    <a:pt x="237884" y="2843"/>
                  </a:lnTo>
                  <a:lnTo>
                    <a:pt x="237862" y="3317"/>
                  </a:lnTo>
                  <a:lnTo>
                    <a:pt x="237827" y="3791"/>
                  </a:lnTo>
                  <a:lnTo>
                    <a:pt x="237792" y="4265"/>
                  </a:lnTo>
                  <a:lnTo>
                    <a:pt x="237756" y="4739"/>
                  </a:lnTo>
                  <a:lnTo>
                    <a:pt x="237706" y="5212"/>
                  </a:lnTo>
                  <a:lnTo>
                    <a:pt x="237654" y="5686"/>
                  </a:lnTo>
                  <a:lnTo>
                    <a:pt x="237602" y="6160"/>
                  </a:lnTo>
                  <a:lnTo>
                    <a:pt x="237540" y="6634"/>
                  </a:lnTo>
                  <a:lnTo>
                    <a:pt x="237471" y="7108"/>
                  </a:lnTo>
                  <a:lnTo>
                    <a:pt x="237402" y="7582"/>
                  </a:lnTo>
                  <a:lnTo>
                    <a:pt x="237329" y="8056"/>
                  </a:lnTo>
                  <a:lnTo>
                    <a:pt x="237244" y="8530"/>
                  </a:lnTo>
                  <a:lnTo>
                    <a:pt x="237158" y="9004"/>
                  </a:lnTo>
                  <a:lnTo>
                    <a:pt x="237073" y="9478"/>
                  </a:lnTo>
                  <a:lnTo>
                    <a:pt x="236972" y="9951"/>
                  </a:lnTo>
                  <a:lnTo>
                    <a:pt x="236870" y="10425"/>
                  </a:lnTo>
                  <a:lnTo>
                    <a:pt x="236768" y="10899"/>
                  </a:lnTo>
                  <a:lnTo>
                    <a:pt x="236658" y="11373"/>
                  </a:lnTo>
                  <a:lnTo>
                    <a:pt x="236539" y="11847"/>
                  </a:lnTo>
                  <a:lnTo>
                    <a:pt x="236421" y="12321"/>
                  </a:lnTo>
                  <a:lnTo>
                    <a:pt x="236299" y="12795"/>
                  </a:lnTo>
                  <a:lnTo>
                    <a:pt x="236165" y="13269"/>
                  </a:lnTo>
                  <a:lnTo>
                    <a:pt x="236031" y="13743"/>
                  </a:lnTo>
                  <a:lnTo>
                    <a:pt x="235897" y="14217"/>
                  </a:lnTo>
                  <a:lnTo>
                    <a:pt x="235749" y="14690"/>
                  </a:lnTo>
                  <a:lnTo>
                    <a:pt x="235599" y="15164"/>
                  </a:lnTo>
                  <a:lnTo>
                    <a:pt x="235449" y="15638"/>
                  </a:lnTo>
                  <a:lnTo>
                    <a:pt x="235291" y="16112"/>
                  </a:lnTo>
                  <a:lnTo>
                    <a:pt x="235126" y="16586"/>
                  </a:lnTo>
                  <a:lnTo>
                    <a:pt x="234960" y="17060"/>
                  </a:lnTo>
                  <a:lnTo>
                    <a:pt x="234792" y="17534"/>
                  </a:lnTo>
                  <a:lnTo>
                    <a:pt x="234612" y="18008"/>
                  </a:lnTo>
                  <a:lnTo>
                    <a:pt x="234431" y="18482"/>
                  </a:lnTo>
                  <a:lnTo>
                    <a:pt x="234251" y="18956"/>
                  </a:lnTo>
                  <a:lnTo>
                    <a:pt x="234058" y="19429"/>
                  </a:lnTo>
                  <a:lnTo>
                    <a:pt x="233862" y="19903"/>
                  </a:lnTo>
                  <a:lnTo>
                    <a:pt x="233667" y="20377"/>
                  </a:lnTo>
                  <a:lnTo>
                    <a:pt x="233465" y="20851"/>
                  </a:lnTo>
                  <a:lnTo>
                    <a:pt x="233255" y="21325"/>
                  </a:lnTo>
                  <a:lnTo>
                    <a:pt x="233046" y="21799"/>
                  </a:lnTo>
                  <a:lnTo>
                    <a:pt x="232834" y="22273"/>
                  </a:lnTo>
                  <a:lnTo>
                    <a:pt x="232610" y="22747"/>
                  </a:lnTo>
                  <a:lnTo>
                    <a:pt x="232387" y="23221"/>
                  </a:lnTo>
                  <a:lnTo>
                    <a:pt x="232163" y="23695"/>
                  </a:lnTo>
                  <a:lnTo>
                    <a:pt x="231928" y="24168"/>
                  </a:lnTo>
                  <a:lnTo>
                    <a:pt x="231691" y="24642"/>
                  </a:lnTo>
                  <a:lnTo>
                    <a:pt x="231454" y="25116"/>
                  </a:lnTo>
                  <a:lnTo>
                    <a:pt x="231210" y="25590"/>
                  </a:lnTo>
                  <a:lnTo>
                    <a:pt x="230960" y="26064"/>
                  </a:lnTo>
                  <a:lnTo>
                    <a:pt x="230710" y="26538"/>
                  </a:lnTo>
                  <a:lnTo>
                    <a:pt x="230458" y="27012"/>
                  </a:lnTo>
                  <a:lnTo>
                    <a:pt x="230195" y="27486"/>
                  </a:lnTo>
                  <a:lnTo>
                    <a:pt x="229932" y="27960"/>
                  </a:lnTo>
                  <a:lnTo>
                    <a:pt x="229669" y="28434"/>
                  </a:lnTo>
                  <a:lnTo>
                    <a:pt x="229397" y="28907"/>
                  </a:lnTo>
                  <a:lnTo>
                    <a:pt x="229122" y="29381"/>
                  </a:lnTo>
                  <a:lnTo>
                    <a:pt x="228847" y="29855"/>
                  </a:lnTo>
                  <a:lnTo>
                    <a:pt x="228566" y="30329"/>
                  </a:lnTo>
                  <a:lnTo>
                    <a:pt x="228279" y="30803"/>
                  </a:lnTo>
                  <a:lnTo>
                    <a:pt x="227993" y="31277"/>
                  </a:lnTo>
                  <a:lnTo>
                    <a:pt x="227704" y="31751"/>
                  </a:lnTo>
                  <a:lnTo>
                    <a:pt x="227407" y="32225"/>
                  </a:lnTo>
                  <a:lnTo>
                    <a:pt x="227109" y="32699"/>
                  </a:lnTo>
                  <a:lnTo>
                    <a:pt x="226811" y="33173"/>
                  </a:lnTo>
                  <a:lnTo>
                    <a:pt x="226505" y="33646"/>
                  </a:lnTo>
                  <a:lnTo>
                    <a:pt x="226196" y="34120"/>
                  </a:lnTo>
                  <a:lnTo>
                    <a:pt x="225888" y="34594"/>
                  </a:lnTo>
                  <a:lnTo>
                    <a:pt x="225575" y="35068"/>
                  </a:lnTo>
                  <a:lnTo>
                    <a:pt x="225257" y="35542"/>
                  </a:lnTo>
                  <a:lnTo>
                    <a:pt x="224938" y="36016"/>
                  </a:lnTo>
                  <a:lnTo>
                    <a:pt x="224618" y="36490"/>
                  </a:lnTo>
                  <a:lnTo>
                    <a:pt x="224291" y="36964"/>
                  </a:lnTo>
                  <a:lnTo>
                    <a:pt x="223963" y="37438"/>
                  </a:lnTo>
                  <a:lnTo>
                    <a:pt x="223635" y="37912"/>
                  </a:lnTo>
                  <a:lnTo>
                    <a:pt x="223300" y="38385"/>
                  </a:lnTo>
                  <a:lnTo>
                    <a:pt x="222963" y="38859"/>
                  </a:lnTo>
                  <a:lnTo>
                    <a:pt x="222626" y="39333"/>
                  </a:lnTo>
                  <a:lnTo>
                    <a:pt x="222286" y="39807"/>
                  </a:lnTo>
                  <a:lnTo>
                    <a:pt x="221941" y="40281"/>
                  </a:lnTo>
                  <a:lnTo>
                    <a:pt x="221596" y="40755"/>
                  </a:lnTo>
                  <a:lnTo>
                    <a:pt x="221250" y="41229"/>
                  </a:lnTo>
                  <a:lnTo>
                    <a:pt x="220897" y="41703"/>
                  </a:lnTo>
                  <a:lnTo>
                    <a:pt x="220544" y="42177"/>
                  </a:lnTo>
                  <a:lnTo>
                    <a:pt x="220191" y="42651"/>
                  </a:lnTo>
                  <a:lnTo>
                    <a:pt x="219833" y="43124"/>
                  </a:lnTo>
                  <a:lnTo>
                    <a:pt x="219473" y="43598"/>
                  </a:lnTo>
                  <a:lnTo>
                    <a:pt x="219114" y="44072"/>
                  </a:lnTo>
                  <a:lnTo>
                    <a:pt x="218751" y="44546"/>
                  </a:lnTo>
                  <a:lnTo>
                    <a:pt x="218385" y="45020"/>
                  </a:lnTo>
                  <a:lnTo>
                    <a:pt x="218019" y="45494"/>
                  </a:lnTo>
                  <a:lnTo>
                    <a:pt x="217652" y="45968"/>
                  </a:lnTo>
                  <a:lnTo>
                    <a:pt x="217280" y="46442"/>
                  </a:lnTo>
                  <a:lnTo>
                    <a:pt x="216908" y="46916"/>
                  </a:lnTo>
                  <a:lnTo>
                    <a:pt x="216536" y="47390"/>
                  </a:lnTo>
                  <a:lnTo>
                    <a:pt x="216160" y="47863"/>
                  </a:lnTo>
                  <a:lnTo>
                    <a:pt x="215783" y="48337"/>
                  </a:lnTo>
                  <a:lnTo>
                    <a:pt x="215406" y="48811"/>
                  </a:lnTo>
                  <a:lnTo>
                    <a:pt x="215027" y="49285"/>
                  </a:lnTo>
                  <a:lnTo>
                    <a:pt x="214645" y="49759"/>
                  </a:lnTo>
                  <a:lnTo>
                    <a:pt x="214264" y="50233"/>
                  </a:lnTo>
                  <a:lnTo>
                    <a:pt x="213882" y="50707"/>
                  </a:lnTo>
                  <a:lnTo>
                    <a:pt x="213496" y="51181"/>
                  </a:lnTo>
                  <a:lnTo>
                    <a:pt x="213111" y="51655"/>
                  </a:lnTo>
                  <a:lnTo>
                    <a:pt x="212726" y="52129"/>
                  </a:lnTo>
                  <a:lnTo>
                    <a:pt x="212338" y="52602"/>
                  </a:lnTo>
                  <a:lnTo>
                    <a:pt x="211949" y="53076"/>
                  </a:lnTo>
                  <a:lnTo>
                    <a:pt x="211561" y="53550"/>
                  </a:lnTo>
                  <a:lnTo>
                    <a:pt x="211171" y="54024"/>
                  </a:lnTo>
                  <a:lnTo>
                    <a:pt x="210780" y="54498"/>
                  </a:lnTo>
                  <a:lnTo>
                    <a:pt x="210389" y="54972"/>
                  </a:lnTo>
                  <a:lnTo>
                    <a:pt x="209998" y="55446"/>
                  </a:lnTo>
                  <a:lnTo>
                    <a:pt x="209605" y="55920"/>
                  </a:lnTo>
                  <a:lnTo>
                    <a:pt x="209213" y="56394"/>
                  </a:lnTo>
                  <a:lnTo>
                    <a:pt x="208820" y="56868"/>
                  </a:lnTo>
                  <a:lnTo>
                    <a:pt x="208426" y="57341"/>
                  </a:lnTo>
                  <a:lnTo>
                    <a:pt x="208032" y="57815"/>
                  </a:lnTo>
                  <a:lnTo>
                    <a:pt x="207638" y="58289"/>
                  </a:lnTo>
                  <a:lnTo>
                    <a:pt x="207244" y="58763"/>
                  </a:lnTo>
                  <a:lnTo>
                    <a:pt x="206850" y="59237"/>
                  </a:lnTo>
                  <a:lnTo>
                    <a:pt x="206456" y="59711"/>
                  </a:lnTo>
                  <a:lnTo>
                    <a:pt x="206061" y="60185"/>
                  </a:lnTo>
                  <a:lnTo>
                    <a:pt x="205667" y="60659"/>
                  </a:lnTo>
                  <a:lnTo>
                    <a:pt x="205273" y="61133"/>
                  </a:lnTo>
                  <a:lnTo>
                    <a:pt x="204879" y="61607"/>
                  </a:lnTo>
                  <a:lnTo>
                    <a:pt x="204485" y="62080"/>
                  </a:lnTo>
                  <a:lnTo>
                    <a:pt x="204092" y="62554"/>
                  </a:lnTo>
                  <a:lnTo>
                    <a:pt x="203699" y="63028"/>
                  </a:lnTo>
                  <a:lnTo>
                    <a:pt x="203306" y="63502"/>
                  </a:lnTo>
                  <a:lnTo>
                    <a:pt x="202914" y="63976"/>
                  </a:lnTo>
                  <a:lnTo>
                    <a:pt x="202523" y="64450"/>
                  </a:lnTo>
                  <a:lnTo>
                    <a:pt x="202131" y="64924"/>
                  </a:lnTo>
                  <a:lnTo>
                    <a:pt x="201741" y="65398"/>
                  </a:lnTo>
                  <a:lnTo>
                    <a:pt x="201352" y="65872"/>
                  </a:lnTo>
                  <a:lnTo>
                    <a:pt x="200962" y="66346"/>
                  </a:lnTo>
                  <a:lnTo>
                    <a:pt x="200575" y="66819"/>
                  </a:lnTo>
                  <a:lnTo>
                    <a:pt x="200188" y="67293"/>
                  </a:lnTo>
                  <a:lnTo>
                    <a:pt x="199801" y="67767"/>
                  </a:lnTo>
                  <a:lnTo>
                    <a:pt x="199416" y="68241"/>
                  </a:lnTo>
                  <a:lnTo>
                    <a:pt x="199033" y="68715"/>
                  </a:lnTo>
                  <a:lnTo>
                    <a:pt x="198650" y="69189"/>
                  </a:lnTo>
                  <a:lnTo>
                    <a:pt x="198266" y="69663"/>
                  </a:lnTo>
                  <a:lnTo>
                    <a:pt x="197887" y="70137"/>
                  </a:lnTo>
                  <a:lnTo>
                    <a:pt x="197508" y="70611"/>
                  </a:lnTo>
                  <a:lnTo>
                    <a:pt x="197129" y="71085"/>
                  </a:lnTo>
                  <a:lnTo>
                    <a:pt x="196753" y="71558"/>
                  </a:lnTo>
                  <a:lnTo>
                    <a:pt x="196379" y="72032"/>
                  </a:lnTo>
                  <a:lnTo>
                    <a:pt x="196005" y="72506"/>
                  </a:lnTo>
                  <a:lnTo>
                    <a:pt x="195632" y="72980"/>
                  </a:lnTo>
                  <a:lnTo>
                    <a:pt x="195264" y="73454"/>
                  </a:lnTo>
                  <a:lnTo>
                    <a:pt x="194895" y="73928"/>
                  </a:lnTo>
                  <a:lnTo>
                    <a:pt x="194526" y="74402"/>
                  </a:lnTo>
                  <a:lnTo>
                    <a:pt x="194163" y="74876"/>
                  </a:lnTo>
                  <a:lnTo>
                    <a:pt x="193800" y="75350"/>
                  </a:lnTo>
                  <a:lnTo>
                    <a:pt x="193437" y="75824"/>
                  </a:lnTo>
                  <a:lnTo>
                    <a:pt x="193078" y="76297"/>
                  </a:lnTo>
                  <a:lnTo>
                    <a:pt x="192722" y="76771"/>
                  </a:lnTo>
                  <a:lnTo>
                    <a:pt x="192366" y="77245"/>
                  </a:lnTo>
                  <a:lnTo>
                    <a:pt x="192012" y="77719"/>
                  </a:lnTo>
                  <a:lnTo>
                    <a:pt x="191663" y="78193"/>
                  </a:lnTo>
                  <a:lnTo>
                    <a:pt x="191314" y="78667"/>
                  </a:lnTo>
                  <a:lnTo>
                    <a:pt x="190964" y="79141"/>
                  </a:lnTo>
                  <a:lnTo>
                    <a:pt x="190623" y="79615"/>
                  </a:lnTo>
                  <a:lnTo>
                    <a:pt x="190281" y="80089"/>
                  </a:lnTo>
                  <a:lnTo>
                    <a:pt x="189940" y="80563"/>
                  </a:lnTo>
                  <a:lnTo>
                    <a:pt x="189604" y="81036"/>
                  </a:lnTo>
                  <a:lnTo>
                    <a:pt x="189271" y="81510"/>
                  </a:lnTo>
                  <a:lnTo>
                    <a:pt x="188938" y="81984"/>
                  </a:lnTo>
                  <a:lnTo>
                    <a:pt x="188607" y="82458"/>
                  </a:lnTo>
                  <a:lnTo>
                    <a:pt x="188283" y="82932"/>
                  </a:lnTo>
                  <a:lnTo>
                    <a:pt x="187959" y="83406"/>
                  </a:lnTo>
                  <a:lnTo>
                    <a:pt x="187635" y="83880"/>
                  </a:lnTo>
                  <a:lnTo>
                    <a:pt x="187319" y="84354"/>
                  </a:lnTo>
                  <a:lnTo>
                    <a:pt x="187004" y="84828"/>
                  </a:lnTo>
                  <a:lnTo>
                    <a:pt x="186690" y="85302"/>
                  </a:lnTo>
                  <a:lnTo>
                    <a:pt x="186381" y="85775"/>
                  </a:lnTo>
                  <a:lnTo>
                    <a:pt x="186076" y="86249"/>
                  </a:lnTo>
                  <a:lnTo>
                    <a:pt x="185771" y="86723"/>
                  </a:lnTo>
                  <a:lnTo>
                    <a:pt x="185469" y="87197"/>
                  </a:lnTo>
                  <a:lnTo>
                    <a:pt x="185174" y="87671"/>
                  </a:lnTo>
                  <a:lnTo>
                    <a:pt x="184879" y="88145"/>
                  </a:lnTo>
                  <a:lnTo>
                    <a:pt x="184585" y="88619"/>
                  </a:lnTo>
                  <a:lnTo>
                    <a:pt x="184300" y="89093"/>
                  </a:lnTo>
                  <a:lnTo>
                    <a:pt x="184016" y="89567"/>
                  </a:lnTo>
                  <a:lnTo>
                    <a:pt x="183733" y="90041"/>
                  </a:lnTo>
                  <a:lnTo>
                    <a:pt x="183456" y="90514"/>
                  </a:lnTo>
                  <a:lnTo>
                    <a:pt x="183183" y="90988"/>
                  </a:lnTo>
                  <a:lnTo>
                    <a:pt x="182911" y="91462"/>
                  </a:lnTo>
                  <a:lnTo>
                    <a:pt x="182641" y="91936"/>
                  </a:lnTo>
                  <a:lnTo>
                    <a:pt x="182380" y="92410"/>
                  </a:lnTo>
                  <a:lnTo>
                    <a:pt x="182119" y="92884"/>
                  </a:lnTo>
                  <a:lnTo>
                    <a:pt x="181859" y="93358"/>
                  </a:lnTo>
                  <a:lnTo>
                    <a:pt x="181609" y="93832"/>
                  </a:lnTo>
                  <a:lnTo>
                    <a:pt x="181360" y="94306"/>
                  </a:lnTo>
                  <a:lnTo>
                    <a:pt x="181112" y="94780"/>
                  </a:lnTo>
                  <a:lnTo>
                    <a:pt x="180870" y="95253"/>
                  </a:lnTo>
                  <a:lnTo>
                    <a:pt x="180634" y="95727"/>
                  </a:lnTo>
                  <a:lnTo>
                    <a:pt x="180398" y="96201"/>
                  </a:lnTo>
                  <a:lnTo>
                    <a:pt x="180165" y="96675"/>
                  </a:lnTo>
                  <a:lnTo>
                    <a:pt x="179942" y="97149"/>
                  </a:lnTo>
                  <a:lnTo>
                    <a:pt x="179719" y="97623"/>
                  </a:lnTo>
                  <a:lnTo>
                    <a:pt x="179495" y="98097"/>
                  </a:lnTo>
                  <a:lnTo>
                    <a:pt x="179284" y="98571"/>
                  </a:lnTo>
                  <a:lnTo>
                    <a:pt x="179074" y="99045"/>
                  </a:lnTo>
                  <a:lnTo>
                    <a:pt x="178864" y="99519"/>
                  </a:lnTo>
                  <a:lnTo>
                    <a:pt x="178662" y="99992"/>
                  </a:lnTo>
                  <a:lnTo>
                    <a:pt x="178466" y="100466"/>
                  </a:lnTo>
                  <a:lnTo>
                    <a:pt x="178269" y="100940"/>
                  </a:lnTo>
                  <a:lnTo>
                    <a:pt x="178076" y="101414"/>
                  </a:lnTo>
                  <a:lnTo>
                    <a:pt x="177894" y="101888"/>
                  </a:lnTo>
                  <a:lnTo>
                    <a:pt x="177711" y="102362"/>
                  </a:lnTo>
                  <a:lnTo>
                    <a:pt x="177529" y="102836"/>
                  </a:lnTo>
                  <a:lnTo>
                    <a:pt x="177359" y="103310"/>
                  </a:lnTo>
                  <a:lnTo>
                    <a:pt x="177191" y="103784"/>
                  </a:lnTo>
                  <a:lnTo>
                    <a:pt x="177022" y="104258"/>
                  </a:lnTo>
                  <a:lnTo>
                    <a:pt x="176862" y="104731"/>
                  </a:lnTo>
                  <a:lnTo>
                    <a:pt x="176708" y="105205"/>
                  </a:lnTo>
                  <a:lnTo>
                    <a:pt x="176554" y="105679"/>
                  </a:lnTo>
                  <a:lnTo>
                    <a:pt x="176404" y="106153"/>
                  </a:lnTo>
                  <a:lnTo>
                    <a:pt x="176264" y="106627"/>
                  </a:lnTo>
                  <a:lnTo>
                    <a:pt x="176125" y="107101"/>
                  </a:lnTo>
                  <a:lnTo>
                    <a:pt x="175986" y="107575"/>
                  </a:lnTo>
                  <a:lnTo>
                    <a:pt x="175860" y="108049"/>
                  </a:lnTo>
                  <a:lnTo>
                    <a:pt x="175736" y="108523"/>
                  </a:lnTo>
                  <a:lnTo>
                    <a:pt x="175612" y="108997"/>
                  </a:lnTo>
                  <a:lnTo>
                    <a:pt x="175496" y="109470"/>
                  </a:lnTo>
                  <a:lnTo>
                    <a:pt x="175386" y="109944"/>
                  </a:lnTo>
                  <a:lnTo>
                    <a:pt x="175277" y="110418"/>
                  </a:lnTo>
                  <a:lnTo>
                    <a:pt x="175171" y="110892"/>
                  </a:lnTo>
                  <a:lnTo>
                    <a:pt x="175077" y="111366"/>
                  </a:lnTo>
                  <a:lnTo>
                    <a:pt x="174983" y="111840"/>
                  </a:lnTo>
                  <a:lnTo>
                    <a:pt x="174889" y="112314"/>
                  </a:lnTo>
                  <a:lnTo>
                    <a:pt x="174809" y="112788"/>
                  </a:lnTo>
                  <a:lnTo>
                    <a:pt x="174730" y="113262"/>
                  </a:lnTo>
                  <a:lnTo>
                    <a:pt x="174652" y="113736"/>
                  </a:lnTo>
                  <a:lnTo>
                    <a:pt x="174582" y="114209"/>
                  </a:lnTo>
                  <a:lnTo>
                    <a:pt x="174519" y="114683"/>
                  </a:lnTo>
                  <a:lnTo>
                    <a:pt x="174456" y="115157"/>
                  </a:lnTo>
                  <a:lnTo>
                    <a:pt x="174396" y="115631"/>
                  </a:lnTo>
                  <a:lnTo>
                    <a:pt x="174349" y="116105"/>
                  </a:lnTo>
                  <a:lnTo>
                    <a:pt x="174301" y="116579"/>
                  </a:lnTo>
                  <a:lnTo>
                    <a:pt x="174254" y="117053"/>
                  </a:lnTo>
                  <a:lnTo>
                    <a:pt x="174220" y="117527"/>
                  </a:lnTo>
                  <a:lnTo>
                    <a:pt x="174189" y="118001"/>
                  </a:lnTo>
                  <a:lnTo>
                    <a:pt x="174157" y="118475"/>
                  </a:lnTo>
                  <a:lnTo>
                    <a:pt x="174133" y="118948"/>
                  </a:lnTo>
                  <a:lnTo>
                    <a:pt x="174118" y="119422"/>
                  </a:lnTo>
                  <a:lnTo>
                    <a:pt x="174102" y="119896"/>
                  </a:lnTo>
                  <a:lnTo>
                    <a:pt x="174089" y="120370"/>
                  </a:lnTo>
                  <a:lnTo>
                    <a:pt x="174089" y="120844"/>
                  </a:lnTo>
                  <a:lnTo>
                    <a:pt x="174089" y="121318"/>
                  </a:lnTo>
                  <a:lnTo>
                    <a:pt x="174089" y="121792"/>
                  </a:lnTo>
                  <a:lnTo>
                    <a:pt x="174102" y="122266"/>
                  </a:lnTo>
                  <a:lnTo>
                    <a:pt x="174118" y="122740"/>
                  </a:lnTo>
                  <a:lnTo>
                    <a:pt x="174133" y="123214"/>
                  </a:lnTo>
                  <a:lnTo>
                    <a:pt x="174157" y="123687"/>
                  </a:lnTo>
                  <a:lnTo>
                    <a:pt x="174189" y="124161"/>
                  </a:lnTo>
                  <a:lnTo>
                    <a:pt x="174220" y="124635"/>
                  </a:lnTo>
                  <a:lnTo>
                    <a:pt x="174254" y="125109"/>
                  </a:lnTo>
                  <a:lnTo>
                    <a:pt x="174301" y="125583"/>
                  </a:lnTo>
                  <a:lnTo>
                    <a:pt x="174349" y="126057"/>
                  </a:lnTo>
                  <a:lnTo>
                    <a:pt x="174396" y="126531"/>
                  </a:lnTo>
                  <a:lnTo>
                    <a:pt x="174456" y="127005"/>
                  </a:lnTo>
                  <a:lnTo>
                    <a:pt x="174519" y="127479"/>
                  </a:lnTo>
                  <a:lnTo>
                    <a:pt x="174582" y="127953"/>
                  </a:lnTo>
                  <a:lnTo>
                    <a:pt x="174652" y="128426"/>
                  </a:lnTo>
                  <a:lnTo>
                    <a:pt x="174730" y="128900"/>
                  </a:lnTo>
                  <a:lnTo>
                    <a:pt x="174809" y="129374"/>
                  </a:lnTo>
                  <a:lnTo>
                    <a:pt x="174889" y="129848"/>
                  </a:lnTo>
                  <a:lnTo>
                    <a:pt x="174983" y="130322"/>
                  </a:lnTo>
                  <a:lnTo>
                    <a:pt x="175077" y="130796"/>
                  </a:lnTo>
                  <a:lnTo>
                    <a:pt x="175171" y="131270"/>
                  </a:lnTo>
                  <a:lnTo>
                    <a:pt x="175277" y="131744"/>
                  </a:lnTo>
                  <a:lnTo>
                    <a:pt x="175386" y="132218"/>
                  </a:lnTo>
                  <a:lnTo>
                    <a:pt x="175496" y="132692"/>
                  </a:lnTo>
                  <a:lnTo>
                    <a:pt x="175612" y="133165"/>
                  </a:lnTo>
                  <a:lnTo>
                    <a:pt x="175736" y="133639"/>
                  </a:lnTo>
                  <a:lnTo>
                    <a:pt x="175860" y="134113"/>
                  </a:lnTo>
                  <a:lnTo>
                    <a:pt x="175986" y="134587"/>
                  </a:lnTo>
                  <a:lnTo>
                    <a:pt x="176125" y="135061"/>
                  </a:lnTo>
                  <a:lnTo>
                    <a:pt x="176264" y="135535"/>
                  </a:lnTo>
                  <a:lnTo>
                    <a:pt x="176404" y="136009"/>
                  </a:lnTo>
                  <a:lnTo>
                    <a:pt x="176554" y="136483"/>
                  </a:lnTo>
                  <a:lnTo>
                    <a:pt x="176708" y="136957"/>
                  </a:lnTo>
                  <a:lnTo>
                    <a:pt x="176862" y="137431"/>
                  </a:lnTo>
                  <a:lnTo>
                    <a:pt x="177022" y="137904"/>
                  </a:lnTo>
                  <a:lnTo>
                    <a:pt x="177191" y="138378"/>
                  </a:lnTo>
                  <a:lnTo>
                    <a:pt x="177359" y="138852"/>
                  </a:lnTo>
                  <a:lnTo>
                    <a:pt x="177529" y="139326"/>
                  </a:lnTo>
                  <a:lnTo>
                    <a:pt x="177711" y="139800"/>
                  </a:lnTo>
                  <a:lnTo>
                    <a:pt x="177894" y="140274"/>
                  </a:lnTo>
                  <a:lnTo>
                    <a:pt x="178076" y="140748"/>
                  </a:lnTo>
                  <a:lnTo>
                    <a:pt x="178269" y="141222"/>
                  </a:lnTo>
                  <a:lnTo>
                    <a:pt x="178466" y="141696"/>
                  </a:lnTo>
                  <a:lnTo>
                    <a:pt x="178662" y="142170"/>
                  </a:lnTo>
                  <a:lnTo>
                    <a:pt x="178864" y="142643"/>
                  </a:lnTo>
                  <a:lnTo>
                    <a:pt x="179074" y="143117"/>
                  </a:lnTo>
                  <a:lnTo>
                    <a:pt x="179284" y="143591"/>
                  </a:lnTo>
                  <a:lnTo>
                    <a:pt x="179495" y="144065"/>
                  </a:lnTo>
                  <a:lnTo>
                    <a:pt x="179719" y="144539"/>
                  </a:lnTo>
                  <a:lnTo>
                    <a:pt x="179942" y="145013"/>
                  </a:lnTo>
                  <a:lnTo>
                    <a:pt x="180165" y="145487"/>
                  </a:lnTo>
                  <a:lnTo>
                    <a:pt x="180398" y="145961"/>
                  </a:lnTo>
                  <a:lnTo>
                    <a:pt x="180634" y="146435"/>
                  </a:lnTo>
                  <a:lnTo>
                    <a:pt x="180870" y="146909"/>
                  </a:lnTo>
                  <a:lnTo>
                    <a:pt x="181112" y="147382"/>
                  </a:lnTo>
                  <a:lnTo>
                    <a:pt x="181360" y="147856"/>
                  </a:lnTo>
                  <a:lnTo>
                    <a:pt x="181609" y="148330"/>
                  </a:lnTo>
                  <a:lnTo>
                    <a:pt x="181859" y="148804"/>
                  </a:lnTo>
                  <a:lnTo>
                    <a:pt x="182119" y="149278"/>
                  </a:lnTo>
                  <a:lnTo>
                    <a:pt x="182380" y="149752"/>
                  </a:lnTo>
                  <a:lnTo>
                    <a:pt x="182641" y="150226"/>
                  </a:lnTo>
                  <a:lnTo>
                    <a:pt x="182911" y="150700"/>
                  </a:lnTo>
                  <a:lnTo>
                    <a:pt x="183183" y="151174"/>
                  </a:lnTo>
                  <a:lnTo>
                    <a:pt x="183456" y="151648"/>
                  </a:lnTo>
                  <a:lnTo>
                    <a:pt x="183733" y="152121"/>
                  </a:lnTo>
                  <a:lnTo>
                    <a:pt x="184016" y="152595"/>
                  </a:lnTo>
                  <a:lnTo>
                    <a:pt x="184300" y="153069"/>
                  </a:lnTo>
                  <a:lnTo>
                    <a:pt x="184585" y="153543"/>
                  </a:lnTo>
                  <a:lnTo>
                    <a:pt x="184879" y="154017"/>
                  </a:lnTo>
                  <a:lnTo>
                    <a:pt x="185174" y="154491"/>
                  </a:lnTo>
                  <a:lnTo>
                    <a:pt x="185469" y="154965"/>
                  </a:lnTo>
                  <a:lnTo>
                    <a:pt x="185771" y="155439"/>
                  </a:lnTo>
                  <a:lnTo>
                    <a:pt x="186076" y="155913"/>
                  </a:lnTo>
                  <a:lnTo>
                    <a:pt x="186381" y="156387"/>
                  </a:lnTo>
                  <a:lnTo>
                    <a:pt x="186690" y="156860"/>
                  </a:lnTo>
                  <a:lnTo>
                    <a:pt x="187004" y="157334"/>
                  </a:lnTo>
                  <a:lnTo>
                    <a:pt x="187319" y="157808"/>
                  </a:lnTo>
                  <a:lnTo>
                    <a:pt x="187635" y="158282"/>
                  </a:lnTo>
                  <a:lnTo>
                    <a:pt x="187959" y="158756"/>
                  </a:lnTo>
                  <a:lnTo>
                    <a:pt x="188283" y="159230"/>
                  </a:lnTo>
                  <a:lnTo>
                    <a:pt x="188607" y="159704"/>
                  </a:lnTo>
                  <a:lnTo>
                    <a:pt x="188938" y="160178"/>
                  </a:lnTo>
                  <a:lnTo>
                    <a:pt x="189271" y="160652"/>
                  </a:lnTo>
                  <a:lnTo>
                    <a:pt x="189604" y="161126"/>
                  </a:lnTo>
                  <a:lnTo>
                    <a:pt x="189940" y="161599"/>
                  </a:lnTo>
                  <a:lnTo>
                    <a:pt x="190281" y="162073"/>
                  </a:lnTo>
                  <a:lnTo>
                    <a:pt x="190623" y="162547"/>
                  </a:lnTo>
                  <a:lnTo>
                    <a:pt x="190964" y="163021"/>
                  </a:lnTo>
                  <a:lnTo>
                    <a:pt x="191314" y="163495"/>
                  </a:lnTo>
                  <a:lnTo>
                    <a:pt x="191663" y="163969"/>
                  </a:lnTo>
                  <a:lnTo>
                    <a:pt x="192012" y="164443"/>
                  </a:lnTo>
                  <a:lnTo>
                    <a:pt x="192366" y="164917"/>
                  </a:lnTo>
                  <a:lnTo>
                    <a:pt x="192722" y="165391"/>
                  </a:lnTo>
                  <a:lnTo>
                    <a:pt x="193078" y="165865"/>
                  </a:lnTo>
                  <a:lnTo>
                    <a:pt x="193437" y="166338"/>
                  </a:lnTo>
                  <a:lnTo>
                    <a:pt x="193800" y="166812"/>
                  </a:lnTo>
                  <a:lnTo>
                    <a:pt x="194163" y="167286"/>
                  </a:lnTo>
                  <a:lnTo>
                    <a:pt x="194526" y="167760"/>
                  </a:lnTo>
                  <a:lnTo>
                    <a:pt x="194895" y="168234"/>
                  </a:lnTo>
                  <a:lnTo>
                    <a:pt x="195264" y="168708"/>
                  </a:lnTo>
                  <a:lnTo>
                    <a:pt x="195632" y="169182"/>
                  </a:lnTo>
                  <a:lnTo>
                    <a:pt x="196005" y="169656"/>
                  </a:lnTo>
                  <a:lnTo>
                    <a:pt x="196379" y="170130"/>
                  </a:lnTo>
                  <a:lnTo>
                    <a:pt x="196753" y="170604"/>
                  </a:lnTo>
                  <a:lnTo>
                    <a:pt x="197129" y="171077"/>
                  </a:lnTo>
                  <a:lnTo>
                    <a:pt x="197508" y="171551"/>
                  </a:lnTo>
                  <a:lnTo>
                    <a:pt x="197887" y="172025"/>
                  </a:lnTo>
                  <a:lnTo>
                    <a:pt x="198266" y="172499"/>
                  </a:lnTo>
                  <a:lnTo>
                    <a:pt x="198650" y="172973"/>
                  </a:lnTo>
                  <a:lnTo>
                    <a:pt x="199033" y="173447"/>
                  </a:lnTo>
                  <a:lnTo>
                    <a:pt x="199416" y="173921"/>
                  </a:lnTo>
                  <a:lnTo>
                    <a:pt x="199801" y="174395"/>
                  </a:lnTo>
                  <a:lnTo>
                    <a:pt x="200188" y="174869"/>
                  </a:lnTo>
                  <a:lnTo>
                    <a:pt x="200575" y="175343"/>
                  </a:lnTo>
                  <a:lnTo>
                    <a:pt x="200962" y="175816"/>
                  </a:lnTo>
                  <a:lnTo>
                    <a:pt x="201352" y="176290"/>
                  </a:lnTo>
                  <a:lnTo>
                    <a:pt x="201741" y="176764"/>
                  </a:lnTo>
                  <a:lnTo>
                    <a:pt x="202131" y="177238"/>
                  </a:lnTo>
                  <a:lnTo>
                    <a:pt x="202523" y="177712"/>
                  </a:lnTo>
                  <a:lnTo>
                    <a:pt x="202914" y="178186"/>
                  </a:lnTo>
                  <a:lnTo>
                    <a:pt x="203306" y="178660"/>
                  </a:lnTo>
                  <a:lnTo>
                    <a:pt x="203699" y="179134"/>
                  </a:lnTo>
                  <a:lnTo>
                    <a:pt x="204092" y="179608"/>
                  </a:lnTo>
                  <a:lnTo>
                    <a:pt x="204485" y="180082"/>
                  </a:lnTo>
                  <a:lnTo>
                    <a:pt x="204879" y="180555"/>
                  </a:lnTo>
                  <a:lnTo>
                    <a:pt x="205273" y="181029"/>
                  </a:lnTo>
                  <a:lnTo>
                    <a:pt x="205667" y="181503"/>
                  </a:lnTo>
                  <a:lnTo>
                    <a:pt x="206061" y="181977"/>
                  </a:lnTo>
                  <a:lnTo>
                    <a:pt x="206456" y="182451"/>
                  </a:lnTo>
                  <a:lnTo>
                    <a:pt x="206850" y="182925"/>
                  </a:lnTo>
                  <a:lnTo>
                    <a:pt x="207244" y="183399"/>
                  </a:lnTo>
                  <a:lnTo>
                    <a:pt x="207638" y="183873"/>
                  </a:lnTo>
                  <a:lnTo>
                    <a:pt x="208032" y="184347"/>
                  </a:lnTo>
                  <a:lnTo>
                    <a:pt x="208426" y="184821"/>
                  </a:lnTo>
                  <a:lnTo>
                    <a:pt x="208820" y="185294"/>
                  </a:lnTo>
                  <a:lnTo>
                    <a:pt x="209213" y="185768"/>
                  </a:lnTo>
                  <a:lnTo>
                    <a:pt x="209605" y="186242"/>
                  </a:lnTo>
                  <a:lnTo>
                    <a:pt x="209998" y="186716"/>
                  </a:lnTo>
                  <a:lnTo>
                    <a:pt x="210389" y="187190"/>
                  </a:lnTo>
                  <a:lnTo>
                    <a:pt x="210780" y="187664"/>
                  </a:lnTo>
                  <a:lnTo>
                    <a:pt x="211171" y="188138"/>
                  </a:lnTo>
                  <a:lnTo>
                    <a:pt x="211561" y="188612"/>
                  </a:lnTo>
                  <a:lnTo>
                    <a:pt x="211949" y="189086"/>
                  </a:lnTo>
                  <a:lnTo>
                    <a:pt x="212338" y="189560"/>
                  </a:lnTo>
                  <a:lnTo>
                    <a:pt x="212726" y="190033"/>
                  </a:lnTo>
                  <a:lnTo>
                    <a:pt x="213111" y="190507"/>
                  </a:lnTo>
                  <a:lnTo>
                    <a:pt x="213496" y="190981"/>
                  </a:lnTo>
                  <a:lnTo>
                    <a:pt x="213882" y="191455"/>
                  </a:lnTo>
                  <a:lnTo>
                    <a:pt x="214264" y="191929"/>
                  </a:lnTo>
                  <a:lnTo>
                    <a:pt x="214645" y="192403"/>
                  </a:lnTo>
                  <a:lnTo>
                    <a:pt x="215027" y="192877"/>
                  </a:lnTo>
                  <a:lnTo>
                    <a:pt x="215406" y="193351"/>
                  </a:lnTo>
                  <a:lnTo>
                    <a:pt x="215783" y="193825"/>
                  </a:lnTo>
                  <a:lnTo>
                    <a:pt x="216160" y="194299"/>
                  </a:lnTo>
                  <a:lnTo>
                    <a:pt x="216536" y="194772"/>
                  </a:lnTo>
                  <a:lnTo>
                    <a:pt x="216908" y="195246"/>
                  </a:lnTo>
                  <a:lnTo>
                    <a:pt x="217280" y="195720"/>
                  </a:lnTo>
                  <a:lnTo>
                    <a:pt x="217652" y="196194"/>
                  </a:lnTo>
                  <a:lnTo>
                    <a:pt x="218019" y="196668"/>
                  </a:lnTo>
                  <a:lnTo>
                    <a:pt x="218385" y="197142"/>
                  </a:lnTo>
                  <a:lnTo>
                    <a:pt x="218751" y="197616"/>
                  </a:lnTo>
                  <a:lnTo>
                    <a:pt x="219114" y="198090"/>
                  </a:lnTo>
                  <a:lnTo>
                    <a:pt x="219473" y="198564"/>
                  </a:lnTo>
                  <a:lnTo>
                    <a:pt x="219833" y="199038"/>
                  </a:lnTo>
                  <a:lnTo>
                    <a:pt x="220191" y="199511"/>
                  </a:lnTo>
                  <a:lnTo>
                    <a:pt x="220544" y="199985"/>
                  </a:lnTo>
                  <a:lnTo>
                    <a:pt x="220897" y="200459"/>
                  </a:lnTo>
                  <a:lnTo>
                    <a:pt x="221250" y="200933"/>
                  </a:lnTo>
                  <a:lnTo>
                    <a:pt x="221596" y="201407"/>
                  </a:lnTo>
                  <a:lnTo>
                    <a:pt x="221941" y="201881"/>
                  </a:lnTo>
                  <a:lnTo>
                    <a:pt x="222286" y="202355"/>
                  </a:lnTo>
                  <a:lnTo>
                    <a:pt x="222626" y="202829"/>
                  </a:lnTo>
                  <a:lnTo>
                    <a:pt x="222963" y="203303"/>
                  </a:lnTo>
                  <a:lnTo>
                    <a:pt x="223300" y="203777"/>
                  </a:lnTo>
                  <a:lnTo>
                    <a:pt x="223635" y="204250"/>
                  </a:lnTo>
                  <a:lnTo>
                    <a:pt x="223963" y="204724"/>
                  </a:lnTo>
                  <a:lnTo>
                    <a:pt x="224291" y="205198"/>
                  </a:lnTo>
                  <a:lnTo>
                    <a:pt x="224618" y="205672"/>
                  </a:lnTo>
                  <a:lnTo>
                    <a:pt x="224938" y="206146"/>
                  </a:lnTo>
                  <a:lnTo>
                    <a:pt x="225257" y="206620"/>
                  </a:lnTo>
                  <a:lnTo>
                    <a:pt x="225575" y="207094"/>
                  </a:lnTo>
                  <a:lnTo>
                    <a:pt x="225888" y="207568"/>
                  </a:lnTo>
                  <a:lnTo>
                    <a:pt x="226196" y="208042"/>
                  </a:lnTo>
                  <a:lnTo>
                    <a:pt x="226505" y="208516"/>
                  </a:lnTo>
                  <a:lnTo>
                    <a:pt x="226811" y="208989"/>
                  </a:lnTo>
                  <a:lnTo>
                    <a:pt x="227109" y="209463"/>
                  </a:lnTo>
                  <a:lnTo>
                    <a:pt x="227407" y="209937"/>
                  </a:lnTo>
                  <a:lnTo>
                    <a:pt x="227704" y="210411"/>
                  </a:lnTo>
                  <a:lnTo>
                    <a:pt x="227993" y="210885"/>
                  </a:lnTo>
                  <a:lnTo>
                    <a:pt x="228279" y="211359"/>
                  </a:lnTo>
                  <a:lnTo>
                    <a:pt x="228566" y="211833"/>
                  </a:lnTo>
                  <a:lnTo>
                    <a:pt x="228847" y="212307"/>
                  </a:lnTo>
                  <a:lnTo>
                    <a:pt x="229122" y="212781"/>
                  </a:lnTo>
                  <a:lnTo>
                    <a:pt x="229397" y="213255"/>
                  </a:lnTo>
                  <a:lnTo>
                    <a:pt x="229669" y="213728"/>
                  </a:lnTo>
                  <a:lnTo>
                    <a:pt x="229932" y="214202"/>
                  </a:lnTo>
                  <a:lnTo>
                    <a:pt x="230195" y="214676"/>
                  </a:lnTo>
                  <a:lnTo>
                    <a:pt x="230458" y="215150"/>
                  </a:lnTo>
                  <a:lnTo>
                    <a:pt x="230710" y="215624"/>
                  </a:lnTo>
                  <a:lnTo>
                    <a:pt x="230960" y="216098"/>
                  </a:lnTo>
                  <a:lnTo>
                    <a:pt x="231210" y="216572"/>
                  </a:lnTo>
                  <a:lnTo>
                    <a:pt x="231454" y="217046"/>
                  </a:lnTo>
                  <a:lnTo>
                    <a:pt x="231691" y="217520"/>
                  </a:lnTo>
                  <a:lnTo>
                    <a:pt x="231928" y="217994"/>
                  </a:lnTo>
                  <a:lnTo>
                    <a:pt x="232163" y="218467"/>
                  </a:lnTo>
                  <a:lnTo>
                    <a:pt x="232387" y="218941"/>
                  </a:lnTo>
                  <a:lnTo>
                    <a:pt x="232610" y="219415"/>
                  </a:lnTo>
                  <a:lnTo>
                    <a:pt x="232834" y="219889"/>
                  </a:lnTo>
                  <a:lnTo>
                    <a:pt x="233046" y="220363"/>
                  </a:lnTo>
                  <a:lnTo>
                    <a:pt x="233255" y="220837"/>
                  </a:lnTo>
                  <a:lnTo>
                    <a:pt x="233465" y="221311"/>
                  </a:lnTo>
                  <a:lnTo>
                    <a:pt x="233667" y="221785"/>
                  </a:lnTo>
                  <a:lnTo>
                    <a:pt x="233862" y="222259"/>
                  </a:lnTo>
                  <a:lnTo>
                    <a:pt x="234058" y="222733"/>
                  </a:lnTo>
                  <a:lnTo>
                    <a:pt x="234251" y="223206"/>
                  </a:lnTo>
                  <a:lnTo>
                    <a:pt x="234431" y="223680"/>
                  </a:lnTo>
                  <a:lnTo>
                    <a:pt x="234612" y="224154"/>
                  </a:lnTo>
                  <a:lnTo>
                    <a:pt x="234792" y="224628"/>
                  </a:lnTo>
                  <a:lnTo>
                    <a:pt x="234960" y="225102"/>
                  </a:lnTo>
                  <a:lnTo>
                    <a:pt x="235126" y="225576"/>
                  </a:lnTo>
                  <a:lnTo>
                    <a:pt x="235291" y="226050"/>
                  </a:lnTo>
                  <a:lnTo>
                    <a:pt x="235449" y="226524"/>
                  </a:lnTo>
                  <a:lnTo>
                    <a:pt x="235599" y="226998"/>
                  </a:lnTo>
                  <a:lnTo>
                    <a:pt x="235749" y="227472"/>
                  </a:lnTo>
                  <a:lnTo>
                    <a:pt x="235897" y="227945"/>
                  </a:lnTo>
                  <a:lnTo>
                    <a:pt x="236031" y="228419"/>
                  </a:lnTo>
                  <a:lnTo>
                    <a:pt x="236165" y="228893"/>
                  </a:lnTo>
                  <a:lnTo>
                    <a:pt x="236299" y="229367"/>
                  </a:lnTo>
                  <a:lnTo>
                    <a:pt x="236421" y="229841"/>
                  </a:lnTo>
                  <a:lnTo>
                    <a:pt x="236539" y="230315"/>
                  </a:lnTo>
                  <a:lnTo>
                    <a:pt x="236658" y="230789"/>
                  </a:lnTo>
                  <a:lnTo>
                    <a:pt x="236768" y="231263"/>
                  </a:lnTo>
                  <a:lnTo>
                    <a:pt x="236870" y="231737"/>
                  </a:lnTo>
                  <a:lnTo>
                    <a:pt x="236972" y="232211"/>
                  </a:lnTo>
                  <a:lnTo>
                    <a:pt x="237073" y="232684"/>
                  </a:lnTo>
                  <a:lnTo>
                    <a:pt x="237158" y="233158"/>
                  </a:lnTo>
                  <a:lnTo>
                    <a:pt x="237244" y="233632"/>
                  </a:lnTo>
                  <a:lnTo>
                    <a:pt x="237329" y="234106"/>
                  </a:lnTo>
                  <a:lnTo>
                    <a:pt x="237402" y="234580"/>
                  </a:lnTo>
                  <a:lnTo>
                    <a:pt x="237471" y="235054"/>
                  </a:lnTo>
                  <a:lnTo>
                    <a:pt x="237540" y="235528"/>
                  </a:lnTo>
                  <a:lnTo>
                    <a:pt x="237602" y="236002"/>
                  </a:lnTo>
                  <a:lnTo>
                    <a:pt x="237654" y="236476"/>
                  </a:lnTo>
                  <a:lnTo>
                    <a:pt x="237706" y="236950"/>
                  </a:lnTo>
                  <a:lnTo>
                    <a:pt x="237756" y="237423"/>
                  </a:lnTo>
                  <a:lnTo>
                    <a:pt x="237792" y="237897"/>
                  </a:lnTo>
                  <a:lnTo>
                    <a:pt x="237827" y="238371"/>
                  </a:lnTo>
                  <a:lnTo>
                    <a:pt x="237862" y="238845"/>
                  </a:lnTo>
                  <a:lnTo>
                    <a:pt x="237884" y="239319"/>
                  </a:lnTo>
                  <a:lnTo>
                    <a:pt x="237903" y="239793"/>
                  </a:lnTo>
                  <a:lnTo>
                    <a:pt x="237921" y="240267"/>
                  </a:lnTo>
                  <a:lnTo>
                    <a:pt x="237932" y="240741"/>
                  </a:lnTo>
                  <a:lnTo>
                    <a:pt x="237933" y="241215"/>
                  </a:lnTo>
                  <a:lnTo>
                    <a:pt x="237934" y="241689"/>
                  </a:lnTo>
                  <a:lnTo>
                    <a:pt x="237934" y="24216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951798" y="2357299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152325" y="2346707"/>
              <a:ext cx="237934" cy="396698"/>
            </a:xfrm>
            <a:custGeom>
              <a:avLst/>
              <a:pathLst>
                <a:path w="237934" h="396698">
                  <a:moveTo>
                    <a:pt x="0" y="396698"/>
                  </a:moveTo>
                  <a:lnTo>
                    <a:pt x="0" y="395922"/>
                  </a:lnTo>
                  <a:lnTo>
                    <a:pt x="1" y="395145"/>
                  </a:lnTo>
                  <a:lnTo>
                    <a:pt x="2" y="394369"/>
                  </a:lnTo>
                  <a:lnTo>
                    <a:pt x="13" y="393593"/>
                  </a:lnTo>
                  <a:lnTo>
                    <a:pt x="31" y="392817"/>
                  </a:lnTo>
                  <a:lnTo>
                    <a:pt x="49" y="392040"/>
                  </a:lnTo>
                  <a:lnTo>
                    <a:pt x="71" y="391264"/>
                  </a:lnTo>
                  <a:lnTo>
                    <a:pt x="107" y="390488"/>
                  </a:lnTo>
                  <a:lnTo>
                    <a:pt x="142" y="389711"/>
                  </a:lnTo>
                  <a:lnTo>
                    <a:pt x="177" y="388935"/>
                  </a:lnTo>
                  <a:lnTo>
                    <a:pt x="228" y="388159"/>
                  </a:lnTo>
                  <a:lnTo>
                    <a:pt x="280" y="387382"/>
                  </a:lnTo>
                  <a:lnTo>
                    <a:pt x="332" y="386606"/>
                  </a:lnTo>
                  <a:lnTo>
                    <a:pt x="394" y="385830"/>
                  </a:lnTo>
                  <a:lnTo>
                    <a:pt x="463" y="385053"/>
                  </a:lnTo>
                  <a:lnTo>
                    <a:pt x="531" y="384277"/>
                  </a:lnTo>
                  <a:lnTo>
                    <a:pt x="604" y="383501"/>
                  </a:lnTo>
                  <a:lnTo>
                    <a:pt x="690" y="382724"/>
                  </a:lnTo>
                  <a:lnTo>
                    <a:pt x="775" y="381948"/>
                  </a:lnTo>
                  <a:lnTo>
                    <a:pt x="861" y="381172"/>
                  </a:lnTo>
                  <a:lnTo>
                    <a:pt x="961" y="380395"/>
                  </a:lnTo>
                  <a:lnTo>
                    <a:pt x="1063" y="379619"/>
                  </a:lnTo>
                  <a:lnTo>
                    <a:pt x="1165" y="378843"/>
                  </a:lnTo>
                  <a:lnTo>
                    <a:pt x="1276" y="378066"/>
                  </a:lnTo>
                  <a:lnTo>
                    <a:pt x="1394" y="377290"/>
                  </a:lnTo>
                  <a:lnTo>
                    <a:pt x="1513" y="376514"/>
                  </a:lnTo>
                  <a:lnTo>
                    <a:pt x="1634" y="375738"/>
                  </a:lnTo>
                  <a:lnTo>
                    <a:pt x="1768" y="374961"/>
                  </a:lnTo>
                  <a:lnTo>
                    <a:pt x="1903" y="374185"/>
                  </a:lnTo>
                  <a:lnTo>
                    <a:pt x="2037" y="373409"/>
                  </a:lnTo>
                  <a:lnTo>
                    <a:pt x="2185" y="372632"/>
                  </a:lnTo>
                  <a:lnTo>
                    <a:pt x="2335" y="371856"/>
                  </a:lnTo>
                  <a:lnTo>
                    <a:pt x="2485" y="371080"/>
                  </a:lnTo>
                  <a:lnTo>
                    <a:pt x="2643" y="370303"/>
                  </a:lnTo>
                  <a:lnTo>
                    <a:pt x="2808" y="369527"/>
                  </a:lnTo>
                  <a:lnTo>
                    <a:pt x="2973" y="368751"/>
                  </a:lnTo>
                  <a:lnTo>
                    <a:pt x="3142" y="367974"/>
                  </a:lnTo>
                  <a:lnTo>
                    <a:pt x="3322" y="367198"/>
                  </a:lnTo>
                  <a:lnTo>
                    <a:pt x="3502" y="366422"/>
                  </a:lnTo>
                  <a:lnTo>
                    <a:pt x="3683" y="365645"/>
                  </a:lnTo>
                  <a:lnTo>
                    <a:pt x="3876" y="364869"/>
                  </a:lnTo>
                  <a:lnTo>
                    <a:pt x="4071" y="364093"/>
                  </a:lnTo>
                  <a:lnTo>
                    <a:pt x="4266" y="363316"/>
                  </a:lnTo>
                  <a:lnTo>
                    <a:pt x="4469" y="362540"/>
                  </a:lnTo>
                  <a:lnTo>
                    <a:pt x="4678" y="361764"/>
                  </a:lnTo>
                  <a:lnTo>
                    <a:pt x="4888" y="360987"/>
                  </a:lnTo>
                  <a:lnTo>
                    <a:pt x="5100" y="360211"/>
                  </a:lnTo>
                  <a:lnTo>
                    <a:pt x="5323" y="359435"/>
                  </a:lnTo>
                  <a:lnTo>
                    <a:pt x="5547" y="358659"/>
                  </a:lnTo>
                  <a:lnTo>
                    <a:pt x="5770" y="357882"/>
                  </a:lnTo>
                  <a:lnTo>
                    <a:pt x="6005" y="357106"/>
                  </a:lnTo>
                  <a:lnTo>
                    <a:pt x="6242" y="356330"/>
                  </a:lnTo>
                  <a:lnTo>
                    <a:pt x="6479" y="355553"/>
                  </a:lnTo>
                  <a:lnTo>
                    <a:pt x="6723" y="354777"/>
                  </a:lnTo>
                  <a:lnTo>
                    <a:pt x="6973" y="354001"/>
                  </a:lnTo>
                  <a:lnTo>
                    <a:pt x="7223" y="353224"/>
                  </a:lnTo>
                  <a:lnTo>
                    <a:pt x="7476" y="352448"/>
                  </a:lnTo>
                  <a:lnTo>
                    <a:pt x="7738" y="351672"/>
                  </a:lnTo>
                  <a:lnTo>
                    <a:pt x="8001" y="350895"/>
                  </a:lnTo>
                  <a:lnTo>
                    <a:pt x="8264" y="350119"/>
                  </a:lnTo>
                  <a:lnTo>
                    <a:pt x="8537" y="349343"/>
                  </a:lnTo>
                  <a:lnTo>
                    <a:pt x="8812" y="348566"/>
                  </a:lnTo>
                  <a:lnTo>
                    <a:pt x="9087" y="347790"/>
                  </a:lnTo>
                  <a:lnTo>
                    <a:pt x="9367" y="347014"/>
                  </a:lnTo>
                  <a:lnTo>
                    <a:pt x="9654" y="346237"/>
                  </a:lnTo>
                  <a:lnTo>
                    <a:pt x="9941" y="345461"/>
                  </a:lnTo>
                  <a:lnTo>
                    <a:pt x="10229" y="344685"/>
                  </a:lnTo>
                  <a:lnTo>
                    <a:pt x="10527" y="343908"/>
                  </a:lnTo>
                  <a:lnTo>
                    <a:pt x="10825" y="343132"/>
                  </a:lnTo>
                  <a:lnTo>
                    <a:pt x="11122" y="342356"/>
                  </a:lnTo>
                  <a:lnTo>
                    <a:pt x="11429" y="341580"/>
                  </a:lnTo>
                  <a:lnTo>
                    <a:pt x="11737" y="340803"/>
                  </a:lnTo>
                  <a:lnTo>
                    <a:pt x="12046" y="340027"/>
                  </a:lnTo>
                  <a:lnTo>
                    <a:pt x="12359" y="339251"/>
                  </a:lnTo>
                  <a:lnTo>
                    <a:pt x="12677" y="338474"/>
                  </a:lnTo>
                  <a:lnTo>
                    <a:pt x="12995" y="337698"/>
                  </a:lnTo>
                  <a:lnTo>
                    <a:pt x="13315" y="336922"/>
                  </a:lnTo>
                  <a:lnTo>
                    <a:pt x="13643" y="336145"/>
                  </a:lnTo>
                  <a:lnTo>
                    <a:pt x="13971" y="335369"/>
                  </a:lnTo>
                  <a:lnTo>
                    <a:pt x="14299" y="334593"/>
                  </a:lnTo>
                  <a:lnTo>
                    <a:pt x="14634" y="333816"/>
                  </a:lnTo>
                  <a:lnTo>
                    <a:pt x="14971" y="333040"/>
                  </a:lnTo>
                  <a:lnTo>
                    <a:pt x="15307" y="332264"/>
                  </a:lnTo>
                  <a:lnTo>
                    <a:pt x="15648" y="331487"/>
                  </a:lnTo>
                  <a:lnTo>
                    <a:pt x="15993" y="330711"/>
                  </a:lnTo>
                  <a:lnTo>
                    <a:pt x="16338" y="329935"/>
                  </a:lnTo>
                  <a:lnTo>
                    <a:pt x="16684" y="329158"/>
                  </a:lnTo>
                  <a:lnTo>
                    <a:pt x="17037" y="328382"/>
                  </a:lnTo>
                  <a:lnTo>
                    <a:pt x="17389" y="327606"/>
                  </a:lnTo>
                  <a:lnTo>
                    <a:pt x="17742" y="326829"/>
                  </a:lnTo>
                  <a:lnTo>
                    <a:pt x="18100" y="326053"/>
                  </a:lnTo>
                  <a:lnTo>
                    <a:pt x="18460" y="325277"/>
                  </a:lnTo>
                  <a:lnTo>
                    <a:pt x="18820" y="324501"/>
                  </a:lnTo>
                  <a:lnTo>
                    <a:pt x="19182" y="323724"/>
                  </a:lnTo>
                  <a:lnTo>
                    <a:pt x="19549" y="322948"/>
                  </a:lnTo>
                  <a:lnTo>
                    <a:pt x="19915" y="322172"/>
                  </a:lnTo>
                  <a:lnTo>
                    <a:pt x="20282" y="321395"/>
                  </a:lnTo>
                  <a:lnTo>
                    <a:pt x="20654" y="320619"/>
                  </a:lnTo>
                  <a:lnTo>
                    <a:pt x="21026" y="319843"/>
                  </a:lnTo>
                  <a:lnTo>
                    <a:pt x="21398" y="319066"/>
                  </a:lnTo>
                  <a:lnTo>
                    <a:pt x="21773" y="318290"/>
                  </a:lnTo>
                  <a:lnTo>
                    <a:pt x="22151" y="317514"/>
                  </a:lnTo>
                  <a:lnTo>
                    <a:pt x="22528" y="316737"/>
                  </a:lnTo>
                  <a:lnTo>
                    <a:pt x="22907" y="315961"/>
                  </a:lnTo>
                  <a:lnTo>
                    <a:pt x="23288" y="315185"/>
                  </a:lnTo>
                  <a:lnTo>
                    <a:pt x="23670" y="314408"/>
                  </a:lnTo>
                  <a:lnTo>
                    <a:pt x="24052" y="313632"/>
                  </a:lnTo>
                  <a:lnTo>
                    <a:pt x="24437" y="312856"/>
                  </a:lnTo>
                  <a:lnTo>
                    <a:pt x="24822" y="312079"/>
                  </a:lnTo>
                  <a:lnTo>
                    <a:pt x="25208" y="311303"/>
                  </a:lnTo>
                  <a:lnTo>
                    <a:pt x="25596" y="310527"/>
                  </a:lnTo>
                  <a:lnTo>
                    <a:pt x="25984" y="309750"/>
                  </a:lnTo>
                  <a:lnTo>
                    <a:pt x="26373" y="308974"/>
                  </a:lnTo>
                  <a:lnTo>
                    <a:pt x="26762" y="308198"/>
                  </a:lnTo>
                  <a:lnTo>
                    <a:pt x="27153" y="307422"/>
                  </a:lnTo>
                  <a:lnTo>
                    <a:pt x="27544" y="306645"/>
                  </a:lnTo>
                  <a:lnTo>
                    <a:pt x="27935" y="305869"/>
                  </a:lnTo>
                  <a:lnTo>
                    <a:pt x="28328" y="305093"/>
                  </a:lnTo>
                  <a:lnTo>
                    <a:pt x="28721" y="304316"/>
                  </a:lnTo>
                  <a:lnTo>
                    <a:pt x="29114" y="303540"/>
                  </a:lnTo>
                  <a:lnTo>
                    <a:pt x="29507" y="302764"/>
                  </a:lnTo>
                  <a:lnTo>
                    <a:pt x="29901" y="301987"/>
                  </a:lnTo>
                  <a:lnTo>
                    <a:pt x="30295" y="301211"/>
                  </a:lnTo>
                  <a:lnTo>
                    <a:pt x="30689" y="300435"/>
                  </a:lnTo>
                  <a:lnTo>
                    <a:pt x="31084" y="299658"/>
                  </a:lnTo>
                  <a:lnTo>
                    <a:pt x="31478" y="298882"/>
                  </a:lnTo>
                  <a:lnTo>
                    <a:pt x="31872" y="298106"/>
                  </a:lnTo>
                  <a:lnTo>
                    <a:pt x="32266" y="297329"/>
                  </a:lnTo>
                  <a:lnTo>
                    <a:pt x="32661" y="296553"/>
                  </a:lnTo>
                  <a:lnTo>
                    <a:pt x="33055" y="295777"/>
                  </a:lnTo>
                  <a:lnTo>
                    <a:pt x="33448" y="295000"/>
                  </a:lnTo>
                  <a:lnTo>
                    <a:pt x="33842" y="294224"/>
                  </a:lnTo>
                  <a:lnTo>
                    <a:pt x="34235" y="293448"/>
                  </a:lnTo>
                  <a:lnTo>
                    <a:pt x="34628" y="292671"/>
                  </a:lnTo>
                  <a:lnTo>
                    <a:pt x="35019" y="291895"/>
                  </a:lnTo>
                  <a:lnTo>
                    <a:pt x="35411" y="291119"/>
                  </a:lnTo>
                  <a:lnTo>
                    <a:pt x="35803" y="290343"/>
                  </a:lnTo>
                  <a:lnTo>
                    <a:pt x="36192" y="289566"/>
                  </a:lnTo>
                  <a:lnTo>
                    <a:pt x="36582" y="288790"/>
                  </a:lnTo>
                  <a:lnTo>
                    <a:pt x="36971" y="288014"/>
                  </a:lnTo>
                  <a:lnTo>
                    <a:pt x="37359" y="287237"/>
                  </a:lnTo>
                  <a:lnTo>
                    <a:pt x="37746" y="286461"/>
                  </a:lnTo>
                  <a:lnTo>
                    <a:pt x="38132" y="285685"/>
                  </a:lnTo>
                  <a:lnTo>
                    <a:pt x="38518" y="284908"/>
                  </a:lnTo>
                  <a:lnTo>
                    <a:pt x="38901" y="284132"/>
                  </a:lnTo>
                  <a:lnTo>
                    <a:pt x="39284" y="283356"/>
                  </a:lnTo>
                  <a:lnTo>
                    <a:pt x="39667" y="282579"/>
                  </a:lnTo>
                  <a:lnTo>
                    <a:pt x="40046" y="281803"/>
                  </a:lnTo>
                  <a:lnTo>
                    <a:pt x="40425" y="281027"/>
                  </a:lnTo>
                  <a:lnTo>
                    <a:pt x="40804" y="280250"/>
                  </a:lnTo>
                  <a:lnTo>
                    <a:pt x="41180" y="279474"/>
                  </a:lnTo>
                  <a:lnTo>
                    <a:pt x="41554" y="278698"/>
                  </a:lnTo>
                  <a:lnTo>
                    <a:pt x="41929" y="277921"/>
                  </a:lnTo>
                  <a:lnTo>
                    <a:pt x="42301" y="277145"/>
                  </a:lnTo>
                  <a:lnTo>
                    <a:pt x="42670" y="276369"/>
                  </a:lnTo>
                  <a:lnTo>
                    <a:pt x="43039" y="275592"/>
                  </a:lnTo>
                  <a:lnTo>
                    <a:pt x="43408" y="274816"/>
                  </a:lnTo>
                  <a:lnTo>
                    <a:pt x="43771" y="274040"/>
                  </a:lnTo>
                  <a:lnTo>
                    <a:pt x="44134" y="273264"/>
                  </a:lnTo>
                  <a:lnTo>
                    <a:pt x="44496" y="272487"/>
                  </a:lnTo>
                  <a:lnTo>
                    <a:pt x="44855" y="271711"/>
                  </a:lnTo>
                  <a:lnTo>
                    <a:pt x="45211" y="270935"/>
                  </a:lnTo>
                  <a:lnTo>
                    <a:pt x="45568" y="270158"/>
                  </a:lnTo>
                  <a:lnTo>
                    <a:pt x="45922" y="269382"/>
                  </a:lnTo>
                  <a:lnTo>
                    <a:pt x="46271" y="268606"/>
                  </a:lnTo>
                  <a:lnTo>
                    <a:pt x="46620" y="267829"/>
                  </a:lnTo>
                  <a:lnTo>
                    <a:pt x="46969" y="267053"/>
                  </a:lnTo>
                  <a:lnTo>
                    <a:pt x="47311" y="266277"/>
                  </a:lnTo>
                  <a:lnTo>
                    <a:pt x="47652" y="265500"/>
                  </a:lnTo>
                  <a:lnTo>
                    <a:pt x="47993" y="264724"/>
                  </a:lnTo>
                  <a:lnTo>
                    <a:pt x="48329" y="263948"/>
                  </a:lnTo>
                  <a:lnTo>
                    <a:pt x="48663" y="263171"/>
                  </a:lnTo>
                  <a:lnTo>
                    <a:pt x="48996" y="262395"/>
                  </a:lnTo>
                  <a:lnTo>
                    <a:pt x="49326" y="261619"/>
                  </a:lnTo>
                  <a:lnTo>
                    <a:pt x="49650" y="260842"/>
                  </a:lnTo>
                  <a:lnTo>
                    <a:pt x="49975" y="260066"/>
                  </a:lnTo>
                  <a:lnTo>
                    <a:pt x="50299" y="259290"/>
                  </a:lnTo>
                  <a:lnTo>
                    <a:pt x="50614" y="258513"/>
                  </a:lnTo>
                  <a:lnTo>
                    <a:pt x="50929" y="257737"/>
                  </a:lnTo>
                  <a:lnTo>
                    <a:pt x="51244" y="256961"/>
                  </a:lnTo>
                  <a:lnTo>
                    <a:pt x="51553" y="256185"/>
                  </a:lnTo>
                  <a:lnTo>
                    <a:pt x="51858" y="255408"/>
                  </a:lnTo>
                  <a:lnTo>
                    <a:pt x="52163" y="254632"/>
                  </a:lnTo>
                  <a:lnTo>
                    <a:pt x="52465" y="253856"/>
                  </a:lnTo>
                  <a:lnTo>
                    <a:pt x="52759" y="253079"/>
                  </a:lnTo>
                  <a:lnTo>
                    <a:pt x="53054" y="252303"/>
                  </a:lnTo>
                  <a:lnTo>
                    <a:pt x="53349" y="251527"/>
                  </a:lnTo>
                  <a:lnTo>
                    <a:pt x="53633" y="250750"/>
                  </a:lnTo>
                  <a:lnTo>
                    <a:pt x="53917" y="249974"/>
                  </a:lnTo>
                  <a:lnTo>
                    <a:pt x="54201" y="249198"/>
                  </a:lnTo>
                  <a:lnTo>
                    <a:pt x="54478" y="248421"/>
                  </a:lnTo>
                  <a:lnTo>
                    <a:pt x="54750" y="247645"/>
                  </a:lnTo>
                  <a:lnTo>
                    <a:pt x="55023" y="246869"/>
                  </a:lnTo>
                  <a:lnTo>
                    <a:pt x="55292" y="246092"/>
                  </a:lnTo>
                  <a:lnTo>
                    <a:pt x="55553" y="245316"/>
                  </a:lnTo>
                  <a:lnTo>
                    <a:pt x="55814" y="244540"/>
                  </a:lnTo>
                  <a:lnTo>
                    <a:pt x="56075" y="243763"/>
                  </a:lnTo>
                  <a:lnTo>
                    <a:pt x="56324" y="242987"/>
                  </a:lnTo>
                  <a:lnTo>
                    <a:pt x="56573" y="242211"/>
                  </a:lnTo>
                  <a:lnTo>
                    <a:pt x="56822" y="241434"/>
                  </a:lnTo>
                  <a:lnTo>
                    <a:pt x="57063" y="240658"/>
                  </a:lnTo>
                  <a:lnTo>
                    <a:pt x="57299" y="239882"/>
                  </a:lnTo>
                  <a:lnTo>
                    <a:pt x="57535" y="239106"/>
                  </a:lnTo>
                  <a:lnTo>
                    <a:pt x="57768" y="238329"/>
                  </a:lnTo>
                  <a:lnTo>
                    <a:pt x="57992" y="237553"/>
                  </a:lnTo>
                  <a:lnTo>
                    <a:pt x="58215" y="236777"/>
                  </a:lnTo>
                  <a:lnTo>
                    <a:pt x="58438" y="236000"/>
                  </a:lnTo>
                  <a:lnTo>
                    <a:pt x="58649" y="235224"/>
                  </a:lnTo>
                  <a:lnTo>
                    <a:pt x="58859" y="234448"/>
                  </a:lnTo>
                  <a:lnTo>
                    <a:pt x="59069" y="233671"/>
                  </a:lnTo>
                  <a:lnTo>
                    <a:pt x="59271" y="232895"/>
                  </a:lnTo>
                  <a:lnTo>
                    <a:pt x="59468" y="232119"/>
                  </a:lnTo>
                  <a:lnTo>
                    <a:pt x="59664" y="231342"/>
                  </a:lnTo>
                  <a:lnTo>
                    <a:pt x="59857" y="230566"/>
                  </a:lnTo>
                  <a:lnTo>
                    <a:pt x="60040" y="229790"/>
                  </a:lnTo>
                  <a:lnTo>
                    <a:pt x="60222" y="229013"/>
                  </a:lnTo>
                  <a:lnTo>
                    <a:pt x="60405" y="228237"/>
                  </a:lnTo>
                  <a:lnTo>
                    <a:pt x="60575" y="227461"/>
                  </a:lnTo>
                  <a:lnTo>
                    <a:pt x="60743" y="226684"/>
                  </a:lnTo>
                  <a:lnTo>
                    <a:pt x="60911" y="225908"/>
                  </a:lnTo>
                  <a:lnTo>
                    <a:pt x="61071" y="225132"/>
                  </a:lnTo>
                  <a:lnTo>
                    <a:pt x="61225" y="224355"/>
                  </a:lnTo>
                  <a:lnTo>
                    <a:pt x="61379" y="223579"/>
                  </a:lnTo>
                  <a:lnTo>
                    <a:pt x="61530" y="222803"/>
                  </a:lnTo>
                  <a:lnTo>
                    <a:pt x="61669" y="222027"/>
                  </a:lnTo>
                  <a:lnTo>
                    <a:pt x="61808" y="221250"/>
                  </a:lnTo>
                  <a:lnTo>
                    <a:pt x="61947" y="220474"/>
                  </a:lnTo>
                  <a:lnTo>
                    <a:pt x="62073" y="219698"/>
                  </a:lnTo>
                  <a:lnTo>
                    <a:pt x="62198" y="218921"/>
                  </a:lnTo>
                  <a:lnTo>
                    <a:pt x="62322" y="218145"/>
                  </a:lnTo>
                  <a:lnTo>
                    <a:pt x="62438" y="217369"/>
                  </a:lnTo>
                  <a:lnTo>
                    <a:pt x="62547" y="216592"/>
                  </a:lnTo>
                  <a:lnTo>
                    <a:pt x="62656" y="215816"/>
                  </a:lnTo>
                  <a:lnTo>
                    <a:pt x="62762" y="215040"/>
                  </a:lnTo>
                  <a:lnTo>
                    <a:pt x="62856" y="214263"/>
                  </a:lnTo>
                  <a:lnTo>
                    <a:pt x="62950" y="213487"/>
                  </a:lnTo>
                  <a:lnTo>
                    <a:pt x="63044" y="212711"/>
                  </a:lnTo>
                  <a:lnTo>
                    <a:pt x="63125" y="211934"/>
                  </a:lnTo>
                  <a:lnTo>
                    <a:pt x="63203" y="211158"/>
                  </a:lnTo>
                  <a:lnTo>
                    <a:pt x="63281" y="210382"/>
                  </a:lnTo>
                  <a:lnTo>
                    <a:pt x="63352" y="209605"/>
                  </a:lnTo>
                  <a:lnTo>
                    <a:pt x="63415" y="208829"/>
                  </a:lnTo>
                  <a:lnTo>
                    <a:pt x="63478" y="208053"/>
                  </a:lnTo>
                  <a:lnTo>
                    <a:pt x="63538" y="207276"/>
                  </a:lnTo>
                  <a:lnTo>
                    <a:pt x="63585" y="206500"/>
                  </a:lnTo>
                  <a:lnTo>
                    <a:pt x="63632" y="205724"/>
                  </a:lnTo>
                  <a:lnTo>
                    <a:pt x="63679" y="204948"/>
                  </a:lnTo>
                  <a:lnTo>
                    <a:pt x="63713" y="204171"/>
                  </a:lnTo>
                  <a:lnTo>
                    <a:pt x="63745" y="203395"/>
                  </a:lnTo>
                  <a:lnTo>
                    <a:pt x="63777" y="202619"/>
                  </a:lnTo>
                  <a:lnTo>
                    <a:pt x="63800" y="201842"/>
                  </a:lnTo>
                  <a:lnTo>
                    <a:pt x="63816" y="201066"/>
                  </a:lnTo>
                  <a:lnTo>
                    <a:pt x="63832" y="200290"/>
                  </a:lnTo>
                  <a:lnTo>
                    <a:pt x="63845" y="199513"/>
                  </a:lnTo>
                  <a:lnTo>
                    <a:pt x="63845" y="198737"/>
                  </a:lnTo>
                  <a:lnTo>
                    <a:pt x="63845" y="197961"/>
                  </a:lnTo>
                  <a:lnTo>
                    <a:pt x="63845" y="197184"/>
                  </a:lnTo>
                  <a:lnTo>
                    <a:pt x="63832" y="196408"/>
                  </a:lnTo>
                  <a:lnTo>
                    <a:pt x="63816" y="195632"/>
                  </a:lnTo>
                  <a:lnTo>
                    <a:pt x="63800" y="194855"/>
                  </a:lnTo>
                  <a:lnTo>
                    <a:pt x="63777" y="194079"/>
                  </a:lnTo>
                  <a:lnTo>
                    <a:pt x="63745" y="193303"/>
                  </a:lnTo>
                  <a:lnTo>
                    <a:pt x="63713" y="192526"/>
                  </a:lnTo>
                  <a:lnTo>
                    <a:pt x="63679" y="191750"/>
                  </a:lnTo>
                  <a:lnTo>
                    <a:pt x="63632" y="190974"/>
                  </a:lnTo>
                  <a:lnTo>
                    <a:pt x="63585" y="190197"/>
                  </a:lnTo>
                  <a:lnTo>
                    <a:pt x="63538" y="189421"/>
                  </a:lnTo>
                  <a:lnTo>
                    <a:pt x="63478" y="188645"/>
                  </a:lnTo>
                  <a:lnTo>
                    <a:pt x="63415" y="187869"/>
                  </a:lnTo>
                  <a:lnTo>
                    <a:pt x="63352" y="187092"/>
                  </a:lnTo>
                  <a:lnTo>
                    <a:pt x="63281" y="186316"/>
                  </a:lnTo>
                  <a:lnTo>
                    <a:pt x="63203" y="185540"/>
                  </a:lnTo>
                  <a:lnTo>
                    <a:pt x="63125" y="184763"/>
                  </a:lnTo>
                  <a:lnTo>
                    <a:pt x="63044" y="183987"/>
                  </a:lnTo>
                  <a:lnTo>
                    <a:pt x="62950" y="183211"/>
                  </a:lnTo>
                  <a:lnTo>
                    <a:pt x="62856" y="182434"/>
                  </a:lnTo>
                  <a:lnTo>
                    <a:pt x="62762" y="181658"/>
                  </a:lnTo>
                  <a:lnTo>
                    <a:pt x="62656" y="180882"/>
                  </a:lnTo>
                  <a:lnTo>
                    <a:pt x="62547" y="180105"/>
                  </a:lnTo>
                  <a:lnTo>
                    <a:pt x="62438" y="179329"/>
                  </a:lnTo>
                  <a:lnTo>
                    <a:pt x="62322" y="178553"/>
                  </a:lnTo>
                  <a:lnTo>
                    <a:pt x="62198" y="177776"/>
                  </a:lnTo>
                  <a:lnTo>
                    <a:pt x="62073" y="177000"/>
                  </a:lnTo>
                  <a:lnTo>
                    <a:pt x="61947" y="176224"/>
                  </a:lnTo>
                  <a:lnTo>
                    <a:pt x="61808" y="175447"/>
                  </a:lnTo>
                  <a:lnTo>
                    <a:pt x="61669" y="174671"/>
                  </a:lnTo>
                  <a:lnTo>
                    <a:pt x="61530" y="173895"/>
                  </a:lnTo>
                  <a:lnTo>
                    <a:pt x="61379" y="173118"/>
                  </a:lnTo>
                  <a:lnTo>
                    <a:pt x="61225" y="172342"/>
                  </a:lnTo>
                  <a:lnTo>
                    <a:pt x="61071" y="171566"/>
                  </a:lnTo>
                  <a:lnTo>
                    <a:pt x="60911" y="170790"/>
                  </a:lnTo>
                  <a:lnTo>
                    <a:pt x="60743" y="170013"/>
                  </a:lnTo>
                  <a:lnTo>
                    <a:pt x="60575" y="169237"/>
                  </a:lnTo>
                  <a:lnTo>
                    <a:pt x="60405" y="168461"/>
                  </a:lnTo>
                  <a:lnTo>
                    <a:pt x="60222" y="167684"/>
                  </a:lnTo>
                  <a:lnTo>
                    <a:pt x="60040" y="166908"/>
                  </a:lnTo>
                  <a:lnTo>
                    <a:pt x="59857" y="166132"/>
                  </a:lnTo>
                  <a:lnTo>
                    <a:pt x="59664" y="165355"/>
                  </a:lnTo>
                  <a:lnTo>
                    <a:pt x="59468" y="164579"/>
                  </a:lnTo>
                  <a:lnTo>
                    <a:pt x="59271" y="163803"/>
                  </a:lnTo>
                  <a:lnTo>
                    <a:pt x="59069" y="163026"/>
                  </a:lnTo>
                  <a:lnTo>
                    <a:pt x="58859" y="162250"/>
                  </a:lnTo>
                  <a:lnTo>
                    <a:pt x="58649" y="161474"/>
                  </a:lnTo>
                  <a:lnTo>
                    <a:pt x="58438" y="160697"/>
                  </a:lnTo>
                  <a:lnTo>
                    <a:pt x="58215" y="159921"/>
                  </a:lnTo>
                  <a:lnTo>
                    <a:pt x="57992" y="159145"/>
                  </a:lnTo>
                  <a:lnTo>
                    <a:pt x="57768" y="158368"/>
                  </a:lnTo>
                  <a:lnTo>
                    <a:pt x="57535" y="157592"/>
                  </a:lnTo>
                  <a:lnTo>
                    <a:pt x="57299" y="156816"/>
                  </a:lnTo>
                  <a:lnTo>
                    <a:pt x="57063" y="156039"/>
                  </a:lnTo>
                  <a:lnTo>
                    <a:pt x="56822" y="155263"/>
                  </a:lnTo>
                  <a:lnTo>
                    <a:pt x="56573" y="154487"/>
                  </a:lnTo>
                  <a:lnTo>
                    <a:pt x="56324" y="153711"/>
                  </a:lnTo>
                  <a:lnTo>
                    <a:pt x="56075" y="152934"/>
                  </a:lnTo>
                  <a:lnTo>
                    <a:pt x="55814" y="152158"/>
                  </a:lnTo>
                  <a:lnTo>
                    <a:pt x="55553" y="151382"/>
                  </a:lnTo>
                  <a:lnTo>
                    <a:pt x="55292" y="150605"/>
                  </a:lnTo>
                  <a:lnTo>
                    <a:pt x="55023" y="149829"/>
                  </a:lnTo>
                  <a:lnTo>
                    <a:pt x="54750" y="149053"/>
                  </a:lnTo>
                  <a:lnTo>
                    <a:pt x="54478" y="148276"/>
                  </a:lnTo>
                  <a:lnTo>
                    <a:pt x="54201" y="147500"/>
                  </a:lnTo>
                  <a:lnTo>
                    <a:pt x="53917" y="146724"/>
                  </a:lnTo>
                  <a:lnTo>
                    <a:pt x="53633" y="145947"/>
                  </a:lnTo>
                  <a:lnTo>
                    <a:pt x="53349" y="145171"/>
                  </a:lnTo>
                  <a:lnTo>
                    <a:pt x="53054" y="144395"/>
                  </a:lnTo>
                  <a:lnTo>
                    <a:pt x="52759" y="143618"/>
                  </a:lnTo>
                  <a:lnTo>
                    <a:pt x="52465" y="142842"/>
                  </a:lnTo>
                  <a:lnTo>
                    <a:pt x="52163" y="142066"/>
                  </a:lnTo>
                  <a:lnTo>
                    <a:pt x="51858" y="141289"/>
                  </a:lnTo>
                  <a:lnTo>
                    <a:pt x="51553" y="140513"/>
                  </a:lnTo>
                  <a:lnTo>
                    <a:pt x="51244" y="139737"/>
                  </a:lnTo>
                  <a:lnTo>
                    <a:pt x="50929" y="138960"/>
                  </a:lnTo>
                  <a:lnTo>
                    <a:pt x="50614" y="138184"/>
                  </a:lnTo>
                  <a:lnTo>
                    <a:pt x="50299" y="137408"/>
                  </a:lnTo>
                  <a:lnTo>
                    <a:pt x="49975" y="136632"/>
                  </a:lnTo>
                  <a:lnTo>
                    <a:pt x="49650" y="135855"/>
                  </a:lnTo>
                  <a:lnTo>
                    <a:pt x="49326" y="135079"/>
                  </a:lnTo>
                  <a:lnTo>
                    <a:pt x="48996" y="134303"/>
                  </a:lnTo>
                  <a:lnTo>
                    <a:pt x="48663" y="133526"/>
                  </a:lnTo>
                  <a:lnTo>
                    <a:pt x="48329" y="132750"/>
                  </a:lnTo>
                  <a:lnTo>
                    <a:pt x="47993" y="131974"/>
                  </a:lnTo>
                  <a:lnTo>
                    <a:pt x="47652" y="131197"/>
                  </a:lnTo>
                  <a:lnTo>
                    <a:pt x="47311" y="130421"/>
                  </a:lnTo>
                  <a:lnTo>
                    <a:pt x="46969" y="129645"/>
                  </a:lnTo>
                  <a:lnTo>
                    <a:pt x="46620" y="128868"/>
                  </a:lnTo>
                  <a:lnTo>
                    <a:pt x="46271" y="128092"/>
                  </a:lnTo>
                  <a:lnTo>
                    <a:pt x="45922" y="127316"/>
                  </a:lnTo>
                  <a:lnTo>
                    <a:pt x="45568" y="126539"/>
                  </a:lnTo>
                  <a:lnTo>
                    <a:pt x="45211" y="125763"/>
                  </a:lnTo>
                  <a:lnTo>
                    <a:pt x="44855" y="124987"/>
                  </a:lnTo>
                  <a:lnTo>
                    <a:pt x="44496" y="124210"/>
                  </a:lnTo>
                  <a:lnTo>
                    <a:pt x="44134" y="123434"/>
                  </a:lnTo>
                  <a:lnTo>
                    <a:pt x="43771" y="122658"/>
                  </a:lnTo>
                  <a:lnTo>
                    <a:pt x="43408" y="121881"/>
                  </a:lnTo>
                  <a:lnTo>
                    <a:pt x="43039" y="121105"/>
                  </a:lnTo>
                  <a:lnTo>
                    <a:pt x="42670" y="120329"/>
                  </a:lnTo>
                  <a:lnTo>
                    <a:pt x="42301" y="119553"/>
                  </a:lnTo>
                  <a:lnTo>
                    <a:pt x="41929" y="118776"/>
                  </a:lnTo>
                  <a:lnTo>
                    <a:pt x="41554" y="118000"/>
                  </a:lnTo>
                  <a:lnTo>
                    <a:pt x="41180" y="117224"/>
                  </a:lnTo>
                  <a:lnTo>
                    <a:pt x="40804" y="116447"/>
                  </a:lnTo>
                  <a:lnTo>
                    <a:pt x="40425" y="115671"/>
                  </a:lnTo>
                  <a:lnTo>
                    <a:pt x="40046" y="114895"/>
                  </a:lnTo>
                  <a:lnTo>
                    <a:pt x="39667" y="114118"/>
                  </a:lnTo>
                  <a:lnTo>
                    <a:pt x="39284" y="113342"/>
                  </a:lnTo>
                  <a:lnTo>
                    <a:pt x="38901" y="112566"/>
                  </a:lnTo>
                  <a:lnTo>
                    <a:pt x="38518" y="111789"/>
                  </a:lnTo>
                  <a:lnTo>
                    <a:pt x="38132" y="111013"/>
                  </a:lnTo>
                  <a:lnTo>
                    <a:pt x="37746" y="110237"/>
                  </a:lnTo>
                  <a:lnTo>
                    <a:pt x="37359" y="109460"/>
                  </a:lnTo>
                  <a:lnTo>
                    <a:pt x="36971" y="108684"/>
                  </a:lnTo>
                  <a:lnTo>
                    <a:pt x="36582" y="107908"/>
                  </a:lnTo>
                  <a:lnTo>
                    <a:pt x="36192" y="107131"/>
                  </a:lnTo>
                  <a:lnTo>
                    <a:pt x="35803" y="106355"/>
                  </a:lnTo>
                  <a:lnTo>
                    <a:pt x="35411" y="105579"/>
                  </a:lnTo>
                  <a:lnTo>
                    <a:pt x="35019" y="104802"/>
                  </a:lnTo>
                  <a:lnTo>
                    <a:pt x="34628" y="104026"/>
                  </a:lnTo>
                  <a:lnTo>
                    <a:pt x="34235" y="103250"/>
                  </a:lnTo>
                  <a:lnTo>
                    <a:pt x="33842" y="102474"/>
                  </a:lnTo>
                  <a:lnTo>
                    <a:pt x="33448" y="101697"/>
                  </a:lnTo>
                  <a:lnTo>
                    <a:pt x="33055" y="100921"/>
                  </a:lnTo>
                  <a:lnTo>
                    <a:pt x="32661" y="100145"/>
                  </a:lnTo>
                  <a:lnTo>
                    <a:pt x="32266" y="99368"/>
                  </a:lnTo>
                  <a:lnTo>
                    <a:pt x="31872" y="98592"/>
                  </a:lnTo>
                  <a:lnTo>
                    <a:pt x="31478" y="97816"/>
                  </a:lnTo>
                  <a:lnTo>
                    <a:pt x="31084" y="97039"/>
                  </a:lnTo>
                  <a:lnTo>
                    <a:pt x="30689" y="96263"/>
                  </a:lnTo>
                  <a:lnTo>
                    <a:pt x="30295" y="95487"/>
                  </a:lnTo>
                  <a:lnTo>
                    <a:pt x="29901" y="94710"/>
                  </a:lnTo>
                  <a:lnTo>
                    <a:pt x="29507" y="93934"/>
                  </a:lnTo>
                  <a:lnTo>
                    <a:pt x="29114" y="93158"/>
                  </a:lnTo>
                  <a:lnTo>
                    <a:pt x="28721" y="92381"/>
                  </a:lnTo>
                  <a:lnTo>
                    <a:pt x="28328" y="91605"/>
                  </a:lnTo>
                  <a:lnTo>
                    <a:pt x="27935" y="90829"/>
                  </a:lnTo>
                  <a:lnTo>
                    <a:pt x="27544" y="90052"/>
                  </a:lnTo>
                  <a:lnTo>
                    <a:pt x="27153" y="89276"/>
                  </a:lnTo>
                  <a:lnTo>
                    <a:pt x="26762" y="88500"/>
                  </a:lnTo>
                  <a:lnTo>
                    <a:pt x="26373" y="87723"/>
                  </a:lnTo>
                  <a:lnTo>
                    <a:pt x="25984" y="86947"/>
                  </a:lnTo>
                  <a:lnTo>
                    <a:pt x="25596" y="86171"/>
                  </a:lnTo>
                  <a:lnTo>
                    <a:pt x="25208" y="85395"/>
                  </a:lnTo>
                  <a:lnTo>
                    <a:pt x="24822" y="84618"/>
                  </a:lnTo>
                  <a:lnTo>
                    <a:pt x="24437" y="83842"/>
                  </a:lnTo>
                  <a:lnTo>
                    <a:pt x="24052" y="83066"/>
                  </a:lnTo>
                  <a:lnTo>
                    <a:pt x="23670" y="82289"/>
                  </a:lnTo>
                  <a:lnTo>
                    <a:pt x="23288" y="81513"/>
                  </a:lnTo>
                  <a:lnTo>
                    <a:pt x="22907" y="80737"/>
                  </a:lnTo>
                  <a:lnTo>
                    <a:pt x="22528" y="79960"/>
                  </a:lnTo>
                  <a:lnTo>
                    <a:pt x="22151" y="79184"/>
                  </a:lnTo>
                  <a:lnTo>
                    <a:pt x="21773" y="78408"/>
                  </a:lnTo>
                  <a:lnTo>
                    <a:pt x="21398" y="77631"/>
                  </a:lnTo>
                  <a:lnTo>
                    <a:pt x="21026" y="76855"/>
                  </a:lnTo>
                  <a:lnTo>
                    <a:pt x="20654" y="76079"/>
                  </a:lnTo>
                  <a:lnTo>
                    <a:pt x="20282" y="75302"/>
                  </a:lnTo>
                  <a:lnTo>
                    <a:pt x="19915" y="74526"/>
                  </a:lnTo>
                  <a:lnTo>
                    <a:pt x="19549" y="73750"/>
                  </a:lnTo>
                  <a:lnTo>
                    <a:pt x="19182" y="72973"/>
                  </a:lnTo>
                  <a:lnTo>
                    <a:pt x="18820" y="72197"/>
                  </a:lnTo>
                  <a:lnTo>
                    <a:pt x="18460" y="71421"/>
                  </a:lnTo>
                  <a:lnTo>
                    <a:pt x="18100" y="70644"/>
                  </a:lnTo>
                  <a:lnTo>
                    <a:pt x="17742" y="69868"/>
                  </a:lnTo>
                  <a:lnTo>
                    <a:pt x="17389" y="69092"/>
                  </a:lnTo>
                  <a:lnTo>
                    <a:pt x="17037" y="68316"/>
                  </a:lnTo>
                  <a:lnTo>
                    <a:pt x="16684" y="67539"/>
                  </a:lnTo>
                  <a:lnTo>
                    <a:pt x="16338" y="66763"/>
                  </a:lnTo>
                  <a:lnTo>
                    <a:pt x="15993" y="65987"/>
                  </a:lnTo>
                  <a:lnTo>
                    <a:pt x="15648" y="65210"/>
                  </a:lnTo>
                  <a:lnTo>
                    <a:pt x="15307" y="64434"/>
                  </a:lnTo>
                  <a:lnTo>
                    <a:pt x="14971" y="63658"/>
                  </a:lnTo>
                  <a:lnTo>
                    <a:pt x="14634" y="62881"/>
                  </a:lnTo>
                  <a:lnTo>
                    <a:pt x="14299" y="62105"/>
                  </a:lnTo>
                  <a:lnTo>
                    <a:pt x="13971" y="61329"/>
                  </a:lnTo>
                  <a:lnTo>
                    <a:pt x="13643" y="60552"/>
                  </a:lnTo>
                  <a:lnTo>
                    <a:pt x="13315" y="59776"/>
                  </a:lnTo>
                  <a:lnTo>
                    <a:pt x="12995" y="59000"/>
                  </a:lnTo>
                  <a:lnTo>
                    <a:pt x="12677" y="58223"/>
                  </a:lnTo>
                  <a:lnTo>
                    <a:pt x="12359" y="57447"/>
                  </a:lnTo>
                  <a:lnTo>
                    <a:pt x="12046" y="56671"/>
                  </a:lnTo>
                  <a:lnTo>
                    <a:pt x="11737" y="55894"/>
                  </a:lnTo>
                  <a:lnTo>
                    <a:pt x="11429" y="55118"/>
                  </a:lnTo>
                  <a:lnTo>
                    <a:pt x="11122" y="54342"/>
                  </a:lnTo>
                  <a:lnTo>
                    <a:pt x="10825" y="53565"/>
                  </a:lnTo>
                  <a:lnTo>
                    <a:pt x="10527" y="52789"/>
                  </a:lnTo>
                  <a:lnTo>
                    <a:pt x="10229" y="52013"/>
                  </a:lnTo>
                  <a:lnTo>
                    <a:pt x="9941" y="51237"/>
                  </a:lnTo>
                  <a:lnTo>
                    <a:pt x="9654" y="50460"/>
                  </a:lnTo>
                  <a:lnTo>
                    <a:pt x="9367" y="49684"/>
                  </a:lnTo>
                  <a:lnTo>
                    <a:pt x="9087" y="48908"/>
                  </a:lnTo>
                  <a:lnTo>
                    <a:pt x="8812" y="48131"/>
                  </a:lnTo>
                  <a:lnTo>
                    <a:pt x="8537" y="47355"/>
                  </a:lnTo>
                  <a:lnTo>
                    <a:pt x="8264" y="46579"/>
                  </a:lnTo>
                  <a:lnTo>
                    <a:pt x="8001" y="45802"/>
                  </a:lnTo>
                  <a:lnTo>
                    <a:pt x="7738" y="45026"/>
                  </a:lnTo>
                  <a:lnTo>
                    <a:pt x="7476" y="44250"/>
                  </a:lnTo>
                  <a:lnTo>
                    <a:pt x="7223" y="43473"/>
                  </a:lnTo>
                  <a:lnTo>
                    <a:pt x="6973" y="42697"/>
                  </a:lnTo>
                  <a:lnTo>
                    <a:pt x="6723" y="41921"/>
                  </a:lnTo>
                  <a:lnTo>
                    <a:pt x="6479" y="41144"/>
                  </a:lnTo>
                  <a:lnTo>
                    <a:pt x="6242" y="40368"/>
                  </a:lnTo>
                  <a:lnTo>
                    <a:pt x="6005" y="39592"/>
                  </a:lnTo>
                  <a:lnTo>
                    <a:pt x="5770" y="38815"/>
                  </a:lnTo>
                  <a:lnTo>
                    <a:pt x="5547" y="38039"/>
                  </a:lnTo>
                  <a:lnTo>
                    <a:pt x="5323" y="37263"/>
                  </a:lnTo>
                  <a:lnTo>
                    <a:pt x="5100" y="36486"/>
                  </a:lnTo>
                  <a:lnTo>
                    <a:pt x="4888" y="35710"/>
                  </a:lnTo>
                  <a:lnTo>
                    <a:pt x="4678" y="34934"/>
                  </a:lnTo>
                  <a:lnTo>
                    <a:pt x="4469" y="34158"/>
                  </a:lnTo>
                  <a:lnTo>
                    <a:pt x="4266" y="33381"/>
                  </a:lnTo>
                  <a:lnTo>
                    <a:pt x="4071" y="32605"/>
                  </a:lnTo>
                  <a:lnTo>
                    <a:pt x="3876" y="31829"/>
                  </a:lnTo>
                  <a:lnTo>
                    <a:pt x="3683" y="31052"/>
                  </a:lnTo>
                  <a:lnTo>
                    <a:pt x="3502" y="30276"/>
                  </a:lnTo>
                  <a:lnTo>
                    <a:pt x="3322" y="29500"/>
                  </a:lnTo>
                  <a:lnTo>
                    <a:pt x="3142" y="28723"/>
                  </a:lnTo>
                  <a:lnTo>
                    <a:pt x="2973" y="27947"/>
                  </a:lnTo>
                  <a:lnTo>
                    <a:pt x="2808" y="27171"/>
                  </a:lnTo>
                  <a:lnTo>
                    <a:pt x="2643" y="26394"/>
                  </a:lnTo>
                  <a:lnTo>
                    <a:pt x="2485" y="25618"/>
                  </a:lnTo>
                  <a:lnTo>
                    <a:pt x="2335" y="24842"/>
                  </a:lnTo>
                  <a:lnTo>
                    <a:pt x="2185" y="24065"/>
                  </a:lnTo>
                  <a:lnTo>
                    <a:pt x="2037" y="23289"/>
                  </a:lnTo>
                  <a:lnTo>
                    <a:pt x="1903" y="22513"/>
                  </a:lnTo>
                  <a:lnTo>
                    <a:pt x="1768" y="21736"/>
                  </a:lnTo>
                  <a:lnTo>
                    <a:pt x="1634" y="20960"/>
                  </a:lnTo>
                  <a:lnTo>
                    <a:pt x="1513" y="20184"/>
                  </a:lnTo>
                  <a:lnTo>
                    <a:pt x="1394" y="19407"/>
                  </a:lnTo>
                  <a:lnTo>
                    <a:pt x="1276" y="18631"/>
                  </a:lnTo>
                  <a:lnTo>
                    <a:pt x="1165" y="17855"/>
                  </a:lnTo>
                  <a:lnTo>
                    <a:pt x="1063" y="17079"/>
                  </a:lnTo>
                  <a:lnTo>
                    <a:pt x="961" y="16302"/>
                  </a:lnTo>
                  <a:lnTo>
                    <a:pt x="861" y="15526"/>
                  </a:lnTo>
                  <a:lnTo>
                    <a:pt x="775" y="14750"/>
                  </a:lnTo>
                  <a:lnTo>
                    <a:pt x="690" y="13973"/>
                  </a:lnTo>
                  <a:lnTo>
                    <a:pt x="604" y="13197"/>
                  </a:lnTo>
                  <a:lnTo>
                    <a:pt x="531" y="12421"/>
                  </a:lnTo>
                  <a:lnTo>
                    <a:pt x="463" y="11644"/>
                  </a:lnTo>
                  <a:lnTo>
                    <a:pt x="394" y="10868"/>
                  </a:lnTo>
                  <a:lnTo>
                    <a:pt x="332" y="10092"/>
                  </a:lnTo>
                  <a:lnTo>
                    <a:pt x="280" y="9315"/>
                  </a:lnTo>
                  <a:lnTo>
                    <a:pt x="228" y="8539"/>
                  </a:lnTo>
                  <a:lnTo>
                    <a:pt x="177" y="7763"/>
                  </a:lnTo>
                  <a:lnTo>
                    <a:pt x="142" y="6986"/>
                  </a:lnTo>
                  <a:lnTo>
                    <a:pt x="107" y="6210"/>
                  </a:lnTo>
                  <a:lnTo>
                    <a:pt x="71" y="5434"/>
                  </a:lnTo>
                  <a:lnTo>
                    <a:pt x="49" y="4657"/>
                  </a:lnTo>
                  <a:lnTo>
                    <a:pt x="31" y="3881"/>
                  </a:lnTo>
                  <a:lnTo>
                    <a:pt x="13" y="3105"/>
                  </a:lnTo>
                  <a:lnTo>
                    <a:pt x="2" y="2328"/>
                  </a:lnTo>
                  <a:lnTo>
                    <a:pt x="1" y="1552"/>
                  </a:lnTo>
                  <a:lnTo>
                    <a:pt x="0" y="776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776"/>
                  </a:lnTo>
                  <a:lnTo>
                    <a:pt x="237933" y="1552"/>
                  </a:lnTo>
                  <a:lnTo>
                    <a:pt x="237932" y="2328"/>
                  </a:lnTo>
                  <a:lnTo>
                    <a:pt x="237921" y="3105"/>
                  </a:lnTo>
                  <a:lnTo>
                    <a:pt x="237903" y="3881"/>
                  </a:lnTo>
                  <a:lnTo>
                    <a:pt x="237884" y="4657"/>
                  </a:lnTo>
                  <a:lnTo>
                    <a:pt x="237862" y="5434"/>
                  </a:lnTo>
                  <a:lnTo>
                    <a:pt x="237827" y="6210"/>
                  </a:lnTo>
                  <a:lnTo>
                    <a:pt x="237792" y="6986"/>
                  </a:lnTo>
                  <a:lnTo>
                    <a:pt x="237756" y="7763"/>
                  </a:lnTo>
                  <a:lnTo>
                    <a:pt x="237706" y="8539"/>
                  </a:lnTo>
                  <a:lnTo>
                    <a:pt x="237654" y="9315"/>
                  </a:lnTo>
                  <a:lnTo>
                    <a:pt x="237602" y="10092"/>
                  </a:lnTo>
                  <a:lnTo>
                    <a:pt x="237540" y="10868"/>
                  </a:lnTo>
                  <a:lnTo>
                    <a:pt x="237471" y="11644"/>
                  </a:lnTo>
                  <a:lnTo>
                    <a:pt x="237402" y="12421"/>
                  </a:lnTo>
                  <a:lnTo>
                    <a:pt x="237329" y="13197"/>
                  </a:lnTo>
                  <a:lnTo>
                    <a:pt x="237244" y="13973"/>
                  </a:lnTo>
                  <a:lnTo>
                    <a:pt x="237158" y="14750"/>
                  </a:lnTo>
                  <a:lnTo>
                    <a:pt x="237073" y="15526"/>
                  </a:lnTo>
                  <a:lnTo>
                    <a:pt x="236972" y="16302"/>
                  </a:lnTo>
                  <a:lnTo>
                    <a:pt x="236870" y="17079"/>
                  </a:lnTo>
                  <a:lnTo>
                    <a:pt x="236768" y="17855"/>
                  </a:lnTo>
                  <a:lnTo>
                    <a:pt x="236658" y="18631"/>
                  </a:lnTo>
                  <a:lnTo>
                    <a:pt x="236539" y="19407"/>
                  </a:lnTo>
                  <a:lnTo>
                    <a:pt x="236421" y="20184"/>
                  </a:lnTo>
                  <a:lnTo>
                    <a:pt x="236299" y="20960"/>
                  </a:lnTo>
                  <a:lnTo>
                    <a:pt x="236165" y="21736"/>
                  </a:lnTo>
                  <a:lnTo>
                    <a:pt x="236031" y="22513"/>
                  </a:lnTo>
                  <a:lnTo>
                    <a:pt x="235897" y="23289"/>
                  </a:lnTo>
                  <a:lnTo>
                    <a:pt x="235749" y="24065"/>
                  </a:lnTo>
                  <a:lnTo>
                    <a:pt x="235599" y="24842"/>
                  </a:lnTo>
                  <a:lnTo>
                    <a:pt x="235449" y="25618"/>
                  </a:lnTo>
                  <a:lnTo>
                    <a:pt x="235291" y="26394"/>
                  </a:lnTo>
                  <a:lnTo>
                    <a:pt x="235126" y="27171"/>
                  </a:lnTo>
                  <a:lnTo>
                    <a:pt x="234960" y="27947"/>
                  </a:lnTo>
                  <a:lnTo>
                    <a:pt x="234792" y="28723"/>
                  </a:lnTo>
                  <a:lnTo>
                    <a:pt x="234612" y="29500"/>
                  </a:lnTo>
                  <a:lnTo>
                    <a:pt x="234431" y="30276"/>
                  </a:lnTo>
                  <a:lnTo>
                    <a:pt x="234251" y="31052"/>
                  </a:lnTo>
                  <a:lnTo>
                    <a:pt x="234058" y="31829"/>
                  </a:lnTo>
                  <a:lnTo>
                    <a:pt x="233862" y="32605"/>
                  </a:lnTo>
                  <a:lnTo>
                    <a:pt x="233667" y="33381"/>
                  </a:lnTo>
                  <a:lnTo>
                    <a:pt x="233465" y="34158"/>
                  </a:lnTo>
                  <a:lnTo>
                    <a:pt x="233255" y="34934"/>
                  </a:lnTo>
                  <a:lnTo>
                    <a:pt x="233046" y="35710"/>
                  </a:lnTo>
                  <a:lnTo>
                    <a:pt x="232834" y="36486"/>
                  </a:lnTo>
                  <a:lnTo>
                    <a:pt x="232610" y="37263"/>
                  </a:lnTo>
                  <a:lnTo>
                    <a:pt x="232387" y="38039"/>
                  </a:lnTo>
                  <a:lnTo>
                    <a:pt x="232163" y="38815"/>
                  </a:lnTo>
                  <a:lnTo>
                    <a:pt x="231928" y="39592"/>
                  </a:lnTo>
                  <a:lnTo>
                    <a:pt x="231691" y="40368"/>
                  </a:lnTo>
                  <a:lnTo>
                    <a:pt x="231454" y="41144"/>
                  </a:lnTo>
                  <a:lnTo>
                    <a:pt x="231210" y="41921"/>
                  </a:lnTo>
                  <a:lnTo>
                    <a:pt x="230960" y="42697"/>
                  </a:lnTo>
                  <a:lnTo>
                    <a:pt x="230710" y="43473"/>
                  </a:lnTo>
                  <a:lnTo>
                    <a:pt x="230458" y="44250"/>
                  </a:lnTo>
                  <a:lnTo>
                    <a:pt x="230195" y="45026"/>
                  </a:lnTo>
                  <a:lnTo>
                    <a:pt x="229932" y="45802"/>
                  </a:lnTo>
                  <a:lnTo>
                    <a:pt x="229669" y="46579"/>
                  </a:lnTo>
                  <a:lnTo>
                    <a:pt x="229397" y="47355"/>
                  </a:lnTo>
                  <a:lnTo>
                    <a:pt x="229122" y="48131"/>
                  </a:lnTo>
                  <a:lnTo>
                    <a:pt x="228847" y="48908"/>
                  </a:lnTo>
                  <a:lnTo>
                    <a:pt x="228566" y="49684"/>
                  </a:lnTo>
                  <a:lnTo>
                    <a:pt x="228279" y="50460"/>
                  </a:lnTo>
                  <a:lnTo>
                    <a:pt x="227993" y="51237"/>
                  </a:lnTo>
                  <a:lnTo>
                    <a:pt x="227704" y="52013"/>
                  </a:lnTo>
                  <a:lnTo>
                    <a:pt x="227407" y="52789"/>
                  </a:lnTo>
                  <a:lnTo>
                    <a:pt x="227109" y="53565"/>
                  </a:lnTo>
                  <a:lnTo>
                    <a:pt x="226811" y="54342"/>
                  </a:lnTo>
                  <a:lnTo>
                    <a:pt x="226505" y="55118"/>
                  </a:lnTo>
                  <a:lnTo>
                    <a:pt x="226196" y="55894"/>
                  </a:lnTo>
                  <a:lnTo>
                    <a:pt x="225888" y="56671"/>
                  </a:lnTo>
                  <a:lnTo>
                    <a:pt x="225575" y="57447"/>
                  </a:lnTo>
                  <a:lnTo>
                    <a:pt x="225257" y="58223"/>
                  </a:lnTo>
                  <a:lnTo>
                    <a:pt x="224938" y="59000"/>
                  </a:lnTo>
                  <a:lnTo>
                    <a:pt x="224618" y="59776"/>
                  </a:lnTo>
                  <a:lnTo>
                    <a:pt x="224291" y="60552"/>
                  </a:lnTo>
                  <a:lnTo>
                    <a:pt x="223963" y="61329"/>
                  </a:lnTo>
                  <a:lnTo>
                    <a:pt x="223635" y="62105"/>
                  </a:lnTo>
                  <a:lnTo>
                    <a:pt x="223300" y="62881"/>
                  </a:lnTo>
                  <a:lnTo>
                    <a:pt x="222963" y="63658"/>
                  </a:lnTo>
                  <a:lnTo>
                    <a:pt x="222626" y="64434"/>
                  </a:lnTo>
                  <a:lnTo>
                    <a:pt x="222286" y="65210"/>
                  </a:lnTo>
                  <a:lnTo>
                    <a:pt x="221941" y="65987"/>
                  </a:lnTo>
                  <a:lnTo>
                    <a:pt x="221596" y="66763"/>
                  </a:lnTo>
                  <a:lnTo>
                    <a:pt x="221250" y="67539"/>
                  </a:lnTo>
                  <a:lnTo>
                    <a:pt x="220897" y="68316"/>
                  </a:lnTo>
                  <a:lnTo>
                    <a:pt x="220544" y="69092"/>
                  </a:lnTo>
                  <a:lnTo>
                    <a:pt x="220191" y="69868"/>
                  </a:lnTo>
                  <a:lnTo>
                    <a:pt x="219833" y="70644"/>
                  </a:lnTo>
                  <a:lnTo>
                    <a:pt x="219473" y="71421"/>
                  </a:lnTo>
                  <a:lnTo>
                    <a:pt x="219114" y="72197"/>
                  </a:lnTo>
                  <a:lnTo>
                    <a:pt x="218751" y="72973"/>
                  </a:lnTo>
                  <a:lnTo>
                    <a:pt x="218385" y="73750"/>
                  </a:lnTo>
                  <a:lnTo>
                    <a:pt x="218019" y="74526"/>
                  </a:lnTo>
                  <a:lnTo>
                    <a:pt x="217652" y="75302"/>
                  </a:lnTo>
                  <a:lnTo>
                    <a:pt x="217280" y="76079"/>
                  </a:lnTo>
                  <a:lnTo>
                    <a:pt x="216908" y="76855"/>
                  </a:lnTo>
                  <a:lnTo>
                    <a:pt x="216536" y="77631"/>
                  </a:lnTo>
                  <a:lnTo>
                    <a:pt x="216160" y="78408"/>
                  </a:lnTo>
                  <a:lnTo>
                    <a:pt x="215783" y="79184"/>
                  </a:lnTo>
                  <a:lnTo>
                    <a:pt x="215406" y="79960"/>
                  </a:lnTo>
                  <a:lnTo>
                    <a:pt x="215027" y="80737"/>
                  </a:lnTo>
                  <a:lnTo>
                    <a:pt x="214645" y="81513"/>
                  </a:lnTo>
                  <a:lnTo>
                    <a:pt x="214264" y="82289"/>
                  </a:lnTo>
                  <a:lnTo>
                    <a:pt x="213882" y="83066"/>
                  </a:lnTo>
                  <a:lnTo>
                    <a:pt x="213496" y="83842"/>
                  </a:lnTo>
                  <a:lnTo>
                    <a:pt x="213111" y="84618"/>
                  </a:lnTo>
                  <a:lnTo>
                    <a:pt x="212726" y="85395"/>
                  </a:lnTo>
                  <a:lnTo>
                    <a:pt x="212338" y="86171"/>
                  </a:lnTo>
                  <a:lnTo>
                    <a:pt x="211949" y="86947"/>
                  </a:lnTo>
                  <a:lnTo>
                    <a:pt x="211561" y="87723"/>
                  </a:lnTo>
                  <a:lnTo>
                    <a:pt x="211171" y="88500"/>
                  </a:lnTo>
                  <a:lnTo>
                    <a:pt x="210780" y="89276"/>
                  </a:lnTo>
                  <a:lnTo>
                    <a:pt x="210389" y="90052"/>
                  </a:lnTo>
                  <a:lnTo>
                    <a:pt x="209998" y="90829"/>
                  </a:lnTo>
                  <a:lnTo>
                    <a:pt x="209605" y="91605"/>
                  </a:lnTo>
                  <a:lnTo>
                    <a:pt x="209213" y="92381"/>
                  </a:lnTo>
                  <a:lnTo>
                    <a:pt x="208820" y="93158"/>
                  </a:lnTo>
                  <a:lnTo>
                    <a:pt x="208426" y="93934"/>
                  </a:lnTo>
                  <a:lnTo>
                    <a:pt x="208032" y="94710"/>
                  </a:lnTo>
                  <a:lnTo>
                    <a:pt x="207638" y="95487"/>
                  </a:lnTo>
                  <a:lnTo>
                    <a:pt x="207244" y="96263"/>
                  </a:lnTo>
                  <a:lnTo>
                    <a:pt x="206850" y="97039"/>
                  </a:lnTo>
                  <a:lnTo>
                    <a:pt x="206456" y="97816"/>
                  </a:lnTo>
                  <a:lnTo>
                    <a:pt x="206061" y="98592"/>
                  </a:lnTo>
                  <a:lnTo>
                    <a:pt x="205667" y="99368"/>
                  </a:lnTo>
                  <a:lnTo>
                    <a:pt x="205273" y="100145"/>
                  </a:lnTo>
                  <a:lnTo>
                    <a:pt x="204879" y="100921"/>
                  </a:lnTo>
                  <a:lnTo>
                    <a:pt x="204485" y="101697"/>
                  </a:lnTo>
                  <a:lnTo>
                    <a:pt x="204092" y="102474"/>
                  </a:lnTo>
                  <a:lnTo>
                    <a:pt x="203699" y="103250"/>
                  </a:lnTo>
                  <a:lnTo>
                    <a:pt x="203306" y="104026"/>
                  </a:lnTo>
                  <a:lnTo>
                    <a:pt x="202914" y="104802"/>
                  </a:lnTo>
                  <a:lnTo>
                    <a:pt x="202523" y="105579"/>
                  </a:lnTo>
                  <a:lnTo>
                    <a:pt x="202131" y="106355"/>
                  </a:lnTo>
                  <a:lnTo>
                    <a:pt x="201741" y="107131"/>
                  </a:lnTo>
                  <a:lnTo>
                    <a:pt x="201352" y="107908"/>
                  </a:lnTo>
                  <a:lnTo>
                    <a:pt x="200962" y="108684"/>
                  </a:lnTo>
                  <a:lnTo>
                    <a:pt x="200575" y="109460"/>
                  </a:lnTo>
                  <a:lnTo>
                    <a:pt x="200188" y="110237"/>
                  </a:lnTo>
                  <a:lnTo>
                    <a:pt x="199801" y="111013"/>
                  </a:lnTo>
                  <a:lnTo>
                    <a:pt x="199416" y="111789"/>
                  </a:lnTo>
                  <a:lnTo>
                    <a:pt x="199033" y="112566"/>
                  </a:lnTo>
                  <a:lnTo>
                    <a:pt x="198650" y="113342"/>
                  </a:lnTo>
                  <a:lnTo>
                    <a:pt x="198266" y="114118"/>
                  </a:lnTo>
                  <a:lnTo>
                    <a:pt x="197887" y="114895"/>
                  </a:lnTo>
                  <a:lnTo>
                    <a:pt x="197508" y="115671"/>
                  </a:lnTo>
                  <a:lnTo>
                    <a:pt x="197129" y="116447"/>
                  </a:lnTo>
                  <a:lnTo>
                    <a:pt x="196753" y="117224"/>
                  </a:lnTo>
                  <a:lnTo>
                    <a:pt x="196379" y="118000"/>
                  </a:lnTo>
                  <a:lnTo>
                    <a:pt x="196005" y="118776"/>
                  </a:lnTo>
                  <a:lnTo>
                    <a:pt x="195632" y="119553"/>
                  </a:lnTo>
                  <a:lnTo>
                    <a:pt x="195264" y="120329"/>
                  </a:lnTo>
                  <a:lnTo>
                    <a:pt x="194895" y="121105"/>
                  </a:lnTo>
                  <a:lnTo>
                    <a:pt x="194526" y="121881"/>
                  </a:lnTo>
                  <a:lnTo>
                    <a:pt x="194163" y="122658"/>
                  </a:lnTo>
                  <a:lnTo>
                    <a:pt x="193800" y="123434"/>
                  </a:lnTo>
                  <a:lnTo>
                    <a:pt x="193437" y="124210"/>
                  </a:lnTo>
                  <a:lnTo>
                    <a:pt x="193078" y="124987"/>
                  </a:lnTo>
                  <a:lnTo>
                    <a:pt x="192722" y="125763"/>
                  </a:lnTo>
                  <a:lnTo>
                    <a:pt x="192366" y="126539"/>
                  </a:lnTo>
                  <a:lnTo>
                    <a:pt x="192012" y="127316"/>
                  </a:lnTo>
                  <a:lnTo>
                    <a:pt x="191663" y="128092"/>
                  </a:lnTo>
                  <a:lnTo>
                    <a:pt x="191314" y="128868"/>
                  </a:lnTo>
                  <a:lnTo>
                    <a:pt x="190964" y="129645"/>
                  </a:lnTo>
                  <a:lnTo>
                    <a:pt x="190623" y="130421"/>
                  </a:lnTo>
                  <a:lnTo>
                    <a:pt x="190281" y="131197"/>
                  </a:lnTo>
                  <a:lnTo>
                    <a:pt x="189940" y="131974"/>
                  </a:lnTo>
                  <a:lnTo>
                    <a:pt x="189604" y="132750"/>
                  </a:lnTo>
                  <a:lnTo>
                    <a:pt x="189271" y="133526"/>
                  </a:lnTo>
                  <a:lnTo>
                    <a:pt x="188938" y="134303"/>
                  </a:lnTo>
                  <a:lnTo>
                    <a:pt x="188607" y="135079"/>
                  </a:lnTo>
                  <a:lnTo>
                    <a:pt x="188283" y="135855"/>
                  </a:lnTo>
                  <a:lnTo>
                    <a:pt x="187959" y="136632"/>
                  </a:lnTo>
                  <a:lnTo>
                    <a:pt x="187635" y="137408"/>
                  </a:lnTo>
                  <a:lnTo>
                    <a:pt x="187319" y="138184"/>
                  </a:lnTo>
                  <a:lnTo>
                    <a:pt x="187004" y="138960"/>
                  </a:lnTo>
                  <a:lnTo>
                    <a:pt x="186690" y="139737"/>
                  </a:lnTo>
                  <a:lnTo>
                    <a:pt x="186381" y="140513"/>
                  </a:lnTo>
                  <a:lnTo>
                    <a:pt x="186076" y="141289"/>
                  </a:lnTo>
                  <a:lnTo>
                    <a:pt x="185771" y="142066"/>
                  </a:lnTo>
                  <a:lnTo>
                    <a:pt x="185469" y="142842"/>
                  </a:lnTo>
                  <a:lnTo>
                    <a:pt x="185174" y="143618"/>
                  </a:lnTo>
                  <a:lnTo>
                    <a:pt x="184879" y="144395"/>
                  </a:lnTo>
                  <a:lnTo>
                    <a:pt x="184585" y="145171"/>
                  </a:lnTo>
                  <a:lnTo>
                    <a:pt x="184300" y="145947"/>
                  </a:lnTo>
                  <a:lnTo>
                    <a:pt x="184016" y="146724"/>
                  </a:lnTo>
                  <a:lnTo>
                    <a:pt x="183733" y="147500"/>
                  </a:lnTo>
                  <a:lnTo>
                    <a:pt x="183456" y="148276"/>
                  </a:lnTo>
                  <a:lnTo>
                    <a:pt x="183183" y="149053"/>
                  </a:lnTo>
                  <a:lnTo>
                    <a:pt x="182911" y="149829"/>
                  </a:lnTo>
                  <a:lnTo>
                    <a:pt x="182641" y="150605"/>
                  </a:lnTo>
                  <a:lnTo>
                    <a:pt x="182380" y="151382"/>
                  </a:lnTo>
                  <a:lnTo>
                    <a:pt x="182119" y="152158"/>
                  </a:lnTo>
                  <a:lnTo>
                    <a:pt x="181859" y="152934"/>
                  </a:lnTo>
                  <a:lnTo>
                    <a:pt x="181609" y="153711"/>
                  </a:lnTo>
                  <a:lnTo>
                    <a:pt x="181360" y="154487"/>
                  </a:lnTo>
                  <a:lnTo>
                    <a:pt x="181112" y="155263"/>
                  </a:lnTo>
                  <a:lnTo>
                    <a:pt x="180870" y="156039"/>
                  </a:lnTo>
                  <a:lnTo>
                    <a:pt x="180634" y="156816"/>
                  </a:lnTo>
                  <a:lnTo>
                    <a:pt x="180398" y="157592"/>
                  </a:lnTo>
                  <a:lnTo>
                    <a:pt x="180165" y="158368"/>
                  </a:lnTo>
                  <a:lnTo>
                    <a:pt x="179942" y="159145"/>
                  </a:lnTo>
                  <a:lnTo>
                    <a:pt x="179719" y="159921"/>
                  </a:lnTo>
                  <a:lnTo>
                    <a:pt x="179495" y="160697"/>
                  </a:lnTo>
                  <a:lnTo>
                    <a:pt x="179284" y="161474"/>
                  </a:lnTo>
                  <a:lnTo>
                    <a:pt x="179074" y="162250"/>
                  </a:lnTo>
                  <a:lnTo>
                    <a:pt x="178864" y="163026"/>
                  </a:lnTo>
                  <a:lnTo>
                    <a:pt x="178662" y="163803"/>
                  </a:lnTo>
                  <a:lnTo>
                    <a:pt x="178466" y="164579"/>
                  </a:lnTo>
                  <a:lnTo>
                    <a:pt x="178269" y="165355"/>
                  </a:lnTo>
                  <a:lnTo>
                    <a:pt x="178076" y="166132"/>
                  </a:lnTo>
                  <a:lnTo>
                    <a:pt x="177894" y="166908"/>
                  </a:lnTo>
                  <a:lnTo>
                    <a:pt x="177711" y="167684"/>
                  </a:lnTo>
                  <a:lnTo>
                    <a:pt x="177529" y="168461"/>
                  </a:lnTo>
                  <a:lnTo>
                    <a:pt x="177359" y="169237"/>
                  </a:lnTo>
                  <a:lnTo>
                    <a:pt x="177191" y="170013"/>
                  </a:lnTo>
                  <a:lnTo>
                    <a:pt x="177022" y="170790"/>
                  </a:lnTo>
                  <a:lnTo>
                    <a:pt x="176862" y="171566"/>
                  </a:lnTo>
                  <a:lnTo>
                    <a:pt x="176708" y="172342"/>
                  </a:lnTo>
                  <a:lnTo>
                    <a:pt x="176554" y="173118"/>
                  </a:lnTo>
                  <a:lnTo>
                    <a:pt x="176404" y="173895"/>
                  </a:lnTo>
                  <a:lnTo>
                    <a:pt x="176264" y="174671"/>
                  </a:lnTo>
                  <a:lnTo>
                    <a:pt x="176125" y="175447"/>
                  </a:lnTo>
                  <a:lnTo>
                    <a:pt x="175986" y="176224"/>
                  </a:lnTo>
                  <a:lnTo>
                    <a:pt x="175860" y="177000"/>
                  </a:lnTo>
                  <a:lnTo>
                    <a:pt x="175736" y="177776"/>
                  </a:lnTo>
                  <a:lnTo>
                    <a:pt x="175612" y="178553"/>
                  </a:lnTo>
                  <a:lnTo>
                    <a:pt x="175496" y="179329"/>
                  </a:lnTo>
                  <a:lnTo>
                    <a:pt x="175386" y="180105"/>
                  </a:lnTo>
                  <a:lnTo>
                    <a:pt x="175277" y="180882"/>
                  </a:lnTo>
                  <a:lnTo>
                    <a:pt x="175171" y="181658"/>
                  </a:lnTo>
                  <a:lnTo>
                    <a:pt x="175077" y="182434"/>
                  </a:lnTo>
                  <a:lnTo>
                    <a:pt x="174983" y="183211"/>
                  </a:lnTo>
                  <a:lnTo>
                    <a:pt x="174889" y="183987"/>
                  </a:lnTo>
                  <a:lnTo>
                    <a:pt x="174809" y="184763"/>
                  </a:lnTo>
                  <a:lnTo>
                    <a:pt x="174730" y="185540"/>
                  </a:lnTo>
                  <a:lnTo>
                    <a:pt x="174652" y="186316"/>
                  </a:lnTo>
                  <a:lnTo>
                    <a:pt x="174582" y="187092"/>
                  </a:lnTo>
                  <a:lnTo>
                    <a:pt x="174519" y="187869"/>
                  </a:lnTo>
                  <a:lnTo>
                    <a:pt x="174456" y="188645"/>
                  </a:lnTo>
                  <a:lnTo>
                    <a:pt x="174396" y="189421"/>
                  </a:lnTo>
                  <a:lnTo>
                    <a:pt x="174349" y="190197"/>
                  </a:lnTo>
                  <a:lnTo>
                    <a:pt x="174301" y="190974"/>
                  </a:lnTo>
                  <a:lnTo>
                    <a:pt x="174254" y="191750"/>
                  </a:lnTo>
                  <a:lnTo>
                    <a:pt x="174220" y="192526"/>
                  </a:lnTo>
                  <a:lnTo>
                    <a:pt x="174189" y="193303"/>
                  </a:lnTo>
                  <a:lnTo>
                    <a:pt x="174157" y="194079"/>
                  </a:lnTo>
                  <a:lnTo>
                    <a:pt x="174133" y="194855"/>
                  </a:lnTo>
                  <a:lnTo>
                    <a:pt x="174118" y="195632"/>
                  </a:lnTo>
                  <a:lnTo>
                    <a:pt x="174102" y="196408"/>
                  </a:lnTo>
                  <a:lnTo>
                    <a:pt x="174089" y="197184"/>
                  </a:lnTo>
                  <a:lnTo>
                    <a:pt x="174089" y="197961"/>
                  </a:lnTo>
                  <a:lnTo>
                    <a:pt x="174089" y="198737"/>
                  </a:lnTo>
                  <a:lnTo>
                    <a:pt x="174089" y="199513"/>
                  </a:lnTo>
                  <a:lnTo>
                    <a:pt x="174102" y="200290"/>
                  </a:lnTo>
                  <a:lnTo>
                    <a:pt x="174118" y="201066"/>
                  </a:lnTo>
                  <a:lnTo>
                    <a:pt x="174133" y="201842"/>
                  </a:lnTo>
                  <a:lnTo>
                    <a:pt x="174157" y="202619"/>
                  </a:lnTo>
                  <a:lnTo>
                    <a:pt x="174189" y="203395"/>
                  </a:lnTo>
                  <a:lnTo>
                    <a:pt x="174220" y="204171"/>
                  </a:lnTo>
                  <a:lnTo>
                    <a:pt x="174254" y="204948"/>
                  </a:lnTo>
                  <a:lnTo>
                    <a:pt x="174301" y="205724"/>
                  </a:lnTo>
                  <a:lnTo>
                    <a:pt x="174349" y="206500"/>
                  </a:lnTo>
                  <a:lnTo>
                    <a:pt x="174396" y="207276"/>
                  </a:lnTo>
                  <a:lnTo>
                    <a:pt x="174456" y="208053"/>
                  </a:lnTo>
                  <a:lnTo>
                    <a:pt x="174519" y="208829"/>
                  </a:lnTo>
                  <a:lnTo>
                    <a:pt x="174582" y="209605"/>
                  </a:lnTo>
                  <a:lnTo>
                    <a:pt x="174652" y="210382"/>
                  </a:lnTo>
                  <a:lnTo>
                    <a:pt x="174730" y="211158"/>
                  </a:lnTo>
                  <a:lnTo>
                    <a:pt x="174809" y="211934"/>
                  </a:lnTo>
                  <a:lnTo>
                    <a:pt x="174889" y="212711"/>
                  </a:lnTo>
                  <a:lnTo>
                    <a:pt x="174983" y="213487"/>
                  </a:lnTo>
                  <a:lnTo>
                    <a:pt x="175077" y="214263"/>
                  </a:lnTo>
                  <a:lnTo>
                    <a:pt x="175171" y="215040"/>
                  </a:lnTo>
                  <a:lnTo>
                    <a:pt x="175277" y="215816"/>
                  </a:lnTo>
                  <a:lnTo>
                    <a:pt x="175386" y="216592"/>
                  </a:lnTo>
                  <a:lnTo>
                    <a:pt x="175496" y="217369"/>
                  </a:lnTo>
                  <a:lnTo>
                    <a:pt x="175612" y="218145"/>
                  </a:lnTo>
                  <a:lnTo>
                    <a:pt x="175736" y="218921"/>
                  </a:lnTo>
                  <a:lnTo>
                    <a:pt x="175860" y="219698"/>
                  </a:lnTo>
                  <a:lnTo>
                    <a:pt x="175986" y="220474"/>
                  </a:lnTo>
                  <a:lnTo>
                    <a:pt x="176125" y="221250"/>
                  </a:lnTo>
                  <a:lnTo>
                    <a:pt x="176264" y="222027"/>
                  </a:lnTo>
                  <a:lnTo>
                    <a:pt x="176404" y="222803"/>
                  </a:lnTo>
                  <a:lnTo>
                    <a:pt x="176554" y="223579"/>
                  </a:lnTo>
                  <a:lnTo>
                    <a:pt x="176708" y="224355"/>
                  </a:lnTo>
                  <a:lnTo>
                    <a:pt x="176862" y="225132"/>
                  </a:lnTo>
                  <a:lnTo>
                    <a:pt x="177022" y="225908"/>
                  </a:lnTo>
                  <a:lnTo>
                    <a:pt x="177191" y="226684"/>
                  </a:lnTo>
                  <a:lnTo>
                    <a:pt x="177359" y="227461"/>
                  </a:lnTo>
                  <a:lnTo>
                    <a:pt x="177529" y="228237"/>
                  </a:lnTo>
                  <a:lnTo>
                    <a:pt x="177711" y="229013"/>
                  </a:lnTo>
                  <a:lnTo>
                    <a:pt x="177894" y="229790"/>
                  </a:lnTo>
                  <a:lnTo>
                    <a:pt x="178076" y="230566"/>
                  </a:lnTo>
                  <a:lnTo>
                    <a:pt x="178269" y="231342"/>
                  </a:lnTo>
                  <a:lnTo>
                    <a:pt x="178466" y="232119"/>
                  </a:lnTo>
                  <a:lnTo>
                    <a:pt x="178662" y="232895"/>
                  </a:lnTo>
                  <a:lnTo>
                    <a:pt x="178864" y="233671"/>
                  </a:lnTo>
                  <a:lnTo>
                    <a:pt x="179074" y="234448"/>
                  </a:lnTo>
                  <a:lnTo>
                    <a:pt x="179284" y="235224"/>
                  </a:lnTo>
                  <a:lnTo>
                    <a:pt x="179495" y="236000"/>
                  </a:lnTo>
                  <a:lnTo>
                    <a:pt x="179719" y="236777"/>
                  </a:lnTo>
                  <a:lnTo>
                    <a:pt x="179942" y="237553"/>
                  </a:lnTo>
                  <a:lnTo>
                    <a:pt x="180165" y="238329"/>
                  </a:lnTo>
                  <a:lnTo>
                    <a:pt x="180398" y="239106"/>
                  </a:lnTo>
                  <a:lnTo>
                    <a:pt x="180634" y="239882"/>
                  </a:lnTo>
                  <a:lnTo>
                    <a:pt x="180870" y="240658"/>
                  </a:lnTo>
                  <a:lnTo>
                    <a:pt x="181112" y="241434"/>
                  </a:lnTo>
                  <a:lnTo>
                    <a:pt x="181360" y="242211"/>
                  </a:lnTo>
                  <a:lnTo>
                    <a:pt x="181609" y="242987"/>
                  </a:lnTo>
                  <a:lnTo>
                    <a:pt x="181859" y="243763"/>
                  </a:lnTo>
                  <a:lnTo>
                    <a:pt x="182119" y="244540"/>
                  </a:lnTo>
                  <a:lnTo>
                    <a:pt x="182380" y="245316"/>
                  </a:lnTo>
                  <a:lnTo>
                    <a:pt x="182641" y="246092"/>
                  </a:lnTo>
                  <a:lnTo>
                    <a:pt x="182911" y="246869"/>
                  </a:lnTo>
                  <a:lnTo>
                    <a:pt x="183183" y="247645"/>
                  </a:lnTo>
                  <a:lnTo>
                    <a:pt x="183456" y="248421"/>
                  </a:lnTo>
                  <a:lnTo>
                    <a:pt x="183733" y="249198"/>
                  </a:lnTo>
                  <a:lnTo>
                    <a:pt x="184016" y="249974"/>
                  </a:lnTo>
                  <a:lnTo>
                    <a:pt x="184300" y="250750"/>
                  </a:lnTo>
                  <a:lnTo>
                    <a:pt x="184585" y="251527"/>
                  </a:lnTo>
                  <a:lnTo>
                    <a:pt x="184879" y="252303"/>
                  </a:lnTo>
                  <a:lnTo>
                    <a:pt x="185174" y="253079"/>
                  </a:lnTo>
                  <a:lnTo>
                    <a:pt x="185469" y="253856"/>
                  </a:lnTo>
                  <a:lnTo>
                    <a:pt x="185771" y="254632"/>
                  </a:lnTo>
                  <a:lnTo>
                    <a:pt x="186076" y="255408"/>
                  </a:lnTo>
                  <a:lnTo>
                    <a:pt x="186381" y="256185"/>
                  </a:lnTo>
                  <a:lnTo>
                    <a:pt x="186690" y="256961"/>
                  </a:lnTo>
                  <a:lnTo>
                    <a:pt x="187004" y="257737"/>
                  </a:lnTo>
                  <a:lnTo>
                    <a:pt x="187319" y="258513"/>
                  </a:lnTo>
                  <a:lnTo>
                    <a:pt x="187635" y="259290"/>
                  </a:lnTo>
                  <a:lnTo>
                    <a:pt x="187959" y="260066"/>
                  </a:lnTo>
                  <a:lnTo>
                    <a:pt x="188283" y="260842"/>
                  </a:lnTo>
                  <a:lnTo>
                    <a:pt x="188607" y="261619"/>
                  </a:lnTo>
                  <a:lnTo>
                    <a:pt x="188938" y="262395"/>
                  </a:lnTo>
                  <a:lnTo>
                    <a:pt x="189271" y="263171"/>
                  </a:lnTo>
                  <a:lnTo>
                    <a:pt x="189604" y="263948"/>
                  </a:lnTo>
                  <a:lnTo>
                    <a:pt x="189940" y="264724"/>
                  </a:lnTo>
                  <a:lnTo>
                    <a:pt x="190281" y="265500"/>
                  </a:lnTo>
                  <a:lnTo>
                    <a:pt x="190623" y="266277"/>
                  </a:lnTo>
                  <a:lnTo>
                    <a:pt x="190964" y="267053"/>
                  </a:lnTo>
                  <a:lnTo>
                    <a:pt x="191314" y="267829"/>
                  </a:lnTo>
                  <a:lnTo>
                    <a:pt x="191663" y="268606"/>
                  </a:lnTo>
                  <a:lnTo>
                    <a:pt x="192012" y="269382"/>
                  </a:lnTo>
                  <a:lnTo>
                    <a:pt x="192366" y="270158"/>
                  </a:lnTo>
                  <a:lnTo>
                    <a:pt x="192722" y="270935"/>
                  </a:lnTo>
                  <a:lnTo>
                    <a:pt x="193078" y="271711"/>
                  </a:lnTo>
                  <a:lnTo>
                    <a:pt x="193437" y="272487"/>
                  </a:lnTo>
                  <a:lnTo>
                    <a:pt x="193800" y="273264"/>
                  </a:lnTo>
                  <a:lnTo>
                    <a:pt x="194163" y="274040"/>
                  </a:lnTo>
                  <a:lnTo>
                    <a:pt x="194526" y="274816"/>
                  </a:lnTo>
                  <a:lnTo>
                    <a:pt x="194895" y="275592"/>
                  </a:lnTo>
                  <a:lnTo>
                    <a:pt x="195264" y="276369"/>
                  </a:lnTo>
                  <a:lnTo>
                    <a:pt x="195632" y="277145"/>
                  </a:lnTo>
                  <a:lnTo>
                    <a:pt x="196005" y="277921"/>
                  </a:lnTo>
                  <a:lnTo>
                    <a:pt x="196379" y="278698"/>
                  </a:lnTo>
                  <a:lnTo>
                    <a:pt x="196753" y="279474"/>
                  </a:lnTo>
                  <a:lnTo>
                    <a:pt x="197129" y="280250"/>
                  </a:lnTo>
                  <a:lnTo>
                    <a:pt x="197508" y="281027"/>
                  </a:lnTo>
                  <a:lnTo>
                    <a:pt x="197887" y="281803"/>
                  </a:lnTo>
                  <a:lnTo>
                    <a:pt x="198266" y="282579"/>
                  </a:lnTo>
                  <a:lnTo>
                    <a:pt x="198650" y="283356"/>
                  </a:lnTo>
                  <a:lnTo>
                    <a:pt x="199033" y="284132"/>
                  </a:lnTo>
                  <a:lnTo>
                    <a:pt x="199416" y="284908"/>
                  </a:lnTo>
                  <a:lnTo>
                    <a:pt x="199801" y="285685"/>
                  </a:lnTo>
                  <a:lnTo>
                    <a:pt x="200188" y="286461"/>
                  </a:lnTo>
                  <a:lnTo>
                    <a:pt x="200575" y="287237"/>
                  </a:lnTo>
                  <a:lnTo>
                    <a:pt x="200962" y="288014"/>
                  </a:lnTo>
                  <a:lnTo>
                    <a:pt x="201352" y="288790"/>
                  </a:lnTo>
                  <a:lnTo>
                    <a:pt x="201741" y="289566"/>
                  </a:lnTo>
                  <a:lnTo>
                    <a:pt x="202131" y="290343"/>
                  </a:lnTo>
                  <a:lnTo>
                    <a:pt x="202523" y="291119"/>
                  </a:lnTo>
                  <a:lnTo>
                    <a:pt x="202914" y="291895"/>
                  </a:lnTo>
                  <a:lnTo>
                    <a:pt x="203306" y="292671"/>
                  </a:lnTo>
                  <a:lnTo>
                    <a:pt x="203699" y="293448"/>
                  </a:lnTo>
                  <a:lnTo>
                    <a:pt x="204092" y="294224"/>
                  </a:lnTo>
                  <a:lnTo>
                    <a:pt x="204485" y="295000"/>
                  </a:lnTo>
                  <a:lnTo>
                    <a:pt x="204879" y="295777"/>
                  </a:lnTo>
                  <a:lnTo>
                    <a:pt x="205273" y="296553"/>
                  </a:lnTo>
                  <a:lnTo>
                    <a:pt x="205667" y="297329"/>
                  </a:lnTo>
                  <a:lnTo>
                    <a:pt x="206061" y="298106"/>
                  </a:lnTo>
                  <a:lnTo>
                    <a:pt x="206456" y="298882"/>
                  </a:lnTo>
                  <a:lnTo>
                    <a:pt x="206850" y="299658"/>
                  </a:lnTo>
                  <a:lnTo>
                    <a:pt x="207244" y="300435"/>
                  </a:lnTo>
                  <a:lnTo>
                    <a:pt x="207638" y="301211"/>
                  </a:lnTo>
                  <a:lnTo>
                    <a:pt x="208032" y="301987"/>
                  </a:lnTo>
                  <a:lnTo>
                    <a:pt x="208426" y="302764"/>
                  </a:lnTo>
                  <a:lnTo>
                    <a:pt x="208820" y="303540"/>
                  </a:lnTo>
                  <a:lnTo>
                    <a:pt x="209213" y="304316"/>
                  </a:lnTo>
                  <a:lnTo>
                    <a:pt x="209605" y="305093"/>
                  </a:lnTo>
                  <a:lnTo>
                    <a:pt x="209998" y="305869"/>
                  </a:lnTo>
                  <a:lnTo>
                    <a:pt x="210389" y="306645"/>
                  </a:lnTo>
                  <a:lnTo>
                    <a:pt x="210780" y="307422"/>
                  </a:lnTo>
                  <a:lnTo>
                    <a:pt x="211171" y="308198"/>
                  </a:lnTo>
                  <a:lnTo>
                    <a:pt x="211561" y="308974"/>
                  </a:lnTo>
                  <a:lnTo>
                    <a:pt x="211949" y="309750"/>
                  </a:lnTo>
                  <a:lnTo>
                    <a:pt x="212338" y="310527"/>
                  </a:lnTo>
                  <a:lnTo>
                    <a:pt x="212726" y="311303"/>
                  </a:lnTo>
                  <a:lnTo>
                    <a:pt x="213111" y="312079"/>
                  </a:lnTo>
                  <a:lnTo>
                    <a:pt x="213496" y="312856"/>
                  </a:lnTo>
                  <a:lnTo>
                    <a:pt x="213882" y="313632"/>
                  </a:lnTo>
                  <a:lnTo>
                    <a:pt x="214264" y="314408"/>
                  </a:lnTo>
                  <a:lnTo>
                    <a:pt x="214645" y="315185"/>
                  </a:lnTo>
                  <a:lnTo>
                    <a:pt x="215027" y="315961"/>
                  </a:lnTo>
                  <a:lnTo>
                    <a:pt x="215406" y="316737"/>
                  </a:lnTo>
                  <a:lnTo>
                    <a:pt x="215783" y="317514"/>
                  </a:lnTo>
                  <a:lnTo>
                    <a:pt x="216160" y="318290"/>
                  </a:lnTo>
                  <a:lnTo>
                    <a:pt x="216536" y="319066"/>
                  </a:lnTo>
                  <a:lnTo>
                    <a:pt x="216908" y="319843"/>
                  </a:lnTo>
                  <a:lnTo>
                    <a:pt x="217280" y="320619"/>
                  </a:lnTo>
                  <a:lnTo>
                    <a:pt x="217652" y="321395"/>
                  </a:lnTo>
                  <a:lnTo>
                    <a:pt x="218019" y="322172"/>
                  </a:lnTo>
                  <a:lnTo>
                    <a:pt x="218385" y="322948"/>
                  </a:lnTo>
                  <a:lnTo>
                    <a:pt x="218751" y="323724"/>
                  </a:lnTo>
                  <a:lnTo>
                    <a:pt x="219114" y="324501"/>
                  </a:lnTo>
                  <a:lnTo>
                    <a:pt x="219473" y="325277"/>
                  </a:lnTo>
                  <a:lnTo>
                    <a:pt x="219833" y="326053"/>
                  </a:lnTo>
                  <a:lnTo>
                    <a:pt x="220191" y="326829"/>
                  </a:lnTo>
                  <a:lnTo>
                    <a:pt x="220544" y="327606"/>
                  </a:lnTo>
                  <a:lnTo>
                    <a:pt x="220897" y="328382"/>
                  </a:lnTo>
                  <a:lnTo>
                    <a:pt x="221250" y="329158"/>
                  </a:lnTo>
                  <a:lnTo>
                    <a:pt x="221596" y="329935"/>
                  </a:lnTo>
                  <a:lnTo>
                    <a:pt x="221941" y="330711"/>
                  </a:lnTo>
                  <a:lnTo>
                    <a:pt x="222286" y="331487"/>
                  </a:lnTo>
                  <a:lnTo>
                    <a:pt x="222626" y="332264"/>
                  </a:lnTo>
                  <a:lnTo>
                    <a:pt x="222963" y="333040"/>
                  </a:lnTo>
                  <a:lnTo>
                    <a:pt x="223300" y="333816"/>
                  </a:lnTo>
                  <a:lnTo>
                    <a:pt x="223635" y="334593"/>
                  </a:lnTo>
                  <a:lnTo>
                    <a:pt x="223963" y="335369"/>
                  </a:lnTo>
                  <a:lnTo>
                    <a:pt x="224291" y="336145"/>
                  </a:lnTo>
                  <a:lnTo>
                    <a:pt x="224618" y="336922"/>
                  </a:lnTo>
                  <a:lnTo>
                    <a:pt x="224938" y="337698"/>
                  </a:lnTo>
                  <a:lnTo>
                    <a:pt x="225257" y="338474"/>
                  </a:lnTo>
                  <a:lnTo>
                    <a:pt x="225575" y="339251"/>
                  </a:lnTo>
                  <a:lnTo>
                    <a:pt x="225888" y="340027"/>
                  </a:lnTo>
                  <a:lnTo>
                    <a:pt x="226196" y="340803"/>
                  </a:lnTo>
                  <a:lnTo>
                    <a:pt x="226505" y="341580"/>
                  </a:lnTo>
                  <a:lnTo>
                    <a:pt x="226811" y="342356"/>
                  </a:lnTo>
                  <a:lnTo>
                    <a:pt x="227109" y="343132"/>
                  </a:lnTo>
                  <a:lnTo>
                    <a:pt x="227407" y="343908"/>
                  </a:lnTo>
                  <a:lnTo>
                    <a:pt x="227704" y="344685"/>
                  </a:lnTo>
                  <a:lnTo>
                    <a:pt x="227993" y="345461"/>
                  </a:lnTo>
                  <a:lnTo>
                    <a:pt x="228279" y="346237"/>
                  </a:lnTo>
                  <a:lnTo>
                    <a:pt x="228566" y="347014"/>
                  </a:lnTo>
                  <a:lnTo>
                    <a:pt x="228847" y="347790"/>
                  </a:lnTo>
                  <a:lnTo>
                    <a:pt x="229122" y="348566"/>
                  </a:lnTo>
                  <a:lnTo>
                    <a:pt x="229397" y="349343"/>
                  </a:lnTo>
                  <a:lnTo>
                    <a:pt x="229669" y="350119"/>
                  </a:lnTo>
                  <a:lnTo>
                    <a:pt x="229932" y="350895"/>
                  </a:lnTo>
                  <a:lnTo>
                    <a:pt x="230195" y="351672"/>
                  </a:lnTo>
                  <a:lnTo>
                    <a:pt x="230458" y="352448"/>
                  </a:lnTo>
                  <a:lnTo>
                    <a:pt x="230710" y="353224"/>
                  </a:lnTo>
                  <a:lnTo>
                    <a:pt x="230960" y="354001"/>
                  </a:lnTo>
                  <a:lnTo>
                    <a:pt x="231210" y="354777"/>
                  </a:lnTo>
                  <a:lnTo>
                    <a:pt x="231454" y="355553"/>
                  </a:lnTo>
                  <a:lnTo>
                    <a:pt x="231691" y="356330"/>
                  </a:lnTo>
                  <a:lnTo>
                    <a:pt x="231928" y="357106"/>
                  </a:lnTo>
                  <a:lnTo>
                    <a:pt x="232163" y="357882"/>
                  </a:lnTo>
                  <a:lnTo>
                    <a:pt x="232387" y="358659"/>
                  </a:lnTo>
                  <a:lnTo>
                    <a:pt x="232610" y="359435"/>
                  </a:lnTo>
                  <a:lnTo>
                    <a:pt x="232834" y="360211"/>
                  </a:lnTo>
                  <a:lnTo>
                    <a:pt x="233046" y="360987"/>
                  </a:lnTo>
                  <a:lnTo>
                    <a:pt x="233255" y="361764"/>
                  </a:lnTo>
                  <a:lnTo>
                    <a:pt x="233465" y="362540"/>
                  </a:lnTo>
                  <a:lnTo>
                    <a:pt x="233667" y="363316"/>
                  </a:lnTo>
                  <a:lnTo>
                    <a:pt x="233862" y="364093"/>
                  </a:lnTo>
                  <a:lnTo>
                    <a:pt x="234058" y="364869"/>
                  </a:lnTo>
                  <a:lnTo>
                    <a:pt x="234251" y="365645"/>
                  </a:lnTo>
                  <a:lnTo>
                    <a:pt x="234431" y="366422"/>
                  </a:lnTo>
                  <a:lnTo>
                    <a:pt x="234612" y="367198"/>
                  </a:lnTo>
                  <a:lnTo>
                    <a:pt x="234792" y="367974"/>
                  </a:lnTo>
                  <a:lnTo>
                    <a:pt x="234960" y="368751"/>
                  </a:lnTo>
                  <a:lnTo>
                    <a:pt x="235126" y="369527"/>
                  </a:lnTo>
                  <a:lnTo>
                    <a:pt x="235291" y="370303"/>
                  </a:lnTo>
                  <a:lnTo>
                    <a:pt x="235449" y="371080"/>
                  </a:lnTo>
                  <a:lnTo>
                    <a:pt x="235599" y="371856"/>
                  </a:lnTo>
                  <a:lnTo>
                    <a:pt x="235749" y="372632"/>
                  </a:lnTo>
                  <a:lnTo>
                    <a:pt x="235897" y="373409"/>
                  </a:lnTo>
                  <a:lnTo>
                    <a:pt x="236031" y="374185"/>
                  </a:lnTo>
                  <a:lnTo>
                    <a:pt x="236165" y="374961"/>
                  </a:lnTo>
                  <a:lnTo>
                    <a:pt x="236299" y="375738"/>
                  </a:lnTo>
                  <a:lnTo>
                    <a:pt x="236421" y="376514"/>
                  </a:lnTo>
                  <a:lnTo>
                    <a:pt x="236539" y="377290"/>
                  </a:lnTo>
                  <a:lnTo>
                    <a:pt x="236658" y="378066"/>
                  </a:lnTo>
                  <a:lnTo>
                    <a:pt x="236768" y="378843"/>
                  </a:lnTo>
                  <a:lnTo>
                    <a:pt x="236870" y="379619"/>
                  </a:lnTo>
                  <a:lnTo>
                    <a:pt x="236972" y="380395"/>
                  </a:lnTo>
                  <a:lnTo>
                    <a:pt x="237073" y="381172"/>
                  </a:lnTo>
                  <a:lnTo>
                    <a:pt x="237158" y="381948"/>
                  </a:lnTo>
                  <a:lnTo>
                    <a:pt x="237244" y="382724"/>
                  </a:lnTo>
                  <a:lnTo>
                    <a:pt x="237329" y="383501"/>
                  </a:lnTo>
                  <a:lnTo>
                    <a:pt x="237402" y="384277"/>
                  </a:lnTo>
                  <a:lnTo>
                    <a:pt x="237471" y="385053"/>
                  </a:lnTo>
                  <a:lnTo>
                    <a:pt x="237540" y="385830"/>
                  </a:lnTo>
                  <a:lnTo>
                    <a:pt x="237602" y="386606"/>
                  </a:lnTo>
                  <a:lnTo>
                    <a:pt x="237654" y="387382"/>
                  </a:lnTo>
                  <a:lnTo>
                    <a:pt x="237706" y="388159"/>
                  </a:lnTo>
                  <a:lnTo>
                    <a:pt x="237756" y="388935"/>
                  </a:lnTo>
                  <a:lnTo>
                    <a:pt x="237792" y="389711"/>
                  </a:lnTo>
                  <a:lnTo>
                    <a:pt x="237827" y="390488"/>
                  </a:lnTo>
                  <a:lnTo>
                    <a:pt x="237862" y="391264"/>
                  </a:lnTo>
                  <a:lnTo>
                    <a:pt x="237884" y="392040"/>
                  </a:lnTo>
                  <a:lnTo>
                    <a:pt x="237903" y="392817"/>
                  </a:lnTo>
                  <a:lnTo>
                    <a:pt x="237921" y="393593"/>
                  </a:lnTo>
                  <a:lnTo>
                    <a:pt x="237932" y="394369"/>
                  </a:lnTo>
                  <a:lnTo>
                    <a:pt x="237933" y="395145"/>
                  </a:lnTo>
                  <a:lnTo>
                    <a:pt x="237934" y="395922"/>
                  </a:lnTo>
                  <a:lnTo>
                    <a:pt x="237934" y="39669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16170" y="2545444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416696" y="2157917"/>
              <a:ext cx="237934" cy="543269"/>
            </a:xfrm>
            <a:custGeom>
              <a:avLst/>
              <a:pathLst>
                <a:path w="237934" h="543269">
                  <a:moveTo>
                    <a:pt x="49317" y="543269"/>
                  </a:moveTo>
                  <a:lnTo>
                    <a:pt x="48830" y="542206"/>
                  </a:lnTo>
                  <a:lnTo>
                    <a:pt x="48344" y="541142"/>
                  </a:lnTo>
                  <a:lnTo>
                    <a:pt x="47866" y="540079"/>
                  </a:lnTo>
                  <a:lnTo>
                    <a:pt x="47388" y="539016"/>
                  </a:lnTo>
                  <a:lnTo>
                    <a:pt x="46918" y="537953"/>
                  </a:lnTo>
                  <a:lnTo>
                    <a:pt x="46449" y="536890"/>
                  </a:lnTo>
                  <a:lnTo>
                    <a:pt x="45988" y="535827"/>
                  </a:lnTo>
                  <a:lnTo>
                    <a:pt x="45527" y="534763"/>
                  </a:lnTo>
                  <a:lnTo>
                    <a:pt x="45075" y="533700"/>
                  </a:lnTo>
                  <a:lnTo>
                    <a:pt x="44622" y="532637"/>
                  </a:lnTo>
                  <a:lnTo>
                    <a:pt x="44177" y="531574"/>
                  </a:lnTo>
                  <a:lnTo>
                    <a:pt x="43733" y="530511"/>
                  </a:lnTo>
                  <a:lnTo>
                    <a:pt x="43296" y="529448"/>
                  </a:lnTo>
                  <a:lnTo>
                    <a:pt x="42859" y="528385"/>
                  </a:lnTo>
                  <a:lnTo>
                    <a:pt x="42429" y="527321"/>
                  </a:lnTo>
                  <a:lnTo>
                    <a:pt x="42000" y="526258"/>
                  </a:lnTo>
                  <a:lnTo>
                    <a:pt x="41577" y="525195"/>
                  </a:lnTo>
                  <a:lnTo>
                    <a:pt x="41155" y="524132"/>
                  </a:lnTo>
                  <a:lnTo>
                    <a:pt x="40738" y="523069"/>
                  </a:lnTo>
                  <a:lnTo>
                    <a:pt x="40323" y="522006"/>
                  </a:lnTo>
                  <a:lnTo>
                    <a:pt x="39912" y="520943"/>
                  </a:lnTo>
                  <a:lnTo>
                    <a:pt x="39503" y="519879"/>
                  </a:lnTo>
                  <a:lnTo>
                    <a:pt x="39098" y="518816"/>
                  </a:lnTo>
                  <a:lnTo>
                    <a:pt x="38695" y="517753"/>
                  </a:lnTo>
                  <a:lnTo>
                    <a:pt x="38295" y="516690"/>
                  </a:lnTo>
                  <a:lnTo>
                    <a:pt x="37897" y="515627"/>
                  </a:lnTo>
                  <a:lnTo>
                    <a:pt x="37502" y="514564"/>
                  </a:lnTo>
                  <a:lnTo>
                    <a:pt x="37108" y="513501"/>
                  </a:lnTo>
                  <a:lnTo>
                    <a:pt x="36717" y="512437"/>
                  </a:lnTo>
                  <a:lnTo>
                    <a:pt x="36328" y="511374"/>
                  </a:lnTo>
                  <a:lnTo>
                    <a:pt x="35941" y="510311"/>
                  </a:lnTo>
                  <a:lnTo>
                    <a:pt x="35555" y="509248"/>
                  </a:lnTo>
                  <a:lnTo>
                    <a:pt x="35171" y="508185"/>
                  </a:lnTo>
                  <a:lnTo>
                    <a:pt x="34788" y="507122"/>
                  </a:lnTo>
                  <a:lnTo>
                    <a:pt x="34407" y="506058"/>
                  </a:lnTo>
                  <a:lnTo>
                    <a:pt x="34027" y="504995"/>
                  </a:lnTo>
                  <a:lnTo>
                    <a:pt x="33647" y="503932"/>
                  </a:lnTo>
                  <a:lnTo>
                    <a:pt x="33269" y="502869"/>
                  </a:lnTo>
                  <a:lnTo>
                    <a:pt x="32891" y="501806"/>
                  </a:lnTo>
                  <a:lnTo>
                    <a:pt x="32514" y="500743"/>
                  </a:lnTo>
                  <a:lnTo>
                    <a:pt x="32137" y="499680"/>
                  </a:lnTo>
                  <a:lnTo>
                    <a:pt x="31761" y="498616"/>
                  </a:lnTo>
                  <a:lnTo>
                    <a:pt x="31385" y="497553"/>
                  </a:lnTo>
                  <a:lnTo>
                    <a:pt x="31009" y="496490"/>
                  </a:lnTo>
                  <a:lnTo>
                    <a:pt x="30633" y="495427"/>
                  </a:lnTo>
                  <a:lnTo>
                    <a:pt x="30257" y="494364"/>
                  </a:lnTo>
                  <a:lnTo>
                    <a:pt x="29880" y="493301"/>
                  </a:lnTo>
                  <a:lnTo>
                    <a:pt x="29503" y="492238"/>
                  </a:lnTo>
                  <a:lnTo>
                    <a:pt x="29126" y="491174"/>
                  </a:lnTo>
                  <a:lnTo>
                    <a:pt x="28748" y="490111"/>
                  </a:lnTo>
                  <a:lnTo>
                    <a:pt x="28370" y="489048"/>
                  </a:lnTo>
                  <a:lnTo>
                    <a:pt x="27990" y="487985"/>
                  </a:lnTo>
                  <a:lnTo>
                    <a:pt x="27611" y="486922"/>
                  </a:lnTo>
                  <a:lnTo>
                    <a:pt x="27229" y="485859"/>
                  </a:lnTo>
                  <a:lnTo>
                    <a:pt x="26848" y="484795"/>
                  </a:lnTo>
                  <a:lnTo>
                    <a:pt x="26464" y="483732"/>
                  </a:lnTo>
                  <a:lnTo>
                    <a:pt x="26080" y="482669"/>
                  </a:lnTo>
                  <a:lnTo>
                    <a:pt x="25694" y="481606"/>
                  </a:lnTo>
                  <a:lnTo>
                    <a:pt x="25308" y="480543"/>
                  </a:lnTo>
                  <a:lnTo>
                    <a:pt x="24920" y="479480"/>
                  </a:lnTo>
                  <a:lnTo>
                    <a:pt x="24531" y="478417"/>
                  </a:lnTo>
                  <a:lnTo>
                    <a:pt x="24140" y="477353"/>
                  </a:lnTo>
                  <a:lnTo>
                    <a:pt x="23748" y="476290"/>
                  </a:lnTo>
                  <a:lnTo>
                    <a:pt x="23354" y="475227"/>
                  </a:lnTo>
                  <a:lnTo>
                    <a:pt x="22960" y="474164"/>
                  </a:lnTo>
                  <a:lnTo>
                    <a:pt x="22563" y="473101"/>
                  </a:lnTo>
                  <a:lnTo>
                    <a:pt x="22167" y="472038"/>
                  </a:lnTo>
                  <a:lnTo>
                    <a:pt x="21767" y="470975"/>
                  </a:lnTo>
                  <a:lnTo>
                    <a:pt x="21367" y="469911"/>
                  </a:lnTo>
                  <a:lnTo>
                    <a:pt x="20966" y="468848"/>
                  </a:lnTo>
                  <a:lnTo>
                    <a:pt x="20563" y="467785"/>
                  </a:lnTo>
                  <a:lnTo>
                    <a:pt x="20159" y="466722"/>
                  </a:lnTo>
                  <a:lnTo>
                    <a:pt x="19754" y="465659"/>
                  </a:lnTo>
                  <a:lnTo>
                    <a:pt x="19348" y="464596"/>
                  </a:lnTo>
                  <a:lnTo>
                    <a:pt x="18941" y="463533"/>
                  </a:lnTo>
                  <a:lnTo>
                    <a:pt x="18533" y="462469"/>
                  </a:lnTo>
                  <a:lnTo>
                    <a:pt x="18125" y="461406"/>
                  </a:lnTo>
                  <a:lnTo>
                    <a:pt x="17715" y="460343"/>
                  </a:lnTo>
                  <a:lnTo>
                    <a:pt x="17305" y="459280"/>
                  </a:lnTo>
                  <a:lnTo>
                    <a:pt x="16895" y="458217"/>
                  </a:lnTo>
                  <a:lnTo>
                    <a:pt x="16484" y="457154"/>
                  </a:lnTo>
                  <a:lnTo>
                    <a:pt x="16073" y="456090"/>
                  </a:lnTo>
                  <a:lnTo>
                    <a:pt x="15662" y="455027"/>
                  </a:lnTo>
                  <a:lnTo>
                    <a:pt x="15252" y="453964"/>
                  </a:lnTo>
                  <a:lnTo>
                    <a:pt x="14841" y="452901"/>
                  </a:lnTo>
                  <a:lnTo>
                    <a:pt x="14431" y="451838"/>
                  </a:lnTo>
                  <a:lnTo>
                    <a:pt x="14022" y="450775"/>
                  </a:lnTo>
                  <a:lnTo>
                    <a:pt x="13614" y="449712"/>
                  </a:lnTo>
                  <a:lnTo>
                    <a:pt x="13206" y="448648"/>
                  </a:lnTo>
                  <a:lnTo>
                    <a:pt x="12800" y="447585"/>
                  </a:lnTo>
                  <a:lnTo>
                    <a:pt x="12395" y="446522"/>
                  </a:lnTo>
                  <a:lnTo>
                    <a:pt x="11992" y="445459"/>
                  </a:lnTo>
                  <a:lnTo>
                    <a:pt x="11591" y="444396"/>
                  </a:lnTo>
                  <a:lnTo>
                    <a:pt x="11192" y="443333"/>
                  </a:lnTo>
                  <a:lnTo>
                    <a:pt x="10796" y="442270"/>
                  </a:lnTo>
                  <a:lnTo>
                    <a:pt x="10401" y="441206"/>
                  </a:lnTo>
                  <a:lnTo>
                    <a:pt x="10011" y="440143"/>
                  </a:lnTo>
                  <a:lnTo>
                    <a:pt x="9622" y="439080"/>
                  </a:lnTo>
                  <a:lnTo>
                    <a:pt x="9238" y="438017"/>
                  </a:lnTo>
                  <a:lnTo>
                    <a:pt x="8857" y="436954"/>
                  </a:lnTo>
                  <a:lnTo>
                    <a:pt x="8480" y="435891"/>
                  </a:lnTo>
                  <a:lnTo>
                    <a:pt x="8107" y="434827"/>
                  </a:lnTo>
                  <a:lnTo>
                    <a:pt x="7740" y="433764"/>
                  </a:lnTo>
                  <a:lnTo>
                    <a:pt x="7375" y="432701"/>
                  </a:lnTo>
                  <a:lnTo>
                    <a:pt x="7018" y="431638"/>
                  </a:lnTo>
                  <a:lnTo>
                    <a:pt x="6663" y="430575"/>
                  </a:lnTo>
                  <a:lnTo>
                    <a:pt x="6318" y="429512"/>
                  </a:lnTo>
                  <a:lnTo>
                    <a:pt x="5974" y="428449"/>
                  </a:lnTo>
                  <a:lnTo>
                    <a:pt x="5641" y="427385"/>
                  </a:lnTo>
                  <a:lnTo>
                    <a:pt x="5310" y="426322"/>
                  </a:lnTo>
                  <a:lnTo>
                    <a:pt x="4991" y="425259"/>
                  </a:lnTo>
                  <a:lnTo>
                    <a:pt x="4674" y="424196"/>
                  </a:lnTo>
                  <a:lnTo>
                    <a:pt x="4370" y="423133"/>
                  </a:lnTo>
                  <a:lnTo>
                    <a:pt x="4067" y="422070"/>
                  </a:lnTo>
                  <a:lnTo>
                    <a:pt x="3780" y="421007"/>
                  </a:lnTo>
                  <a:lnTo>
                    <a:pt x="3493" y="419943"/>
                  </a:lnTo>
                  <a:lnTo>
                    <a:pt x="3224" y="418880"/>
                  </a:lnTo>
                  <a:lnTo>
                    <a:pt x="2954" y="417817"/>
                  </a:lnTo>
                  <a:lnTo>
                    <a:pt x="2703" y="416754"/>
                  </a:lnTo>
                  <a:lnTo>
                    <a:pt x="2453" y="415691"/>
                  </a:lnTo>
                  <a:lnTo>
                    <a:pt x="2222" y="414628"/>
                  </a:lnTo>
                  <a:lnTo>
                    <a:pt x="1992" y="413565"/>
                  </a:lnTo>
                  <a:lnTo>
                    <a:pt x="1781" y="412501"/>
                  </a:lnTo>
                  <a:lnTo>
                    <a:pt x="1572" y="411438"/>
                  </a:lnTo>
                  <a:lnTo>
                    <a:pt x="1384" y="410375"/>
                  </a:lnTo>
                  <a:lnTo>
                    <a:pt x="1198" y="409312"/>
                  </a:lnTo>
                  <a:lnTo>
                    <a:pt x="1032" y="408249"/>
                  </a:lnTo>
                  <a:lnTo>
                    <a:pt x="870" y="407186"/>
                  </a:lnTo>
                  <a:lnTo>
                    <a:pt x="728" y="406122"/>
                  </a:lnTo>
                  <a:lnTo>
                    <a:pt x="591" y="405059"/>
                  </a:lnTo>
                  <a:lnTo>
                    <a:pt x="475" y="403996"/>
                  </a:lnTo>
                  <a:lnTo>
                    <a:pt x="364" y="402933"/>
                  </a:lnTo>
                  <a:lnTo>
                    <a:pt x="273" y="401870"/>
                  </a:lnTo>
                  <a:lnTo>
                    <a:pt x="189" y="400807"/>
                  </a:lnTo>
                  <a:lnTo>
                    <a:pt x="125" y="399744"/>
                  </a:lnTo>
                  <a:lnTo>
                    <a:pt x="70" y="398680"/>
                  </a:lnTo>
                  <a:lnTo>
                    <a:pt x="34" y="397617"/>
                  </a:lnTo>
                  <a:lnTo>
                    <a:pt x="7" y="396554"/>
                  </a:lnTo>
                  <a:lnTo>
                    <a:pt x="0" y="395491"/>
                  </a:lnTo>
                  <a:lnTo>
                    <a:pt x="3" y="394428"/>
                  </a:lnTo>
                  <a:lnTo>
                    <a:pt x="25" y="393365"/>
                  </a:lnTo>
                  <a:lnTo>
                    <a:pt x="59" y="392302"/>
                  </a:lnTo>
                  <a:lnTo>
                    <a:pt x="111" y="391238"/>
                  </a:lnTo>
                  <a:lnTo>
                    <a:pt x="176" y="390175"/>
                  </a:lnTo>
                  <a:lnTo>
                    <a:pt x="259" y="389112"/>
                  </a:lnTo>
                  <a:lnTo>
                    <a:pt x="356" y="388049"/>
                  </a:lnTo>
                  <a:lnTo>
                    <a:pt x="470" y="386986"/>
                  </a:lnTo>
                  <a:lnTo>
                    <a:pt x="600" y="385923"/>
                  </a:lnTo>
                  <a:lnTo>
                    <a:pt x="745" y="384859"/>
                  </a:lnTo>
                  <a:lnTo>
                    <a:pt x="908" y="383796"/>
                  </a:lnTo>
                  <a:lnTo>
                    <a:pt x="1085" y="382733"/>
                  </a:lnTo>
                  <a:lnTo>
                    <a:pt x="1282" y="381670"/>
                  </a:lnTo>
                  <a:lnTo>
                    <a:pt x="1492" y="380607"/>
                  </a:lnTo>
                  <a:lnTo>
                    <a:pt x="1722" y="379544"/>
                  </a:lnTo>
                  <a:lnTo>
                    <a:pt x="1964" y="378481"/>
                  </a:lnTo>
                  <a:lnTo>
                    <a:pt x="2229" y="377417"/>
                  </a:lnTo>
                  <a:lnTo>
                    <a:pt x="2503" y="376354"/>
                  </a:lnTo>
                  <a:lnTo>
                    <a:pt x="2802" y="375291"/>
                  </a:lnTo>
                  <a:lnTo>
                    <a:pt x="3109" y="374228"/>
                  </a:lnTo>
                  <a:lnTo>
                    <a:pt x="3441" y="373165"/>
                  </a:lnTo>
                  <a:lnTo>
                    <a:pt x="3781" y="372102"/>
                  </a:lnTo>
                  <a:lnTo>
                    <a:pt x="4148" y="371039"/>
                  </a:lnTo>
                  <a:lnTo>
                    <a:pt x="4520" y="369975"/>
                  </a:lnTo>
                  <a:lnTo>
                    <a:pt x="4921" y="368912"/>
                  </a:lnTo>
                  <a:lnTo>
                    <a:pt x="5326" y="367849"/>
                  </a:lnTo>
                  <a:lnTo>
                    <a:pt x="5759" y="366786"/>
                  </a:lnTo>
                  <a:lnTo>
                    <a:pt x="6196" y="365723"/>
                  </a:lnTo>
                  <a:lnTo>
                    <a:pt x="6663" y="364660"/>
                  </a:lnTo>
                  <a:lnTo>
                    <a:pt x="7132" y="363596"/>
                  </a:lnTo>
                  <a:lnTo>
                    <a:pt x="7631" y="362533"/>
                  </a:lnTo>
                  <a:lnTo>
                    <a:pt x="8131" y="361470"/>
                  </a:lnTo>
                  <a:lnTo>
                    <a:pt x="8662" y="360407"/>
                  </a:lnTo>
                  <a:lnTo>
                    <a:pt x="9193" y="359344"/>
                  </a:lnTo>
                  <a:lnTo>
                    <a:pt x="9756" y="358281"/>
                  </a:lnTo>
                  <a:lnTo>
                    <a:pt x="10318" y="357218"/>
                  </a:lnTo>
                  <a:lnTo>
                    <a:pt x="10910" y="356154"/>
                  </a:lnTo>
                  <a:lnTo>
                    <a:pt x="11503" y="355091"/>
                  </a:lnTo>
                  <a:lnTo>
                    <a:pt x="12123" y="354028"/>
                  </a:lnTo>
                  <a:lnTo>
                    <a:pt x="12746" y="352965"/>
                  </a:lnTo>
                  <a:lnTo>
                    <a:pt x="13394" y="351902"/>
                  </a:lnTo>
                  <a:lnTo>
                    <a:pt x="14046" y="350839"/>
                  </a:lnTo>
                  <a:lnTo>
                    <a:pt x="14721" y="349776"/>
                  </a:lnTo>
                  <a:lnTo>
                    <a:pt x="15401" y="348712"/>
                  </a:lnTo>
                  <a:lnTo>
                    <a:pt x="16102" y="347649"/>
                  </a:lnTo>
                  <a:lnTo>
                    <a:pt x="16808" y="346586"/>
                  </a:lnTo>
                  <a:lnTo>
                    <a:pt x="17534" y="345523"/>
                  </a:lnTo>
                  <a:lnTo>
                    <a:pt x="18266" y="344460"/>
                  </a:lnTo>
                  <a:lnTo>
                    <a:pt x="19016" y="343397"/>
                  </a:lnTo>
                  <a:lnTo>
                    <a:pt x="19773" y="342334"/>
                  </a:lnTo>
                  <a:lnTo>
                    <a:pt x="20545" y="341270"/>
                  </a:lnTo>
                  <a:lnTo>
                    <a:pt x="21325" y="340207"/>
                  </a:lnTo>
                  <a:lnTo>
                    <a:pt x="22119" y="339144"/>
                  </a:lnTo>
                  <a:lnTo>
                    <a:pt x="22921" y="338081"/>
                  </a:lnTo>
                  <a:lnTo>
                    <a:pt x="23735" y="337018"/>
                  </a:lnTo>
                  <a:lnTo>
                    <a:pt x="24557" y="335955"/>
                  </a:lnTo>
                  <a:lnTo>
                    <a:pt x="25391" y="334891"/>
                  </a:lnTo>
                  <a:lnTo>
                    <a:pt x="26232" y="333828"/>
                  </a:lnTo>
                  <a:lnTo>
                    <a:pt x="27083" y="332765"/>
                  </a:lnTo>
                  <a:lnTo>
                    <a:pt x="27942" y="331702"/>
                  </a:lnTo>
                  <a:lnTo>
                    <a:pt x="28809" y="330639"/>
                  </a:lnTo>
                  <a:lnTo>
                    <a:pt x="29684" y="329576"/>
                  </a:lnTo>
                  <a:lnTo>
                    <a:pt x="30567" y="328513"/>
                  </a:lnTo>
                  <a:lnTo>
                    <a:pt x="31457" y="327449"/>
                  </a:lnTo>
                  <a:lnTo>
                    <a:pt x="32352" y="326386"/>
                  </a:lnTo>
                  <a:lnTo>
                    <a:pt x="33256" y="325323"/>
                  </a:lnTo>
                  <a:lnTo>
                    <a:pt x="34163" y="324260"/>
                  </a:lnTo>
                  <a:lnTo>
                    <a:pt x="35078" y="323197"/>
                  </a:lnTo>
                  <a:lnTo>
                    <a:pt x="35997" y="322134"/>
                  </a:lnTo>
                  <a:lnTo>
                    <a:pt x="36922" y="321071"/>
                  </a:lnTo>
                  <a:lnTo>
                    <a:pt x="37849" y="320007"/>
                  </a:lnTo>
                  <a:lnTo>
                    <a:pt x="38783" y="318944"/>
                  </a:lnTo>
                  <a:lnTo>
                    <a:pt x="39718" y="317881"/>
                  </a:lnTo>
                  <a:lnTo>
                    <a:pt x="40658" y="316818"/>
                  </a:lnTo>
                  <a:lnTo>
                    <a:pt x="41600" y="315755"/>
                  </a:lnTo>
                  <a:lnTo>
                    <a:pt x="42546" y="314692"/>
                  </a:lnTo>
                  <a:lnTo>
                    <a:pt x="43492" y="313628"/>
                  </a:lnTo>
                  <a:lnTo>
                    <a:pt x="44442" y="312565"/>
                  </a:lnTo>
                  <a:lnTo>
                    <a:pt x="45392" y="311502"/>
                  </a:lnTo>
                  <a:lnTo>
                    <a:pt x="46344" y="310439"/>
                  </a:lnTo>
                  <a:lnTo>
                    <a:pt x="47296" y="309376"/>
                  </a:lnTo>
                  <a:lnTo>
                    <a:pt x="48248" y="308313"/>
                  </a:lnTo>
                  <a:lnTo>
                    <a:pt x="49200" y="307250"/>
                  </a:lnTo>
                  <a:lnTo>
                    <a:pt x="50152" y="306186"/>
                  </a:lnTo>
                  <a:lnTo>
                    <a:pt x="51104" y="305123"/>
                  </a:lnTo>
                  <a:lnTo>
                    <a:pt x="52053" y="304060"/>
                  </a:lnTo>
                  <a:lnTo>
                    <a:pt x="53003" y="302997"/>
                  </a:lnTo>
                  <a:lnTo>
                    <a:pt x="53948" y="301934"/>
                  </a:lnTo>
                  <a:lnTo>
                    <a:pt x="54894" y="300871"/>
                  </a:lnTo>
                  <a:lnTo>
                    <a:pt x="55835" y="299808"/>
                  </a:lnTo>
                  <a:lnTo>
                    <a:pt x="56775" y="298744"/>
                  </a:lnTo>
                  <a:lnTo>
                    <a:pt x="57709" y="297681"/>
                  </a:lnTo>
                  <a:lnTo>
                    <a:pt x="58643" y="296618"/>
                  </a:lnTo>
                  <a:lnTo>
                    <a:pt x="59570" y="295555"/>
                  </a:lnTo>
                  <a:lnTo>
                    <a:pt x="60496" y="294492"/>
                  </a:lnTo>
                  <a:lnTo>
                    <a:pt x="61414" y="293429"/>
                  </a:lnTo>
                  <a:lnTo>
                    <a:pt x="62331" y="292366"/>
                  </a:lnTo>
                  <a:lnTo>
                    <a:pt x="63239" y="291302"/>
                  </a:lnTo>
                  <a:lnTo>
                    <a:pt x="64146" y="290239"/>
                  </a:lnTo>
                  <a:lnTo>
                    <a:pt x="65043" y="289176"/>
                  </a:lnTo>
                  <a:lnTo>
                    <a:pt x="65937" y="288113"/>
                  </a:lnTo>
                  <a:lnTo>
                    <a:pt x="66822" y="287050"/>
                  </a:lnTo>
                  <a:lnTo>
                    <a:pt x="67704" y="285987"/>
                  </a:lnTo>
                  <a:lnTo>
                    <a:pt x="68576" y="284923"/>
                  </a:lnTo>
                  <a:lnTo>
                    <a:pt x="69444" y="283860"/>
                  </a:lnTo>
                  <a:lnTo>
                    <a:pt x="70301" y="282797"/>
                  </a:lnTo>
                  <a:lnTo>
                    <a:pt x="71154" y="281734"/>
                  </a:lnTo>
                  <a:lnTo>
                    <a:pt x="71997" y="280671"/>
                  </a:lnTo>
                  <a:lnTo>
                    <a:pt x="72834" y="279608"/>
                  </a:lnTo>
                  <a:lnTo>
                    <a:pt x="73660" y="278545"/>
                  </a:lnTo>
                  <a:lnTo>
                    <a:pt x="74480" y="277481"/>
                  </a:lnTo>
                  <a:lnTo>
                    <a:pt x="75289" y="276418"/>
                  </a:lnTo>
                  <a:lnTo>
                    <a:pt x="76091" y="275355"/>
                  </a:lnTo>
                  <a:lnTo>
                    <a:pt x="76883" y="274292"/>
                  </a:lnTo>
                  <a:lnTo>
                    <a:pt x="77667" y="273229"/>
                  </a:lnTo>
                  <a:lnTo>
                    <a:pt x="78440" y="272166"/>
                  </a:lnTo>
                  <a:lnTo>
                    <a:pt x="79204" y="271103"/>
                  </a:lnTo>
                  <a:lnTo>
                    <a:pt x="79958" y="270039"/>
                  </a:lnTo>
                  <a:lnTo>
                    <a:pt x="80702" y="268976"/>
                  </a:lnTo>
                  <a:lnTo>
                    <a:pt x="81436" y="267913"/>
                  </a:lnTo>
                  <a:lnTo>
                    <a:pt x="82159" y="266850"/>
                  </a:lnTo>
                  <a:lnTo>
                    <a:pt x="82873" y="265787"/>
                  </a:lnTo>
                  <a:lnTo>
                    <a:pt x="83575" y="264724"/>
                  </a:lnTo>
                  <a:lnTo>
                    <a:pt x="84268" y="263660"/>
                  </a:lnTo>
                  <a:lnTo>
                    <a:pt x="84947" y="262597"/>
                  </a:lnTo>
                  <a:lnTo>
                    <a:pt x="85619" y="261534"/>
                  </a:lnTo>
                  <a:lnTo>
                    <a:pt x="86276" y="260471"/>
                  </a:lnTo>
                  <a:lnTo>
                    <a:pt x="86926" y="259408"/>
                  </a:lnTo>
                  <a:lnTo>
                    <a:pt x="87560" y="258345"/>
                  </a:lnTo>
                  <a:lnTo>
                    <a:pt x="88188" y="257282"/>
                  </a:lnTo>
                  <a:lnTo>
                    <a:pt x="88798" y="256218"/>
                  </a:lnTo>
                  <a:lnTo>
                    <a:pt x="89404" y="255155"/>
                  </a:lnTo>
                  <a:lnTo>
                    <a:pt x="89991" y="254092"/>
                  </a:lnTo>
                  <a:lnTo>
                    <a:pt x="90573" y="253029"/>
                  </a:lnTo>
                  <a:lnTo>
                    <a:pt x="91136" y="251966"/>
                  </a:lnTo>
                  <a:lnTo>
                    <a:pt x="91695" y="250903"/>
                  </a:lnTo>
                  <a:lnTo>
                    <a:pt x="92233" y="249840"/>
                  </a:lnTo>
                  <a:lnTo>
                    <a:pt x="92769" y="248776"/>
                  </a:lnTo>
                  <a:lnTo>
                    <a:pt x="93283" y="247713"/>
                  </a:lnTo>
                  <a:lnTo>
                    <a:pt x="93796" y="246650"/>
                  </a:lnTo>
                  <a:lnTo>
                    <a:pt x="94285" y="245587"/>
                  </a:lnTo>
                  <a:lnTo>
                    <a:pt x="94774" y="244524"/>
                  </a:lnTo>
                  <a:lnTo>
                    <a:pt x="95239" y="243461"/>
                  </a:lnTo>
                  <a:lnTo>
                    <a:pt x="95703" y="242397"/>
                  </a:lnTo>
                  <a:lnTo>
                    <a:pt x="96143" y="241334"/>
                  </a:lnTo>
                  <a:lnTo>
                    <a:pt x="96583" y="240271"/>
                  </a:lnTo>
                  <a:lnTo>
                    <a:pt x="97000" y="239208"/>
                  </a:lnTo>
                  <a:lnTo>
                    <a:pt x="97415" y="238145"/>
                  </a:lnTo>
                  <a:lnTo>
                    <a:pt x="97807" y="237082"/>
                  </a:lnTo>
                  <a:lnTo>
                    <a:pt x="98198" y="236019"/>
                  </a:lnTo>
                  <a:lnTo>
                    <a:pt x="98566" y="234955"/>
                  </a:lnTo>
                  <a:lnTo>
                    <a:pt x="98932" y="233892"/>
                  </a:lnTo>
                  <a:lnTo>
                    <a:pt x="99277" y="232829"/>
                  </a:lnTo>
                  <a:lnTo>
                    <a:pt x="99618" y="231766"/>
                  </a:lnTo>
                  <a:lnTo>
                    <a:pt x="99939" y="230703"/>
                  </a:lnTo>
                  <a:lnTo>
                    <a:pt x="100255" y="229640"/>
                  </a:lnTo>
                  <a:lnTo>
                    <a:pt x="100553" y="228577"/>
                  </a:lnTo>
                  <a:lnTo>
                    <a:pt x="100845" y="227513"/>
                  </a:lnTo>
                  <a:lnTo>
                    <a:pt x="101119" y="226450"/>
                  </a:lnTo>
                  <a:lnTo>
                    <a:pt x="101387" y="225387"/>
                  </a:lnTo>
                  <a:lnTo>
                    <a:pt x="101638" y="224324"/>
                  </a:lnTo>
                  <a:lnTo>
                    <a:pt x="101882" y="223261"/>
                  </a:lnTo>
                  <a:lnTo>
                    <a:pt x="102110" y="222198"/>
                  </a:lnTo>
                  <a:lnTo>
                    <a:pt x="102330" y="221135"/>
                  </a:lnTo>
                  <a:lnTo>
                    <a:pt x="102536" y="220071"/>
                  </a:lnTo>
                  <a:lnTo>
                    <a:pt x="102732" y="219008"/>
                  </a:lnTo>
                  <a:lnTo>
                    <a:pt x="102915" y="217945"/>
                  </a:lnTo>
                  <a:lnTo>
                    <a:pt x="103089" y="216882"/>
                  </a:lnTo>
                  <a:lnTo>
                    <a:pt x="103249" y="215819"/>
                  </a:lnTo>
                  <a:lnTo>
                    <a:pt x="103400" y="214756"/>
                  </a:lnTo>
                  <a:lnTo>
                    <a:pt x="103538" y="213692"/>
                  </a:lnTo>
                  <a:lnTo>
                    <a:pt x="103666" y="212629"/>
                  </a:lnTo>
                  <a:lnTo>
                    <a:pt x="103783" y="211566"/>
                  </a:lnTo>
                  <a:lnTo>
                    <a:pt x="103889" y="210503"/>
                  </a:lnTo>
                  <a:lnTo>
                    <a:pt x="103984" y="209440"/>
                  </a:lnTo>
                  <a:lnTo>
                    <a:pt x="104068" y="208377"/>
                  </a:lnTo>
                  <a:lnTo>
                    <a:pt x="104142" y="207314"/>
                  </a:lnTo>
                  <a:lnTo>
                    <a:pt x="104204" y="206250"/>
                  </a:lnTo>
                  <a:lnTo>
                    <a:pt x="104259" y="205187"/>
                  </a:lnTo>
                  <a:lnTo>
                    <a:pt x="104299" y="204124"/>
                  </a:lnTo>
                  <a:lnTo>
                    <a:pt x="104333" y="203061"/>
                  </a:lnTo>
                  <a:lnTo>
                    <a:pt x="104353" y="201998"/>
                  </a:lnTo>
                  <a:lnTo>
                    <a:pt x="104367" y="200935"/>
                  </a:lnTo>
                  <a:lnTo>
                    <a:pt x="104367" y="199872"/>
                  </a:lnTo>
                  <a:lnTo>
                    <a:pt x="104361" y="198808"/>
                  </a:lnTo>
                  <a:lnTo>
                    <a:pt x="104341" y="197745"/>
                  </a:lnTo>
                  <a:lnTo>
                    <a:pt x="104316" y="196682"/>
                  </a:lnTo>
                  <a:lnTo>
                    <a:pt x="104276" y="195619"/>
                  </a:lnTo>
                  <a:lnTo>
                    <a:pt x="104233" y="194556"/>
                  </a:lnTo>
                  <a:lnTo>
                    <a:pt x="104174" y="193493"/>
                  </a:lnTo>
                  <a:lnTo>
                    <a:pt x="104112" y="192429"/>
                  </a:lnTo>
                  <a:lnTo>
                    <a:pt x="104035" y="191366"/>
                  </a:lnTo>
                  <a:lnTo>
                    <a:pt x="103956" y="190303"/>
                  </a:lnTo>
                  <a:lnTo>
                    <a:pt x="103860" y="189240"/>
                  </a:lnTo>
                  <a:lnTo>
                    <a:pt x="103763" y="188177"/>
                  </a:lnTo>
                  <a:lnTo>
                    <a:pt x="103650" y="187114"/>
                  </a:lnTo>
                  <a:lnTo>
                    <a:pt x="103536" y="186051"/>
                  </a:lnTo>
                  <a:lnTo>
                    <a:pt x="103406" y="184987"/>
                  </a:lnTo>
                  <a:lnTo>
                    <a:pt x="103276" y="183924"/>
                  </a:lnTo>
                  <a:lnTo>
                    <a:pt x="103129" y="182861"/>
                  </a:lnTo>
                  <a:lnTo>
                    <a:pt x="102983" y="181798"/>
                  </a:lnTo>
                  <a:lnTo>
                    <a:pt x="102820" y="180735"/>
                  </a:lnTo>
                  <a:lnTo>
                    <a:pt x="102658" y="179672"/>
                  </a:lnTo>
                  <a:lnTo>
                    <a:pt x="102480" y="178609"/>
                  </a:lnTo>
                  <a:lnTo>
                    <a:pt x="102302" y="177545"/>
                  </a:lnTo>
                  <a:lnTo>
                    <a:pt x="102110" y="176482"/>
                  </a:lnTo>
                  <a:lnTo>
                    <a:pt x="101917" y="175419"/>
                  </a:lnTo>
                  <a:lnTo>
                    <a:pt x="101711" y="174356"/>
                  </a:lnTo>
                  <a:lnTo>
                    <a:pt x="101504" y="173293"/>
                  </a:lnTo>
                  <a:lnTo>
                    <a:pt x="101284" y="172230"/>
                  </a:lnTo>
                  <a:lnTo>
                    <a:pt x="101063" y="171167"/>
                  </a:lnTo>
                  <a:lnTo>
                    <a:pt x="100831" y="170103"/>
                  </a:lnTo>
                  <a:lnTo>
                    <a:pt x="100596" y="169040"/>
                  </a:lnTo>
                  <a:lnTo>
                    <a:pt x="100352" y="167977"/>
                  </a:lnTo>
                  <a:lnTo>
                    <a:pt x="100104" y="166914"/>
                  </a:lnTo>
                  <a:lnTo>
                    <a:pt x="99848" y="165851"/>
                  </a:lnTo>
                  <a:lnTo>
                    <a:pt x="99588" y="164788"/>
                  </a:lnTo>
                  <a:lnTo>
                    <a:pt x="99320" y="163724"/>
                  </a:lnTo>
                  <a:lnTo>
                    <a:pt x="99049" y="162661"/>
                  </a:lnTo>
                  <a:lnTo>
                    <a:pt x="98771" y="161598"/>
                  </a:lnTo>
                  <a:lnTo>
                    <a:pt x="98489" y="160535"/>
                  </a:lnTo>
                  <a:lnTo>
                    <a:pt x="98200" y="159472"/>
                  </a:lnTo>
                  <a:lnTo>
                    <a:pt x="97908" y="158409"/>
                  </a:lnTo>
                  <a:lnTo>
                    <a:pt x="97610" y="157346"/>
                  </a:lnTo>
                  <a:lnTo>
                    <a:pt x="97307" y="156282"/>
                  </a:lnTo>
                  <a:lnTo>
                    <a:pt x="97000" y="155219"/>
                  </a:lnTo>
                  <a:lnTo>
                    <a:pt x="96689" y="154156"/>
                  </a:lnTo>
                  <a:lnTo>
                    <a:pt x="96374" y="153093"/>
                  </a:lnTo>
                  <a:lnTo>
                    <a:pt x="96054" y="152030"/>
                  </a:lnTo>
                  <a:lnTo>
                    <a:pt x="95731" y="150967"/>
                  </a:lnTo>
                  <a:lnTo>
                    <a:pt x="95403" y="149904"/>
                  </a:lnTo>
                  <a:lnTo>
                    <a:pt x="95072" y="148840"/>
                  </a:lnTo>
                  <a:lnTo>
                    <a:pt x="94738" y="147777"/>
                  </a:lnTo>
                  <a:lnTo>
                    <a:pt x="94400" y="146714"/>
                  </a:lnTo>
                  <a:lnTo>
                    <a:pt x="94059" y="145651"/>
                  </a:lnTo>
                  <a:lnTo>
                    <a:pt x="93716" y="144588"/>
                  </a:lnTo>
                  <a:lnTo>
                    <a:pt x="93369" y="143525"/>
                  </a:lnTo>
                  <a:lnTo>
                    <a:pt x="93020" y="142461"/>
                  </a:lnTo>
                  <a:lnTo>
                    <a:pt x="92668" y="141398"/>
                  </a:lnTo>
                  <a:lnTo>
                    <a:pt x="92314" y="140335"/>
                  </a:lnTo>
                  <a:lnTo>
                    <a:pt x="91957" y="139272"/>
                  </a:lnTo>
                  <a:lnTo>
                    <a:pt x="91599" y="138209"/>
                  </a:lnTo>
                  <a:lnTo>
                    <a:pt x="91238" y="137146"/>
                  </a:lnTo>
                  <a:lnTo>
                    <a:pt x="90877" y="136083"/>
                  </a:lnTo>
                  <a:lnTo>
                    <a:pt x="90513" y="135019"/>
                  </a:lnTo>
                  <a:lnTo>
                    <a:pt x="90149" y="133956"/>
                  </a:lnTo>
                  <a:lnTo>
                    <a:pt x="89782" y="132893"/>
                  </a:lnTo>
                  <a:lnTo>
                    <a:pt x="89415" y="131830"/>
                  </a:lnTo>
                  <a:lnTo>
                    <a:pt x="89047" y="130767"/>
                  </a:lnTo>
                  <a:lnTo>
                    <a:pt x="88678" y="129704"/>
                  </a:lnTo>
                  <a:lnTo>
                    <a:pt x="88308" y="128641"/>
                  </a:lnTo>
                  <a:lnTo>
                    <a:pt x="87938" y="127577"/>
                  </a:lnTo>
                  <a:lnTo>
                    <a:pt x="87568" y="126514"/>
                  </a:lnTo>
                  <a:lnTo>
                    <a:pt x="87198" y="125451"/>
                  </a:lnTo>
                  <a:lnTo>
                    <a:pt x="86827" y="124388"/>
                  </a:lnTo>
                  <a:lnTo>
                    <a:pt x="86457" y="123325"/>
                  </a:lnTo>
                  <a:lnTo>
                    <a:pt x="86088" y="122262"/>
                  </a:lnTo>
                  <a:lnTo>
                    <a:pt x="85718" y="121198"/>
                  </a:lnTo>
                  <a:lnTo>
                    <a:pt x="85350" y="120135"/>
                  </a:lnTo>
                  <a:lnTo>
                    <a:pt x="84981" y="119072"/>
                  </a:lnTo>
                  <a:lnTo>
                    <a:pt x="84615" y="118009"/>
                  </a:lnTo>
                  <a:lnTo>
                    <a:pt x="84249" y="116946"/>
                  </a:lnTo>
                  <a:lnTo>
                    <a:pt x="83885" y="115883"/>
                  </a:lnTo>
                  <a:lnTo>
                    <a:pt x="83521" y="114820"/>
                  </a:lnTo>
                  <a:lnTo>
                    <a:pt x="83160" y="113756"/>
                  </a:lnTo>
                  <a:lnTo>
                    <a:pt x="82800" y="112693"/>
                  </a:lnTo>
                  <a:lnTo>
                    <a:pt x="82443" y="111630"/>
                  </a:lnTo>
                  <a:lnTo>
                    <a:pt x="82086" y="110567"/>
                  </a:lnTo>
                  <a:lnTo>
                    <a:pt x="81733" y="109504"/>
                  </a:lnTo>
                  <a:lnTo>
                    <a:pt x="81381" y="108441"/>
                  </a:lnTo>
                  <a:lnTo>
                    <a:pt x="81033" y="107378"/>
                  </a:lnTo>
                  <a:lnTo>
                    <a:pt x="80686" y="106314"/>
                  </a:lnTo>
                  <a:lnTo>
                    <a:pt x="80343" y="105251"/>
                  </a:lnTo>
                  <a:lnTo>
                    <a:pt x="80002" y="104188"/>
                  </a:lnTo>
                  <a:lnTo>
                    <a:pt x="79665" y="103125"/>
                  </a:lnTo>
                  <a:lnTo>
                    <a:pt x="79330" y="102062"/>
                  </a:lnTo>
                  <a:lnTo>
                    <a:pt x="78999" y="100999"/>
                  </a:lnTo>
                  <a:lnTo>
                    <a:pt x="78671" y="99936"/>
                  </a:lnTo>
                  <a:lnTo>
                    <a:pt x="78347" y="98872"/>
                  </a:lnTo>
                  <a:lnTo>
                    <a:pt x="78026" y="97809"/>
                  </a:lnTo>
                  <a:lnTo>
                    <a:pt x="77709" y="96746"/>
                  </a:lnTo>
                  <a:lnTo>
                    <a:pt x="77396" y="95683"/>
                  </a:lnTo>
                  <a:lnTo>
                    <a:pt x="77087" y="94620"/>
                  </a:lnTo>
                  <a:lnTo>
                    <a:pt x="76783" y="93557"/>
                  </a:lnTo>
                  <a:lnTo>
                    <a:pt x="76482" y="92493"/>
                  </a:lnTo>
                  <a:lnTo>
                    <a:pt x="76186" y="91430"/>
                  </a:lnTo>
                  <a:lnTo>
                    <a:pt x="75895" y="90367"/>
                  </a:lnTo>
                  <a:lnTo>
                    <a:pt x="75608" y="89304"/>
                  </a:lnTo>
                  <a:lnTo>
                    <a:pt x="75326" y="88241"/>
                  </a:lnTo>
                  <a:lnTo>
                    <a:pt x="75049" y="87178"/>
                  </a:lnTo>
                  <a:lnTo>
                    <a:pt x="74776" y="86115"/>
                  </a:lnTo>
                  <a:lnTo>
                    <a:pt x="74510" y="85051"/>
                  </a:lnTo>
                  <a:lnTo>
                    <a:pt x="74247" y="83988"/>
                  </a:lnTo>
                  <a:lnTo>
                    <a:pt x="73991" y="82925"/>
                  </a:lnTo>
                  <a:lnTo>
                    <a:pt x="73738" y="81862"/>
                  </a:lnTo>
                  <a:lnTo>
                    <a:pt x="73494" y="80799"/>
                  </a:lnTo>
                  <a:lnTo>
                    <a:pt x="73252" y="79736"/>
                  </a:lnTo>
                  <a:lnTo>
                    <a:pt x="73019" y="78673"/>
                  </a:lnTo>
                  <a:lnTo>
                    <a:pt x="72788" y="77609"/>
                  </a:lnTo>
                  <a:lnTo>
                    <a:pt x="72567" y="76546"/>
                  </a:lnTo>
                  <a:lnTo>
                    <a:pt x="72348" y="75483"/>
                  </a:lnTo>
                  <a:lnTo>
                    <a:pt x="72139" y="74420"/>
                  </a:lnTo>
                  <a:lnTo>
                    <a:pt x="71931" y="73357"/>
                  </a:lnTo>
                  <a:lnTo>
                    <a:pt x="71735" y="72294"/>
                  </a:lnTo>
                  <a:lnTo>
                    <a:pt x="71540" y="71230"/>
                  </a:lnTo>
                  <a:lnTo>
                    <a:pt x="71356" y="70167"/>
                  </a:lnTo>
                  <a:lnTo>
                    <a:pt x="71173" y="69104"/>
                  </a:lnTo>
                  <a:lnTo>
                    <a:pt x="71002" y="68041"/>
                  </a:lnTo>
                  <a:lnTo>
                    <a:pt x="70832" y="66978"/>
                  </a:lnTo>
                  <a:lnTo>
                    <a:pt x="70675" y="65915"/>
                  </a:lnTo>
                  <a:lnTo>
                    <a:pt x="70518" y="64852"/>
                  </a:lnTo>
                  <a:lnTo>
                    <a:pt x="70374" y="63788"/>
                  </a:lnTo>
                  <a:lnTo>
                    <a:pt x="70230" y="62725"/>
                  </a:lnTo>
                  <a:lnTo>
                    <a:pt x="70100" y="61662"/>
                  </a:lnTo>
                  <a:lnTo>
                    <a:pt x="69970" y="60599"/>
                  </a:lnTo>
                  <a:lnTo>
                    <a:pt x="69853" y="59536"/>
                  </a:lnTo>
                  <a:lnTo>
                    <a:pt x="69737" y="58473"/>
                  </a:lnTo>
                  <a:lnTo>
                    <a:pt x="69634" y="57410"/>
                  </a:lnTo>
                  <a:lnTo>
                    <a:pt x="69532" y="56346"/>
                  </a:lnTo>
                  <a:lnTo>
                    <a:pt x="69443" y="55283"/>
                  </a:lnTo>
                  <a:lnTo>
                    <a:pt x="69356" y="54220"/>
                  </a:lnTo>
                  <a:lnTo>
                    <a:pt x="69280" y="53157"/>
                  </a:lnTo>
                  <a:lnTo>
                    <a:pt x="69207" y="52094"/>
                  </a:lnTo>
                  <a:lnTo>
                    <a:pt x="69146" y="51031"/>
                  </a:lnTo>
                  <a:lnTo>
                    <a:pt x="69088" y="49968"/>
                  </a:lnTo>
                  <a:lnTo>
                    <a:pt x="69040" y="48904"/>
                  </a:lnTo>
                  <a:lnTo>
                    <a:pt x="68997" y="47841"/>
                  </a:lnTo>
                  <a:lnTo>
                    <a:pt x="68964" y="46778"/>
                  </a:lnTo>
                  <a:lnTo>
                    <a:pt x="68935" y="45715"/>
                  </a:lnTo>
                  <a:lnTo>
                    <a:pt x="68916" y="44652"/>
                  </a:lnTo>
                  <a:lnTo>
                    <a:pt x="68903" y="43589"/>
                  </a:lnTo>
                  <a:lnTo>
                    <a:pt x="68898" y="42525"/>
                  </a:lnTo>
                  <a:lnTo>
                    <a:pt x="68899" y="41462"/>
                  </a:lnTo>
                  <a:lnTo>
                    <a:pt x="68909" y="40399"/>
                  </a:lnTo>
                  <a:lnTo>
                    <a:pt x="68925" y="39336"/>
                  </a:lnTo>
                  <a:lnTo>
                    <a:pt x="68948" y="38273"/>
                  </a:lnTo>
                  <a:lnTo>
                    <a:pt x="68979" y="37210"/>
                  </a:lnTo>
                  <a:lnTo>
                    <a:pt x="69017" y="36147"/>
                  </a:lnTo>
                  <a:lnTo>
                    <a:pt x="69063" y="35083"/>
                  </a:lnTo>
                  <a:lnTo>
                    <a:pt x="69115" y="34020"/>
                  </a:lnTo>
                  <a:lnTo>
                    <a:pt x="69176" y="32957"/>
                  </a:lnTo>
                  <a:lnTo>
                    <a:pt x="69242" y="31894"/>
                  </a:lnTo>
                  <a:lnTo>
                    <a:pt x="69317" y="30831"/>
                  </a:lnTo>
                  <a:lnTo>
                    <a:pt x="69398" y="29768"/>
                  </a:lnTo>
                  <a:lnTo>
                    <a:pt x="69487" y="28705"/>
                  </a:lnTo>
                  <a:lnTo>
                    <a:pt x="69581" y="27641"/>
                  </a:lnTo>
                  <a:lnTo>
                    <a:pt x="69685" y="26578"/>
                  </a:lnTo>
                  <a:lnTo>
                    <a:pt x="69794" y="25515"/>
                  </a:lnTo>
                  <a:lnTo>
                    <a:pt x="69912" y="24452"/>
                  </a:lnTo>
                  <a:lnTo>
                    <a:pt x="70034" y="23389"/>
                  </a:lnTo>
                  <a:lnTo>
                    <a:pt x="70166" y="22326"/>
                  </a:lnTo>
                  <a:lnTo>
                    <a:pt x="70301" y="21262"/>
                  </a:lnTo>
                  <a:lnTo>
                    <a:pt x="70448" y="20199"/>
                  </a:lnTo>
                  <a:lnTo>
                    <a:pt x="70596" y="19136"/>
                  </a:lnTo>
                  <a:lnTo>
                    <a:pt x="70756" y="18073"/>
                  </a:lnTo>
                  <a:lnTo>
                    <a:pt x="70918" y="17010"/>
                  </a:lnTo>
                  <a:lnTo>
                    <a:pt x="71092" y="15947"/>
                  </a:lnTo>
                  <a:lnTo>
                    <a:pt x="71266" y="14884"/>
                  </a:lnTo>
                  <a:lnTo>
                    <a:pt x="71453" y="13820"/>
                  </a:lnTo>
                  <a:lnTo>
                    <a:pt x="71640" y="12757"/>
                  </a:lnTo>
                  <a:lnTo>
                    <a:pt x="71840" y="11694"/>
                  </a:lnTo>
                  <a:lnTo>
                    <a:pt x="72040" y="10631"/>
                  </a:lnTo>
                  <a:lnTo>
                    <a:pt x="72252" y="9568"/>
                  </a:lnTo>
                  <a:lnTo>
                    <a:pt x="72464" y="8505"/>
                  </a:lnTo>
                  <a:lnTo>
                    <a:pt x="72688" y="7442"/>
                  </a:lnTo>
                  <a:lnTo>
                    <a:pt x="72913" y="6378"/>
                  </a:lnTo>
                  <a:lnTo>
                    <a:pt x="73149" y="5315"/>
                  </a:lnTo>
                  <a:lnTo>
                    <a:pt x="73385" y="4252"/>
                  </a:lnTo>
                  <a:lnTo>
                    <a:pt x="73633" y="3189"/>
                  </a:lnTo>
                  <a:lnTo>
                    <a:pt x="73881" y="2126"/>
                  </a:lnTo>
                  <a:lnTo>
                    <a:pt x="74139" y="1063"/>
                  </a:lnTo>
                  <a:lnTo>
                    <a:pt x="74398" y="0"/>
                  </a:lnTo>
                  <a:lnTo>
                    <a:pt x="163535" y="0"/>
                  </a:lnTo>
                  <a:lnTo>
                    <a:pt x="163795" y="1063"/>
                  </a:lnTo>
                  <a:lnTo>
                    <a:pt x="164053" y="2126"/>
                  </a:lnTo>
                  <a:lnTo>
                    <a:pt x="164301" y="3189"/>
                  </a:lnTo>
                  <a:lnTo>
                    <a:pt x="164548" y="4252"/>
                  </a:lnTo>
                  <a:lnTo>
                    <a:pt x="164785" y="5315"/>
                  </a:lnTo>
                  <a:lnTo>
                    <a:pt x="165021" y="6378"/>
                  </a:lnTo>
                  <a:lnTo>
                    <a:pt x="165245" y="7442"/>
                  </a:lnTo>
                  <a:lnTo>
                    <a:pt x="165469" y="8505"/>
                  </a:lnTo>
                  <a:lnTo>
                    <a:pt x="165682" y="9568"/>
                  </a:lnTo>
                  <a:lnTo>
                    <a:pt x="165894" y="10631"/>
                  </a:lnTo>
                  <a:lnTo>
                    <a:pt x="166094" y="11694"/>
                  </a:lnTo>
                  <a:lnTo>
                    <a:pt x="166293" y="12757"/>
                  </a:lnTo>
                  <a:lnTo>
                    <a:pt x="166481" y="13820"/>
                  </a:lnTo>
                  <a:lnTo>
                    <a:pt x="166667" y="14884"/>
                  </a:lnTo>
                  <a:lnTo>
                    <a:pt x="166842" y="15947"/>
                  </a:lnTo>
                  <a:lnTo>
                    <a:pt x="167015" y="17010"/>
                  </a:lnTo>
                  <a:lnTo>
                    <a:pt x="167177" y="18073"/>
                  </a:lnTo>
                  <a:lnTo>
                    <a:pt x="167337" y="19136"/>
                  </a:lnTo>
                  <a:lnTo>
                    <a:pt x="167486" y="20199"/>
                  </a:lnTo>
                  <a:lnTo>
                    <a:pt x="167632" y="21262"/>
                  </a:lnTo>
                  <a:lnTo>
                    <a:pt x="167767" y="22326"/>
                  </a:lnTo>
                  <a:lnTo>
                    <a:pt x="167900" y="23389"/>
                  </a:lnTo>
                  <a:lnTo>
                    <a:pt x="168022" y="24452"/>
                  </a:lnTo>
                  <a:lnTo>
                    <a:pt x="168140" y="25515"/>
                  </a:lnTo>
                  <a:lnTo>
                    <a:pt x="168248" y="26578"/>
                  </a:lnTo>
                  <a:lnTo>
                    <a:pt x="168352" y="27641"/>
                  </a:lnTo>
                  <a:lnTo>
                    <a:pt x="168446" y="28705"/>
                  </a:lnTo>
                  <a:lnTo>
                    <a:pt x="168536" y="29768"/>
                  </a:lnTo>
                  <a:lnTo>
                    <a:pt x="168616" y="30831"/>
                  </a:lnTo>
                  <a:lnTo>
                    <a:pt x="168691" y="31894"/>
                  </a:lnTo>
                  <a:lnTo>
                    <a:pt x="168758" y="32957"/>
                  </a:lnTo>
                  <a:lnTo>
                    <a:pt x="168818" y="34020"/>
                  </a:lnTo>
                  <a:lnTo>
                    <a:pt x="168871" y="35083"/>
                  </a:lnTo>
                  <a:lnTo>
                    <a:pt x="168916" y="36147"/>
                  </a:lnTo>
                  <a:lnTo>
                    <a:pt x="168954" y="37210"/>
                  </a:lnTo>
                  <a:lnTo>
                    <a:pt x="168985" y="38273"/>
                  </a:lnTo>
                  <a:lnTo>
                    <a:pt x="169009" y="39336"/>
                  </a:lnTo>
                  <a:lnTo>
                    <a:pt x="169025" y="40399"/>
                  </a:lnTo>
                  <a:lnTo>
                    <a:pt x="169035" y="41462"/>
                  </a:lnTo>
                  <a:lnTo>
                    <a:pt x="169036" y="42525"/>
                  </a:lnTo>
                  <a:lnTo>
                    <a:pt x="169031" y="43589"/>
                  </a:lnTo>
                  <a:lnTo>
                    <a:pt x="169017" y="44652"/>
                  </a:lnTo>
                  <a:lnTo>
                    <a:pt x="168998" y="45715"/>
                  </a:lnTo>
                  <a:lnTo>
                    <a:pt x="168970" y="46778"/>
                  </a:lnTo>
                  <a:lnTo>
                    <a:pt x="168936" y="47841"/>
                  </a:lnTo>
                  <a:lnTo>
                    <a:pt x="168893" y="48904"/>
                  </a:lnTo>
                  <a:lnTo>
                    <a:pt x="168846" y="49968"/>
                  </a:lnTo>
                  <a:lnTo>
                    <a:pt x="168788" y="51031"/>
                  </a:lnTo>
                  <a:lnTo>
                    <a:pt x="168726" y="52094"/>
                  </a:lnTo>
                  <a:lnTo>
                    <a:pt x="168654" y="53157"/>
                  </a:lnTo>
                  <a:lnTo>
                    <a:pt x="168578" y="54220"/>
                  </a:lnTo>
                  <a:lnTo>
                    <a:pt x="168491" y="55283"/>
                  </a:lnTo>
                  <a:lnTo>
                    <a:pt x="168401" y="56346"/>
                  </a:lnTo>
                  <a:lnTo>
                    <a:pt x="168300" y="57410"/>
                  </a:lnTo>
                  <a:lnTo>
                    <a:pt x="168196" y="58473"/>
                  </a:lnTo>
                  <a:lnTo>
                    <a:pt x="168081" y="59536"/>
                  </a:lnTo>
                  <a:lnTo>
                    <a:pt x="167964" y="60599"/>
                  </a:lnTo>
                  <a:lnTo>
                    <a:pt x="167834" y="61662"/>
                  </a:lnTo>
                  <a:lnTo>
                    <a:pt x="167703" y="62725"/>
                  </a:lnTo>
                  <a:lnTo>
                    <a:pt x="167560" y="63788"/>
                  </a:lnTo>
                  <a:lnTo>
                    <a:pt x="167416" y="64852"/>
                  </a:lnTo>
                  <a:lnTo>
                    <a:pt x="167259" y="65915"/>
                  </a:lnTo>
                  <a:lnTo>
                    <a:pt x="167102" y="66978"/>
                  </a:lnTo>
                  <a:lnTo>
                    <a:pt x="166931" y="68041"/>
                  </a:lnTo>
                  <a:lnTo>
                    <a:pt x="166761" y="69104"/>
                  </a:lnTo>
                  <a:lnTo>
                    <a:pt x="166578" y="70167"/>
                  </a:lnTo>
                  <a:lnTo>
                    <a:pt x="166394" y="71230"/>
                  </a:lnTo>
                  <a:lnTo>
                    <a:pt x="166199" y="72294"/>
                  </a:lnTo>
                  <a:lnTo>
                    <a:pt x="166002" y="73357"/>
                  </a:lnTo>
                  <a:lnTo>
                    <a:pt x="165795" y="74420"/>
                  </a:lnTo>
                  <a:lnTo>
                    <a:pt x="165586" y="75483"/>
                  </a:lnTo>
                  <a:lnTo>
                    <a:pt x="165366" y="76546"/>
                  </a:lnTo>
                  <a:lnTo>
                    <a:pt x="165145" y="77609"/>
                  </a:lnTo>
                  <a:lnTo>
                    <a:pt x="164914" y="78673"/>
                  </a:lnTo>
                  <a:lnTo>
                    <a:pt x="164681" y="79736"/>
                  </a:lnTo>
                  <a:lnTo>
                    <a:pt x="164440" y="80799"/>
                  </a:lnTo>
                  <a:lnTo>
                    <a:pt x="164195" y="81862"/>
                  </a:lnTo>
                  <a:lnTo>
                    <a:pt x="163942" y="82925"/>
                  </a:lnTo>
                  <a:lnTo>
                    <a:pt x="163687" y="83988"/>
                  </a:lnTo>
                  <a:lnTo>
                    <a:pt x="163424" y="85051"/>
                  </a:lnTo>
                  <a:lnTo>
                    <a:pt x="163157" y="86115"/>
                  </a:lnTo>
                  <a:lnTo>
                    <a:pt x="162884" y="87178"/>
                  </a:lnTo>
                  <a:lnTo>
                    <a:pt x="162608" y="88241"/>
                  </a:lnTo>
                  <a:lnTo>
                    <a:pt x="162325" y="89304"/>
                  </a:lnTo>
                  <a:lnTo>
                    <a:pt x="162039" y="90367"/>
                  </a:lnTo>
                  <a:lnTo>
                    <a:pt x="161747" y="91430"/>
                  </a:lnTo>
                  <a:lnTo>
                    <a:pt x="161451" y="92493"/>
                  </a:lnTo>
                  <a:lnTo>
                    <a:pt x="161151" y="93557"/>
                  </a:lnTo>
                  <a:lnTo>
                    <a:pt x="160846" y="94620"/>
                  </a:lnTo>
                  <a:lnTo>
                    <a:pt x="160537" y="95683"/>
                  </a:lnTo>
                  <a:lnTo>
                    <a:pt x="160224" y="96746"/>
                  </a:lnTo>
                  <a:lnTo>
                    <a:pt x="159908" y="97809"/>
                  </a:lnTo>
                  <a:lnTo>
                    <a:pt x="159587" y="98872"/>
                  </a:lnTo>
                  <a:lnTo>
                    <a:pt x="159263" y="99936"/>
                  </a:lnTo>
                  <a:lnTo>
                    <a:pt x="158935" y="100999"/>
                  </a:lnTo>
                  <a:lnTo>
                    <a:pt x="158604" y="102062"/>
                  </a:lnTo>
                  <a:lnTo>
                    <a:pt x="158269" y="103125"/>
                  </a:lnTo>
                  <a:lnTo>
                    <a:pt x="157931" y="104188"/>
                  </a:lnTo>
                  <a:lnTo>
                    <a:pt x="157590" y="105251"/>
                  </a:lnTo>
                  <a:lnTo>
                    <a:pt x="157247" y="106314"/>
                  </a:lnTo>
                  <a:lnTo>
                    <a:pt x="156900" y="107378"/>
                  </a:lnTo>
                  <a:lnTo>
                    <a:pt x="156552" y="108441"/>
                  </a:lnTo>
                  <a:lnTo>
                    <a:pt x="156200" y="109504"/>
                  </a:lnTo>
                  <a:lnTo>
                    <a:pt x="155847" y="110567"/>
                  </a:lnTo>
                  <a:lnTo>
                    <a:pt x="155491" y="111630"/>
                  </a:lnTo>
                  <a:lnTo>
                    <a:pt x="155133" y="112693"/>
                  </a:lnTo>
                  <a:lnTo>
                    <a:pt x="154773" y="113756"/>
                  </a:lnTo>
                  <a:lnTo>
                    <a:pt x="154412" y="114820"/>
                  </a:lnTo>
                  <a:lnTo>
                    <a:pt x="154049" y="115883"/>
                  </a:lnTo>
                  <a:lnTo>
                    <a:pt x="153685" y="116946"/>
                  </a:lnTo>
                  <a:lnTo>
                    <a:pt x="153318" y="118009"/>
                  </a:lnTo>
                  <a:lnTo>
                    <a:pt x="152952" y="119072"/>
                  </a:lnTo>
                  <a:lnTo>
                    <a:pt x="152584" y="120135"/>
                  </a:lnTo>
                  <a:lnTo>
                    <a:pt x="152216" y="121198"/>
                  </a:lnTo>
                  <a:lnTo>
                    <a:pt x="151846" y="122262"/>
                  </a:lnTo>
                  <a:lnTo>
                    <a:pt x="151476" y="123325"/>
                  </a:lnTo>
                  <a:lnTo>
                    <a:pt x="151106" y="124388"/>
                  </a:lnTo>
                  <a:lnTo>
                    <a:pt x="150736" y="125451"/>
                  </a:lnTo>
                  <a:lnTo>
                    <a:pt x="150365" y="126514"/>
                  </a:lnTo>
                  <a:lnTo>
                    <a:pt x="149995" y="127577"/>
                  </a:lnTo>
                  <a:lnTo>
                    <a:pt x="149625" y="128641"/>
                  </a:lnTo>
                  <a:lnTo>
                    <a:pt x="149256" y="129704"/>
                  </a:lnTo>
                  <a:lnTo>
                    <a:pt x="148887" y="130767"/>
                  </a:lnTo>
                  <a:lnTo>
                    <a:pt x="148518" y="131830"/>
                  </a:lnTo>
                  <a:lnTo>
                    <a:pt x="148152" y="132893"/>
                  </a:lnTo>
                  <a:lnTo>
                    <a:pt x="147785" y="133956"/>
                  </a:lnTo>
                  <a:lnTo>
                    <a:pt x="147421" y="135019"/>
                  </a:lnTo>
                  <a:lnTo>
                    <a:pt x="147057" y="136083"/>
                  </a:lnTo>
                  <a:lnTo>
                    <a:pt x="146695" y="137146"/>
                  </a:lnTo>
                  <a:lnTo>
                    <a:pt x="146334" y="138209"/>
                  </a:lnTo>
                  <a:lnTo>
                    <a:pt x="145976" y="139272"/>
                  </a:lnTo>
                  <a:lnTo>
                    <a:pt x="145620" y="140335"/>
                  </a:lnTo>
                  <a:lnTo>
                    <a:pt x="145266" y="141398"/>
                  </a:lnTo>
                  <a:lnTo>
                    <a:pt x="144914" y="142461"/>
                  </a:lnTo>
                  <a:lnTo>
                    <a:pt x="144565" y="143525"/>
                  </a:lnTo>
                  <a:lnTo>
                    <a:pt x="144218" y="144588"/>
                  </a:lnTo>
                  <a:lnTo>
                    <a:pt x="143874" y="145651"/>
                  </a:lnTo>
                  <a:lnTo>
                    <a:pt x="143533" y="146714"/>
                  </a:lnTo>
                  <a:lnTo>
                    <a:pt x="143196" y="147777"/>
                  </a:lnTo>
                  <a:lnTo>
                    <a:pt x="142861" y="148840"/>
                  </a:lnTo>
                  <a:lnTo>
                    <a:pt x="142531" y="149904"/>
                  </a:lnTo>
                  <a:lnTo>
                    <a:pt x="142203" y="150967"/>
                  </a:lnTo>
                  <a:lnTo>
                    <a:pt x="141880" y="152030"/>
                  </a:lnTo>
                  <a:lnTo>
                    <a:pt x="141560" y="153093"/>
                  </a:lnTo>
                  <a:lnTo>
                    <a:pt x="141244" y="154156"/>
                  </a:lnTo>
                  <a:lnTo>
                    <a:pt x="140933" y="155219"/>
                  </a:lnTo>
                  <a:lnTo>
                    <a:pt x="140626" y="156282"/>
                  </a:lnTo>
                  <a:lnTo>
                    <a:pt x="140324" y="157346"/>
                  </a:lnTo>
                  <a:lnTo>
                    <a:pt x="140026" y="158409"/>
                  </a:lnTo>
                  <a:lnTo>
                    <a:pt x="139733" y="159472"/>
                  </a:lnTo>
                  <a:lnTo>
                    <a:pt x="139445" y="160535"/>
                  </a:lnTo>
                  <a:lnTo>
                    <a:pt x="139163" y="161598"/>
                  </a:lnTo>
                  <a:lnTo>
                    <a:pt x="138884" y="162661"/>
                  </a:lnTo>
                  <a:lnTo>
                    <a:pt x="138613" y="163724"/>
                  </a:lnTo>
                  <a:lnTo>
                    <a:pt x="138346" y="164788"/>
                  </a:lnTo>
                  <a:lnTo>
                    <a:pt x="138086" y="165851"/>
                  </a:lnTo>
                  <a:lnTo>
                    <a:pt x="137830" y="166914"/>
                  </a:lnTo>
                  <a:lnTo>
                    <a:pt x="137582" y="167977"/>
                  </a:lnTo>
                  <a:lnTo>
                    <a:pt x="137338" y="169040"/>
                  </a:lnTo>
                  <a:lnTo>
                    <a:pt x="137103" y="170103"/>
                  </a:lnTo>
                  <a:lnTo>
                    <a:pt x="136871" y="171167"/>
                  </a:lnTo>
                  <a:lnTo>
                    <a:pt x="136649" y="172230"/>
                  </a:lnTo>
                  <a:lnTo>
                    <a:pt x="136430" y="173293"/>
                  </a:lnTo>
                  <a:lnTo>
                    <a:pt x="136222" y="174356"/>
                  </a:lnTo>
                  <a:lnTo>
                    <a:pt x="136017" y="175419"/>
                  </a:lnTo>
                  <a:lnTo>
                    <a:pt x="135823" y="176482"/>
                  </a:lnTo>
                  <a:lnTo>
                    <a:pt x="135632" y="177545"/>
                  </a:lnTo>
                  <a:lnTo>
                    <a:pt x="135453" y="178609"/>
                  </a:lnTo>
                  <a:lnTo>
                    <a:pt x="135276" y="179672"/>
                  </a:lnTo>
                  <a:lnTo>
                    <a:pt x="135113" y="180735"/>
                  </a:lnTo>
                  <a:lnTo>
                    <a:pt x="134951" y="181798"/>
                  </a:lnTo>
                  <a:lnTo>
                    <a:pt x="134804" y="182861"/>
                  </a:lnTo>
                  <a:lnTo>
                    <a:pt x="134657" y="183924"/>
                  </a:lnTo>
                  <a:lnTo>
                    <a:pt x="134527" y="184987"/>
                  </a:lnTo>
                  <a:lnTo>
                    <a:pt x="134397" y="186051"/>
                  </a:lnTo>
                  <a:lnTo>
                    <a:pt x="134283" y="187114"/>
                  </a:lnTo>
                  <a:lnTo>
                    <a:pt x="134170" y="188177"/>
                  </a:lnTo>
                  <a:lnTo>
                    <a:pt x="134073" y="189240"/>
                  </a:lnTo>
                  <a:lnTo>
                    <a:pt x="133978" y="190303"/>
                  </a:lnTo>
                  <a:lnTo>
                    <a:pt x="133898" y="191366"/>
                  </a:lnTo>
                  <a:lnTo>
                    <a:pt x="133821" y="192429"/>
                  </a:lnTo>
                  <a:lnTo>
                    <a:pt x="133759" y="193493"/>
                  </a:lnTo>
                  <a:lnTo>
                    <a:pt x="133701" y="194556"/>
                  </a:lnTo>
                  <a:lnTo>
                    <a:pt x="133657" y="195619"/>
                  </a:lnTo>
                  <a:lnTo>
                    <a:pt x="133617" y="196682"/>
                  </a:lnTo>
                  <a:lnTo>
                    <a:pt x="133593" y="197745"/>
                  </a:lnTo>
                  <a:lnTo>
                    <a:pt x="133572" y="198808"/>
                  </a:lnTo>
                  <a:lnTo>
                    <a:pt x="133567" y="199872"/>
                  </a:lnTo>
                  <a:lnTo>
                    <a:pt x="133567" y="200935"/>
                  </a:lnTo>
                  <a:lnTo>
                    <a:pt x="133580" y="201998"/>
                  </a:lnTo>
                  <a:lnTo>
                    <a:pt x="133600" y="203061"/>
                  </a:lnTo>
                  <a:lnTo>
                    <a:pt x="133634" y="204124"/>
                  </a:lnTo>
                  <a:lnTo>
                    <a:pt x="133675" y="205187"/>
                  </a:lnTo>
                  <a:lnTo>
                    <a:pt x="133729" y="206250"/>
                  </a:lnTo>
                  <a:lnTo>
                    <a:pt x="133791" y="207314"/>
                  </a:lnTo>
                  <a:lnTo>
                    <a:pt x="133866" y="208377"/>
                  </a:lnTo>
                  <a:lnTo>
                    <a:pt x="133949" y="209440"/>
                  </a:lnTo>
                  <a:lnTo>
                    <a:pt x="134045" y="210503"/>
                  </a:lnTo>
                  <a:lnTo>
                    <a:pt x="134150" y="211566"/>
                  </a:lnTo>
                  <a:lnTo>
                    <a:pt x="134267" y="212629"/>
                  </a:lnTo>
                  <a:lnTo>
                    <a:pt x="134395" y="213692"/>
                  </a:lnTo>
                  <a:lnTo>
                    <a:pt x="134534" y="214756"/>
                  </a:lnTo>
                  <a:lnTo>
                    <a:pt x="134684" y="215819"/>
                  </a:lnTo>
                  <a:lnTo>
                    <a:pt x="134845" y="216882"/>
                  </a:lnTo>
                  <a:lnTo>
                    <a:pt x="135018" y="217945"/>
                  </a:lnTo>
                  <a:lnTo>
                    <a:pt x="135201" y="219008"/>
                  </a:lnTo>
                  <a:lnTo>
                    <a:pt x="135398" y="220071"/>
                  </a:lnTo>
                  <a:lnTo>
                    <a:pt x="135603" y="221135"/>
                  </a:lnTo>
                  <a:lnTo>
                    <a:pt x="135823" y="222198"/>
                  </a:lnTo>
                  <a:lnTo>
                    <a:pt x="136051" y="223261"/>
                  </a:lnTo>
                  <a:lnTo>
                    <a:pt x="136295" y="224324"/>
                  </a:lnTo>
                  <a:lnTo>
                    <a:pt x="136546" y="225387"/>
                  </a:lnTo>
                  <a:lnTo>
                    <a:pt x="136814" y="226450"/>
                  </a:lnTo>
                  <a:lnTo>
                    <a:pt x="137088" y="227513"/>
                  </a:lnTo>
                  <a:lnTo>
                    <a:pt x="137381" y="228577"/>
                  </a:lnTo>
                  <a:lnTo>
                    <a:pt x="137678" y="229640"/>
                  </a:lnTo>
                  <a:lnTo>
                    <a:pt x="137995" y="230703"/>
                  </a:lnTo>
                  <a:lnTo>
                    <a:pt x="138316" y="231766"/>
                  </a:lnTo>
                  <a:lnTo>
                    <a:pt x="138657" y="232829"/>
                  </a:lnTo>
                  <a:lnTo>
                    <a:pt x="139002" y="233892"/>
                  </a:lnTo>
                  <a:lnTo>
                    <a:pt x="139367" y="234955"/>
                  </a:lnTo>
                  <a:lnTo>
                    <a:pt x="139736" y="236019"/>
                  </a:lnTo>
                  <a:lnTo>
                    <a:pt x="140126" y="237082"/>
                  </a:lnTo>
                  <a:lnTo>
                    <a:pt x="140519" y="238145"/>
                  </a:lnTo>
                  <a:lnTo>
                    <a:pt x="140934" y="239208"/>
                  </a:lnTo>
                  <a:lnTo>
                    <a:pt x="141350" y="240271"/>
                  </a:lnTo>
                  <a:lnTo>
                    <a:pt x="141790" y="241334"/>
                  </a:lnTo>
                  <a:lnTo>
                    <a:pt x="142230" y="242397"/>
                  </a:lnTo>
                  <a:lnTo>
                    <a:pt x="142695" y="243461"/>
                  </a:lnTo>
                  <a:lnTo>
                    <a:pt x="143160" y="244524"/>
                  </a:lnTo>
                  <a:lnTo>
                    <a:pt x="143648" y="245587"/>
                  </a:lnTo>
                  <a:lnTo>
                    <a:pt x="144138" y="246650"/>
                  </a:lnTo>
                  <a:lnTo>
                    <a:pt x="144650" y="247713"/>
                  </a:lnTo>
                  <a:lnTo>
                    <a:pt x="145164" y="248776"/>
                  </a:lnTo>
                  <a:lnTo>
                    <a:pt x="145700" y="249840"/>
                  </a:lnTo>
                  <a:lnTo>
                    <a:pt x="146239" y="250903"/>
                  </a:lnTo>
                  <a:lnTo>
                    <a:pt x="146798" y="251966"/>
                  </a:lnTo>
                  <a:lnTo>
                    <a:pt x="147361" y="253029"/>
                  </a:lnTo>
                  <a:lnTo>
                    <a:pt x="147943" y="254092"/>
                  </a:lnTo>
                  <a:lnTo>
                    <a:pt x="148530" y="255155"/>
                  </a:lnTo>
                  <a:lnTo>
                    <a:pt x="149135" y="256218"/>
                  </a:lnTo>
                  <a:lnTo>
                    <a:pt x="149746" y="257282"/>
                  </a:lnTo>
                  <a:lnTo>
                    <a:pt x="150373" y="258345"/>
                  </a:lnTo>
                  <a:lnTo>
                    <a:pt x="151007" y="259408"/>
                  </a:lnTo>
                  <a:lnTo>
                    <a:pt x="151657" y="260471"/>
                  </a:lnTo>
                  <a:lnTo>
                    <a:pt x="152314" y="261534"/>
                  </a:lnTo>
                  <a:lnTo>
                    <a:pt x="152986" y="262597"/>
                  </a:lnTo>
                  <a:lnTo>
                    <a:pt x="153665" y="263660"/>
                  </a:lnTo>
                  <a:lnTo>
                    <a:pt x="154359" y="264724"/>
                  </a:lnTo>
                  <a:lnTo>
                    <a:pt x="155060" y="265787"/>
                  </a:lnTo>
                  <a:lnTo>
                    <a:pt x="155774" y="266850"/>
                  </a:lnTo>
                  <a:lnTo>
                    <a:pt x="156497" y="267913"/>
                  </a:lnTo>
                  <a:lnTo>
                    <a:pt x="157232" y="268976"/>
                  </a:lnTo>
                  <a:lnTo>
                    <a:pt x="157975" y="270039"/>
                  </a:lnTo>
                  <a:lnTo>
                    <a:pt x="158730" y="271103"/>
                  </a:lnTo>
                  <a:lnTo>
                    <a:pt x="159494" y="272166"/>
                  </a:lnTo>
                  <a:lnTo>
                    <a:pt x="160267" y="273229"/>
                  </a:lnTo>
                  <a:lnTo>
                    <a:pt x="161050" y="274292"/>
                  </a:lnTo>
                  <a:lnTo>
                    <a:pt x="161842" y="275355"/>
                  </a:lnTo>
                  <a:lnTo>
                    <a:pt x="162644" y="276418"/>
                  </a:lnTo>
                  <a:lnTo>
                    <a:pt x="163454" y="277481"/>
                  </a:lnTo>
                  <a:lnTo>
                    <a:pt x="164274" y="278545"/>
                  </a:lnTo>
                  <a:lnTo>
                    <a:pt x="165100" y="279608"/>
                  </a:lnTo>
                  <a:lnTo>
                    <a:pt x="165937" y="280671"/>
                  </a:lnTo>
                  <a:lnTo>
                    <a:pt x="166779" y="281734"/>
                  </a:lnTo>
                  <a:lnTo>
                    <a:pt x="167632" y="282797"/>
                  </a:lnTo>
                  <a:lnTo>
                    <a:pt x="168490" y="283860"/>
                  </a:lnTo>
                  <a:lnTo>
                    <a:pt x="169358" y="284923"/>
                  </a:lnTo>
                  <a:lnTo>
                    <a:pt x="170229" y="285987"/>
                  </a:lnTo>
                  <a:lnTo>
                    <a:pt x="171111" y="287050"/>
                  </a:lnTo>
                  <a:lnTo>
                    <a:pt x="171996" y="288113"/>
                  </a:lnTo>
                  <a:lnTo>
                    <a:pt x="172891" y="289176"/>
                  </a:lnTo>
                  <a:lnTo>
                    <a:pt x="173788" y="290239"/>
                  </a:lnTo>
                  <a:lnTo>
                    <a:pt x="174694" y="291302"/>
                  </a:lnTo>
                  <a:lnTo>
                    <a:pt x="175602" y="292366"/>
                  </a:lnTo>
                  <a:lnTo>
                    <a:pt x="176519" y="293429"/>
                  </a:lnTo>
                  <a:lnTo>
                    <a:pt x="177437" y="294492"/>
                  </a:lnTo>
                  <a:lnTo>
                    <a:pt x="178363" y="295555"/>
                  </a:lnTo>
                  <a:lnTo>
                    <a:pt x="179290" y="296618"/>
                  </a:lnTo>
                  <a:lnTo>
                    <a:pt x="180224" y="297681"/>
                  </a:lnTo>
                  <a:lnTo>
                    <a:pt x="181158" y="298744"/>
                  </a:lnTo>
                  <a:lnTo>
                    <a:pt x="182099" y="299808"/>
                  </a:lnTo>
                  <a:lnTo>
                    <a:pt x="183040" y="300871"/>
                  </a:lnTo>
                  <a:lnTo>
                    <a:pt x="183985" y="301934"/>
                  </a:lnTo>
                  <a:lnTo>
                    <a:pt x="184931" y="302997"/>
                  </a:lnTo>
                  <a:lnTo>
                    <a:pt x="185880" y="304060"/>
                  </a:lnTo>
                  <a:lnTo>
                    <a:pt x="186830" y="305123"/>
                  </a:lnTo>
                  <a:lnTo>
                    <a:pt x="187781" y="306186"/>
                  </a:lnTo>
                  <a:lnTo>
                    <a:pt x="188733" y="307250"/>
                  </a:lnTo>
                  <a:lnTo>
                    <a:pt x="189685" y="308313"/>
                  </a:lnTo>
                  <a:lnTo>
                    <a:pt x="190638" y="309376"/>
                  </a:lnTo>
                  <a:lnTo>
                    <a:pt x="191590" y="310439"/>
                  </a:lnTo>
                  <a:lnTo>
                    <a:pt x="192542" y="311502"/>
                  </a:lnTo>
                  <a:lnTo>
                    <a:pt x="193492" y="312565"/>
                  </a:lnTo>
                  <a:lnTo>
                    <a:pt x="194441" y="313628"/>
                  </a:lnTo>
                  <a:lnTo>
                    <a:pt x="195388" y="314692"/>
                  </a:lnTo>
                  <a:lnTo>
                    <a:pt x="196333" y="315755"/>
                  </a:lnTo>
                  <a:lnTo>
                    <a:pt x="197275" y="316818"/>
                  </a:lnTo>
                  <a:lnTo>
                    <a:pt x="198215" y="317881"/>
                  </a:lnTo>
                  <a:lnTo>
                    <a:pt x="199151" y="318944"/>
                  </a:lnTo>
                  <a:lnTo>
                    <a:pt x="200084" y="320007"/>
                  </a:lnTo>
                  <a:lnTo>
                    <a:pt x="201012" y="321071"/>
                  </a:lnTo>
                  <a:lnTo>
                    <a:pt x="201937" y="322134"/>
                  </a:lnTo>
                  <a:lnTo>
                    <a:pt x="202855" y="323197"/>
                  </a:lnTo>
                  <a:lnTo>
                    <a:pt x="203770" y="324260"/>
                  </a:lnTo>
                  <a:lnTo>
                    <a:pt x="204678" y="325323"/>
                  </a:lnTo>
                  <a:lnTo>
                    <a:pt x="205581" y="326386"/>
                  </a:lnTo>
                  <a:lnTo>
                    <a:pt x="206477" y="327449"/>
                  </a:lnTo>
                  <a:lnTo>
                    <a:pt x="207367" y="328513"/>
                  </a:lnTo>
                  <a:lnTo>
                    <a:pt x="208249" y="329576"/>
                  </a:lnTo>
                  <a:lnTo>
                    <a:pt x="209124" y="330639"/>
                  </a:lnTo>
                  <a:lnTo>
                    <a:pt x="209992" y="331702"/>
                  </a:lnTo>
                  <a:lnTo>
                    <a:pt x="210851" y="332765"/>
                  </a:lnTo>
                  <a:lnTo>
                    <a:pt x="211702" y="333828"/>
                  </a:lnTo>
                  <a:lnTo>
                    <a:pt x="212543" y="334891"/>
                  </a:lnTo>
                  <a:lnTo>
                    <a:pt x="213376" y="335955"/>
                  </a:lnTo>
                  <a:lnTo>
                    <a:pt x="214198" y="337018"/>
                  </a:lnTo>
                  <a:lnTo>
                    <a:pt x="215013" y="338081"/>
                  </a:lnTo>
                  <a:lnTo>
                    <a:pt x="215814" y="339144"/>
                  </a:lnTo>
                  <a:lnTo>
                    <a:pt x="216609" y="340207"/>
                  </a:lnTo>
                  <a:lnTo>
                    <a:pt x="217388" y="341270"/>
                  </a:lnTo>
                  <a:lnTo>
                    <a:pt x="218161" y="342334"/>
                  </a:lnTo>
                  <a:lnTo>
                    <a:pt x="218917" y="343397"/>
                  </a:lnTo>
                  <a:lnTo>
                    <a:pt x="219667" y="344460"/>
                  </a:lnTo>
                  <a:lnTo>
                    <a:pt x="220399" y="345523"/>
                  </a:lnTo>
                  <a:lnTo>
                    <a:pt x="221125" y="346586"/>
                  </a:lnTo>
                  <a:lnTo>
                    <a:pt x="221832" y="347649"/>
                  </a:lnTo>
                  <a:lnTo>
                    <a:pt x="222533" y="348712"/>
                  </a:lnTo>
                  <a:lnTo>
                    <a:pt x="223212" y="349776"/>
                  </a:lnTo>
                  <a:lnTo>
                    <a:pt x="223888" y="350839"/>
                  </a:lnTo>
                  <a:lnTo>
                    <a:pt x="224539" y="351902"/>
                  </a:lnTo>
                  <a:lnTo>
                    <a:pt x="225187" y="352965"/>
                  </a:lnTo>
                  <a:lnTo>
                    <a:pt x="225810" y="354028"/>
                  </a:lnTo>
                  <a:lnTo>
                    <a:pt x="226431" y="355091"/>
                  </a:lnTo>
                  <a:lnTo>
                    <a:pt x="227024" y="356154"/>
                  </a:lnTo>
                  <a:lnTo>
                    <a:pt x="227615" y="357218"/>
                  </a:lnTo>
                  <a:lnTo>
                    <a:pt x="228178" y="358281"/>
                  </a:lnTo>
                  <a:lnTo>
                    <a:pt x="228740" y="359344"/>
                  </a:lnTo>
                  <a:lnTo>
                    <a:pt x="229271" y="360407"/>
                  </a:lnTo>
                  <a:lnTo>
                    <a:pt x="229802" y="361470"/>
                  </a:lnTo>
                  <a:lnTo>
                    <a:pt x="230303" y="362533"/>
                  </a:lnTo>
                  <a:lnTo>
                    <a:pt x="230802" y="363596"/>
                  </a:lnTo>
                  <a:lnTo>
                    <a:pt x="231271" y="364660"/>
                  </a:lnTo>
                  <a:lnTo>
                    <a:pt x="231737" y="365723"/>
                  </a:lnTo>
                  <a:lnTo>
                    <a:pt x="232174" y="366786"/>
                  </a:lnTo>
                  <a:lnTo>
                    <a:pt x="232608" y="367849"/>
                  </a:lnTo>
                  <a:lnTo>
                    <a:pt x="233013" y="368912"/>
                  </a:lnTo>
                  <a:lnTo>
                    <a:pt x="233413" y="369975"/>
                  </a:lnTo>
                  <a:lnTo>
                    <a:pt x="233786" y="371039"/>
                  </a:lnTo>
                  <a:lnTo>
                    <a:pt x="234152" y="372102"/>
                  </a:lnTo>
                  <a:lnTo>
                    <a:pt x="234492" y="373165"/>
                  </a:lnTo>
                  <a:lnTo>
                    <a:pt x="234825" y="374228"/>
                  </a:lnTo>
                  <a:lnTo>
                    <a:pt x="235132" y="375291"/>
                  </a:lnTo>
                  <a:lnTo>
                    <a:pt x="235430" y="376354"/>
                  </a:lnTo>
                  <a:lnTo>
                    <a:pt x="235705" y="377417"/>
                  </a:lnTo>
                  <a:lnTo>
                    <a:pt x="235969" y="378481"/>
                  </a:lnTo>
                  <a:lnTo>
                    <a:pt x="236211" y="379544"/>
                  </a:lnTo>
                  <a:lnTo>
                    <a:pt x="236442" y="380607"/>
                  </a:lnTo>
                  <a:lnTo>
                    <a:pt x="236651" y="381670"/>
                  </a:lnTo>
                  <a:lnTo>
                    <a:pt x="236848" y="382733"/>
                  </a:lnTo>
                  <a:lnTo>
                    <a:pt x="237025" y="383796"/>
                  </a:lnTo>
                  <a:lnTo>
                    <a:pt x="237188" y="384859"/>
                  </a:lnTo>
                  <a:lnTo>
                    <a:pt x="237333" y="385923"/>
                  </a:lnTo>
                  <a:lnTo>
                    <a:pt x="237464" y="386986"/>
                  </a:lnTo>
                  <a:lnTo>
                    <a:pt x="237577" y="388049"/>
                  </a:lnTo>
                  <a:lnTo>
                    <a:pt x="237675" y="389112"/>
                  </a:lnTo>
                  <a:lnTo>
                    <a:pt x="237757" y="390175"/>
                  </a:lnTo>
                  <a:lnTo>
                    <a:pt x="237823" y="391238"/>
                  </a:lnTo>
                  <a:lnTo>
                    <a:pt x="237875" y="392302"/>
                  </a:lnTo>
                  <a:lnTo>
                    <a:pt x="237909" y="393365"/>
                  </a:lnTo>
                  <a:lnTo>
                    <a:pt x="237930" y="394428"/>
                  </a:lnTo>
                  <a:lnTo>
                    <a:pt x="237934" y="395491"/>
                  </a:lnTo>
                  <a:lnTo>
                    <a:pt x="237926" y="396554"/>
                  </a:lnTo>
                  <a:lnTo>
                    <a:pt x="237900" y="397617"/>
                  </a:lnTo>
                  <a:lnTo>
                    <a:pt x="237864" y="398680"/>
                  </a:lnTo>
                  <a:lnTo>
                    <a:pt x="237808" y="399744"/>
                  </a:lnTo>
                  <a:lnTo>
                    <a:pt x="237744" y="400807"/>
                  </a:lnTo>
                  <a:lnTo>
                    <a:pt x="237661" y="401870"/>
                  </a:lnTo>
                  <a:lnTo>
                    <a:pt x="237570" y="402933"/>
                  </a:lnTo>
                  <a:lnTo>
                    <a:pt x="237459" y="403996"/>
                  </a:lnTo>
                  <a:lnTo>
                    <a:pt x="237342" y="405059"/>
                  </a:lnTo>
                  <a:lnTo>
                    <a:pt x="237205" y="406122"/>
                  </a:lnTo>
                  <a:lnTo>
                    <a:pt x="237063" y="407186"/>
                  </a:lnTo>
                  <a:lnTo>
                    <a:pt x="236901" y="408249"/>
                  </a:lnTo>
                  <a:lnTo>
                    <a:pt x="236736" y="409312"/>
                  </a:lnTo>
                  <a:lnTo>
                    <a:pt x="236550" y="410375"/>
                  </a:lnTo>
                  <a:lnTo>
                    <a:pt x="236361" y="411438"/>
                  </a:lnTo>
                  <a:lnTo>
                    <a:pt x="236152" y="412501"/>
                  </a:lnTo>
                  <a:lnTo>
                    <a:pt x="235942" y="413565"/>
                  </a:lnTo>
                  <a:lnTo>
                    <a:pt x="235712" y="414628"/>
                  </a:lnTo>
                  <a:lnTo>
                    <a:pt x="235481" y="415691"/>
                  </a:lnTo>
                  <a:lnTo>
                    <a:pt x="235230" y="416754"/>
                  </a:lnTo>
                  <a:lnTo>
                    <a:pt x="234979" y="417817"/>
                  </a:lnTo>
                  <a:lnTo>
                    <a:pt x="234710" y="418880"/>
                  </a:lnTo>
                  <a:lnTo>
                    <a:pt x="234440" y="419943"/>
                  </a:lnTo>
                  <a:lnTo>
                    <a:pt x="234154" y="421007"/>
                  </a:lnTo>
                  <a:lnTo>
                    <a:pt x="233866" y="422070"/>
                  </a:lnTo>
                  <a:lnTo>
                    <a:pt x="233563" y="423133"/>
                  </a:lnTo>
                  <a:lnTo>
                    <a:pt x="233260" y="424196"/>
                  </a:lnTo>
                  <a:lnTo>
                    <a:pt x="232942" y="425259"/>
                  </a:lnTo>
                  <a:lnTo>
                    <a:pt x="232623" y="426322"/>
                  </a:lnTo>
                  <a:lnTo>
                    <a:pt x="232292" y="427385"/>
                  </a:lnTo>
                  <a:lnTo>
                    <a:pt x="231959" y="428449"/>
                  </a:lnTo>
                  <a:lnTo>
                    <a:pt x="231616" y="429512"/>
                  </a:lnTo>
                  <a:lnTo>
                    <a:pt x="231270" y="430575"/>
                  </a:lnTo>
                  <a:lnTo>
                    <a:pt x="230916" y="431638"/>
                  </a:lnTo>
                  <a:lnTo>
                    <a:pt x="230559" y="432701"/>
                  </a:lnTo>
                  <a:lnTo>
                    <a:pt x="230194" y="433764"/>
                  </a:lnTo>
                  <a:lnTo>
                    <a:pt x="229827" y="434827"/>
                  </a:lnTo>
                  <a:lnTo>
                    <a:pt x="229453" y="435891"/>
                  </a:lnTo>
                  <a:lnTo>
                    <a:pt x="229077" y="436954"/>
                  </a:lnTo>
                  <a:lnTo>
                    <a:pt x="228695" y="438017"/>
                  </a:lnTo>
                  <a:lnTo>
                    <a:pt x="228311" y="439080"/>
                  </a:lnTo>
                  <a:lnTo>
                    <a:pt x="227923" y="440143"/>
                  </a:lnTo>
                  <a:lnTo>
                    <a:pt x="227532" y="441206"/>
                  </a:lnTo>
                  <a:lnTo>
                    <a:pt x="227138" y="442270"/>
                  </a:lnTo>
                  <a:lnTo>
                    <a:pt x="226741" y="443333"/>
                  </a:lnTo>
                  <a:lnTo>
                    <a:pt x="226342" y="444396"/>
                  </a:lnTo>
                  <a:lnTo>
                    <a:pt x="225941" y="445459"/>
                  </a:lnTo>
                  <a:lnTo>
                    <a:pt x="225538" y="446522"/>
                  </a:lnTo>
                  <a:lnTo>
                    <a:pt x="225133" y="447585"/>
                  </a:lnTo>
                  <a:lnTo>
                    <a:pt x="224727" y="448648"/>
                  </a:lnTo>
                  <a:lnTo>
                    <a:pt x="224320" y="449712"/>
                  </a:lnTo>
                  <a:lnTo>
                    <a:pt x="223911" y="450775"/>
                  </a:lnTo>
                  <a:lnTo>
                    <a:pt x="223502" y="451838"/>
                  </a:lnTo>
                  <a:lnTo>
                    <a:pt x="223092" y="452901"/>
                  </a:lnTo>
                  <a:lnTo>
                    <a:pt x="222682" y="453964"/>
                  </a:lnTo>
                  <a:lnTo>
                    <a:pt x="222271" y="455027"/>
                  </a:lnTo>
                  <a:lnTo>
                    <a:pt x="221860" y="456090"/>
                  </a:lnTo>
                  <a:lnTo>
                    <a:pt x="221449" y="457154"/>
                  </a:lnTo>
                  <a:lnTo>
                    <a:pt x="221039" y="458217"/>
                  </a:lnTo>
                  <a:lnTo>
                    <a:pt x="220628" y="459280"/>
                  </a:lnTo>
                  <a:lnTo>
                    <a:pt x="220218" y="460343"/>
                  </a:lnTo>
                  <a:lnTo>
                    <a:pt x="219809" y="461406"/>
                  </a:lnTo>
                  <a:lnTo>
                    <a:pt x="219400" y="462469"/>
                  </a:lnTo>
                  <a:lnTo>
                    <a:pt x="218992" y="463533"/>
                  </a:lnTo>
                  <a:lnTo>
                    <a:pt x="218585" y="464596"/>
                  </a:lnTo>
                  <a:lnTo>
                    <a:pt x="218179" y="465659"/>
                  </a:lnTo>
                  <a:lnTo>
                    <a:pt x="217775" y="466722"/>
                  </a:lnTo>
                  <a:lnTo>
                    <a:pt x="217370" y="467785"/>
                  </a:lnTo>
                  <a:lnTo>
                    <a:pt x="216968" y="468848"/>
                  </a:lnTo>
                  <a:lnTo>
                    <a:pt x="216566" y="469911"/>
                  </a:lnTo>
                  <a:lnTo>
                    <a:pt x="216166" y="470975"/>
                  </a:lnTo>
                  <a:lnTo>
                    <a:pt x="215767" y="472038"/>
                  </a:lnTo>
                  <a:lnTo>
                    <a:pt x="215370" y="473101"/>
                  </a:lnTo>
                  <a:lnTo>
                    <a:pt x="214973" y="474164"/>
                  </a:lnTo>
                  <a:lnTo>
                    <a:pt x="214579" y="475227"/>
                  </a:lnTo>
                  <a:lnTo>
                    <a:pt x="214185" y="476290"/>
                  </a:lnTo>
                  <a:lnTo>
                    <a:pt x="213794" y="477353"/>
                  </a:lnTo>
                  <a:lnTo>
                    <a:pt x="213403" y="478417"/>
                  </a:lnTo>
                  <a:lnTo>
                    <a:pt x="213014" y="479480"/>
                  </a:lnTo>
                  <a:lnTo>
                    <a:pt x="212625" y="480543"/>
                  </a:lnTo>
                  <a:lnTo>
                    <a:pt x="212239" y="481606"/>
                  </a:lnTo>
                  <a:lnTo>
                    <a:pt x="211853" y="482669"/>
                  </a:lnTo>
                  <a:lnTo>
                    <a:pt x="211469" y="483732"/>
                  </a:lnTo>
                  <a:lnTo>
                    <a:pt x="211086" y="484795"/>
                  </a:lnTo>
                  <a:lnTo>
                    <a:pt x="210704" y="485859"/>
                  </a:lnTo>
                  <a:lnTo>
                    <a:pt x="210323" y="486922"/>
                  </a:lnTo>
                  <a:lnTo>
                    <a:pt x="209943" y="487985"/>
                  </a:lnTo>
                  <a:lnTo>
                    <a:pt x="209564" y="489048"/>
                  </a:lnTo>
                  <a:lnTo>
                    <a:pt x="209185" y="490111"/>
                  </a:lnTo>
                  <a:lnTo>
                    <a:pt x="208807" y="491174"/>
                  </a:lnTo>
                  <a:lnTo>
                    <a:pt x="208430" y="492238"/>
                  </a:lnTo>
                  <a:lnTo>
                    <a:pt x="208053" y="493301"/>
                  </a:lnTo>
                  <a:lnTo>
                    <a:pt x="207677" y="494364"/>
                  </a:lnTo>
                  <a:lnTo>
                    <a:pt x="207301" y="495427"/>
                  </a:lnTo>
                  <a:lnTo>
                    <a:pt x="206925" y="496490"/>
                  </a:lnTo>
                  <a:lnTo>
                    <a:pt x="206549" y="497553"/>
                  </a:lnTo>
                  <a:lnTo>
                    <a:pt x="206172" y="498616"/>
                  </a:lnTo>
                  <a:lnTo>
                    <a:pt x="205796" y="499680"/>
                  </a:lnTo>
                  <a:lnTo>
                    <a:pt x="205420" y="500743"/>
                  </a:lnTo>
                  <a:lnTo>
                    <a:pt x="205043" y="501806"/>
                  </a:lnTo>
                  <a:lnTo>
                    <a:pt x="204665" y="502869"/>
                  </a:lnTo>
                  <a:lnTo>
                    <a:pt x="204286" y="503932"/>
                  </a:lnTo>
                  <a:lnTo>
                    <a:pt x="203907" y="504995"/>
                  </a:lnTo>
                  <a:lnTo>
                    <a:pt x="203527" y="506058"/>
                  </a:lnTo>
                  <a:lnTo>
                    <a:pt x="203145" y="507122"/>
                  </a:lnTo>
                  <a:lnTo>
                    <a:pt x="202763" y="508185"/>
                  </a:lnTo>
                  <a:lnTo>
                    <a:pt x="202378" y="509248"/>
                  </a:lnTo>
                  <a:lnTo>
                    <a:pt x="201993" y="510311"/>
                  </a:lnTo>
                  <a:lnTo>
                    <a:pt x="201606" y="511374"/>
                  </a:lnTo>
                  <a:lnTo>
                    <a:pt x="201216" y="512437"/>
                  </a:lnTo>
                  <a:lnTo>
                    <a:pt x="200825" y="513501"/>
                  </a:lnTo>
                  <a:lnTo>
                    <a:pt x="200432" y="514564"/>
                  </a:lnTo>
                  <a:lnTo>
                    <a:pt x="200037" y="515627"/>
                  </a:lnTo>
                  <a:lnTo>
                    <a:pt x="199639" y="516690"/>
                  </a:lnTo>
                  <a:lnTo>
                    <a:pt x="199239" y="517753"/>
                  </a:lnTo>
                  <a:lnTo>
                    <a:pt x="198835" y="518816"/>
                  </a:lnTo>
                  <a:lnTo>
                    <a:pt x="198431" y="519879"/>
                  </a:lnTo>
                  <a:lnTo>
                    <a:pt x="198021" y="520943"/>
                  </a:lnTo>
                  <a:lnTo>
                    <a:pt x="197611" y="522006"/>
                  </a:lnTo>
                  <a:lnTo>
                    <a:pt x="197196" y="523069"/>
                  </a:lnTo>
                  <a:lnTo>
                    <a:pt x="196779" y="524132"/>
                  </a:lnTo>
                  <a:lnTo>
                    <a:pt x="196357" y="525195"/>
                  </a:lnTo>
                  <a:lnTo>
                    <a:pt x="195934" y="526258"/>
                  </a:lnTo>
                  <a:lnTo>
                    <a:pt x="195505" y="527321"/>
                  </a:lnTo>
                  <a:lnTo>
                    <a:pt x="195075" y="528385"/>
                  </a:lnTo>
                  <a:lnTo>
                    <a:pt x="194638" y="529448"/>
                  </a:lnTo>
                  <a:lnTo>
                    <a:pt x="194201" y="530511"/>
                  </a:lnTo>
                  <a:lnTo>
                    <a:pt x="193756" y="531574"/>
                  </a:lnTo>
                  <a:lnTo>
                    <a:pt x="193312" y="532637"/>
                  </a:lnTo>
                  <a:lnTo>
                    <a:pt x="192859" y="533700"/>
                  </a:lnTo>
                  <a:lnTo>
                    <a:pt x="192406" y="534763"/>
                  </a:lnTo>
                  <a:lnTo>
                    <a:pt x="191945" y="535827"/>
                  </a:lnTo>
                  <a:lnTo>
                    <a:pt x="191484" y="536890"/>
                  </a:lnTo>
                  <a:lnTo>
                    <a:pt x="191015" y="537953"/>
                  </a:lnTo>
                  <a:lnTo>
                    <a:pt x="190546" y="539016"/>
                  </a:lnTo>
                  <a:lnTo>
                    <a:pt x="190068" y="540079"/>
                  </a:lnTo>
                  <a:lnTo>
                    <a:pt x="189590" y="541142"/>
                  </a:lnTo>
                  <a:lnTo>
                    <a:pt x="189103" y="542206"/>
                  </a:lnTo>
                  <a:lnTo>
                    <a:pt x="188616" y="54326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420086" y="2531251"/>
              <a:ext cx="231155" cy="0"/>
            </a:xfrm>
            <a:custGeom>
              <a:avLst/>
              <a:pathLst>
                <a:path w="231155" h="0">
                  <a:moveTo>
                    <a:pt x="0" y="0"/>
                  </a:moveTo>
                  <a:lnTo>
                    <a:pt x="23115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724498" y="22139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724498" y="2299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724498" y="2688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724498" y="22012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724498" y="2470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24498" y="2713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724498" y="27261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24498" y="2691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724498" y="2691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724498" y="2720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724498" y="2346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724498" y="22904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460126" y="23119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460126" y="26624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460126" y="2292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60126" y="2135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60126" y="23007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460126" y="2401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460126" y="23445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460126" y="24768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460126" y="23159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460126" y="22609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460126" y="2720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724498" y="2199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53241" y="2725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253241" y="2328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517613" y="25015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517613" y="21398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17613" y="25413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517613" y="25548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17613" y="2224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517613" y="26831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517613" y="24879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988870" y="2217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988870" y="24600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517613" y="2659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4763876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936070" y="2419195"/>
              <a:ext cx="1030434" cy="11152"/>
            </a:xfrm>
            <a:custGeom>
              <a:avLst/>
              <a:pathLst>
                <a:path w="1030434" h="11152">
                  <a:moveTo>
                    <a:pt x="4247" y="11152"/>
                  </a:moveTo>
                  <a:lnTo>
                    <a:pt x="3753" y="11131"/>
                  </a:lnTo>
                  <a:lnTo>
                    <a:pt x="3308" y="11109"/>
                  </a:lnTo>
                  <a:lnTo>
                    <a:pt x="2895" y="11087"/>
                  </a:lnTo>
                  <a:lnTo>
                    <a:pt x="2482" y="11065"/>
                  </a:lnTo>
                  <a:lnTo>
                    <a:pt x="2106" y="11043"/>
                  </a:lnTo>
                  <a:lnTo>
                    <a:pt x="1775" y="11022"/>
                  </a:lnTo>
                  <a:lnTo>
                    <a:pt x="1444" y="11000"/>
                  </a:lnTo>
                  <a:lnTo>
                    <a:pt x="1138" y="10978"/>
                  </a:lnTo>
                  <a:lnTo>
                    <a:pt x="890" y="10956"/>
                  </a:lnTo>
                  <a:lnTo>
                    <a:pt x="641" y="10934"/>
                  </a:lnTo>
                  <a:lnTo>
                    <a:pt x="405" y="10912"/>
                  </a:lnTo>
                  <a:lnTo>
                    <a:pt x="239" y="10891"/>
                  </a:lnTo>
                  <a:lnTo>
                    <a:pt x="74" y="10869"/>
                  </a:lnTo>
                  <a:lnTo>
                    <a:pt x="0" y="10629"/>
                  </a:lnTo>
                  <a:lnTo>
                    <a:pt x="166" y="10607"/>
                  </a:lnTo>
                  <a:lnTo>
                    <a:pt x="333" y="10585"/>
                  </a:lnTo>
                  <a:lnTo>
                    <a:pt x="529" y="10563"/>
                  </a:lnTo>
                  <a:lnTo>
                    <a:pt x="779" y="10541"/>
                  </a:lnTo>
                  <a:lnTo>
                    <a:pt x="1028" y="10520"/>
                  </a:lnTo>
                  <a:lnTo>
                    <a:pt x="1294" y="10498"/>
                  </a:lnTo>
                  <a:lnTo>
                    <a:pt x="1625" y="10476"/>
                  </a:lnTo>
                  <a:lnTo>
                    <a:pt x="1957" y="10454"/>
                  </a:lnTo>
                  <a:lnTo>
                    <a:pt x="2292" y="10432"/>
                  </a:lnTo>
                  <a:lnTo>
                    <a:pt x="2704" y="10410"/>
                  </a:lnTo>
                  <a:lnTo>
                    <a:pt x="3117" y="10389"/>
                  </a:lnTo>
                  <a:lnTo>
                    <a:pt x="3530" y="10367"/>
                  </a:lnTo>
                  <a:lnTo>
                    <a:pt x="4014" y="10345"/>
                  </a:lnTo>
                  <a:lnTo>
                    <a:pt x="4508" y="10323"/>
                  </a:lnTo>
                  <a:lnTo>
                    <a:pt x="5002" y="10301"/>
                  </a:lnTo>
                  <a:lnTo>
                    <a:pt x="5553" y="10279"/>
                  </a:lnTo>
                  <a:lnTo>
                    <a:pt x="6127" y="10258"/>
                  </a:lnTo>
                  <a:lnTo>
                    <a:pt x="6700" y="10236"/>
                  </a:lnTo>
                  <a:lnTo>
                    <a:pt x="7319" y="10214"/>
                  </a:lnTo>
                  <a:lnTo>
                    <a:pt x="7971" y="10192"/>
                  </a:lnTo>
                  <a:lnTo>
                    <a:pt x="8623" y="10170"/>
                  </a:lnTo>
                  <a:lnTo>
                    <a:pt x="9308" y="10148"/>
                  </a:lnTo>
                  <a:lnTo>
                    <a:pt x="10038" y="10127"/>
                  </a:lnTo>
                  <a:lnTo>
                    <a:pt x="10767" y="10105"/>
                  </a:lnTo>
                  <a:lnTo>
                    <a:pt x="11517" y="10083"/>
                  </a:lnTo>
                  <a:lnTo>
                    <a:pt x="12324" y="10061"/>
                  </a:lnTo>
                  <a:lnTo>
                    <a:pt x="13130" y="10039"/>
                  </a:lnTo>
                  <a:lnTo>
                    <a:pt x="13944" y="10018"/>
                  </a:lnTo>
                  <a:lnTo>
                    <a:pt x="14826" y="9996"/>
                  </a:lnTo>
                  <a:lnTo>
                    <a:pt x="15707" y="9974"/>
                  </a:lnTo>
                  <a:lnTo>
                    <a:pt x="16589" y="9952"/>
                  </a:lnTo>
                  <a:lnTo>
                    <a:pt x="17540" y="9930"/>
                  </a:lnTo>
                  <a:lnTo>
                    <a:pt x="18495" y="9908"/>
                  </a:lnTo>
                  <a:lnTo>
                    <a:pt x="19450" y="9887"/>
                  </a:lnTo>
                  <a:lnTo>
                    <a:pt x="20462" y="9865"/>
                  </a:lnTo>
                  <a:lnTo>
                    <a:pt x="21490" y="9843"/>
                  </a:lnTo>
                  <a:lnTo>
                    <a:pt x="22517" y="9821"/>
                  </a:lnTo>
                  <a:lnTo>
                    <a:pt x="23589" y="9799"/>
                  </a:lnTo>
                  <a:lnTo>
                    <a:pt x="24686" y="9777"/>
                  </a:lnTo>
                  <a:lnTo>
                    <a:pt x="25784" y="9756"/>
                  </a:lnTo>
                  <a:lnTo>
                    <a:pt x="26914" y="9734"/>
                  </a:lnTo>
                  <a:lnTo>
                    <a:pt x="28080" y="9712"/>
                  </a:lnTo>
                  <a:lnTo>
                    <a:pt x="29246" y="9690"/>
                  </a:lnTo>
                  <a:lnTo>
                    <a:pt x="30434" y="9668"/>
                  </a:lnTo>
                  <a:lnTo>
                    <a:pt x="31666" y="9646"/>
                  </a:lnTo>
                  <a:lnTo>
                    <a:pt x="32899" y="9625"/>
                  </a:lnTo>
                  <a:lnTo>
                    <a:pt x="34142" y="9603"/>
                  </a:lnTo>
                  <a:lnTo>
                    <a:pt x="35440" y="9581"/>
                  </a:lnTo>
                  <a:lnTo>
                    <a:pt x="36737" y="9559"/>
                  </a:lnTo>
                  <a:lnTo>
                    <a:pt x="38035" y="9537"/>
                  </a:lnTo>
                  <a:lnTo>
                    <a:pt x="39395" y="9516"/>
                  </a:lnTo>
                  <a:lnTo>
                    <a:pt x="40755" y="9494"/>
                  </a:lnTo>
                  <a:lnTo>
                    <a:pt x="42115" y="9472"/>
                  </a:lnTo>
                  <a:lnTo>
                    <a:pt x="43526" y="9450"/>
                  </a:lnTo>
                  <a:lnTo>
                    <a:pt x="44946" y="9428"/>
                  </a:lnTo>
                  <a:lnTo>
                    <a:pt x="46366" y="9406"/>
                  </a:lnTo>
                  <a:lnTo>
                    <a:pt x="47827" y="9385"/>
                  </a:lnTo>
                  <a:lnTo>
                    <a:pt x="49305" y="9363"/>
                  </a:lnTo>
                  <a:lnTo>
                    <a:pt x="50783" y="9341"/>
                  </a:lnTo>
                  <a:lnTo>
                    <a:pt x="52292" y="9319"/>
                  </a:lnTo>
                  <a:lnTo>
                    <a:pt x="53826" y="9297"/>
                  </a:lnTo>
                  <a:lnTo>
                    <a:pt x="55360" y="9275"/>
                  </a:lnTo>
                  <a:lnTo>
                    <a:pt x="56914" y="9254"/>
                  </a:lnTo>
                  <a:lnTo>
                    <a:pt x="58501" y="9232"/>
                  </a:lnTo>
                  <a:lnTo>
                    <a:pt x="60089" y="9210"/>
                  </a:lnTo>
                  <a:lnTo>
                    <a:pt x="61687" y="9188"/>
                  </a:lnTo>
                  <a:lnTo>
                    <a:pt x="63325" y="9166"/>
                  </a:lnTo>
                  <a:lnTo>
                    <a:pt x="64963" y="9144"/>
                  </a:lnTo>
                  <a:lnTo>
                    <a:pt x="66605" y="9123"/>
                  </a:lnTo>
                  <a:lnTo>
                    <a:pt x="68291" y="9101"/>
                  </a:lnTo>
                  <a:lnTo>
                    <a:pt x="69978" y="9079"/>
                  </a:lnTo>
                  <a:lnTo>
                    <a:pt x="71664" y="9057"/>
                  </a:lnTo>
                  <a:lnTo>
                    <a:pt x="73392" y="9035"/>
                  </a:lnTo>
                  <a:lnTo>
                    <a:pt x="75124" y="9014"/>
                  </a:lnTo>
                  <a:lnTo>
                    <a:pt x="76856" y="8992"/>
                  </a:lnTo>
                  <a:lnTo>
                    <a:pt x="78620" y="8970"/>
                  </a:lnTo>
                  <a:lnTo>
                    <a:pt x="80395" y="8948"/>
                  </a:lnTo>
                  <a:lnTo>
                    <a:pt x="82170" y="8926"/>
                  </a:lnTo>
                  <a:lnTo>
                    <a:pt x="83969" y="8904"/>
                  </a:lnTo>
                  <a:lnTo>
                    <a:pt x="85784" y="8883"/>
                  </a:lnTo>
                  <a:lnTo>
                    <a:pt x="87599" y="8861"/>
                  </a:lnTo>
                  <a:lnTo>
                    <a:pt x="89431" y="8839"/>
                  </a:lnTo>
                  <a:lnTo>
                    <a:pt x="91283" y="8817"/>
                  </a:lnTo>
                  <a:lnTo>
                    <a:pt x="93136" y="8795"/>
                  </a:lnTo>
                  <a:lnTo>
                    <a:pt x="94999" y="8773"/>
                  </a:lnTo>
                  <a:lnTo>
                    <a:pt x="96886" y="8752"/>
                  </a:lnTo>
                  <a:lnTo>
                    <a:pt x="98773" y="8730"/>
                  </a:lnTo>
                  <a:lnTo>
                    <a:pt x="100665" y="8708"/>
                  </a:lnTo>
                  <a:lnTo>
                    <a:pt x="102584" y="8686"/>
                  </a:lnTo>
                  <a:lnTo>
                    <a:pt x="104503" y="8664"/>
                  </a:lnTo>
                  <a:lnTo>
                    <a:pt x="106422" y="8643"/>
                  </a:lnTo>
                  <a:lnTo>
                    <a:pt x="108369" y="8621"/>
                  </a:lnTo>
                  <a:lnTo>
                    <a:pt x="110318" y="8599"/>
                  </a:lnTo>
                  <a:lnTo>
                    <a:pt x="112266" y="8577"/>
                  </a:lnTo>
                  <a:lnTo>
                    <a:pt x="114235" y="8555"/>
                  </a:lnTo>
                  <a:lnTo>
                    <a:pt x="116210" y="8533"/>
                  </a:lnTo>
                  <a:lnTo>
                    <a:pt x="118184" y="8512"/>
                  </a:lnTo>
                  <a:lnTo>
                    <a:pt x="120174" y="8490"/>
                  </a:lnTo>
                  <a:lnTo>
                    <a:pt x="122171" y="8468"/>
                  </a:lnTo>
                  <a:lnTo>
                    <a:pt x="124169" y="8446"/>
                  </a:lnTo>
                  <a:lnTo>
                    <a:pt x="126177" y="8424"/>
                  </a:lnTo>
                  <a:lnTo>
                    <a:pt x="128195" y="8402"/>
                  </a:lnTo>
                  <a:lnTo>
                    <a:pt x="130213" y="8381"/>
                  </a:lnTo>
                  <a:lnTo>
                    <a:pt x="132237" y="8359"/>
                  </a:lnTo>
                  <a:lnTo>
                    <a:pt x="134272" y="8337"/>
                  </a:lnTo>
                  <a:lnTo>
                    <a:pt x="136307" y="8315"/>
                  </a:lnTo>
                  <a:lnTo>
                    <a:pt x="138346" y="8293"/>
                  </a:lnTo>
                  <a:lnTo>
                    <a:pt x="140396" y="8271"/>
                  </a:lnTo>
                  <a:lnTo>
                    <a:pt x="142446" y="8250"/>
                  </a:lnTo>
                  <a:lnTo>
                    <a:pt x="144496" y="8228"/>
                  </a:lnTo>
                  <a:lnTo>
                    <a:pt x="146558" y="8206"/>
                  </a:lnTo>
                  <a:lnTo>
                    <a:pt x="148620" y="8184"/>
                  </a:lnTo>
                  <a:lnTo>
                    <a:pt x="150681" y="8162"/>
                  </a:lnTo>
                  <a:lnTo>
                    <a:pt x="152751" y="8141"/>
                  </a:lnTo>
                  <a:lnTo>
                    <a:pt x="154821" y="8119"/>
                  </a:lnTo>
                  <a:lnTo>
                    <a:pt x="156892" y="8097"/>
                  </a:lnTo>
                  <a:lnTo>
                    <a:pt x="158967" y="8075"/>
                  </a:lnTo>
                  <a:lnTo>
                    <a:pt x="161043" y="8053"/>
                  </a:lnTo>
                  <a:lnTo>
                    <a:pt x="163120" y="8031"/>
                  </a:lnTo>
                  <a:lnTo>
                    <a:pt x="165198" y="8010"/>
                  </a:lnTo>
                  <a:lnTo>
                    <a:pt x="167278" y="7988"/>
                  </a:lnTo>
                  <a:lnTo>
                    <a:pt x="169358" y="7966"/>
                  </a:lnTo>
                  <a:lnTo>
                    <a:pt x="171438" y="7944"/>
                  </a:lnTo>
                  <a:lnTo>
                    <a:pt x="173518" y="7922"/>
                  </a:lnTo>
                  <a:lnTo>
                    <a:pt x="175598" y="7900"/>
                  </a:lnTo>
                  <a:lnTo>
                    <a:pt x="177677" y="7879"/>
                  </a:lnTo>
                  <a:lnTo>
                    <a:pt x="179755" y="7857"/>
                  </a:lnTo>
                  <a:lnTo>
                    <a:pt x="181832" y="7835"/>
                  </a:lnTo>
                  <a:lnTo>
                    <a:pt x="183910" y="7813"/>
                  </a:lnTo>
                  <a:lnTo>
                    <a:pt x="185982" y="7791"/>
                  </a:lnTo>
                  <a:lnTo>
                    <a:pt x="188055" y="7769"/>
                  </a:lnTo>
                  <a:lnTo>
                    <a:pt x="190127" y="7748"/>
                  </a:lnTo>
                  <a:lnTo>
                    <a:pt x="192192" y="7726"/>
                  </a:lnTo>
                  <a:lnTo>
                    <a:pt x="194257" y="7704"/>
                  </a:lnTo>
                  <a:lnTo>
                    <a:pt x="196322" y="7682"/>
                  </a:lnTo>
                  <a:lnTo>
                    <a:pt x="198378" y="7660"/>
                  </a:lnTo>
                  <a:lnTo>
                    <a:pt x="200432" y="7639"/>
                  </a:lnTo>
                  <a:lnTo>
                    <a:pt x="202487" y="7617"/>
                  </a:lnTo>
                  <a:lnTo>
                    <a:pt x="204533" y="7595"/>
                  </a:lnTo>
                  <a:lnTo>
                    <a:pt x="206574" y="7573"/>
                  </a:lnTo>
                  <a:lnTo>
                    <a:pt x="208615" y="7551"/>
                  </a:lnTo>
                  <a:lnTo>
                    <a:pt x="210649" y="7529"/>
                  </a:lnTo>
                  <a:lnTo>
                    <a:pt x="212674" y="7508"/>
                  </a:lnTo>
                  <a:lnTo>
                    <a:pt x="214700" y="7486"/>
                  </a:lnTo>
                  <a:lnTo>
                    <a:pt x="216720" y="7464"/>
                  </a:lnTo>
                  <a:lnTo>
                    <a:pt x="218727" y="7442"/>
                  </a:lnTo>
                  <a:lnTo>
                    <a:pt x="220734" y="7420"/>
                  </a:lnTo>
                  <a:lnTo>
                    <a:pt x="222738" y="7398"/>
                  </a:lnTo>
                  <a:lnTo>
                    <a:pt x="224725" y="7377"/>
                  </a:lnTo>
                  <a:lnTo>
                    <a:pt x="226712" y="7355"/>
                  </a:lnTo>
                  <a:lnTo>
                    <a:pt x="228699" y="7333"/>
                  </a:lnTo>
                  <a:lnTo>
                    <a:pt x="230663" y="7311"/>
                  </a:lnTo>
                  <a:lnTo>
                    <a:pt x="232627" y="7289"/>
                  </a:lnTo>
                  <a:lnTo>
                    <a:pt x="234591" y="7267"/>
                  </a:lnTo>
                  <a:lnTo>
                    <a:pt x="236534" y="7246"/>
                  </a:lnTo>
                  <a:lnTo>
                    <a:pt x="238472" y="7224"/>
                  </a:lnTo>
                  <a:lnTo>
                    <a:pt x="240411" y="7202"/>
                  </a:lnTo>
                  <a:lnTo>
                    <a:pt x="242331" y="7180"/>
                  </a:lnTo>
                  <a:lnTo>
                    <a:pt x="244242" y="7158"/>
                  </a:lnTo>
                  <a:lnTo>
                    <a:pt x="246153" y="7137"/>
                  </a:lnTo>
                  <a:lnTo>
                    <a:pt x="248049" y="7115"/>
                  </a:lnTo>
                  <a:lnTo>
                    <a:pt x="249931" y="7093"/>
                  </a:lnTo>
                  <a:lnTo>
                    <a:pt x="251812" y="7071"/>
                  </a:lnTo>
                  <a:lnTo>
                    <a:pt x="253682" y="7049"/>
                  </a:lnTo>
                  <a:lnTo>
                    <a:pt x="255532" y="7027"/>
                  </a:lnTo>
                  <a:lnTo>
                    <a:pt x="257382" y="7006"/>
                  </a:lnTo>
                  <a:lnTo>
                    <a:pt x="259225" y="6984"/>
                  </a:lnTo>
                  <a:lnTo>
                    <a:pt x="261041" y="6962"/>
                  </a:lnTo>
                  <a:lnTo>
                    <a:pt x="262857" y="6940"/>
                  </a:lnTo>
                  <a:lnTo>
                    <a:pt x="264672" y="6918"/>
                  </a:lnTo>
                  <a:lnTo>
                    <a:pt x="266452" y="6896"/>
                  </a:lnTo>
                  <a:lnTo>
                    <a:pt x="268233" y="6875"/>
                  </a:lnTo>
                  <a:lnTo>
                    <a:pt x="270014" y="6853"/>
                  </a:lnTo>
                  <a:lnTo>
                    <a:pt x="271760" y="6831"/>
                  </a:lnTo>
                  <a:lnTo>
                    <a:pt x="273504" y="6809"/>
                  </a:lnTo>
                  <a:lnTo>
                    <a:pt x="275247" y="6787"/>
                  </a:lnTo>
                  <a:lnTo>
                    <a:pt x="276961" y="6765"/>
                  </a:lnTo>
                  <a:lnTo>
                    <a:pt x="278664" y="6744"/>
                  </a:lnTo>
                  <a:lnTo>
                    <a:pt x="280368" y="6722"/>
                  </a:lnTo>
                  <a:lnTo>
                    <a:pt x="282048" y="6700"/>
                  </a:lnTo>
                  <a:lnTo>
                    <a:pt x="283711" y="6678"/>
                  </a:lnTo>
                  <a:lnTo>
                    <a:pt x="285374" y="6656"/>
                  </a:lnTo>
                  <a:lnTo>
                    <a:pt x="287019" y="6635"/>
                  </a:lnTo>
                  <a:lnTo>
                    <a:pt x="288639" y="6613"/>
                  </a:lnTo>
                  <a:lnTo>
                    <a:pt x="290259" y="6591"/>
                  </a:lnTo>
                  <a:lnTo>
                    <a:pt x="291868" y="6569"/>
                  </a:lnTo>
                  <a:lnTo>
                    <a:pt x="293444" y="6547"/>
                  </a:lnTo>
                  <a:lnTo>
                    <a:pt x="295020" y="6525"/>
                  </a:lnTo>
                  <a:lnTo>
                    <a:pt x="296591" y="6504"/>
                  </a:lnTo>
                  <a:lnTo>
                    <a:pt x="298122" y="6482"/>
                  </a:lnTo>
                  <a:lnTo>
                    <a:pt x="299653" y="6460"/>
                  </a:lnTo>
                  <a:lnTo>
                    <a:pt x="301183" y="6438"/>
                  </a:lnTo>
                  <a:lnTo>
                    <a:pt x="302669" y="6416"/>
                  </a:lnTo>
                  <a:lnTo>
                    <a:pt x="304153" y="6394"/>
                  </a:lnTo>
                  <a:lnTo>
                    <a:pt x="305637" y="6373"/>
                  </a:lnTo>
                  <a:lnTo>
                    <a:pt x="307082" y="6351"/>
                  </a:lnTo>
                  <a:lnTo>
                    <a:pt x="308518" y="6329"/>
                  </a:lnTo>
                  <a:lnTo>
                    <a:pt x="309953" y="6307"/>
                  </a:lnTo>
                  <a:lnTo>
                    <a:pt x="311357" y="6285"/>
                  </a:lnTo>
                  <a:lnTo>
                    <a:pt x="312744" y="6263"/>
                  </a:lnTo>
                  <a:lnTo>
                    <a:pt x="314130" y="6242"/>
                  </a:lnTo>
                  <a:lnTo>
                    <a:pt x="315492" y="6220"/>
                  </a:lnTo>
                  <a:lnTo>
                    <a:pt x="316828" y="6198"/>
                  </a:lnTo>
                  <a:lnTo>
                    <a:pt x="318164" y="6176"/>
                  </a:lnTo>
                  <a:lnTo>
                    <a:pt x="319483" y="6154"/>
                  </a:lnTo>
                  <a:lnTo>
                    <a:pt x="320768" y="6133"/>
                  </a:lnTo>
                  <a:lnTo>
                    <a:pt x="322052" y="6111"/>
                  </a:lnTo>
                  <a:lnTo>
                    <a:pt x="323328" y="6089"/>
                  </a:lnTo>
                  <a:lnTo>
                    <a:pt x="324560" y="6067"/>
                  </a:lnTo>
                  <a:lnTo>
                    <a:pt x="325793" y="6045"/>
                  </a:lnTo>
                  <a:lnTo>
                    <a:pt x="327024" y="6023"/>
                  </a:lnTo>
                  <a:lnTo>
                    <a:pt x="328203" y="6002"/>
                  </a:lnTo>
                  <a:lnTo>
                    <a:pt x="329383" y="5980"/>
                  </a:lnTo>
                  <a:lnTo>
                    <a:pt x="330562" y="5958"/>
                  </a:lnTo>
                  <a:lnTo>
                    <a:pt x="331695" y="5936"/>
                  </a:lnTo>
                  <a:lnTo>
                    <a:pt x="332820" y="5914"/>
                  </a:lnTo>
                  <a:lnTo>
                    <a:pt x="333945" y="5892"/>
                  </a:lnTo>
                  <a:lnTo>
                    <a:pt x="335032" y="5871"/>
                  </a:lnTo>
                  <a:lnTo>
                    <a:pt x="336103" y="5849"/>
                  </a:lnTo>
                  <a:lnTo>
                    <a:pt x="337174" y="5827"/>
                  </a:lnTo>
                  <a:lnTo>
                    <a:pt x="338215" y="5805"/>
                  </a:lnTo>
                  <a:lnTo>
                    <a:pt x="339231" y="5783"/>
                  </a:lnTo>
                  <a:lnTo>
                    <a:pt x="340247" y="5762"/>
                  </a:lnTo>
                  <a:lnTo>
                    <a:pt x="341241" y="5740"/>
                  </a:lnTo>
                  <a:lnTo>
                    <a:pt x="342201" y="5718"/>
                  </a:lnTo>
                  <a:lnTo>
                    <a:pt x="343162" y="5696"/>
                  </a:lnTo>
                  <a:lnTo>
                    <a:pt x="344109" y="5674"/>
                  </a:lnTo>
                  <a:lnTo>
                    <a:pt x="345014" y="5652"/>
                  </a:lnTo>
                  <a:lnTo>
                    <a:pt x="345918" y="5631"/>
                  </a:lnTo>
                  <a:lnTo>
                    <a:pt x="346818" y="5609"/>
                  </a:lnTo>
                  <a:lnTo>
                    <a:pt x="347666" y="5587"/>
                  </a:lnTo>
                  <a:lnTo>
                    <a:pt x="348515" y="5565"/>
                  </a:lnTo>
                  <a:lnTo>
                    <a:pt x="349363" y="5543"/>
                  </a:lnTo>
                  <a:lnTo>
                    <a:pt x="350159" y="5521"/>
                  </a:lnTo>
                  <a:lnTo>
                    <a:pt x="350951" y="5500"/>
                  </a:lnTo>
                  <a:lnTo>
                    <a:pt x="351743" y="5478"/>
                  </a:lnTo>
                  <a:lnTo>
                    <a:pt x="352492" y="5456"/>
                  </a:lnTo>
                  <a:lnTo>
                    <a:pt x="353227" y="5434"/>
                  </a:lnTo>
                  <a:lnTo>
                    <a:pt x="353962" y="5412"/>
                  </a:lnTo>
                  <a:lnTo>
                    <a:pt x="354663" y="5390"/>
                  </a:lnTo>
                  <a:lnTo>
                    <a:pt x="355342" y="5369"/>
                  </a:lnTo>
                  <a:lnTo>
                    <a:pt x="356021" y="5347"/>
                  </a:lnTo>
                  <a:lnTo>
                    <a:pt x="356674" y="5325"/>
                  </a:lnTo>
                  <a:lnTo>
                    <a:pt x="357296" y="5303"/>
                  </a:lnTo>
                  <a:lnTo>
                    <a:pt x="357919" y="5281"/>
                  </a:lnTo>
                  <a:lnTo>
                    <a:pt x="358524" y="5260"/>
                  </a:lnTo>
                  <a:lnTo>
                    <a:pt x="359090" y="5238"/>
                  </a:lnTo>
                  <a:lnTo>
                    <a:pt x="359656" y="5216"/>
                  </a:lnTo>
                  <a:lnTo>
                    <a:pt x="360214" y="5194"/>
                  </a:lnTo>
                  <a:lnTo>
                    <a:pt x="360723" y="5172"/>
                  </a:lnTo>
                  <a:lnTo>
                    <a:pt x="361233" y="5150"/>
                  </a:lnTo>
                  <a:lnTo>
                    <a:pt x="361743" y="5129"/>
                  </a:lnTo>
                  <a:lnTo>
                    <a:pt x="362197" y="5107"/>
                  </a:lnTo>
                  <a:lnTo>
                    <a:pt x="362651" y="5085"/>
                  </a:lnTo>
                  <a:lnTo>
                    <a:pt x="363104" y="5063"/>
                  </a:lnTo>
                  <a:lnTo>
                    <a:pt x="363512" y="5041"/>
                  </a:lnTo>
                  <a:lnTo>
                    <a:pt x="363910" y="5019"/>
                  </a:lnTo>
                  <a:lnTo>
                    <a:pt x="364308" y="4998"/>
                  </a:lnTo>
                  <a:lnTo>
                    <a:pt x="364669" y="4976"/>
                  </a:lnTo>
                  <a:lnTo>
                    <a:pt x="365012" y="4954"/>
                  </a:lnTo>
                  <a:lnTo>
                    <a:pt x="365355" y="4932"/>
                  </a:lnTo>
                  <a:lnTo>
                    <a:pt x="365670" y="4910"/>
                  </a:lnTo>
                  <a:lnTo>
                    <a:pt x="365958" y="4888"/>
                  </a:lnTo>
                  <a:lnTo>
                    <a:pt x="366246" y="4867"/>
                  </a:lnTo>
                  <a:lnTo>
                    <a:pt x="366515" y="4845"/>
                  </a:lnTo>
                  <a:lnTo>
                    <a:pt x="366749" y="4823"/>
                  </a:lnTo>
                  <a:lnTo>
                    <a:pt x="366983" y="4801"/>
                  </a:lnTo>
                  <a:lnTo>
                    <a:pt x="367206" y="4779"/>
                  </a:lnTo>
                  <a:lnTo>
                    <a:pt x="367387" y="4758"/>
                  </a:lnTo>
                  <a:lnTo>
                    <a:pt x="367567" y="4736"/>
                  </a:lnTo>
                  <a:lnTo>
                    <a:pt x="367746" y="4714"/>
                  </a:lnTo>
                  <a:lnTo>
                    <a:pt x="367874" y="4692"/>
                  </a:lnTo>
                  <a:lnTo>
                    <a:pt x="368001" y="4670"/>
                  </a:lnTo>
                  <a:lnTo>
                    <a:pt x="367867" y="4321"/>
                  </a:lnTo>
                  <a:lnTo>
                    <a:pt x="367739" y="4299"/>
                  </a:lnTo>
                  <a:lnTo>
                    <a:pt x="367569" y="4277"/>
                  </a:lnTo>
                  <a:lnTo>
                    <a:pt x="367399" y="4256"/>
                  </a:lnTo>
                  <a:lnTo>
                    <a:pt x="367229" y="4234"/>
                  </a:lnTo>
                  <a:lnTo>
                    <a:pt x="367016" y="4212"/>
                  </a:lnTo>
                  <a:lnTo>
                    <a:pt x="366800" y="4190"/>
                  </a:lnTo>
                  <a:lnTo>
                    <a:pt x="366584" y="4168"/>
                  </a:lnTo>
                  <a:lnTo>
                    <a:pt x="366333" y="4146"/>
                  </a:lnTo>
                  <a:lnTo>
                    <a:pt x="366072" y="4125"/>
                  </a:lnTo>
                  <a:lnTo>
                    <a:pt x="365811" y="4103"/>
                  </a:lnTo>
                  <a:lnTo>
                    <a:pt x="365523" y="4081"/>
                  </a:lnTo>
                  <a:lnTo>
                    <a:pt x="365219" y="4059"/>
                  </a:lnTo>
                  <a:lnTo>
                    <a:pt x="364915" y="4037"/>
                  </a:lnTo>
                  <a:lnTo>
                    <a:pt x="364591" y="4015"/>
                  </a:lnTo>
                  <a:lnTo>
                    <a:pt x="364245" y="3994"/>
                  </a:lnTo>
                  <a:lnTo>
                    <a:pt x="363898" y="3972"/>
                  </a:lnTo>
                  <a:lnTo>
                    <a:pt x="363539" y="3950"/>
                  </a:lnTo>
                  <a:lnTo>
                    <a:pt x="363152" y="3928"/>
                  </a:lnTo>
                  <a:lnTo>
                    <a:pt x="362765" y="3906"/>
                  </a:lnTo>
                  <a:lnTo>
                    <a:pt x="362371" y="3884"/>
                  </a:lnTo>
                  <a:lnTo>
                    <a:pt x="361945" y="3863"/>
                  </a:lnTo>
                  <a:lnTo>
                    <a:pt x="361519" y="3841"/>
                  </a:lnTo>
                  <a:lnTo>
                    <a:pt x="361092" y="3819"/>
                  </a:lnTo>
                  <a:lnTo>
                    <a:pt x="360628" y="3797"/>
                  </a:lnTo>
                  <a:lnTo>
                    <a:pt x="360164" y="3775"/>
                  </a:lnTo>
                  <a:lnTo>
                    <a:pt x="359699" y="3754"/>
                  </a:lnTo>
                  <a:lnTo>
                    <a:pt x="359204" y="3732"/>
                  </a:lnTo>
                  <a:lnTo>
                    <a:pt x="358704" y="3710"/>
                  </a:lnTo>
                  <a:lnTo>
                    <a:pt x="358203" y="3688"/>
                  </a:lnTo>
                  <a:lnTo>
                    <a:pt x="357678" y="3666"/>
                  </a:lnTo>
                  <a:lnTo>
                    <a:pt x="357143" y="3644"/>
                  </a:lnTo>
                  <a:lnTo>
                    <a:pt x="356607" y="3623"/>
                  </a:lnTo>
                  <a:lnTo>
                    <a:pt x="356054" y="3601"/>
                  </a:lnTo>
                  <a:lnTo>
                    <a:pt x="355486" y="3579"/>
                  </a:lnTo>
                  <a:lnTo>
                    <a:pt x="354917" y="3557"/>
                  </a:lnTo>
                  <a:lnTo>
                    <a:pt x="354336" y="3535"/>
                  </a:lnTo>
                  <a:lnTo>
                    <a:pt x="353736" y="3513"/>
                  </a:lnTo>
                  <a:lnTo>
                    <a:pt x="353136" y="3492"/>
                  </a:lnTo>
                  <a:lnTo>
                    <a:pt x="352529" y="3470"/>
                  </a:lnTo>
                  <a:lnTo>
                    <a:pt x="351899" y="3448"/>
                  </a:lnTo>
                  <a:lnTo>
                    <a:pt x="351269" y="3426"/>
                  </a:lnTo>
                  <a:lnTo>
                    <a:pt x="350637" y="3404"/>
                  </a:lnTo>
                  <a:lnTo>
                    <a:pt x="349978" y="3382"/>
                  </a:lnTo>
                  <a:lnTo>
                    <a:pt x="349320" y="3361"/>
                  </a:lnTo>
                  <a:lnTo>
                    <a:pt x="348661" y="3339"/>
                  </a:lnTo>
                  <a:lnTo>
                    <a:pt x="347979" y="3317"/>
                  </a:lnTo>
                  <a:lnTo>
                    <a:pt x="347294" y="3295"/>
                  </a:lnTo>
                  <a:lnTo>
                    <a:pt x="346609" y="3273"/>
                  </a:lnTo>
                  <a:lnTo>
                    <a:pt x="345906" y="3252"/>
                  </a:lnTo>
                  <a:lnTo>
                    <a:pt x="345196" y="3230"/>
                  </a:lnTo>
                  <a:lnTo>
                    <a:pt x="344487" y="3208"/>
                  </a:lnTo>
                  <a:lnTo>
                    <a:pt x="343763" y="3186"/>
                  </a:lnTo>
                  <a:lnTo>
                    <a:pt x="343031" y="3164"/>
                  </a:lnTo>
                  <a:lnTo>
                    <a:pt x="342298" y="3142"/>
                  </a:lnTo>
                  <a:lnTo>
                    <a:pt x="341556" y="3121"/>
                  </a:lnTo>
                  <a:lnTo>
                    <a:pt x="340803" y="3099"/>
                  </a:lnTo>
                  <a:lnTo>
                    <a:pt x="340049" y="3077"/>
                  </a:lnTo>
                  <a:lnTo>
                    <a:pt x="339290" y="3055"/>
                  </a:lnTo>
                  <a:lnTo>
                    <a:pt x="338517" y="3033"/>
                  </a:lnTo>
                  <a:lnTo>
                    <a:pt x="337744" y="3011"/>
                  </a:lnTo>
                  <a:lnTo>
                    <a:pt x="336969" y="2990"/>
                  </a:lnTo>
                  <a:lnTo>
                    <a:pt x="336179" y="2968"/>
                  </a:lnTo>
                  <a:lnTo>
                    <a:pt x="335388" y="2946"/>
                  </a:lnTo>
                  <a:lnTo>
                    <a:pt x="334598" y="2924"/>
                  </a:lnTo>
                  <a:lnTo>
                    <a:pt x="333792" y="2902"/>
                  </a:lnTo>
                  <a:lnTo>
                    <a:pt x="332987" y="2881"/>
                  </a:lnTo>
                  <a:lnTo>
                    <a:pt x="332181" y="2859"/>
                  </a:lnTo>
                  <a:lnTo>
                    <a:pt x="331363" y="2837"/>
                  </a:lnTo>
                  <a:lnTo>
                    <a:pt x="330544" y="2815"/>
                  </a:lnTo>
                  <a:lnTo>
                    <a:pt x="329724" y="2793"/>
                  </a:lnTo>
                  <a:lnTo>
                    <a:pt x="328897" y="2771"/>
                  </a:lnTo>
                  <a:lnTo>
                    <a:pt x="328065" y="2750"/>
                  </a:lnTo>
                  <a:lnTo>
                    <a:pt x="327234" y="2728"/>
                  </a:lnTo>
                  <a:lnTo>
                    <a:pt x="326398" y="2706"/>
                  </a:lnTo>
                  <a:lnTo>
                    <a:pt x="325556" y="2684"/>
                  </a:lnTo>
                  <a:lnTo>
                    <a:pt x="324715" y="2662"/>
                  </a:lnTo>
                  <a:lnTo>
                    <a:pt x="323871" y="2640"/>
                  </a:lnTo>
                  <a:lnTo>
                    <a:pt x="323022" y="2619"/>
                  </a:lnTo>
                  <a:lnTo>
                    <a:pt x="322172" y="2597"/>
                  </a:lnTo>
                  <a:lnTo>
                    <a:pt x="321322" y="2575"/>
                  </a:lnTo>
                  <a:lnTo>
                    <a:pt x="320467" y="2553"/>
                  </a:lnTo>
                  <a:lnTo>
                    <a:pt x="319611" y="2531"/>
                  </a:lnTo>
                  <a:lnTo>
                    <a:pt x="318756" y="2509"/>
                  </a:lnTo>
                  <a:lnTo>
                    <a:pt x="317896" y="2488"/>
                  </a:lnTo>
                  <a:lnTo>
                    <a:pt x="317037" y="2466"/>
                  </a:lnTo>
                  <a:lnTo>
                    <a:pt x="316177" y="2444"/>
                  </a:lnTo>
                  <a:lnTo>
                    <a:pt x="315316" y="2422"/>
                  </a:lnTo>
                  <a:lnTo>
                    <a:pt x="314454" y="2400"/>
                  </a:lnTo>
                  <a:lnTo>
                    <a:pt x="313592" y="2379"/>
                  </a:lnTo>
                  <a:lnTo>
                    <a:pt x="312730" y="2357"/>
                  </a:lnTo>
                  <a:lnTo>
                    <a:pt x="311868" y="2335"/>
                  </a:lnTo>
                  <a:lnTo>
                    <a:pt x="311006" y="2313"/>
                  </a:lnTo>
                  <a:lnTo>
                    <a:pt x="310144" y="2291"/>
                  </a:lnTo>
                  <a:lnTo>
                    <a:pt x="309284" y="2269"/>
                  </a:lnTo>
                  <a:lnTo>
                    <a:pt x="308423" y="2248"/>
                  </a:lnTo>
                  <a:lnTo>
                    <a:pt x="307564" y="2226"/>
                  </a:lnTo>
                  <a:lnTo>
                    <a:pt x="306707" y="2204"/>
                  </a:lnTo>
                  <a:lnTo>
                    <a:pt x="305849" y="2182"/>
                  </a:lnTo>
                  <a:lnTo>
                    <a:pt x="304993" y="2160"/>
                  </a:lnTo>
                  <a:lnTo>
                    <a:pt x="304141" y="2138"/>
                  </a:lnTo>
                  <a:lnTo>
                    <a:pt x="303289" y="2117"/>
                  </a:lnTo>
                  <a:lnTo>
                    <a:pt x="302438" y="2095"/>
                  </a:lnTo>
                  <a:lnTo>
                    <a:pt x="301593" y="2073"/>
                  </a:lnTo>
                  <a:lnTo>
                    <a:pt x="300748" y="2051"/>
                  </a:lnTo>
                  <a:lnTo>
                    <a:pt x="299904" y="2029"/>
                  </a:lnTo>
                  <a:lnTo>
                    <a:pt x="299067" y="2007"/>
                  </a:lnTo>
                  <a:lnTo>
                    <a:pt x="298231" y="1986"/>
                  </a:lnTo>
                  <a:lnTo>
                    <a:pt x="297395" y="1964"/>
                  </a:lnTo>
                  <a:lnTo>
                    <a:pt x="296568" y="1942"/>
                  </a:lnTo>
                  <a:lnTo>
                    <a:pt x="295743" y="1920"/>
                  </a:lnTo>
                  <a:lnTo>
                    <a:pt x="294917" y="1898"/>
                  </a:lnTo>
                  <a:lnTo>
                    <a:pt x="294100" y="1877"/>
                  </a:lnTo>
                  <a:lnTo>
                    <a:pt x="293287" y="1855"/>
                  </a:lnTo>
                  <a:lnTo>
                    <a:pt x="292475" y="1833"/>
                  </a:lnTo>
                  <a:lnTo>
                    <a:pt x="291669" y="1811"/>
                  </a:lnTo>
                  <a:lnTo>
                    <a:pt x="290870" y="1789"/>
                  </a:lnTo>
                  <a:lnTo>
                    <a:pt x="290072" y="1767"/>
                  </a:lnTo>
                  <a:lnTo>
                    <a:pt x="289278" y="1746"/>
                  </a:lnTo>
                  <a:lnTo>
                    <a:pt x="288496" y="1724"/>
                  </a:lnTo>
                  <a:lnTo>
                    <a:pt x="287714" y="1702"/>
                  </a:lnTo>
                  <a:lnTo>
                    <a:pt x="286934" y="1680"/>
                  </a:lnTo>
                  <a:lnTo>
                    <a:pt x="286169" y="1658"/>
                  </a:lnTo>
                  <a:lnTo>
                    <a:pt x="285404" y="1636"/>
                  </a:lnTo>
                  <a:lnTo>
                    <a:pt x="284640" y="1615"/>
                  </a:lnTo>
                  <a:lnTo>
                    <a:pt x="283894" y="1593"/>
                  </a:lnTo>
                  <a:lnTo>
                    <a:pt x="283149" y="1571"/>
                  </a:lnTo>
                  <a:lnTo>
                    <a:pt x="282403" y="1549"/>
                  </a:lnTo>
                  <a:lnTo>
                    <a:pt x="281675" y="1527"/>
                  </a:lnTo>
                  <a:lnTo>
                    <a:pt x="280951" y="1505"/>
                  </a:lnTo>
                  <a:lnTo>
                    <a:pt x="280226" y="1484"/>
                  </a:lnTo>
                  <a:lnTo>
                    <a:pt x="279517" y="1462"/>
                  </a:lnTo>
                  <a:lnTo>
                    <a:pt x="278814" y="1440"/>
                  </a:lnTo>
                  <a:lnTo>
                    <a:pt x="278112" y="1418"/>
                  </a:lnTo>
                  <a:lnTo>
                    <a:pt x="277423" y="1396"/>
                  </a:lnTo>
                  <a:lnTo>
                    <a:pt x="276745" y="1375"/>
                  </a:lnTo>
                  <a:lnTo>
                    <a:pt x="276066" y="1353"/>
                  </a:lnTo>
                  <a:lnTo>
                    <a:pt x="275398" y="1331"/>
                  </a:lnTo>
                  <a:lnTo>
                    <a:pt x="274745" y="1309"/>
                  </a:lnTo>
                  <a:lnTo>
                    <a:pt x="274092" y="1287"/>
                  </a:lnTo>
                  <a:lnTo>
                    <a:pt x="273445" y="1265"/>
                  </a:lnTo>
                  <a:lnTo>
                    <a:pt x="272819" y="1244"/>
                  </a:lnTo>
                  <a:lnTo>
                    <a:pt x="272193" y="1222"/>
                  </a:lnTo>
                  <a:lnTo>
                    <a:pt x="271569" y="1200"/>
                  </a:lnTo>
                  <a:lnTo>
                    <a:pt x="270971" y="1178"/>
                  </a:lnTo>
                  <a:lnTo>
                    <a:pt x="270373" y="1156"/>
                  </a:lnTo>
                  <a:lnTo>
                    <a:pt x="269775" y="1134"/>
                  </a:lnTo>
                  <a:lnTo>
                    <a:pt x="269204" y="1113"/>
                  </a:lnTo>
                  <a:lnTo>
                    <a:pt x="268636" y="1091"/>
                  </a:lnTo>
                  <a:lnTo>
                    <a:pt x="268067" y="1069"/>
                  </a:lnTo>
                  <a:lnTo>
                    <a:pt x="267522" y="1047"/>
                  </a:lnTo>
                  <a:lnTo>
                    <a:pt x="266984" y="1025"/>
                  </a:lnTo>
                  <a:lnTo>
                    <a:pt x="266446" y="1003"/>
                  </a:lnTo>
                  <a:lnTo>
                    <a:pt x="265928" y="982"/>
                  </a:lnTo>
                  <a:lnTo>
                    <a:pt x="265422" y="960"/>
                  </a:lnTo>
                  <a:lnTo>
                    <a:pt x="264916" y="938"/>
                  </a:lnTo>
                  <a:lnTo>
                    <a:pt x="264425" y="916"/>
                  </a:lnTo>
                  <a:lnTo>
                    <a:pt x="263952" y="894"/>
                  </a:lnTo>
                  <a:lnTo>
                    <a:pt x="263479" y="873"/>
                  </a:lnTo>
                  <a:lnTo>
                    <a:pt x="263016" y="851"/>
                  </a:lnTo>
                  <a:lnTo>
                    <a:pt x="262577" y="829"/>
                  </a:lnTo>
                  <a:lnTo>
                    <a:pt x="262138" y="807"/>
                  </a:lnTo>
                  <a:lnTo>
                    <a:pt x="261704" y="785"/>
                  </a:lnTo>
                  <a:lnTo>
                    <a:pt x="261300" y="763"/>
                  </a:lnTo>
                  <a:lnTo>
                    <a:pt x="260897" y="742"/>
                  </a:lnTo>
                  <a:lnTo>
                    <a:pt x="260493" y="720"/>
                  </a:lnTo>
                  <a:lnTo>
                    <a:pt x="260124" y="698"/>
                  </a:lnTo>
                  <a:lnTo>
                    <a:pt x="259756" y="676"/>
                  </a:lnTo>
                  <a:lnTo>
                    <a:pt x="259389" y="654"/>
                  </a:lnTo>
                  <a:lnTo>
                    <a:pt x="259051" y="632"/>
                  </a:lnTo>
                  <a:lnTo>
                    <a:pt x="258720" y="611"/>
                  </a:lnTo>
                  <a:lnTo>
                    <a:pt x="258389" y="589"/>
                  </a:lnTo>
                  <a:lnTo>
                    <a:pt x="258083" y="567"/>
                  </a:lnTo>
                  <a:lnTo>
                    <a:pt x="257790" y="545"/>
                  </a:lnTo>
                  <a:lnTo>
                    <a:pt x="257496" y="523"/>
                  </a:lnTo>
                  <a:lnTo>
                    <a:pt x="257222" y="501"/>
                  </a:lnTo>
                  <a:lnTo>
                    <a:pt x="256967" y="480"/>
                  </a:lnTo>
                  <a:lnTo>
                    <a:pt x="256712" y="458"/>
                  </a:lnTo>
                  <a:lnTo>
                    <a:pt x="256470" y="436"/>
                  </a:lnTo>
                  <a:lnTo>
                    <a:pt x="256255" y="414"/>
                  </a:lnTo>
                  <a:lnTo>
                    <a:pt x="256039" y="392"/>
                  </a:lnTo>
                  <a:lnTo>
                    <a:pt x="255830" y="371"/>
                  </a:lnTo>
                  <a:lnTo>
                    <a:pt x="255653" y="349"/>
                  </a:lnTo>
                  <a:lnTo>
                    <a:pt x="255477" y="327"/>
                  </a:lnTo>
                  <a:lnTo>
                    <a:pt x="255301" y="305"/>
                  </a:lnTo>
                  <a:lnTo>
                    <a:pt x="255165" y="283"/>
                  </a:lnTo>
                  <a:lnTo>
                    <a:pt x="255029" y="261"/>
                  </a:lnTo>
                  <a:lnTo>
                    <a:pt x="254390" y="0"/>
                  </a:lnTo>
                  <a:lnTo>
                    <a:pt x="775451" y="240"/>
                  </a:lnTo>
                  <a:lnTo>
                    <a:pt x="775314" y="261"/>
                  </a:lnTo>
                  <a:lnTo>
                    <a:pt x="775178" y="283"/>
                  </a:lnTo>
                  <a:lnTo>
                    <a:pt x="775042" y="305"/>
                  </a:lnTo>
                  <a:lnTo>
                    <a:pt x="774866" y="327"/>
                  </a:lnTo>
                  <a:lnTo>
                    <a:pt x="774690" y="349"/>
                  </a:lnTo>
                  <a:lnTo>
                    <a:pt x="774513" y="371"/>
                  </a:lnTo>
                  <a:lnTo>
                    <a:pt x="774304" y="392"/>
                  </a:lnTo>
                  <a:lnTo>
                    <a:pt x="774089" y="414"/>
                  </a:lnTo>
                  <a:lnTo>
                    <a:pt x="773873" y="436"/>
                  </a:lnTo>
                  <a:lnTo>
                    <a:pt x="773631" y="458"/>
                  </a:lnTo>
                  <a:lnTo>
                    <a:pt x="773376" y="480"/>
                  </a:lnTo>
                  <a:lnTo>
                    <a:pt x="773121" y="501"/>
                  </a:lnTo>
                  <a:lnTo>
                    <a:pt x="772847" y="523"/>
                  </a:lnTo>
                  <a:lnTo>
                    <a:pt x="772554" y="545"/>
                  </a:lnTo>
                  <a:lnTo>
                    <a:pt x="772260" y="567"/>
                  </a:lnTo>
                  <a:lnTo>
                    <a:pt x="771954" y="589"/>
                  </a:lnTo>
                  <a:lnTo>
                    <a:pt x="771623" y="611"/>
                  </a:lnTo>
                  <a:lnTo>
                    <a:pt x="771292" y="632"/>
                  </a:lnTo>
                  <a:lnTo>
                    <a:pt x="770954" y="654"/>
                  </a:lnTo>
                  <a:lnTo>
                    <a:pt x="770587" y="676"/>
                  </a:lnTo>
                  <a:lnTo>
                    <a:pt x="770219" y="698"/>
                  </a:lnTo>
                  <a:lnTo>
                    <a:pt x="769850" y="720"/>
                  </a:lnTo>
                  <a:lnTo>
                    <a:pt x="769446" y="742"/>
                  </a:lnTo>
                  <a:lnTo>
                    <a:pt x="769043" y="763"/>
                  </a:lnTo>
                  <a:lnTo>
                    <a:pt x="768639" y="785"/>
                  </a:lnTo>
                  <a:lnTo>
                    <a:pt x="768205" y="807"/>
                  </a:lnTo>
                  <a:lnTo>
                    <a:pt x="767766" y="829"/>
                  </a:lnTo>
                  <a:lnTo>
                    <a:pt x="767327" y="851"/>
                  </a:lnTo>
                  <a:lnTo>
                    <a:pt x="766864" y="873"/>
                  </a:lnTo>
                  <a:lnTo>
                    <a:pt x="766391" y="894"/>
                  </a:lnTo>
                  <a:lnTo>
                    <a:pt x="765919" y="916"/>
                  </a:lnTo>
                  <a:lnTo>
                    <a:pt x="765427" y="938"/>
                  </a:lnTo>
                  <a:lnTo>
                    <a:pt x="764921" y="960"/>
                  </a:lnTo>
                  <a:lnTo>
                    <a:pt x="764416" y="982"/>
                  </a:lnTo>
                  <a:lnTo>
                    <a:pt x="763897" y="1003"/>
                  </a:lnTo>
                  <a:lnTo>
                    <a:pt x="763359" y="1025"/>
                  </a:lnTo>
                  <a:lnTo>
                    <a:pt x="762821" y="1047"/>
                  </a:lnTo>
                  <a:lnTo>
                    <a:pt x="762276" y="1069"/>
                  </a:lnTo>
                  <a:lnTo>
                    <a:pt x="761708" y="1091"/>
                  </a:lnTo>
                  <a:lnTo>
                    <a:pt x="761139" y="1113"/>
                  </a:lnTo>
                  <a:lnTo>
                    <a:pt x="760568" y="1134"/>
                  </a:lnTo>
                  <a:lnTo>
                    <a:pt x="759970" y="1156"/>
                  </a:lnTo>
                  <a:lnTo>
                    <a:pt x="759372" y="1178"/>
                  </a:lnTo>
                  <a:lnTo>
                    <a:pt x="758775" y="1200"/>
                  </a:lnTo>
                  <a:lnTo>
                    <a:pt x="758150" y="1222"/>
                  </a:lnTo>
                  <a:lnTo>
                    <a:pt x="757524" y="1244"/>
                  </a:lnTo>
                  <a:lnTo>
                    <a:pt x="756898" y="1265"/>
                  </a:lnTo>
                  <a:lnTo>
                    <a:pt x="756251" y="1287"/>
                  </a:lnTo>
                  <a:lnTo>
                    <a:pt x="755598" y="1309"/>
                  </a:lnTo>
                  <a:lnTo>
                    <a:pt x="754946" y="1331"/>
                  </a:lnTo>
                  <a:lnTo>
                    <a:pt x="754277" y="1353"/>
                  </a:lnTo>
                  <a:lnTo>
                    <a:pt x="753599" y="1375"/>
                  </a:lnTo>
                  <a:lnTo>
                    <a:pt x="752920" y="1396"/>
                  </a:lnTo>
                  <a:lnTo>
                    <a:pt x="752231" y="1418"/>
                  </a:lnTo>
                  <a:lnTo>
                    <a:pt x="751529" y="1440"/>
                  </a:lnTo>
                  <a:lnTo>
                    <a:pt x="750826" y="1462"/>
                  </a:lnTo>
                  <a:lnTo>
                    <a:pt x="750117" y="1484"/>
                  </a:lnTo>
                  <a:lnTo>
                    <a:pt x="749393" y="1505"/>
                  </a:lnTo>
                  <a:lnTo>
                    <a:pt x="748668" y="1527"/>
                  </a:lnTo>
                  <a:lnTo>
                    <a:pt x="747940" y="1549"/>
                  </a:lnTo>
                  <a:lnTo>
                    <a:pt x="747195" y="1571"/>
                  </a:lnTo>
                  <a:lnTo>
                    <a:pt x="746449" y="1593"/>
                  </a:lnTo>
                  <a:lnTo>
                    <a:pt x="745704" y="1615"/>
                  </a:lnTo>
                  <a:lnTo>
                    <a:pt x="744939" y="1636"/>
                  </a:lnTo>
                  <a:lnTo>
                    <a:pt x="744174" y="1658"/>
                  </a:lnTo>
                  <a:lnTo>
                    <a:pt x="743409" y="1680"/>
                  </a:lnTo>
                  <a:lnTo>
                    <a:pt x="742629" y="1702"/>
                  </a:lnTo>
                  <a:lnTo>
                    <a:pt x="741847" y="1724"/>
                  </a:lnTo>
                  <a:lnTo>
                    <a:pt x="741065" y="1746"/>
                  </a:lnTo>
                  <a:lnTo>
                    <a:pt x="740271" y="1767"/>
                  </a:lnTo>
                  <a:lnTo>
                    <a:pt x="739473" y="1789"/>
                  </a:lnTo>
                  <a:lnTo>
                    <a:pt x="738674" y="1811"/>
                  </a:lnTo>
                  <a:lnTo>
                    <a:pt x="737868" y="1833"/>
                  </a:lnTo>
                  <a:lnTo>
                    <a:pt x="737056" y="1855"/>
                  </a:lnTo>
                  <a:lnTo>
                    <a:pt x="736243" y="1877"/>
                  </a:lnTo>
                  <a:lnTo>
                    <a:pt x="735426" y="1898"/>
                  </a:lnTo>
                  <a:lnTo>
                    <a:pt x="734601" y="1920"/>
                  </a:lnTo>
                  <a:lnTo>
                    <a:pt x="733775" y="1942"/>
                  </a:lnTo>
                  <a:lnTo>
                    <a:pt x="732948" y="1964"/>
                  </a:lnTo>
                  <a:lnTo>
                    <a:pt x="732112" y="1986"/>
                  </a:lnTo>
                  <a:lnTo>
                    <a:pt x="731276" y="2007"/>
                  </a:lnTo>
                  <a:lnTo>
                    <a:pt x="730440" y="2029"/>
                  </a:lnTo>
                  <a:lnTo>
                    <a:pt x="729595" y="2051"/>
                  </a:lnTo>
                  <a:lnTo>
                    <a:pt x="728750" y="2073"/>
                  </a:lnTo>
                  <a:lnTo>
                    <a:pt x="727905" y="2095"/>
                  </a:lnTo>
                  <a:lnTo>
                    <a:pt x="727054" y="2117"/>
                  </a:lnTo>
                  <a:lnTo>
                    <a:pt x="726202" y="2138"/>
                  </a:lnTo>
                  <a:lnTo>
                    <a:pt x="725350" y="2160"/>
                  </a:lnTo>
                  <a:lnTo>
                    <a:pt x="724494" y="2182"/>
                  </a:lnTo>
                  <a:lnTo>
                    <a:pt x="723637" y="2204"/>
                  </a:lnTo>
                  <a:lnTo>
                    <a:pt x="722779" y="2226"/>
                  </a:lnTo>
                  <a:lnTo>
                    <a:pt x="721920" y="2248"/>
                  </a:lnTo>
                  <a:lnTo>
                    <a:pt x="721059" y="2269"/>
                  </a:lnTo>
                  <a:lnTo>
                    <a:pt x="720199" y="2291"/>
                  </a:lnTo>
                  <a:lnTo>
                    <a:pt x="719337" y="2313"/>
                  </a:lnTo>
                  <a:lnTo>
                    <a:pt x="718475" y="2335"/>
                  </a:lnTo>
                  <a:lnTo>
                    <a:pt x="717613" y="2357"/>
                  </a:lnTo>
                  <a:lnTo>
                    <a:pt x="716751" y="2379"/>
                  </a:lnTo>
                  <a:lnTo>
                    <a:pt x="715889" y="2400"/>
                  </a:lnTo>
                  <a:lnTo>
                    <a:pt x="715028" y="2422"/>
                  </a:lnTo>
                  <a:lnTo>
                    <a:pt x="714166" y="2444"/>
                  </a:lnTo>
                  <a:lnTo>
                    <a:pt x="713306" y="2466"/>
                  </a:lnTo>
                  <a:lnTo>
                    <a:pt x="712447" y="2488"/>
                  </a:lnTo>
                  <a:lnTo>
                    <a:pt x="711587" y="2509"/>
                  </a:lnTo>
                  <a:lnTo>
                    <a:pt x="710732" y="2531"/>
                  </a:lnTo>
                  <a:lnTo>
                    <a:pt x="709876" y="2553"/>
                  </a:lnTo>
                  <a:lnTo>
                    <a:pt x="709021" y="2575"/>
                  </a:lnTo>
                  <a:lnTo>
                    <a:pt x="708171" y="2597"/>
                  </a:lnTo>
                  <a:lnTo>
                    <a:pt x="707321" y="2619"/>
                  </a:lnTo>
                  <a:lnTo>
                    <a:pt x="706472" y="2640"/>
                  </a:lnTo>
                  <a:lnTo>
                    <a:pt x="705628" y="2662"/>
                  </a:lnTo>
                  <a:lnTo>
                    <a:pt x="704787" y="2684"/>
                  </a:lnTo>
                  <a:lnTo>
                    <a:pt x="703945" y="2706"/>
                  </a:lnTo>
                  <a:lnTo>
                    <a:pt x="703109" y="2728"/>
                  </a:lnTo>
                  <a:lnTo>
                    <a:pt x="702278" y="2750"/>
                  </a:lnTo>
                  <a:lnTo>
                    <a:pt x="701446" y="2771"/>
                  </a:lnTo>
                  <a:lnTo>
                    <a:pt x="700619" y="2793"/>
                  </a:lnTo>
                  <a:lnTo>
                    <a:pt x="699799" y="2815"/>
                  </a:lnTo>
                  <a:lnTo>
                    <a:pt x="698980" y="2837"/>
                  </a:lnTo>
                  <a:lnTo>
                    <a:pt x="698163" y="2859"/>
                  </a:lnTo>
                  <a:lnTo>
                    <a:pt x="697357" y="2881"/>
                  </a:lnTo>
                  <a:lnTo>
                    <a:pt x="696551" y="2902"/>
                  </a:lnTo>
                  <a:lnTo>
                    <a:pt x="695745" y="2924"/>
                  </a:lnTo>
                  <a:lnTo>
                    <a:pt x="694955" y="2946"/>
                  </a:lnTo>
                  <a:lnTo>
                    <a:pt x="694164" y="2968"/>
                  </a:lnTo>
                  <a:lnTo>
                    <a:pt x="693374" y="2990"/>
                  </a:lnTo>
                  <a:lnTo>
                    <a:pt x="692599" y="3011"/>
                  </a:lnTo>
                  <a:lnTo>
                    <a:pt x="691826" y="3033"/>
                  </a:lnTo>
                  <a:lnTo>
                    <a:pt x="691053" y="3055"/>
                  </a:lnTo>
                  <a:lnTo>
                    <a:pt x="690294" y="3077"/>
                  </a:lnTo>
                  <a:lnTo>
                    <a:pt x="689540" y="3099"/>
                  </a:lnTo>
                  <a:lnTo>
                    <a:pt x="688787" y="3121"/>
                  </a:lnTo>
                  <a:lnTo>
                    <a:pt x="688045" y="3142"/>
                  </a:lnTo>
                  <a:lnTo>
                    <a:pt x="687312" y="3164"/>
                  </a:lnTo>
                  <a:lnTo>
                    <a:pt x="686580" y="3186"/>
                  </a:lnTo>
                  <a:lnTo>
                    <a:pt x="685857" y="3208"/>
                  </a:lnTo>
                  <a:lnTo>
                    <a:pt x="685147" y="3230"/>
                  </a:lnTo>
                  <a:lnTo>
                    <a:pt x="684437" y="3252"/>
                  </a:lnTo>
                  <a:lnTo>
                    <a:pt x="683734" y="3273"/>
                  </a:lnTo>
                  <a:lnTo>
                    <a:pt x="683049" y="3295"/>
                  </a:lnTo>
                  <a:lnTo>
                    <a:pt x="682364" y="3317"/>
                  </a:lnTo>
                  <a:lnTo>
                    <a:pt x="681682" y="3339"/>
                  </a:lnTo>
                  <a:lnTo>
                    <a:pt x="681023" y="3361"/>
                  </a:lnTo>
                  <a:lnTo>
                    <a:pt x="680365" y="3382"/>
                  </a:lnTo>
                  <a:lnTo>
                    <a:pt x="679707" y="3404"/>
                  </a:lnTo>
                  <a:lnTo>
                    <a:pt x="679075" y="3426"/>
                  </a:lnTo>
                  <a:lnTo>
                    <a:pt x="678444" y="3448"/>
                  </a:lnTo>
                  <a:lnTo>
                    <a:pt x="677814" y="3470"/>
                  </a:lnTo>
                  <a:lnTo>
                    <a:pt x="677207" y="3492"/>
                  </a:lnTo>
                  <a:lnTo>
                    <a:pt x="676607" y="3513"/>
                  </a:lnTo>
                  <a:lnTo>
                    <a:pt x="676007" y="3535"/>
                  </a:lnTo>
                  <a:lnTo>
                    <a:pt x="675426" y="3557"/>
                  </a:lnTo>
                  <a:lnTo>
                    <a:pt x="674858" y="3579"/>
                  </a:lnTo>
                  <a:lnTo>
                    <a:pt x="674289" y="3601"/>
                  </a:lnTo>
                  <a:lnTo>
                    <a:pt x="673736" y="3623"/>
                  </a:lnTo>
                  <a:lnTo>
                    <a:pt x="673200" y="3644"/>
                  </a:lnTo>
                  <a:lnTo>
                    <a:pt x="672665" y="3666"/>
                  </a:lnTo>
                  <a:lnTo>
                    <a:pt x="672140" y="3688"/>
                  </a:lnTo>
                  <a:lnTo>
                    <a:pt x="671639" y="3710"/>
                  </a:lnTo>
                  <a:lnTo>
                    <a:pt x="671139" y="3732"/>
                  </a:lnTo>
                  <a:lnTo>
                    <a:pt x="670644" y="3754"/>
                  </a:lnTo>
                  <a:lnTo>
                    <a:pt x="670179" y="3775"/>
                  </a:lnTo>
                  <a:lnTo>
                    <a:pt x="669715" y="3797"/>
                  </a:lnTo>
                  <a:lnTo>
                    <a:pt x="669251" y="3819"/>
                  </a:lnTo>
                  <a:lnTo>
                    <a:pt x="668824" y="3841"/>
                  </a:lnTo>
                  <a:lnTo>
                    <a:pt x="668398" y="3863"/>
                  </a:lnTo>
                  <a:lnTo>
                    <a:pt x="667972" y="3884"/>
                  </a:lnTo>
                  <a:lnTo>
                    <a:pt x="667578" y="3906"/>
                  </a:lnTo>
                  <a:lnTo>
                    <a:pt x="667191" y="3928"/>
                  </a:lnTo>
                  <a:lnTo>
                    <a:pt x="666804" y="3950"/>
                  </a:lnTo>
                  <a:lnTo>
                    <a:pt x="666445" y="3972"/>
                  </a:lnTo>
                  <a:lnTo>
                    <a:pt x="666099" y="3994"/>
                  </a:lnTo>
                  <a:lnTo>
                    <a:pt x="665752" y="4015"/>
                  </a:lnTo>
                  <a:lnTo>
                    <a:pt x="665428" y="4037"/>
                  </a:lnTo>
                  <a:lnTo>
                    <a:pt x="665124" y="4059"/>
                  </a:lnTo>
                  <a:lnTo>
                    <a:pt x="664820" y="4081"/>
                  </a:lnTo>
                  <a:lnTo>
                    <a:pt x="664532" y="4103"/>
                  </a:lnTo>
                  <a:lnTo>
                    <a:pt x="664271" y="4125"/>
                  </a:lnTo>
                  <a:lnTo>
                    <a:pt x="664010" y="4146"/>
                  </a:lnTo>
                  <a:lnTo>
                    <a:pt x="663759" y="4168"/>
                  </a:lnTo>
                  <a:lnTo>
                    <a:pt x="663543" y="4190"/>
                  </a:lnTo>
                  <a:lnTo>
                    <a:pt x="663327" y="4212"/>
                  </a:lnTo>
                  <a:lnTo>
                    <a:pt x="663114" y="4234"/>
                  </a:lnTo>
                  <a:lnTo>
                    <a:pt x="662944" y="4256"/>
                  </a:lnTo>
                  <a:lnTo>
                    <a:pt x="662774" y="4277"/>
                  </a:lnTo>
                  <a:lnTo>
                    <a:pt x="662604" y="4299"/>
                  </a:lnTo>
                  <a:lnTo>
                    <a:pt x="662214" y="4648"/>
                  </a:lnTo>
                  <a:lnTo>
                    <a:pt x="662342" y="4670"/>
                  </a:lnTo>
                  <a:lnTo>
                    <a:pt x="662469" y="4692"/>
                  </a:lnTo>
                  <a:lnTo>
                    <a:pt x="662597" y="4714"/>
                  </a:lnTo>
                  <a:lnTo>
                    <a:pt x="662776" y="4736"/>
                  </a:lnTo>
                  <a:lnTo>
                    <a:pt x="662956" y="4758"/>
                  </a:lnTo>
                  <a:lnTo>
                    <a:pt x="663137" y="4779"/>
                  </a:lnTo>
                  <a:lnTo>
                    <a:pt x="663360" y="4801"/>
                  </a:lnTo>
                  <a:lnTo>
                    <a:pt x="663594" y="4823"/>
                  </a:lnTo>
                  <a:lnTo>
                    <a:pt x="663828" y="4845"/>
                  </a:lnTo>
                  <a:lnTo>
                    <a:pt x="664097" y="4867"/>
                  </a:lnTo>
                  <a:lnTo>
                    <a:pt x="664385" y="4888"/>
                  </a:lnTo>
                  <a:lnTo>
                    <a:pt x="664673" y="4910"/>
                  </a:lnTo>
                  <a:lnTo>
                    <a:pt x="664988" y="4932"/>
                  </a:lnTo>
                  <a:lnTo>
                    <a:pt x="665331" y="4954"/>
                  </a:lnTo>
                  <a:lnTo>
                    <a:pt x="665674" y="4976"/>
                  </a:lnTo>
                  <a:lnTo>
                    <a:pt x="666035" y="4998"/>
                  </a:lnTo>
                  <a:lnTo>
                    <a:pt x="666433" y="5019"/>
                  </a:lnTo>
                  <a:lnTo>
                    <a:pt x="666831" y="5041"/>
                  </a:lnTo>
                  <a:lnTo>
                    <a:pt x="667239" y="5063"/>
                  </a:lnTo>
                  <a:lnTo>
                    <a:pt x="667692" y="5085"/>
                  </a:lnTo>
                  <a:lnTo>
                    <a:pt x="668146" y="5107"/>
                  </a:lnTo>
                  <a:lnTo>
                    <a:pt x="668600" y="5129"/>
                  </a:lnTo>
                  <a:lnTo>
                    <a:pt x="669110" y="5150"/>
                  </a:lnTo>
                  <a:lnTo>
                    <a:pt x="669620" y="5172"/>
                  </a:lnTo>
                  <a:lnTo>
                    <a:pt x="670129" y="5194"/>
                  </a:lnTo>
                  <a:lnTo>
                    <a:pt x="670687" y="5216"/>
                  </a:lnTo>
                  <a:lnTo>
                    <a:pt x="671253" y="5238"/>
                  </a:lnTo>
                  <a:lnTo>
                    <a:pt x="671819" y="5260"/>
                  </a:lnTo>
                  <a:lnTo>
                    <a:pt x="672424" y="5281"/>
                  </a:lnTo>
                  <a:lnTo>
                    <a:pt x="673047" y="5303"/>
                  </a:lnTo>
                  <a:lnTo>
                    <a:pt x="673669" y="5325"/>
                  </a:lnTo>
                  <a:lnTo>
                    <a:pt x="674322" y="5347"/>
                  </a:lnTo>
                  <a:lnTo>
                    <a:pt x="675001" y="5369"/>
                  </a:lnTo>
                  <a:lnTo>
                    <a:pt x="675680" y="5390"/>
                  </a:lnTo>
                  <a:lnTo>
                    <a:pt x="676381" y="5412"/>
                  </a:lnTo>
                  <a:lnTo>
                    <a:pt x="677116" y="5434"/>
                  </a:lnTo>
                  <a:lnTo>
                    <a:pt x="677851" y="5456"/>
                  </a:lnTo>
                  <a:lnTo>
                    <a:pt x="678600" y="5478"/>
                  </a:lnTo>
                  <a:lnTo>
                    <a:pt x="679392" y="5500"/>
                  </a:lnTo>
                  <a:lnTo>
                    <a:pt x="680184" y="5521"/>
                  </a:lnTo>
                  <a:lnTo>
                    <a:pt x="680980" y="5543"/>
                  </a:lnTo>
                  <a:lnTo>
                    <a:pt x="681828" y="5565"/>
                  </a:lnTo>
                  <a:lnTo>
                    <a:pt x="682677" y="5587"/>
                  </a:lnTo>
                  <a:lnTo>
                    <a:pt x="683525" y="5609"/>
                  </a:lnTo>
                  <a:lnTo>
                    <a:pt x="684425" y="5631"/>
                  </a:lnTo>
                  <a:lnTo>
                    <a:pt x="685330" y="5652"/>
                  </a:lnTo>
                  <a:lnTo>
                    <a:pt x="686234" y="5674"/>
                  </a:lnTo>
                  <a:lnTo>
                    <a:pt x="687181" y="5696"/>
                  </a:lnTo>
                  <a:lnTo>
                    <a:pt x="688142" y="5718"/>
                  </a:lnTo>
                  <a:lnTo>
                    <a:pt x="689102" y="5740"/>
                  </a:lnTo>
                  <a:lnTo>
                    <a:pt x="690096" y="5762"/>
                  </a:lnTo>
                  <a:lnTo>
                    <a:pt x="691112" y="5783"/>
                  </a:lnTo>
                  <a:lnTo>
                    <a:pt x="692128" y="5805"/>
                  </a:lnTo>
                  <a:lnTo>
                    <a:pt x="693169" y="5827"/>
                  </a:lnTo>
                  <a:lnTo>
                    <a:pt x="694240" y="5849"/>
                  </a:lnTo>
                  <a:lnTo>
                    <a:pt x="695311" y="5871"/>
                  </a:lnTo>
                  <a:lnTo>
                    <a:pt x="696398" y="5892"/>
                  </a:lnTo>
                  <a:lnTo>
                    <a:pt x="697523" y="5914"/>
                  </a:lnTo>
                  <a:lnTo>
                    <a:pt x="698648" y="5936"/>
                  </a:lnTo>
                  <a:lnTo>
                    <a:pt x="699781" y="5958"/>
                  </a:lnTo>
                  <a:lnTo>
                    <a:pt x="700961" y="5980"/>
                  </a:lnTo>
                  <a:lnTo>
                    <a:pt x="702140" y="6002"/>
                  </a:lnTo>
                  <a:lnTo>
                    <a:pt x="703319" y="6023"/>
                  </a:lnTo>
                  <a:lnTo>
                    <a:pt x="704550" y="6045"/>
                  </a:lnTo>
                  <a:lnTo>
                    <a:pt x="705783" y="6067"/>
                  </a:lnTo>
                  <a:lnTo>
                    <a:pt x="707015" y="6089"/>
                  </a:lnTo>
                  <a:lnTo>
                    <a:pt x="708291" y="6111"/>
                  </a:lnTo>
                  <a:lnTo>
                    <a:pt x="709575" y="6133"/>
                  </a:lnTo>
                  <a:lnTo>
                    <a:pt x="710860" y="6154"/>
                  </a:lnTo>
                  <a:lnTo>
                    <a:pt x="712179" y="6176"/>
                  </a:lnTo>
                  <a:lnTo>
                    <a:pt x="713515" y="6198"/>
                  </a:lnTo>
                  <a:lnTo>
                    <a:pt x="714851" y="6220"/>
                  </a:lnTo>
                  <a:lnTo>
                    <a:pt x="716213" y="6242"/>
                  </a:lnTo>
                  <a:lnTo>
                    <a:pt x="717599" y="6263"/>
                  </a:lnTo>
                  <a:lnTo>
                    <a:pt x="718986" y="6285"/>
                  </a:lnTo>
                  <a:lnTo>
                    <a:pt x="720390" y="6307"/>
                  </a:lnTo>
                  <a:lnTo>
                    <a:pt x="721825" y="6329"/>
                  </a:lnTo>
                  <a:lnTo>
                    <a:pt x="723261" y="6351"/>
                  </a:lnTo>
                  <a:lnTo>
                    <a:pt x="724706" y="6373"/>
                  </a:lnTo>
                  <a:lnTo>
                    <a:pt x="726190" y="6394"/>
                  </a:lnTo>
                  <a:lnTo>
                    <a:pt x="727674" y="6416"/>
                  </a:lnTo>
                  <a:lnTo>
                    <a:pt x="729160" y="6438"/>
                  </a:lnTo>
                  <a:lnTo>
                    <a:pt x="730691" y="6460"/>
                  </a:lnTo>
                  <a:lnTo>
                    <a:pt x="732221" y="6482"/>
                  </a:lnTo>
                  <a:lnTo>
                    <a:pt x="733752" y="6504"/>
                  </a:lnTo>
                  <a:lnTo>
                    <a:pt x="735323" y="6525"/>
                  </a:lnTo>
                  <a:lnTo>
                    <a:pt x="736899" y="6547"/>
                  </a:lnTo>
                  <a:lnTo>
                    <a:pt x="738475" y="6569"/>
                  </a:lnTo>
                  <a:lnTo>
                    <a:pt x="740084" y="6591"/>
                  </a:lnTo>
                  <a:lnTo>
                    <a:pt x="741704" y="6613"/>
                  </a:lnTo>
                  <a:lnTo>
                    <a:pt x="743324" y="6635"/>
                  </a:lnTo>
                  <a:lnTo>
                    <a:pt x="744969" y="6656"/>
                  </a:lnTo>
                  <a:lnTo>
                    <a:pt x="746632" y="6678"/>
                  </a:lnTo>
                  <a:lnTo>
                    <a:pt x="748295" y="6700"/>
                  </a:lnTo>
                  <a:lnTo>
                    <a:pt x="749975" y="6722"/>
                  </a:lnTo>
                  <a:lnTo>
                    <a:pt x="751679" y="6744"/>
                  </a:lnTo>
                  <a:lnTo>
                    <a:pt x="753382" y="6765"/>
                  </a:lnTo>
                  <a:lnTo>
                    <a:pt x="755096" y="6787"/>
                  </a:lnTo>
                  <a:lnTo>
                    <a:pt x="756840" y="6809"/>
                  </a:lnTo>
                  <a:lnTo>
                    <a:pt x="758583" y="6831"/>
                  </a:lnTo>
                  <a:lnTo>
                    <a:pt x="760330" y="6853"/>
                  </a:lnTo>
                  <a:lnTo>
                    <a:pt x="762110" y="6875"/>
                  </a:lnTo>
                  <a:lnTo>
                    <a:pt x="763891" y="6896"/>
                  </a:lnTo>
                  <a:lnTo>
                    <a:pt x="765671" y="6918"/>
                  </a:lnTo>
                  <a:lnTo>
                    <a:pt x="767486" y="6940"/>
                  </a:lnTo>
                  <a:lnTo>
                    <a:pt x="769302" y="6962"/>
                  </a:lnTo>
                  <a:lnTo>
                    <a:pt x="771118" y="6984"/>
                  </a:lnTo>
                  <a:lnTo>
                    <a:pt x="772961" y="7006"/>
                  </a:lnTo>
                  <a:lnTo>
                    <a:pt x="774811" y="7027"/>
                  </a:lnTo>
                  <a:lnTo>
                    <a:pt x="776661" y="7049"/>
                  </a:lnTo>
                  <a:lnTo>
                    <a:pt x="778531" y="7071"/>
                  </a:lnTo>
                  <a:lnTo>
                    <a:pt x="780412" y="7093"/>
                  </a:lnTo>
                  <a:lnTo>
                    <a:pt x="782294" y="7115"/>
                  </a:lnTo>
                  <a:lnTo>
                    <a:pt x="784190" y="7137"/>
                  </a:lnTo>
                  <a:lnTo>
                    <a:pt x="786101" y="7158"/>
                  </a:lnTo>
                  <a:lnTo>
                    <a:pt x="788012" y="7180"/>
                  </a:lnTo>
                  <a:lnTo>
                    <a:pt x="789932" y="7202"/>
                  </a:lnTo>
                  <a:lnTo>
                    <a:pt x="791871" y="7224"/>
                  </a:lnTo>
                  <a:lnTo>
                    <a:pt x="793810" y="7246"/>
                  </a:lnTo>
                  <a:lnTo>
                    <a:pt x="795752" y="7267"/>
                  </a:lnTo>
                  <a:lnTo>
                    <a:pt x="797716" y="7289"/>
                  </a:lnTo>
                  <a:lnTo>
                    <a:pt x="799680" y="7311"/>
                  </a:lnTo>
                  <a:lnTo>
                    <a:pt x="801644" y="7333"/>
                  </a:lnTo>
                  <a:lnTo>
                    <a:pt x="803631" y="7355"/>
                  </a:lnTo>
                  <a:lnTo>
                    <a:pt x="805618" y="7377"/>
                  </a:lnTo>
                  <a:lnTo>
                    <a:pt x="807605" y="7398"/>
                  </a:lnTo>
                  <a:lnTo>
                    <a:pt x="809609" y="7420"/>
                  </a:lnTo>
                  <a:lnTo>
                    <a:pt x="811616" y="7442"/>
                  </a:lnTo>
                  <a:lnTo>
                    <a:pt x="813624" y="7464"/>
                  </a:lnTo>
                  <a:lnTo>
                    <a:pt x="815643" y="7486"/>
                  </a:lnTo>
                  <a:lnTo>
                    <a:pt x="817669" y="7508"/>
                  </a:lnTo>
                  <a:lnTo>
                    <a:pt x="819694" y="7529"/>
                  </a:lnTo>
                  <a:lnTo>
                    <a:pt x="821728" y="7551"/>
                  </a:lnTo>
                  <a:lnTo>
                    <a:pt x="823769" y="7573"/>
                  </a:lnTo>
                  <a:lnTo>
                    <a:pt x="825810" y="7595"/>
                  </a:lnTo>
                  <a:lnTo>
                    <a:pt x="827857" y="7617"/>
                  </a:lnTo>
                  <a:lnTo>
                    <a:pt x="829911" y="7639"/>
                  </a:lnTo>
                  <a:lnTo>
                    <a:pt x="831965" y="7660"/>
                  </a:lnTo>
                  <a:lnTo>
                    <a:pt x="834021" y="7682"/>
                  </a:lnTo>
                  <a:lnTo>
                    <a:pt x="836086" y="7704"/>
                  </a:lnTo>
                  <a:lnTo>
                    <a:pt x="838151" y="7726"/>
                  </a:lnTo>
                  <a:lnTo>
                    <a:pt x="840216" y="7748"/>
                  </a:lnTo>
                  <a:lnTo>
                    <a:pt x="842288" y="7769"/>
                  </a:lnTo>
                  <a:lnTo>
                    <a:pt x="844361" y="7791"/>
                  </a:lnTo>
                  <a:lnTo>
                    <a:pt x="846433" y="7813"/>
                  </a:lnTo>
                  <a:lnTo>
                    <a:pt x="848511" y="7835"/>
                  </a:lnTo>
                  <a:lnTo>
                    <a:pt x="850588" y="7857"/>
                  </a:lnTo>
                  <a:lnTo>
                    <a:pt x="852666" y="7879"/>
                  </a:lnTo>
                  <a:lnTo>
                    <a:pt x="854745" y="7900"/>
                  </a:lnTo>
                  <a:lnTo>
                    <a:pt x="856826" y="7922"/>
                  </a:lnTo>
                  <a:lnTo>
                    <a:pt x="858906" y="7944"/>
                  </a:lnTo>
                  <a:lnTo>
                    <a:pt x="860985" y="7966"/>
                  </a:lnTo>
                  <a:lnTo>
                    <a:pt x="863065" y="7988"/>
                  </a:lnTo>
                  <a:lnTo>
                    <a:pt x="865145" y="8010"/>
                  </a:lnTo>
                  <a:lnTo>
                    <a:pt x="867223" y="8031"/>
                  </a:lnTo>
                  <a:lnTo>
                    <a:pt x="869300" y="8053"/>
                  </a:lnTo>
                  <a:lnTo>
                    <a:pt x="871376" y="8075"/>
                  </a:lnTo>
                  <a:lnTo>
                    <a:pt x="873451" y="8097"/>
                  </a:lnTo>
                  <a:lnTo>
                    <a:pt x="875522" y="8119"/>
                  </a:lnTo>
                  <a:lnTo>
                    <a:pt x="877592" y="8141"/>
                  </a:lnTo>
                  <a:lnTo>
                    <a:pt x="879662" y="8162"/>
                  </a:lnTo>
                  <a:lnTo>
                    <a:pt x="881724" y="8184"/>
                  </a:lnTo>
                  <a:lnTo>
                    <a:pt x="883785" y="8206"/>
                  </a:lnTo>
                  <a:lnTo>
                    <a:pt x="885847" y="8228"/>
                  </a:lnTo>
                  <a:lnTo>
                    <a:pt x="887897" y="8250"/>
                  </a:lnTo>
                  <a:lnTo>
                    <a:pt x="889947" y="8271"/>
                  </a:lnTo>
                  <a:lnTo>
                    <a:pt x="891998" y="8293"/>
                  </a:lnTo>
                  <a:lnTo>
                    <a:pt x="894036" y="8315"/>
                  </a:lnTo>
                  <a:lnTo>
                    <a:pt x="896071" y="8337"/>
                  </a:lnTo>
                  <a:lnTo>
                    <a:pt x="898107" y="8359"/>
                  </a:lnTo>
                  <a:lnTo>
                    <a:pt x="900131" y="8381"/>
                  </a:lnTo>
                  <a:lnTo>
                    <a:pt x="902149" y="8402"/>
                  </a:lnTo>
                  <a:lnTo>
                    <a:pt x="904166" y="8424"/>
                  </a:lnTo>
                  <a:lnTo>
                    <a:pt x="906174" y="8446"/>
                  </a:lnTo>
                  <a:lnTo>
                    <a:pt x="908172" y="8468"/>
                  </a:lnTo>
                  <a:lnTo>
                    <a:pt x="910169" y="8490"/>
                  </a:lnTo>
                  <a:lnTo>
                    <a:pt x="912159" y="8512"/>
                  </a:lnTo>
                  <a:lnTo>
                    <a:pt x="914133" y="8533"/>
                  </a:lnTo>
                  <a:lnTo>
                    <a:pt x="916108" y="8555"/>
                  </a:lnTo>
                  <a:lnTo>
                    <a:pt x="918077" y="8577"/>
                  </a:lnTo>
                  <a:lnTo>
                    <a:pt x="920025" y="8599"/>
                  </a:lnTo>
                  <a:lnTo>
                    <a:pt x="921974" y="8621"/>
                  </a:lnTo>
                  <a:lnTo>
                    <a:pt x="923921" y="8643"/>
                  </a:lnTo>
                  <a:lnTo>
                    <a:pt x="925840" y="8664"/>
                  </a:lnTo>
                  <a:lnTo>
                    <a:pt x="927759" y="8686"/>
                  </a:lnTo>
                  <a:lnTo>
                    <a:pt x="929679" y="8708"/>
                  </a:lnTo>
                  <a:lnTo>
                    <a:pt x="931570" y="8730"/>
                  </a:lnTo>
                  <a:lnTo>
                    <a:pt x="933457" y="8752"/>
                  </a:lnTo>
                  <a:lnTo>
                    <a:pt x="935345" y="8773"/>
                  </a:lnTo>
                  <a:lnTo>
                    <a:pt x="937207" y="8795"/>
                  </a:lnTo>
                  <a:lnTo>
                    <a:pt x="939060" y="8817"/>
                  </a:lnTo>
                  <a:lnTo>
                    <a:pt x="940912" y="8839"/>
                  </a:lnTo>
                  <a:lnTo>
                    <a:pt x="942744" y="8861"/>
                  </a:lnTo>
                  <a:lnTo>
                    <a:pt x="944559" y="8883"/>
                  </a:lnTo>
                  <a:lnTo>
                    <a:pt x="946374" y="8904"/>
                  </a:lnTo>
                  <a:lnTo>
                    <a:pt x="948173" y="8926"/>
                  </a:lnTo>
                  <a:lnTo>
                    <a:pt x="949948" y="8948"/>
                  </a:lnTo>
                  <a:lnTo>
                    <a:pt x="951723" y="8970"/>
                  </a:lnTo>
                  <a:lnTo>
                    <a:pt x="953487" y="8992"/>
                  </a:lnTo>
                  <a:lnTo>
                    <a:pt x="955219" y="9014"/>
                  </a:lnTo>
                  <a:lnTo>
                    <a:pt x="956951" y="9035"/>
                  </a:lnTo>
                  <a:lnTo>
                    <a:pt x="958679" y="9057"/>
                  </a:lnTo>
                  <a:lnTo>
                    <a:pt x="960366" y="9079"/>
                  </a:lnTo>
                  <a:lnTo>
                    <a:pt x="962052" y="9101"/>
                  </a:lnTo>
                  <a:lnTo>
                    <a:pt x="963738" y="9123"/>
                  </a:lnTo>
                  <a:lnTo>
                    <a:pt x="965380" y="9144"/>
                  </a:lnTo>
                  <a:lnTo>
                    <a:pt x="967018" y="9166"/>
                  </a:lnTo>
                  <a:lnTo>
                    <a:pt x="968656" y="9188"/>
                  </a:lnTo>
                  <a:lnTo>
                    <a:pt x="970255" y="9210"/>
                  </a:lnTo>
                  <a:lnTo>
                    <a:pt x="971842" y="9232"/>
                  </a:lnTo>
                  <a:lnTo>
                    <a:pt x="973429" y="9254"/>
                  </a:lnTo>
                  <a:lnTo>
                    <a:pt x="974983" y="9275"/>
                  </a:lnTo>
                  <a:lnTo>
                    <a:pt x="976517" y="9297"/>
                  </a:lnTo>
                  <a:lnTo>
                    <a:pt x="978052" y="9319"/>
                  </a:lnTo>
                  <a:lnTo>
                    <a:pt x="979560" y="9341"/>
                  </a:lnTo>
                  <a:lnTo>
                    <a:pt x="981038" y="9363"/>
                  </a:lnTo>
                  <a:lnTo>
                    <a:pt x="982516" y="9385"/>
                  </a:lnTo>
                  <a:lnTo>
                    <a:pt x="983977" y="9406"/>
                  </a:lnTo>
                  <a:lnTo>
                    <a:pt x="985397" y="9428"/>
                  </a:lnTo>
                  <a:lnTo>
                    <a:pt x="986817" y="9450"/>
                  </a:lnTo>
                  <a:lnTo>
                    <a:pt x="988228" y="9472"/>
                  </a:lnTo>
                  <a:lnTo>
                    <a:pt x="989588" y="9494"/>
                  </a:lnTo>
                  <a:lnTo>
                    <a:pt x="990948" y="9516"/>
                  </a:lnTo>
                  <a:lnTo>
                    <a:pt x="992308" y="9537"/>
                  </a:lnTo>
                  <a:lnTo>
                    <a:pt x="993606" y="9559"/>
                  </a:lnTo>
                  <a:lnTo>
                    <a:pt x="994903" y="9581"/>
                  </a:lnTo>
                  <a:lnTo>
                    <a:pt x="996201" y="9603"/>
                  </a:lnTo>
                  <a:lnTo>
                    <a:pt x="997444" y="9625"/>
                  </a:lnTo>
                  <a:lnTo>
                    <a:pt x="998677" y="9646"/>
                  </a:lnTo>
                  <a:lnTo>
                    <a:pt x="999910" y="9668"/>
                  </a:lnTo>
                  <a:lnTo>
                    <a:pt x="1001097" y="9690"/>
                  </a:lnTo>
                  <a:lnTo>
                    <a:pt x="1002263" y="9712"/>
                  </a:lnTo>
                  <a:lnTo>
                    <a:pt x="1003429" y="9734"/>
                  </a:lnTo>
                  <a:lnTo>
                    <a:pt x="1004559" y="9756"/>
                  </a:lnTo>
                  <a:lnTo>
                    <a:pt x="1005657" y="9777"/>
                  </a:lnTo>
                  <a:lnTo>
                    <a:pt x="1006755" y="9799"/>
                  </a:lnTo>
                  <a:lnTo>
                    <a:pt x="1007826" y="9821"/>
                  </a:lnTo>
                  <a:lnTo>
                    <a:pt x="1008854" y="9843"/>
                  </a:lnTo>
                  <a:lnTo>
                    <a:pt x="1009881" y="9865"/>
                  </a:lnTo>
                  <a:lnTo>
                    <a:pt x="1010893" y="9887"/>
                  </a:lnTo>
                  <a:lnTo>
                    <a:pt x="1011848" y="9908"/>
                  </a:lnTo>
                  <a:lnTo>
                    <a:pt x="1012803" y="9930"/>
                  </a:lnTo>
                  <a:lnTo>
                    <a:pt x="1013754" y="9952"/>
                  </a:lnTo>
                  <a:lnTo>
                    <a:pt x="1014636" y="9974"/>
                  </a:lnTo>
                  <a:lnTo>
                    <a:pt x="1015517" y="9996"/>
                  </a:lnTo>
                  <a:lnTo>
                    <a:pt x="1016399" y="10018"/>
                  </a:lnTo>
                  <a:lnTo>
                    <a:pt x="1017213" y="10039"/>
                  </a:lnTo>
                  <a:lnTo>
                    <a:pt x="1018019" y="10061"/>
                  </a:lnTo>
                  <a:lnTo>
                    <a:pt x="1018826" y="10083"/>
                  </a:lnTo>
                  <a:lnTo>
                    <a:pt x="1019576" y="10105"/>
                  </a:lnTo>
                  <a:lnTo>
                    <a:pt x="1020306" y="10127"/>
                  </a:lnTo>
                  <a:lnTo>
                    <a:pt x="1021036" y="10148"/>
                  </a:lnTo>
                  <a:lnTo>
                    <a:pt x="1021720" y="10170"/>
                  </a:lnTo>
                  <a:lnTo>
                    <a:pt x="1022372" y="10192"/>
                  </a:lnTo>
                  <a:lnTo>
                    <a:pt x="1023025" y="10214"/>
                  </a:lnTo>
                  <a:lnTo>
                    <a:pt x="1023643" y="10236"/>
                  </a:lnTo>
                  <a:lnTo>
                    <a:pt x="1024216" y="10258"/>
                  </a:lnTo>
                  <a:lnTo>
                    <a:pt x="1024790" y="10279"/>
                  </a:lnTo>
                  <a:lnTo>
                    <a:pt x="1025342" y="10301"/>
                  </a:lnTo>
                  <a:lnTo>
                    <a:pt x="1025835" y="10323"/>
                  </a:lnTo>
                  <a:lnTo>
                    <a:pt x="1026329" y="10345"/>
                  </a:lnTo>
                  <a:lnTo>
                    <a:pt x="1026813" y="10367"/>
                  </a:lnTo>
                  <a:lnTo>
                    <a:pt x="1027226" y="10389"/>
                  </a:lnTo>
                  <a:lnTo>
                    <a:pt x="1027639" y="10410"/>
                  </a:lnTo>
                  <a:lnTo>
                    <a:pt x="1028052" y="10432"/>
                  </a:lnTo>
                  <a:lnTo>
                    <a:pt x="1028386" y="10454"/>
                  </a:lnTo>
                  <a:lnTo>
                    <a:pt x="1028718" y="10476"/>
                  </a:lnTo>
                  <a:lnTo>
                    <a:pt x="1029049" y="10498"/>
                  </a:lnTo>
                  <a:lnTo>
                    <a:pt x="1029315" y="10520"/>
                  </a:lnTo>
                  <a:lnTo>
                    <a:pt x="1029564" y="10541"/>
                  </a:lnTo>
                  <a:lnTo>
                    <a:pt x="1029814" y="10563"/>
                  </a:lnTo>
                  <a:lnTo>
                    <a:pt x="1030010" y="10585"/>
                  </a:lnTo>
                  <a:lnTo>
                    <a:pt x="1030177" y="10607"/>
                  </a:lnTo>
                  <a:lnTo>
                    <a:pt x="1030434" y="10847"/>
                  </a:lnTo>
                  <a:lnTo>
                    <a:pt x="1030269" y="10869"/>
                  </a:lnTo>
                  <a:lnTo>
                    <a:pt x="1030104" y="10891"/>
                  </a:lnTo>
                  <a:lnTo>
                    <a:pt x="1029939" y="10912"/>
                  </a:lnTo>
                  <a:lnTo>
                    <a:pt x="1029702" y="10934"/>
                  </a:lnTo>
                  <a:lnTo>
                    <a:pt x="1029454" y="10956"/>
                  </a:lnTo>
                  <a:lnTo>
                    <a:pt x="1029205" y="10978"/>
                  </a:lnTo>
                  <a:lnTo>
                    <a:pt x="1028899" y="11000"/>
                  </a:lnTo>
                  <a:lnTo>
                    <a:pt x="1028568" y="11022"/>
                  </a:lnTo>
                  <a:lnTo>
                    <a:pt x="1028237" y="11043"/>
                  </a:lnTo>
                  <a:lnTo>
                    <a:pt x="1027861" y="11065"/>
                  </a:lnTo>
                  <a:lnTo>
                    <a:pt x="1027448" y="11087"/>
                  </a:lnTo>
                  <a:lnTo>
                    <a:pt x="1027035" y="11109"/>
                  </a:lnTo>
                  <a:lnTo>
                    <a:pt x="1026590" y="11131"/>
                  </a:lnTo>
                  <a:lnTo>
                    <a:pt x="1026096" y="1115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133285" y="2426868"/>
              <a:ext cx="635914" cy="0"/>
            </a:xfrm>
            <a:custGeom>
              <a:avLst/>
              <a:pathLst>
                <a:path w="635914" h="0">
                  <a:moveTo>
                    <a:pt x="0" y="0"/>
                  </a:moveTo>
                  <a:lnTo>
                    <a:pt x="63591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433191" y="2412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433191" y="2401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433191" y="2411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30910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776939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172" name="rc172"/>
            <p:cNvSpPr/>
            <p:nvPr/>
          </p:nvSpPr>
          <p:spPr>
            <a:xfrm>
              <a:off x="1875232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2198639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174" name="rc174"/>
            <p:cNvSpPr/>
            <p:nvPr/>
          </p:nvSpPr>
          <p:spPr>
            <a:xfrm>
              <a:off x="3319554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3654272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76" name="rc176"/>
            <p:cNvSpPr/>
            <p:nvPr/>
          </p:nvSpPr>
          <p:spPr>
            <a:xfrm>
              <a:off x="4763876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5098594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178" name="rc178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80" name="rc180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82" name="pl182"/>
            <p:cNvSpPr/>
            <p:nvPr/>
          </p:nvSpPr>
          <p:spPr>
            <a:xfrm>
              <a:off x="430910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80583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430716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 rot="-600000">
              <a:off x="306824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(17)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600000">
              <a:off x="902163" y="2886338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(8)</a:t>
              </a:r>
            </a:p>
          </p:txBody>
        </p:sp>
        <p:sp>
          <p:nvSpPr>
            <p:cNvPr id="187" name="pl187"/>
            <p:cNvSpPr/>
            <p:nvPr/>
          </p:nvSpPr>
          <p:spPr>
            <a:xfrm>
              <a:off x="1875232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25015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7503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 rot="-600000">
              <a:off x="1579078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(4)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600000">
              <a:off x="2090156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(12)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3319554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47817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74254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006920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27129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53566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 rot="-600000">
              <a:off x="2840549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(11)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600000">
              <a:off x="3100601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(13)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600000">
              <a:off x="3385982" y="2894421"/>
              <a:ext cx="6284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LouroXCenteans (2)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600000">
              <a:off x="3604125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(2)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600000">
              <a:off x="3935847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(8)</a:t>
              </a:r>
            </a:p>
          </p:txBody>
        </p:sp>
        <p:sp>
          <p:nvSpPr>
            <p:cNvPr id="203" name="pl203"/>
            <p:cNvSpPr/>
            <p:nvPr/>
          </p:nvSpPr>
          <p:spPr>
            <a:xfrm>
              <a:off x="4763876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45124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 rot="-600000">
              <a:off x="4784075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206" name="pl206"/>
            <p:cNvSpPr/>
            <p:nvPr/>
          </p:nvSpPr>
          <p:spPr>
            <a:xfrm>
              <a:off x="430910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88673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1118277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154788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 rot="-600000">
              <a:off x="8791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600000">
              <a:off x="459442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600000">
              <a:off x="910105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(2)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1875232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250159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87503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 rot="-600000">
              <a:off x="1759417" y="1448737"/>
              <a:ext cx="4972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AlbaXAlba (13)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600000">
              <a:off x="2136607" y="1470407"/>
              <a:ext cx="7468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(1)</a:t>
              </a:r>
            </a:p>
          </p:txBody>
        </p:sp>
        <p:sp>
          <p:nvSpPr>
            <p:cNvPr id="218" name="pl218"/>
            <p:cNvSpPr/>
            <p:nvPr/>
          </p:nvSpPr>
          <p:spPr>
            <a:xfrm>
              <a:off x="3319554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577316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4006920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43652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 rot="-600000">
              <a:off x="2868153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(8)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600000">
              <a:off x="3327260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(1)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600000">
              <a:off x="3748421" y="1466004"/>
              <a:ext cx="6961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(1)</a:t>
              </a:r>
            </a:p>
          </p:txBody>
        </p:sp>
        <p:sp>
          <p:nvSpPr>
            <p:cNvPr id="225" name="pl225"/>
            <p:cNvSpPr/>
            <p:nvPr/>
          </p:nvSpPr>
          <p:spPr>
            <a:xfrm>
              <a:off x="4763876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138803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76368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 rot="-600000">
              <a:off x="4429640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(5)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600000">
              <a:off x="4941210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230" name="pl230"/>
            <p:cNvSpPr/>
            <p:nvPr/>
          </p:nvSpPr>
          <p:spPr>
            <a:xfrm>
              <a:off x="430910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317480" y="1276083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215880" y="1037108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215880" y="798133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15880" y="559158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215880" y="320183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36" name="pl236"/>
            <p:cNvSpPr/>
            <p:nvPr/>
          </p:nvSpPr>
          <p:spPr>
            <a:xfrm>
              <a:off x="396116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96116" y="1073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96116" y="834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96116" y="595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96116" y="356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430910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317480" y="2710376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15880" y="247140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15880" y="223242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15880" y="199345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15880" y="175447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47" name="pl247"/>
            <p:cNvSpPr/>
            <p:nvPr/>
          </p:nvSpPr>
          <p:spPr>
            <a:xfrm>
              <a:off x="396116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96116" y="2507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96116" y="2268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96116" y="2029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96116" y="1790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 rot="-5400000">
              <a:off x="-611237" y="1475379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78993" y="366719"/>
              <a:ext cx="380692" cy="948736"/>
            </a:xfrm>
            <a:custGeom>
              <a:avLst/>
              <a:pathLst>
                <a:path w="380692" h="948736">
                  <a:moveTo>
                    <a:pt x="91250" y="948736"/>
                  </a:moveTo>
                  <a:lnTo>
                    <a:pt x="90923" y="946880"/>
                  </a:lnTo>
                  <a:lnTo>
                    <a:pt x="90603" y="945023"/>
                  </a:lnTo>
                  <a:lnTo>
                    <a:pt x="90284" y="943167"/>
                  </a:lnTo>
                  <a:lnTo>
                    <a:pt x="89968" y="941310"/>
                  </a:lnTo>
                  <a:lnTo>
                    <a:pt x="89660" y="939453"/>
                  </a:lnTo>
                  <a:lnTo>
                    <a:pt x="89353" y="937597"/>
                  </a:lnTo>
                  <a:lnTo>
                    <a:pt x="89048" y="935740"/>
                  </a:lnTo>
                  <a:lnTo>
                    <a:pt x="88753" y="933883"/>
                  </a:lnTo>
                  <a:lnTo>
                    <a:pt x="88458" y="932027"/>
                  </a:lnTo>
                  <a:lnTo>
                    <a:pt x="88166" y="930170"/>
                  </a:lnTo>
                  <a:lnTo>
                    <a:pt x="87883" y="928314"/>
                  </a:lnTo>
                  <a:lnTo>
                    <a:pt x="87601" y="926457"/>
                  </a:lnTo>
                  <a:lnTo>
                    <a:pt x="87321" y="924600"/>
                  </a:lnTo>
                  <a:lnTo>
                    <a:pt x="87052" y="922744"/>
                  </a:lnTo>
                  <a:lnTo>
                    <a:pt x="86782" y="920887"/>
                  </a:lnTo>
                  <a:lnTo>
                    <a:pt x="86515" y="919030"/>
                  </a:lnTo>
                  <a:lnTo>
                    <a:pt x="86259" y="917174"/>
                  </a:lnTo>
                  <a:lnTo>
                    <a:pt x="86002" y="915317"/>
                  </a:lnTo>
                  <a:lnTo>
                    <a:pt x="85748" y="913460"/>
                  </a:lnTo>
                  <a:lnTo>
                    <a:pt x="85505" y="911604"/>
                  </a:lnTo>
                  <a:lnTo>
                    <a:pt x="85262" y="909747"/>
                  </a:lnTo>
                  <a:lnTo>
                    <a:pt x="85022" y="907891"/>
                  </a:lnTo>
                  <a:lnTo>
                    <a:pt x="84792" y="906034"/>
                  </a:lnTo>
                  <a:lnTo>
                    <a:pt x="84563" y="904177"/>
                  </a:lnTo>
                  <a:lnTo>
                    <a:pt x="84336" y="902321"/>
                  </a:lnTo>
                  <a:lnTo>
                    <a:pt x="84121" y="900464"/>
                  </a:lnTo>
                  <a:lnTo>
                    <a:pt x="83905" y="898607"/>
                  </a:lnTo>
                  <a:lnTo>
                    <a:pt x="83692" y="896751"/>
                  </a:lnTo>
                  <a:lnTo>
                    <a:pt x="83491" y="894894"/>
                  </a:lnTo>
                  <a:lnTo>
                    <a:pt x="83289" y="893038"/>
                  </a:lnTo>
                  <a:lnTo>
                    <a:pt x="83090" y="891181"/>
                  </a:lnTo>
                  <a:lnTo>
                    <a:pt x="82903" y="889324"/>
                  </a:lnTo>
                  <a:lnTo>
                    <a:pt x="82715" y="887468"/>
                  </a:lnTo>
                  <a:lnTo>
                    <a:pt x="82530" y="885611"/>
                  </a:lnTo>
                  <a:lnTo>
                    <a:pt x="82357" y="883754"/>
                  </a:lnTo>
                  <a:lnTo>
                    <a:pt x="82185" y="881898"/>
                  </a:lnTo>
                  <a:lnTo>
                    <a:pt x="82014" y="880041"/>
                  </a:lnTo>
                  <a:lnTo>
                    <a:pt x="81855" y="878185"/>
                  </a:lnTo>
                  <a:lnTo>
                    <a:pt x="81697" y="876328"/>
                  </a:lnTo>
                  <a:lnTo>
                    <a:pt x="81540" y="874471"/>
                  </a:lnTo>
                  <a:lnTo>
                    <a:pt x="81397" y="872615"/>
                  </a:lnTo>
                  <a:lnTo>
                    <a:pt x="81253" y="870758"/>
                  </a:lnTo>
                  <a:lnTo>
                    <a:pt x="81111" y="868901"/>
                  </a:lnTo>
                  <a:lnTo>
                    <a:pt x="80982" y="867045"/>
                  </a:lnTo>
                  <a:lnTo>
                    <a:pt x="80853" y="865188"/>
                  </a:lnTo>
                  <a:lnTo>
                    <a:pt x="80725" y="863332"/>
                  </a:lnTo>
                  <a:lnTo>
                    <a:pt x="80611" y="861475"/>
                  </a:lnTo>
                  <a:lnTo>
                    <a:pt x="80497" y="859618"/>
                  </a:lnTo>
                  <a:lnTo>
                    <a:pt x="80383" y="857762"/>
                  </a:lnTo>
                  <a:lnTo>
                    <a:pt x="80284" y="855905"/>
                  </a:lnTo>
                  <a:lnTo>
                    <a:pt x="80184" y="854048"/>
                  </a:lnTo>
                  <a:lnTo>
                    <a:pt x="80085" y="852192"/>
                  </a:lnTo>
                  <a:lnTo>
                    <a:pt x="80001" y="850335"/>
                  </a:lnTo>
                  <a:lnTo>
                    <a:pt x="79916" y="848479"/>
                  </a:lnTo>
                  <a:lnTo>
                    <a:pt x="79831" y="846622"/>
                  </a:lnTo>
                  <a:lnTo>
                    <a:pt x="79761" y="844765"/>
                  </a:lnTo>
                  <a:lnTo>
                    <a:pt x="79691" y="842909"/>
                  </a:lnTo>
                  <a:lnTo>
                    <a:pt x="79621" y="841052"/>
                  </a:lnTo>
                  <a:lnTo>
                    <a:pt x="79566" y="839195"/>
                  </a:lnTo>
                  <a:lnTo>
                    <a:pt x="79510" y="837339"/>
                  </a:lnTo>
                  <a:lnTo>
                    <a:pt x="79455" y="835482"/>
                  </a:lnTo>
                  <a:lnTo>
                    <a:pt x="79414" y="833625"/>
                  </a:lnTo>
                  <a:lnTo>
                    <a:pt x="79373" y="831769"/>
                  </a:lnTo>
                  <a:lnTo>
                    <a:pt x="79332" y="829912"/>
                  </a:lnTo>
                  <a:lnTo>
                    <a:pt x="79305" y="828056"/>
                  </a:lnTo>
                  <a:lnTo>
                    <a:pt x="79279" y="826199"/>
                  </a:lnTo>
                  <a:lnTo>
                    <a:pt x="79252" y="824342"/>
                  </a:lnTo>
                  <a:lnTo>
                    <a:pt x="79239" y="822486"/>
                  </a:lnTo>
                  <a:lnTo>
                    <a:pt x="79227" y="820629"/>
                  </a:lnTo>
                  <a:lnTo>
                    <a:pt x="79214" y="818772"/>
                  </a:lnTo>
                  <a:lnTo>
                    <a:pt x="79215" y="816916"/>
                  </a:lnTo>
                  <a:lnTo>
                    <a:pt x="79217" y="815059"/>
                  </a:lnTo>
                  <a:lnTo>
                    <a:pt x="79219" y="813203"/>
                  </a:lnTo>
                  <a:lnTo>
                    <a:pt x="79234" y="811346"/>
                  </a:lnTo>
                  <a:lnTo>
                    <a:pt x="79249" y="809489"/>
                  </a:lnTo>
                  <a:lnTo>
                    <a:pt x="79265" y="807633"/>
                  </a:lnTo>
                  <a:lnTo>
                    <a:pt x="79293" y="805776"/>
                  </a:lnTo>
                  <a:lnTo>
                    <a:pt x="79322" y="803919"/>
                  </a:lnTo>
                  <a:lnTo>
                    <a:pt x="79351" y="802063"/>
                  </a:lnTo>
                  <a:lnTo>
                    <a:pt x="79392" y="800206"/>
                  </a:lnTo>
                  <a:lnTo>
                    <a:pt x="79435" y="798350"/>
                  </a:lnTo>
                  <a:lnTo>
                    <a:pt x="79477" y="796493"/>
                  </a:lnTo>
                  <a:lnTo>
                    <a:pt x="79531" y="794636"/>
                  </a:lnTo>
                  <a:lnTo>
                    <a:pt x="79587" y="792780"/>
                  </a:lnTo>
                  <a:lnTo>
                    <a:pt x="79643" y="790923"/>
                  </a:lnTo>
                  <a:lnTo>
                    <a:pt x="79709" y="789066"/>
                  </a:lnTo>
                  <a:lnTo>
                    <a:pt x="79777" y="787210"/>
                  </a:lnTo>
                  <a:lnTo>
                    <a:pt x="79846" y="785353"/>
                  </a:lnTo>
                  <a:lnTo>
                    <a:pt x="79925" y="783497"/>
                  </a:lnTo>
                  <a:lnTo>
                    <a:pt x="80005" y="781640"/>
                  </a:lnTo>
                  <a:lnTo>
                    <a:pt x="80086" y="779783"/>
                  </a:lnTo>
                  <a:lnTo>
                    <a:pt x="80177" y="777927"/>
                  </a:lnTo>
                  <a:lnTo>
                    <a:pt x="80269" y="776070"/>
                  </a:lnTo>
                  <a:lnTo>
                    <a:pt x="80362" y="774213"/>
                  </a:lnTo>
                  <a:lnTo>
                    <a:pt x="80464" y="772357"/>
                  </a:lnTo>
                  <a:lnTo>
                    <a:pt x="80568" y="770500"/>
                  </a:lnTo>
                  <a:lnTo>
                    <a:pt x="80672" y="768643"/>
                  </a:lnTo>
                  <a:lnTo>
                    <a:pt x="80786" y="766787"/>
                  </a:lnTo>
                  <a:lnTo>
                    <a:pt x="80901" y="764930"/>
                  </a:lnTo>
                  <a:lnTo>
                    <a:pt x="81016" y="763074"/>
                  </a:lnTo>
                  <a:lnTo>
                    <a:pt x="81140" y="761217"/>
                  </a:lnTo>
                  <a:lnTo>
                    <a:pt x="81266" y="759360"/>
                  </a:lnTo>
                  <a:lnTo>
                    <a:pt x="81392" y="757504"/>
                  </a:lnTo>
                  <a:lnTo>
                    <a:pt x="81526" y="755647"/>
                  </a:lnTo>
                  <a:lnTo>
                    <a:pt x="81662" y="753790"/>
                  </a:lnTo>
                  <a:lnTo>
                    <a:pt x="81799" y="751934"/>
                  </a:lnTo>
                  <a:lnTo>
                    <a:pt x="81942" y="750077"/>
                  </a:lnTo>
                  <a:lnTo>
                    <a:pt x="82088" y="748221"/>
                  </a:lnTo>
                  <a:lnTo>
                    <a:pt x="82234" y="746364"/>
                  </a:lnTo>
                  <a:lnTo>
                    <a:pt x="82387" y="744507"/>
                  </a:lnTo>
                  <a:lnTo>
                    <a:pt x="82542" y="742651"/>
                  </a:lnTo>
                  <a:lnTo>
                    <a:pt x="82697" y="740794"/>
                  </a:lnTo>
                  <a:lnTo>
                    <a:pt x="82859" y="738937"/>
                  </a:lnTo>
                  <a:lnTo>
                    <a:pt x="83022" y="737081"/>
                  </a:lnTo>
                  <a:lnTo>
                    <a:pt x="83186" y="735224"/>
                  </a:lnTo>
                  <a:lnTo>
                    <a:pt x="83356" y="733368"/>
                  </a:lnTo>
                  <a:lnTo>
                    <a:pt x="83527" y="731511"/>
                  </a:lnTo>
                  <a:lnTo>
                    <a:pt x="83699" y="729654"/>
                  </a:lnTo>
                  <a:lnTo>
                    <a:pt x="83876" y="727798"/>
                  </a:lnTo>
                  <a:lnTo>
                    <a:pt x="84056" y="725941"/>
                  </a:lnTo>
                  <a:lnTo>
                    <a:pt x="84235" y="724084"/>
                  </a:lnTo>
                  <a:lnTo>
                    <a:pt x="84419" y="722228"/>
                  </a:lnTo>
                  <a:lnTo>
                    <a:pt x="84605" y="720371"/>
                  </a:lnTo>
                  <a:lnTo>
                    <a:pt x="84791" y="718515"/>
                  </a:lnTo>
                  <a:lnTo>
                    <a:pt x="84981" y="716658"/>
                  </a:lnTo>
                  <a:lnTo>
                    <a:pt x="85173" y="714801"/>
                  </a:lnTo>
                  <a:lnTo>
                    <a:pt x="85366" y="712945"/>
                  </a:lnTo>
                  <a:lnTo>
                    <a:pt x="85562" y="711088"/>
                  </a:lnTo>
                  <a:lnTo>
                    <a:pt x="85759" y="709231"/>
                  </a:lnTo>
                  <a:lnTo>
                    <a:pt x="85957" y="707375"/>
                  </a:lnTo>
                  <a:lnTo>
                    <a:pt x="86158" y="705518"/>
                  </a:lnTo>
                  <a:lnTo>
                    <a:pt x="86361" y="703662"/>
                  </a:lnTo>
                  <a:lnTo>
                    <a:pt x="86564" y="701805"/>
                  </a:lnTo>
                  <a:lnTo>
                    <a:pt x="86769" y="699948"/>
                  </a:lnTo>
                  <a:lnTo>
                    <a:pt x="86976" y="698092"/>
                  </a:lnTo>
                  <a:lnTo>
                    <a:pt x="87183" y="696235"/>
                  </a:lnTo>
                  <a:lnTo>
                    <a:pt x="87392" y="694378"/>
                  </a:lnTo>
                  <a:lnTo>
                    <a:pt x="87602" y="692522"/>
                  </a:lnTo>
                  <a:lnTo>
                    <a:pt x="87813" y="690665"/>
                  </a:lnTo>
                  <a:lnTo>
                    <a:pt x="88025" y="688808"/>
                  </a:lnTo>
                  <a:lnTo>
                    <a:pt x="88238" y="686952"/>
                  </a:lnTo>
                  <a:lnTo>
                    <a:pt x="88451" y="685095"/>
                  </a:lnTo>
                  <a:lnTo>
                    <a:pt x="88666" y="683239"/>
                  </a:lnTo>
                  <a:lnTo>
                    <a:pt x="88881" y="681382"/>
                  </a:lnTo>
                  <a:lnTo>
                    <a:pt x="89096" y="679525"/>
                  </a:lnTo>
                  <a:lnTo>
                    <a:pt x="89312" y="677669"/>
                  </a:lnTo>
                  <a:lnTo>
                    <a:pt x="89529" y="675812"/>
                  </a:lnTo>
                  <a:lnTo>
                    <a:pt x="89745" y="673955"/>
                  </a:lnTo>
                  <a:lnTo>
                    <a:pt x="89962" y="672099"/>
                  </a:lnTo>
                  <a:lnTo>
                    <a:pt x="90179" y="670242"/>
                  </a:lnTo>
                  <a:lnTo>
                    <a:pt x="90396" y="668386"/>
                  </a:lnTo>
                  <a:lnTo>
                    <a:pt x="90613" y="666529"/>
                  </a:lnTo>
                  <a:lnTo>
                    <a:pt x="90830" y="664672"/>
                  </a:lnTo>
                  <a:lnTo>
                    <a:pt x="91047" y="662816"/>
                  </a:lnTo>
                  <a:lnTo>
                    <a:pt x="91264" y="660959"/>
                  </a:lnTo>
                  <a:lnTo>
                    <a:pt x="91480" y="659102"/>
                  </a:lnTo>
                  <a:lnTo>
                    <a:pt x="91696" y="657246"/>
                  </a:lnTo>
                  <a:lnTo>
                    <a:pt x="91911" y="655389"/>
                  </a:lnTo>
                  <a:lnTo>
                    <a:pt x="92126" y="653533"/>
                  </a:lnTo>
                  <a:lnTo>
                    <a:pt x="92340" y="651676"/>
                  </a:lnTo>
                  <a:lnTo>
                    <a:pt x="92553" y="649819"/>
                  </a:lnTo>
                  <a:lnTo>
                    <a:pt x="92765" y="647963"/>
                  </a:lnTo>
                  <a:lnTo>
                    <a:pt x="92977" y="646106"/>
                  </a:lnTo>
                  <a:lnTo>
                    <a:pt x="93187" y="644249"/>
                  </a:lnTo>
                  <a:lnTo>
                    <a:pt x="93396" y="642393"/>
                  </a:lnTo>
                  <a:lnTo>
                    <a:pt x="93605" y="640536"/>
                  </a:lnTo>
                  <a:lnTo>
                    <a:pt x="93811" y="638680"/>
                  </a:lnTo>
                  <a:lnTo>
                    <a:pt x="94016" y="636823"/>
                  </a:lnTo>
                  <a:lnTo>
                    <a:pt x="94221" y="634966"/>
                  </a:lnTo>
                  <a:lnTo>
                    <a:pt x="94423" y="633110"/>
                  </a:lnTo>
                  <a:lnTo>
                    <a:pt x="94623" y="631253"/>
                  </a:lnTo>
                  <a:lnTo>
                    <a:pt x="94823" y="629396"/>
                  </a:lnTo>
                  <a:lnTo>
                    <a:pt x="95021" y="627540"/>
                  </a:lnTo>
                  <a:lnTo>
                    <a:pt x="95215" y="625683"/>
                  </a:lnTo>
                  <a:lnTo>
                    <a:pt x="95409" y="623827"/>
                  </a:lnTo>
                  <a:lnTo>
                    <a:pt x="95601" y="621970"/>
                  </a:lnTo>
                  <a:lnTo>
                    <a:pt x="95789" y="620113"/>
                  </a:lnTo>
                  <a:lnTo>
                    <a:pt x="95977" y="618257"/>
                  </a:lnTo>
                  <a:lnTo>
                    <a:pt x="96162" y="616400"/>
                  </a:lnTo>
                  <a:lnTo>
                    <a:pt x="96343" y="614543"/>
                  </a:lnTo>
                  <a:lnTo>
                    <a:pt x="96524" y="612687"/>
                  </a:lnTo>
                  <a:lnTo>
                    <a:pt x="96702" y="610830"/>
                  </a:lnTo>
                  <a:lnTo>
                    <a:pt x="96876" y="608973"/>
                  </a:lnTo>
                  <a:lnTo>
                    <a:pt x="97049" y="607117"/>
                  </a:lnTo>
                  <a:lnTo>
                    <a:pt x="97219" y="605260"/>
                  </a:lnTo>
                  <a:lnTo>
                    <a:pt x="97384" y="603404"/>
                  </a:lnTo>
                  <a:lnTo>
                    <a:pt x="97548" y="601547"/>
                  </a:lnTo>
                  <a:lnTo>
                    <a:pt x="97710" y="599690"/>
                  </a:lnTo>
                  <a:lnTo>
                    <a:pt x="97865" y="597834"/>
                  </a:lnTo>
                  <a:lnTo>
                    <a:pt x="98020" y="595977"/>
                  </a:lnTo>
                  <a:lnTo>
                    <a:pt x="98172" y="594120"/>
                  </a:lnTo>
                  <a:lnTo>
                    <a:pt x="98318" y="592264"/>
                  </a:lnTo>
                  <a:lnTo>
                    <a:pt x="98463" y="590407"/>
                  </a:lnTo>
                  <a:lnTo>
                    <a:pt x="98605" y="588551"/>
                  </a:lnTo>
                  <a:lnTo>
                    <a:pt x="98740" y="586694"/>
                  </a:lnTo>
                  <a:lnTo>
                    <a:pt x="98874" y="584837"/>
                  </a:lnTo>
                  <a:lnTo>
                    <a:pt x="99006" y="582981"/>
                  </a:lnTo>
                  <a:lnTo>
                    <a:pt x="99129" y="581124"/>
                  </a:lnTo>
                  <a:lnTo>
                    <a:pt x="99252" y="579267"/>
                  </a:lnTo>
                  <a:lnTo>
                    <a:pt x="99372" y="577411"/>
                  </a:lnTo>
                  <a:lnTo>
                    <a:pt x="99483" y="575554"/>
                  </a:lnTo>
                  <a:lnTo>
                    <a:pt x="99594" y="573698"/>
                  </a:lnTo>
                  <a:lnTo>
                    <a:pt x="99702" y="571841"/>
                  </a:lnTo>
                  <a:lnTo>
                    <a:pt x="99800" y="569984"/>
                  </a:lnTo>
                  <a:lnTo>
                    <a:pt x="99899" y="568128"/>
                  </a:lnTo>
                  <a:lnTo>
                    <a:pt x="99994" y="566271"/>
                  </a:lnTo>
                  <a:lnTo>
                    <a:pt x="100079" y="564414"/>
                  </a:lnTo>
                  <a:lnTo>
                    <a:pt x="100164" y="562558"/>
                  </a:lnTo>
                  <a:lnTo>
                    <a:pt x="100246" y="560701"/>
                  </a:lnTo>
                  <a:lnTo>
                    <a:pt x="100317" y="558845"/>
                  </a:lnTo>
                  <a:lnTo>
                    <a:pt x="100388" y="556988"/>
                  </a:lnTo>
                  <a:lnTo>
                    <a:pt x="100456" y="555131"/>
                  </a:lnTo>
                  <a:lnTo>
                    <a:pt x="100513" y="553275"/>
                  </a:lnTo>
                  <a:lnTo>
                    <a:pt x="100569" y="551418"/>
                  </a:lnTo>
                  <a:lnTo>
                    <a:pt x="100623" y="549561"/>
                  </a:lnTo>
                  <a:lnTo>
                    <a:pt x="100664" y="547705"/>
                  </a:lnTo>
                  <a:lnTo>
                    <a:pt x="100705" y="545848"/>
                  </a:lnTo>
                  <a:lnTo>
                    <a:pt x="100744" y="543992"/>
                  </a:lnTo>
                  <a:lnTo>
                    <a:pt x="100770" y="542135"/>
                  </a:lnTo>
                  <a:lnTo>
                    <a:pt x="100795" y="540278"/>
                  </a:lnTo>
                  <a:lnTo>
                    <a:pt x="100818" y="538422"/>
                  </a:lnTo>
                  <a:lnTo>
                    <a:pt x="100828" y="536565"/>
                  </a:lnTo>
                  <a:lnTo>
                    <a:pt x="100837" y="534708"/>
                  </a:lnTo>
                  <a:lnTo>
                    <a:pt x="100844" y="532852"/>
                  </a:lnTo>
                  <a:lnTo>
                    <a:pt x="100837" y="530995"/>
                  </a:lnTo>
                  <a:lnTo>
                    <a:pt x="100830" y="529138"/>
                  </a:lnTo>
                  <a:lnTo>
                    <a:pt x="100820" y="527282"/>
                  </a:lnTo>
                  <a:lnTo>
                    <a:pt x="100796" y="525425"/>
                  </a:lnTo>
                  <a:lnTo>
                    <a:pt x="100772" y="523569"/>
                  </a:lnTo>
                  <a:lnTo>
                    <a:pt x="100745" y="521712"/>
                  </a:lnTo>
                  <a:lnTo>
                    <a:pt x="100703" y="519855"/>
                  </a:lnTo>
                  <a:lnTo>
                    <a:pt x="100661" y="517999"/>
                  </a:lnTo>
                  <a:lnTo>
                    <a:pt x="100617" y="516142"/>
                  </a:lnTo>
                  <a:lnTo>
                    <a:pt x="100557" y="514285"/>
                  </a:lnTo>
                  <a:lnTo>
                    <a:pt x="100498" y="512429"/>
                  </a:lnTo>
                  <a:lnTo>
                    <a:pt x="100436" y="510572"/>
                  </a:lnTo>
                  <a:lnTo>
                    <a:pt x="100358" y="508716"/>
                  </a:lnTo>
                  <a:lnTo>
                    <a:pt x="100280" y="506859"/>
                  </a:lnTo>
                  <a:lnTo>
                    <a:pt x="100200" y="505002"/>
                  </a:lnTo>
                  <a:lnTo>
                    <a:pt x="100103" y="503146"/>
                  </a:lnTo>
                  <a:lnTo>
                    <a:pt x="100006" y="501289"/>
                  </a:lnTo>
                  <a:lnTo>
                    <a:pt x="99908" y="499432"/>
                  </a:lnTo>
                  <a:lnTo>
                    <a:pt x="99792" y="497576"/>
                  </a:lnTo>
                  <a:lnTo>
                    <a:pt x="99676" y="495719"/>
                  </a:lnTo>
                  <a:lnTo>
                    <a:pt x="99560" y="493863"/>
                  </a:lnTo>
                  <a:lnTo>
                    <a:pt x="99424" y="492006"/>
                  </a:lnTo>
                  <a:lnTo>
                    <a:pt x="99289" y="490149"/>
                  </a:lnTo>
                  <a:lnTo>
                    <a:pt x="99154" y="488293"/>
                  </a:lnTo>
                  <a:lnTo>
                    <a:pt x="98999" y="486436"/>
                  </a:lnTo>
                  <a:lnTo>
                    <a:pt x="98845" y="484579"/>
                  </a:lnTo>
                  <a:lnTo>
                    <a:pt x="98690" y="482723"/>
                  </a:lnTo>
                  <a:lnTo>
                    <a:pt x="98516" y="480866"/>
                  </a:lnTo>
                  <a:lnTo>
                    <a:pt x="98342" y="479010"/>
                  </a:lnTo>
                  <a:lnTo>
                    <a:pt x="98168" y="477153"/>
                  </a:lnTo>
                  <a:lnTo>
                    <a:pt x="97974" y="475296"/>
                  </a:lnTo>
                  <a:lnTo>
                    <a:pt x="97780" y="473440"/>
                  </a:lnTo>
                  <a:lnTo>
                    <a:pt x="97586" y="471583"/>
                  </a:lnTo>
                  <a:lnTo>
                    <a:pt x="97372" y="469726"/>
                  </a:lnTo>
                  <a:lnTo>
                    <a:pt x="97159" y="467870"/>
                  </a:lnTo>
                  <a:lnTo>
                    <a:pt x="96945" y="466013"/>
                  </a:lnTo>
                  <a:lnTo>
                    <a:pt x="96712" y="464157"/>
                  </a:lnTo>
                  <a:lnTo>
                    <a:pt x="96478" y="462300"/>
                  </a:lnTo>
                  <a:lnTo>
                    <a:pt x="96245" y="460443"/>
                  </a:lnTo>
                  <a:lnTo>
                    <a:pt x="95992" y="458587"/>
                  </a:lnTo>
                  <a:lnTo>
                    <a:pt x="95738" y="456730"/>
                  </a:lnTo>
                  <a:lnTo>
                    <a:pt x="95484" y="454873"/>
                  </a:lnTo>
                  <a:lnTo>
                    <a:pt x="95212" y="453017"/>
                  </a:lnTo>
                  <a:lnTo>
                    <a:pt x="94938" y="451160"/>
                  </a:lnTo>
                  <a:lnTo>
                    <a:pt x="94665" y="449303"/>
                  </a:lnTo>
                  <a:lnTo>
                    <a:pt x="94373" y="447447"/>
                  </a:lnTo>
                  <a:lnTo>
                    <a:pt x="94079" y="445590"/>
                  </a:lnTo>
                  <a:lnTo>
                    <a:pt x="93786" y="443734"/>
                  </a:lnTo>
                  <a:lnTo>
                    <a:pt x="93474" y="441877"/>
                  </a:lnTo>
                  <a:lnTo>
                    <a:pt x="93161" y="440020"/>
                  </a:lnTo>
                  <a:lnTo>
                    <a:pt x="92848" y="438164"/>
                  </a:lnTo>
                  <a:lnTo>
                    <a:pt x="92517" y="436307"/>
                  </a:lnTo>
                  <a:lnTo>
                    <a:pt x="92184" y="434450"/>
                  </a:lnTo>
                  <a:lnTo>
                    <a:pt x="91851" y="432594"/>
                  </a:lnTo>
                  <a:lnTo>
                    <a:pt x="91501" y="430737"/>
                  </a:lnTo>
                  <a:lnTo>
                    <a:pt x="91149" y="428881"/>
                  </a:lnTo>
                  <a:lnTo>
                    <a:pt x="90797" y="427024"/>
                  </a:lnTo>
                  <a:lnTo>
                    <a:pt x="90428" y="425167"/>
                  </a:lnTo>
                  <a:lnTo>
                    <a:pt x="90056" y="423311"/>
                  </a:lnTo>
                  <a:lnTo>
                    <a:pt x="89685" y="421454"/>
                  </a:lnTo>
                  <a:lnTo>
                    <a:pt x="89297" y="419597"/>
                  </a:lnTo>
                  <a:lnTo>
                    <a:pt x="88907" y="417741"/>
                  </a:lnTo>
                  <a:lnTo>
                    <a:pt x="88516" y="415884"/>
                  </a:lnTo>
                  <a:lnTo>
                    <a:pt x="88110" y="414028"/>
                  </a:lnTo>
                  <a:lnTo>
                    <a:pt x="87701" y="412171"/>
                  </a:lnTo>
                  <a:lnTo>
                    <a:pt x="87292" y="410314"/>
                  </a:lnTo>
                  <a:lnTo>
                    <a:pt x="86868" y="408458"/>
                  </a:lnTo>
                  <a:lnTo>
                    <a:pt x="86440" y="406601"/>
                  </a:lnTo>
                  <a:lnTo>
                    <a:pt x="86013" y="404744"/>
                  </a:lnTo>
                  <a:lnTo>
                    <a:pt x="85571" y="402888"/>
                  </a:lnTo>
                  <a:lnTo>
                    <a:pt x="85126" y="401031"/>
                  </a:lnTo>
                  <a:lnTo>
                    <a:pt x="84680" y="399175"/>
                  </a:lnTo>
                  <a:lnTo>
                    <a:pt x="84221" y="397318"/>
                  </a:lnTo>
                  <a:lnTo>
                    <a:pt x="83759" y="395461"/>
                  </a:lnTo>
                  <a:lnTo>
                    <a:pt x="83296" y="393605"/>
                  </a:lnTo>
                  <a:lnTo>
                    <a:pt x="82820" y="391748"/>
                  </a:lnTo>
                  <a:lnTo>
                    <a:pt x="82340" y="389891"/>
                  </a:lnTo>
                  <a:lnTo>
                    <a:pt x="81861" y="388035"/>
                  </a:lnTo>
                  <a:lnTo>
                    <a:pt x="81368" y="386178"/>
                  </a:lnTo>
                  <a:lnTo>
                    <a:pt x="80872" y="384321"/>
                  </a:lnTo>
                  <a:lnTo>
                    <a:pt x="80376" y="382465"/>
                  </a:lnTo>
                  <a:lnTo>
                    <a:pt x="79868" y="380608"/>
                  </a:lnTo>
                  <a:lnTo>
                    <a:pt x="79356" y="378752"/>
                  </a:lnTo>
                  <a:lnTo>
                    <a:pt x="78844" y="376895"/>
                  </a:lnTo>
                  <a:lnTo>
                    <a:pt x="78321" y="375038"/>
                  </a:lnTo>
                  <a:lnTo>
                    <a:pt x="77794" y="373182"/>
                  </a:lnTo>
                  <a:lnTo>
                    <a:pt x="77267" y="371325"/>
                  </a:lnTo>
                  <a:lnTo>
                    <a:pt x="76729" y="369468"/>
                  </a:lnTo>
                  <a:lnTo>
                    <a:pt x="76187" y="367612"/>
                  </a:lnTo>
                  <a:lnTo>
                    <a:pt x="75645" y="365755"/>
                  </a:lnTo>
                  <a:lnTo>
                    <a:pt x="75094" y="363899"/>
                  </a:lnTo>
                  <a:lnTo>
                    <a:pt x="74538" y="362042"/>
                  </a:lnTo>
                  <a:lnTo>
                    <a:pt x="73982" y="360185"/>
                  </a:lnTo>
                  <a:lnTo>
                    <a:pt x="73417" y="358329"/>
                  </a:lnTo>
                  <a:lnTo>
                    <a:pt x="72848" y="356472"/>
                  </a:lnTo>
                  <a:lnTo>
                    <a:pt x="72279" y="354615"/>
                  </a:lnTo>
                  <a:lnTo>
                    <a:pt x="71701" y="352759"/>
                  </a:lnTo>
                  <a:lnTo>
                    <a:pt x="71120" y="350902"/>
                  </a:lnTo>
                  <a:lnTo>
                    <a:pt x="70538" y="349046"/>
                  </a:lnTo>
                  <a:lnTo>
                    <a:pt x="69949" y="347189"/>
                  </a:lnTo>
                  <a:lnTo>
                    <a:pt x="69356" y="345332"/>
                  </a:lnTo>
                  <a:lnTo>
                    <a:pt x="68763" y="343476"/>
                  </a:lnTo>
                  <a:lnTo>
                    <a:pt x="68163" y="341619"/>
                  </a:lnTo>
                  <a:lnTo>
                    <a:pt x="67559" y="339762"/>
                  </a:lnTo>
                  <a:lnTo>
                    <a:pt x="66955" y="337906"/>
                  </a:lnTo>
                  <a:lnTo>
                    <a:pt x="66344" y="336049"/>
                  </a:lnTo>
                  <a:lnTo>
                    <a:pt x="65730" y="334193"/>
                  </a:lnTo>
                  <a:lnTo>
                    <a:pt x="65116" y="332336"/>
                  </a:lnTo>
                  <a:lnTo>
                    <a:pt x="64496" y="330479"/>
                  </a:lnTo>
                  <a:lnTo>
                    <a:pt x="63873" y="328623"/>
                  </a:lnTo>
                  <a:lnTo>
                    <a:pt x="63250" y="326766"/>
                  </a:lnTo>
                  <a:lnTo>
                    <a:pt x="62622" y="324909"/>
                  </a:lnTo>
                  <a:lnTo>
                    <a:pt x="61990" y="323053"/>
                  </a:lnTo>
                  <a:lnTo>
                    <a:pt x="61359" y="321196"/>
                  </a:lnTo>
                  <a:lnTo>
                    <a:pt x="60723" y="319340"/>
                  </a:lnTo>
                  <a:lnTo>
                    <a:pt x="60085" y="317483"/>
                  </a:lnTo>
                  <a:lnTo>
                    <a:pt x="59446" y="315626"/>
                  </a:lnTo>
                  <a:lnTo>
                    <a:pt x="58804" y="313770"/>
                  </a:lnTo>
                  <a:lnTo>
                    <a:pt x="58158" y="311913"/>
                  </a:lnTo>
                  <a:lnTo>
                    <a:pt x="57513" y="310056"/>
                  </a:lnTo>
                  <a:lnTo>
                    <a:pt x="56865" y="308200"/>
                  </a:lnTo>
                  <a:lnTo>
                    <a:pt x="56215" y="306343"/>
                  </a:lnTo>
                  <a:lnTo>
                    <a:pt x="55565" y="304486"/>
                  </a:lnTo>
                  <a:lnTo>
                    <a:pt x="54912" y="302630"/>
                  </a:lnTo>
                  <a:lnTo>
                    <a:pt x="54257" y="300773"/>
                  </a:lnTo>
                  <a:lnTo>
                    <a:pt x="53603" y="298917"/>
                  </a:lnTo>
                  <a:lnTo>
                    <a:pt x="52946" y="297060"/>
                  </a:lnTo>
                  <a:lnTo>
                    <a:pt x="52288" y="295203"/>
                  </a:lnTo>
                  <a:lnTo>
                    <a:pt x="51630" y="293347"/>
                  </a:lnTo>
                  <a:lnTo>
                    <a:pt x="50971" y="291490"/>
                  </a:lnTo>
                  <a:lnTo>
                    <a:pt x="50311" y="289633"/>
                  </a:lnTo>
                  <a:lnTo>
                    <a:pt x="49651" y="287777"/>
                  </a:lnTo>
                  <a:lnTo>
                    <a:pt x="48990" y="285920"/>
                  </a:lnTo>
                  <a:lnTo>
                    <a:pt x="48329" y="284064"/>
                  </a:lnTo>
                  <a:lnTo>
                    <a:pt x="47668" y="282207"/>
                  </a:lnTo>
                  <a:lnTo>
                    <a:pt x="47006" y="280350"/>
                  </a:lnTo>
                  <a:lnTo>
                    <a:pt x="46345" y="278494"/>
                  </a:lnTo>
                  <a:lnTo>
                    <a:pt x="45683" y="276637"/>
                  </a:lnTo>
                  <a:lnTo>
                    <a:pt x="45022" y="274780"/>
                  </a:lnTo>
                  <a:lnTo>
                    <a:pt x="44362" y="272924"/>
                  </a:lnTo>
                  <a:lnTo>
                    <a:pt x="43702" y="271067"/>
                  </a:lnTo>
                  <a:lnTo>
                    <a:pt x="43042" y="269211"/>
                  </a:lnTo>
                  <a:lnTo>
                    <a:pt x="42384" y="267354"/>
                  </a:lnTo>
                  <a:lnTo>
                    <a:pt x="41726" y="265497"/>
                  </a:lnTo>
                  <a:lnTo>
                    <a:pt x="41069" y="263641"/>
                  </a:lnTo>
                  <a:lnTo>
                    <a:pt x="40414" y="261784"/>
                  </a:lnTo>
                  <a:lnTo>
                    <a:pt x="39759" y="259927"/>
                  </a:lnTo>
                  <a:lnTo>
                    <a:pt x="39105" y="258071"/>
                  </a:lnTo>
                  <a:lnTo>
                    <a:pt x="38455" y="256214"/>
                  </a:lnTo>
                  <a:lnTo>
                    <a:pt x="37804" y="254358"/>
                  </a:lnTo>
                  <a:lnTo>
                    <a:pt x="37155" y="252501"/>
                  </a:lnTo>
                  <a:lnTo>
                    <a:pt x="36510" y="250644"/>
                  </a:lnTo>
                  <a:lnTo>
                    <a:pt x="35865" y="248788"/>
                  </a:lnTo>
                  <a:lnTo>
                    <a:pt x="35222" y="246931"/>
                  </a:lnTo>
                  <a:lnTo>
                    <a:pt x="34584" y="245074"/>
                  </a:lnTo>
                  <a:lnTo>
                    <a:pt x="33945" y="243218"/>
                  </a:lnTo>
                  <a:lnTo>
                    <a:pt x="33309" y="241361"/>
                  </a:lnTo>
                  <a:lnTo>
                    <a:pt x="32678" y="239505"/>
                  </a:lnTo>
                  <a:lnTo>
                    <a:pt x="32047" y="237648"/>
                  </a:lnTo>
                  <a:lnTo>
                    <a:pt x="31419" y="235791"/>
                  </a:lnTo>
                  <a:lnTo>
                    <a:pt x="30797" y="233935"/>
                  </a:lnTo>
                  <a:lnTo>
                    <a:pt x="30175" y="232078"/>
                  </a:lnTo>
                  <a:lnTo>
                    <a:pt x="29556" y="230221"/>
                  </a:lnTo>
                  <a:lnTo>
                    <a:pt x="28944" y="228365"/>
                  </a:lnTo>
                  <a:lnTo>
                    <a:pt x="28332" y="226508"/>
                  </a:lnTo>
                  <a:lnTo>
                    <a:pt x="27723" y="224651"/>
                  </a:lnTo>
                  <a:lnTo>
                    <a:pt x="27122" y="222795"/>
                  </a:lnTo>
                  <a:lnTo>
                    <a:pt x="26521" y="220938"/>
                  </a:lnTo>
                  <a:lnTo>
                    <a:pt x="25924" y="219082"/>
                  </a:lnTo>
                  <a:lnTo>
                    <a:pt x="25335" y="217225"/>
                  </a:lnTo>
                  <a:lnTo>
                    <a:pt x="24746" y="215368"/>
                  </a:lnTo>
                  <a:lnTo>
                    <a:pt x="24160" y="213512"/>
                  </a:lnTo>
                  <a:lnTo>
                    <a:pt x="23585" y="211655"/>
                  </a:lnTo>
                  <a:lnTo>
                    <a:pt x="23009" y="209798"/>
                  </a:lnTo>
                  <a:lnTo>
                    <a:pt x="22437" y="207942"/>
                  </a:lnTo>
                  <a:lnTo>
                    <a:pt x="21876" y="206085"/>
                  </a:lnTo>
                  <a:lnTo>
                    <a:pt x="21314" y="204229"/>
                  </a:lnTo>
                  <a:lnTo>
                    <a:pt x="20756" y="202372"/>
                  </a:lnTo>
                  <a:lnTo>
                    <a:pt x="20210" y="200515"/>
                  </a:lnTo>
                  <a:lnTo>
                    <a:pt x="19664" y="198659"/>
                  </a:lnTo>
                  <a:lnTo>
                    <a:pt x="19122" y="196802"/>
                  </a:lnTo>
                  <a:lnTo>
                    <a:pt x="18592" y="194945"/>
                  </a:lnTo>
                  <a:lnTo>
                    <a:pt x="18062" y="193089"/>
                  </a:lnTo>
                  <a:lnTo>
                    <a:pt x="17536" y="191232"/>
                  </a:lnTo>
                  <a:lnTo>
                    <a:pt x="17024" y="189376"/>
                  </a:lnTo>
                  <a:lnTo>
                    <a:pt x="16511" y="187519"/>
                  </a:lnTo>
                  <a:lnTo>
                    <a:pt x="16003" y="185662"/>
                  </a:lnTo>
                  <a:lnTo>
                    <a:pt x="15508" y="183806"/>
                  </a:lnTo>
                  <a:lnTo>
                    <a:pt x="15014" y="181949"/>
                  </a:lnTo>
                  <a:lnTo>
                    <a:pt x="14524" y="180092"/>
                  </a:lnTo>
                  <a:lnTo>
                    <a:pt x="14049" y="178236"/>
                  </a:lnTo>
                  <a:lnTo>
                    <a:pt x="13574" y="176379"/>
                  </a:lnTo>
                  <a:lnTo>
                    <a:pt x="13103" y="174523"/>
                  </a:lnTo>
                  <a:lnTo>
                    <a:pt x="12648" y="172666"/>
                  </a:lnTo>
                  <a:lnTo>
                    <a:pt x="12194" y="170809"/>
                  </a:lnTo>
                  <a:lnTo>
                    <a:pt x="11742" y="168953"/>
                  </a:lnTo>
                  <a:lnTo>
                    <a:pt x="11309" y="167096"/>
                  </a:lnTo>
                  <a:lnTo>
                    <a:pt x="10875" y="165239"/>
                  </a:lnTo>
                  <a:lnTo>
                    <a:pt x="10445" y="163383"/>
                  </a:lnTo>
                  <a:lnTo>
                    <a:pt x="10033" y="161526"/>
                  </a:lnTo>
                  <a:lnTo>
                    <a:pt x="9622" y="159670"/>
                  </a:lnTo>
                  <a:lnTo>
                    <a:pt x="9213" y="157813"/>
                  </a:lnTo>
                  <a:lnTo>
                    <a:pt x="8824" y="155956"/>
                  </a:lnTo>
                  <a:lnTo>
                    <a:pt x="8435" y="154100"/>
                  </a:lnTo>
                  <a:lnTo>
                    <a:pt x="8049" y="152243"/>
                  </a:lnTo>
                  <a:lnTo>
                    <a:pt x="7684" y="150386"/>
                  </a:lnTo>
                  <a:lnTo>
                    <a:pt x="7319" y="148530"/>
                  </a:lnTo>
                  <a:lnTo>
                    <a:pt x="6956" y="146673"/>
                  </a:lnTo>
                  <a:lnTo>
                    <a:pt x="6615" y="144816"/>
                  </a:lnTo>
                  <a:lnTo>
                    <a:pt x="6274" y="142960"/>
                  </a:lnTo>
                  <a:lnTo>
                    <a:pt x="5935" y="141103"/>
                  </a:lnTo>
                  <a:lnTo>
                    <a:pt x="5620" y="139247"/>
                  </a:lnTo>
                  <a:lnTo>
                    <a:pt x="5304" y="137390"/>
                  </a:lnTo>
                  <a:lnTo>
                    <a:pt x="4990" y="135533"/>
                  </a:lnTo>
                  <a:lnTo>
                    <a:pt x="4699" y="133677"/>
                  </a:lnTo>
                  <a:lnTo>
                    <a:pt x="4409" y="131820"/>
                  </a:lnTo>
                  <a:lnTo>
                    <a:pt x="4121" y="129963"/>
                  </a:lnTo>
                  <a:lnTo>
                    <a:pt x="3857" y="128107"/>
                  </a:lnTo>
                  <a:lnTo>
                    <a:pt x="3593" y="126250"/>
                  </a:lnTo>
                  <a:lnTo>
                    <a:pt x="3330" y="124394"/>
                  </a:lnTo>
                  <a:lnTo>
                    <a:pt x="3093" y="122537"/>
                  </a:lnTo>
                  <a:lnTo>
                    <a:pt x="2856" y="120680"/>
                  </a:lnTo>
                  <a:lnTo>
                    <a:pt x="2620" y="118824"/>
                  </a:lnTo>
                  <a:lnTo>
                    <a:pt x="2411" y="116967"/>
                  </a:lnTo>
                  <a:lnTo>
                    <a:pt x="2201" y="115110"/>
                  </a:lnTo>
                  <a:lnTo>
                    <a:pt x="1992" y="113254"/>
                  </a:lnTo>
                  <a:lnTo>
                    <a:pt x="1811" y="111397"/>
                  </a:lnTo>
                  <a:lnTo>
                    <a:pt x="1629" y="109541"/>
                  </a:lnTo>
                  <a:lnTo>
                    <a:pt x="1448" y="107684"/>
                  </a:lnTo>
                  <a:lnTo>
                    <a:pt x="1294" y="105827"/>
                  </a:lnTo>
                  <a:lnTo>
                    <a:pt x="1141" y="103971"/>
                  </a:lnTo>
                  <a:lnTo>
                    <a:pt x="988" y="102114"/>
                  </a:lnTo>
                  <a:lnTo>
                    <a:pt x="863" y="100257"/>
                  </a:lnTo>
                  <a:lnTo>
                    <a:pt x="739" y="98401"/>
                  </a:lnTo>
                  <a:lnTo>
                    <a:pt x="615" y="96544"/>
                  </a:lnTo>
                  <a:lnTo>
                    <a:pt x="519" y="94688"/>
                  </a:lnTo>
                  <a:lnTo>
                    <a:pt x="424" y="92831"/>
                  </a:lnTo>
                  <a:lnTo>
                    <a:pt x="329" y="90974"/>
                  </a:lnTo>
                  <a:lnTo>
                    <a:pt x="261" y="89118"/>
                  </a:lnTo>
                  <a:lnTo>
                    <a:pt x="196" y="87261"/>
                  </a:lnTo>
                  <a:lnTo>
                    <a:pt x="130" y="85404"/>
                  </a:lnTo>
                  <a:lnTo>
                    <a:pt x="92" y="83548"/>
                  </a:lnTo>
                  <a:lnTo>
                    <a:pt x="56" y="81691"/>
                  </a:lnTo>
                  <a:lnTo>
                    <a:pt x="20" y="79835"/>
                  </a:lnTo>
                  <a:lnTo>
                    <a:pt x="12" y="77978"/>
                  </a:lnTo>
                  <a:lnTo>
                    <a:pt x="6" y="76121"/>
                  </a:lnTo>
                  <a:lnTo>
                    <a:pt x="0" y="74265"/>
                  </a:lnTo>
                  <a:lnTo>
                    <a:pt x="20" y="72408"/>
                  </a:lnTo>
                  <a:lnTo>
                    <a:pt x="44" y="70551"/>
                  </a:lnTo>
                  <a:lnTo>
                    <a:pt x="69" y="68695"/>
                  </a:lnTo>
                  <a:lnTo>
                    <a:pt x="119" y="66838"/>
                  </a:lnTo>
                  <a:lnTo>
                    <a:pt x="173" y="64981"/>
                  </a:lnTo>
                  <a:lnTo>
                    <a:pt x="227" y="63125"/>
                  </a:lnTo>
                  <a:lnTo>
                    <a:pt x="308" y="61268"/>
                  </a:lnTo>
                  <a:lnTo>
                    <a:pt x="392" y="59412"/>
                  </a:lnTo>
                  <a:lnTo>
                    <a:pt x="477" y="57555"/>
                  </a:lnTo>
                  <a:lnTo>
                    <a:pt x="587" y="55698"/>
                  </a:lnTo>
                  <a:lnTo>
                    <a:pt x="701" y="53842"/>
                  </a:lnTo>
                  <a:lnTo>
                    <a:pt x="816" y="51985"/>
                  </a:lnTo>
                  <a:lnTo>
                    <a:pt x="955" y="50128"/>
                  </a:lnTo>
                  <a:lnTo>
                    <a:pt x="1100" y="48272"/>
                  </a:lnTo>
                  <a:lnTo>
                    <a:pt x="1245" y="46415"/>
                  </a:lnTo>
                  <a:lnTo>
                    <a:pt x="1414" y="44559"/>
                  </a:lnTo>
                  <a:lnTo>
                    <a:pt x="1589" y="42702"/>
                  </a:lnTo>
                  <a:lnTo>
                    <a:pt x="1763" y="40845"/>
                  </a:lnTo>
                  <a:lnTo>
                    <a:pt x="1962" y="38989"/>
                  </a:lnTo>
                  <a:lnTo>
                    <a:pt x="2167" y="37132"/>
                  </a:lnTo>
                  <a:lnTo>
                    <a:pt x="2371" y="35275"/>
                  </a:lnTo>
                  <a:lnTo>
                    <a:pt x="2599" y="33419"/>
                  </a:lnTo>
                  <a:lnTo>
                    <a:pt x="2834" y="31562"/>
                  </a:lnTo>
                  <a:lnTo>
                    <a:pt x="3068" y="29706"/>
                  </a:lnTo>
                  <a:lnTo>
                    <a:pt x="3325" y="27849"/>
                  </a:lnTo>
                  <a:lnTo>
                    <a:pt x="3588" y="25992"/>
                  </a:lnTo>
                  <a:lnTo>
                    <a:pt x="3852" y="24136"/>
                  </a:lnTo>
                  <a:lnTo>
                    <a:pt x="4138" y="22279"/>
                  </a:lnTo>
                  <a:lnTo>
                    <a:pt x="4430" y="20422"/>
                  </a:lnTo>
                  <a:lnTo>
                    <a:pt x="4723" y="18566"/>
                  </a:lnTo>
                  <a:lnTo>
                    <a:pt x="5037" y="16709"/>
                  </a:lnTo>
                  <a:lnTo>
                    <a:pt x="5359" y="14853"/>
                  </a:lnTo>
                  <a:lnTo>
                    <a:pt x="5680" y="12996"/>
                  </a:lnTo>
                  <a:lnTo>
                    <a:pt x="6022" y="11139"/>
                  </a:lnTo>
                  <a:lnTo>
                    <a:pt x="6372" y="9283"/>
                  </a:lnTo>
                  <a:lnTo>
                    <a:pt x="6722" y="7426"/>
                  </a:lnTo>
                  <a:lnTo>
                    <a:pt x="7092" y="5569"/>
                  </a:lnTo>
                  <a:lnTo>
                    <a:pt x="7469" y="3713"/>
                  </a:lnTo>
                  <a:lnTo>
                    <a:pt x="7847" y="1856"/>
                  </a:lnTo>
                  <a:lnTo>
                    <a:pt x="8244" y="0"/>
                  </a:lnTo>
                  <a:lnTo>
                    <a:pt x="372448" y="0"/>
                  </a:lnTo>
                  <a:lnTo>
                    <a:pt x="372845" y="1856"/>
                  </a:lnTo>
                  <a:lnTo>
                    <a:pt x="373222" y="3713"/>
                  </a:lnTo>
                  <a:lnTo>
                    <a:pt x="373600" y="5569"/>
                  </a:lnTo>
                  <a:lnTo>
                    <a:pt x="373970" y="7426"/>
                  </a:lnTo>
                  <a:lnTo>
                    <a:pt x="374320" y="9283"/>
                  </a:lnTo>
                  <a:lnTo>
                    <a:pt x="374669" y="11139"/>
                  </a:lnTo>
                  <a:lnTo>
                    <a:pt x="375012" y="12996"/>
                  </a:lnTo>
                  <a:lnTo>
                    <a:pt x="375333" y="14853"/>
                  </a:lnTo>
                  <a:lnTo>
                    <a:pt x="375655" y="16709"/>
                  </a:lnTo>
                  <a:lnTo>
                    <a:pt x="375969" y="18566"/>
                  </a:lnTo>
                  <a:lnTo>
                    <a:pt x="376261" y="20422"/>
                  </a:lnTo>
                  <a:lnTo>
                    <a:pt x="376554" y="22279"/>
                  </a:lnTo>
                  <a:lnTo>
                    <a:pt x="376840" y="24136"/>
                  </a:lnTo>
                  <a:lnTo>
                    <a:pt x="377103" y="25992"/>
                  </a:lnTo>
                  <a:lnTo>
                    <a:pt x="377367" y="27849"/>
                  </a:lnTo>
                  <a:lnTo>
                    <a:pt x="377624" y="29706"/>
                  </a:lnTo>
                  <a:lnTo>
                    <a:pt x="377858" y="31562"/>
                  </a:lnTo>
                  <a:lnTo>
                    <a:pt x="378092" y="33419"/>
                  </a:lnTo>
                  <a:lnTo>
                    <a:pt x="378320" y="35275"/>
                  </a:lnTo>
                  <a:lnTo>
                    <a:pt x="378525" y="37132"/>
                  </a:lnTo>
                  <a:lnTo>
                    <a:pt x="378730" y="38989"/>
                  </a:lnTo>
                  <a:lnTo>
                    <a:pt x="378928" y="40845"/>
                  </a:lnTo>
                  <a:lnTo>
                    <a:pt x="379103" y="42702"/>
                  </a:lnTo>
                  <a:lnTo>
                    <a:pt x="379278" y="44559"/>
                  </a:lnTo>
                  <a:lnTo>
                    <a:pt x="379447" y="46415"/>
                  </a:lnTo>
                  <a:lnTo>
                    <a:pt x="379592" y="48272"/>
                  </a:lnTo>
                  <a:lnTo>
                    <a:pt x="379736" y="50128"/>
                  </a:lnTo>
                  <a:lnTo>
                    <a:pt x="379876" y="51985"/>
                  </a:lnTo>
                  <a:lnTo>
                    <a:pt x="379991" y="53842"/>
                  </a:lnTo>
                  <a:lnTo>
                    <a:pt x="380105" y="55698"/>
                  </a:lnTo>
                  <a:lnTo>
                    <a:pt x="380215" y="57555"/>
                  </a:lnTo>
                  <a:lnTo>
                    <a:pt x="380300" y="59412"/>
                  </a:lnTo>
                  <a:lnTo>
                    <a:pt x="380384" y="61268"/>
                  </a:lnTo>
                  <a:lnTo>
                    <a:pt x="380464" y="63125"/>
                  </a:lnTo>
                  <a:lnTo>
                    <a:pt x="380518" y="64981"/>
                  </a:lnTo>
                  <a:lnTo>
                    <a:pt x="380573" y="66838"/>
                  </a:lnTo>
                  <a:lnTo>
                    <a:pt x="380623" y="68695"/>
                  </a:lnTo>
                  <a:lnTo>
                    <a:pt x="380647" y="70551"/>
                  </a:lnTo>
                  <a:lnTo>
                    <a:pt x="380671" y="72408"/>
                  </a:lnTo>
                  <a:lnTo>
                    <a:pt x="380692" y="74265"/>
                  </a:lnTo>
                  <a:lnTo>
                    <a:pt x="380686" y="76121"/>
                  </a:lnTo>
                  <a:lnTo>
                    <a:pt x="380680" y="77978"/>
                  </a:lnTo>
                  <a:lnTo>
                    <a:pt x="380672" y="79835"/>
                  </a:lnTo>
                  <a:lnTo>
                    <a:pt x="380636" y="81691"/>
                  </a:lnTo>
                  <a:lnTo>
                    <a:pt x="380600" y="83548"/>
                  </a:lnTo>
                  <a:lnTo>
                    <a:pt x="380562" y="85404"/>
                  </a:lnTo>
                  <a:lnTo>
                    <a:pt x="380496" y="87261"/>
                  </a:lnTo>
                  <a:lnTo>
                    <a:pt x="380430" y="89118"/>
                  </a:lnTo>
                  <a:lnTo>
                    <a:pt x="380363" y="90974"/>
                  </a:lnTo>
                  <a:lnTo>
                    <a:pt x="380268" y="92831"/>
                  </a:lnTo>
                  <a:lnTo>
                    <a:pt x="380173" y="94688"/>
                  </a:lnTo>
                  <a:lnTo>
                    <a:pt x="380077" y="96544"/>
                  </a:lnTo>
                  <a:lnTo>
                    <a:pt x="379953" y="98401"/>
                  </a:lnTo>
                  <a:lnTo>
                    <a:pt x="379828" y="100257"/>
                  </a:lnTo>
                  <a:lnTo>
                    <a:pt x="379703" y="102114"/>
                  </a:lnTo>
                  <a:lnTo>
                    <a:pt x="379550" y="103971"/>
                  </a:lnTo>
                  <a:lnTo>
                    <a:pt x="379397" y="105827"/>
                  </a:lnTo>
                  <a:lnTo>
                    <a:pt x="379244" y="107684"/>
                  </a:lnTo>
                  <a:lnTo>
                    <a:pt x="379063" y="109541"/>
                  </a:lnTo>
                  <a:lnTo>
                    <a:pt x="378881" y="111397"/>
                  </a:lnTo>
                  <a:lnTo>
                    <a:pt x="378700" y="113254"/>
                  </a:lnTo>
                  <a:lnTo>
                    <a:pt x="378491" y="115110"/>
                  </a:lnTo>
                  <a:lnTo>
                    <a:pt x="378281" y="116967"/>
                  </a:lnTo>
                  <a:lnTo>
                    <a:pt x="378072" y="118824"/>
                  </a:lnTo>
                  <a:lnTo>
                    <a:pt x="377835" y="120680"/>
                  </a:lnTo>
                  <a:lnTo>
                    <a:pt x="377599" y="122537"/>
                  </a:lnTo>
                  <a:lnTo>
                    <a:pt x="377362" y="124394"/>
                  </a:lnTo>
                  <a:lnTo>
                    <a:pt x="377099" y="126250"/>
                  </a:lnTo>
                  <a:lnTo>
                    <a:pt x="376835" y="128107"/>
                  </a:lnTo>
                  <a:lnTo>
                    <a:pt x="376571" y="129963"/>
                  </a:lnTo>
                  <a:lnTo>
                    <a:pt x="376283" y="131820"/>
                  </a:lnTo>
                  <a:lnTo>
                    <a:pt x="375992" y="133677"/>
                  </a:lnTo>
                  <a:lnTo>
                    <a:pt x="375702" y="135533"/>
                  </a:lnTo>
                  <a:lnTo>
                    <a:pt x="375388" y="137390"/>
                  </a:lnTo>
                  <a:lnTo>
                    <a:pt x="375072" y="139247"/>
                  </a:lnTo>
                  <a:lnTo>
                    <a:pt x="374756" y="141103"/>
                  </a:lnTo>
                  <a:lnTo>
                    <a:pt x="374418" y="142960"/>
                  </a:lnTo>
                  <a:lnTo>
                    <a:pt x="374077" y="144816"/>
                  </a:lnTo>
                  <a:lnTo>
                    <a:pt x="373736" y="146673"/>
                  </a:lnTo>
                  <a:lnTo>
                    <a:pt x="373373" y="148530"/>
                  </a:lnTo>
                  <a:lnTo>
                    <a:pt x="373008" y="150386"/>
                  </a:lnTo>
                  <a:lnTo>
                    <a:pt x="372643" y="152243"/>
                  </a:lnTo>
                  <a:lnTo>
                    <a:pt x="372256" y="154100"/>
                  </a:lnTo>
                  <a:lnTo>
                    <a:pt x="371868" y="155956"/>
                  </a:lnTo>
                  <a:lnTo>
                    <a:pt x="371479" y="157813"/>
                  </a:lnTo>
                  <a:lnTo>
                    <a:pt x="371070" y="159670"/>
                  </a:lnTo>
                  <a:lnTo>
                    <a:pt x="370659" y="161526"/>
                  </a:lnTo>
                  <a:lnTo>
                    <a:pt x="370247" y="163383"/>
                  </a:lnTo>
                  <a:lnTo>
                    <a:pt x="369817" y="165239"/>
                  </a:lnTo>
                  <a:lnTo>
                    <a:pt x="369383" y="167096"/>
                  </a:lnTo>
                  <a:lnTo>
                    <a:pt x="368950" y="168953"/>
                  </a:lnTo>
                  <a:lnTo>
                    <a:pt x="368498" y="170809"/>
                  </a:lnTo>
                  <a:lnTo>
                    <a:pt x="368044" y="172666"/>
                  </a:lnTo>
                  <a:lnTo>
                    <a:pt x="367589" y="174523"/>
                  </a:lnTo>
                  <a:lnTo>
                    <a:pt x="367118" y="176379"/>
                  </a:lnTo>
                  <a:lnTo>
                    <a:pt x="366643" y="178236"/>
                  </a:lnTo>
                  <a:lnTo>
                    <a:pt x="366168" y="180092"/>
                  </a:lnTo>
                  <a:lnTo>
                    <a:pt x="365677" y="181949"/>
                  </a:lnTo>
                  <a:lnTo>
                    <a:pt x="365183" y="183806"/>
                  </a:lnTo>
                  <a:lnTo>
                    <a:pt x="364689" y="185662"/>
                  </a:lnTo>
                  <a:lnTo>
                    <a:pt x="364181" y="187519"/>
                  </a:lnTo>
                  <a:lnTo>
                    <a:pt x="363668" y="189376"/>
                  </a:lnTo>
                  <a:lnTo>
                    <a:pt x="363156" y="191232"/>
                  </a:lnTo>
                  <a:lnTo>
                    <a:pt x="362630" y="193089"/>
                  </a:lnTo>
                  <a:lnTo>
                    <a:pt x="362100" y="194945"/>
                  </a:lnTo>
                  <a:lnTo>
                    <a:pt x="361570" y="196802"/>
                  </a:lnTo>
                  <a:lnTo>
                    <a:pt x="361028" y="198659"/>
                  </a:lnTo>
                  <a:lnTo>
                    <a:pt x="360482" y="200515"/>
                  </a:lnTo>
                  <a:lnTo>
                    <a:pt x="359935" y="202372"/>
                  </a:lnTo>
                  <a:lnTo>
                    <a:pt x="359378" y="204229"/>
                  </a:lnTo>
                  <a:lnTo>
                    <a:pt x="358816" y="206085"/>
                  </a:lnTo>
                  <a:lnTo>
                    <a:pt x="358255" y="207942"/>
                  </a:lnTo>
                  <a:lnTo>
                    <a:pt x="357683" y="209798"/>
                  </a:lnTo>
                  <a:lnTo>
                    <a:pt x="357107" y="211655"/>
                  </a:lnTo>
                  <a:lnTo>
                    <a:pt x="356531" y="213512"/>
                  </a:lnTo>
                  <a:lnTo>
                    <a:pt x="355946" y="215368"/>
                  </a:lnTo>
                  <a:lnTo>
                    <a:pt x="355357" y="217225"/>
                  </a:lnTo>
                  <a:lnTo>
                    <a:pt x="354768" y="219082"/>
                  </a:lnTo>
                  <a:lnTo>
                    <a:pt x="354171" y="220938"/>
                  </a:lnTo>
                  <a:lnTo>
                    <a:pt x="353570" y="222795"/>
                  </a:lnTo>
                  <a:lnTo>
                    <a:pt x="352968" y="224651"/>
                  </a:lnTo>
                  <a:lnTo>
                    <a:pt x="352360" y="226508"/>
                  </a:lnTo>
                  <a:lnTo>
                    <a:pt x="351748" y="228365"/>
                  </a:lnTo>
                  <a:lnTo>
                    <a:pt x="351135" y="230221"/>
                  </a:lnTo>
                  <a:lnTo>
                    <a:pt x="350517" y="232078"/>
                  </a:lnTo>
                  <a:lnTo>
                    <a:pt x="349895" y="233935"/>
                  </a:lnTo>
                  <a:lnTo>
                    <a:pt x="349272" y="235791"/>
                  </a:lnTo>
                  <a:lnTo>
                    <a:pt x="348645" y="237648"/>
                  </a:lnTo>
                  <a:lnTo>
                    <a:pt x="348014" y="239505"/>
                  </a:lnTo>
                  <a:lnTo>
                    <a:pt x="347383" y="241361"/>
                  </a:lnTo>
                  <a:lnTo>
                    <a:pt x="346747" y="243218"/>
                  </a:lnTo>
                  <a:lnTo>
                    <a:pt x="346108" y="245074"/>
                  </a:lnTo>
                  <a:lnTo>
                    <a:pt x="345470" y="246931"/>
                  </a:lnTo>
                  <a:lnTo>
                    <a:pt x="344827" y="248788"/>
                  </a:lnTo>
                  <a:lnTo>
                    <a:pt x="344182" y="250644"/>
                  </a:lnTo>
                  <a:lnTo>
                    <a:pt x="343536" y="252501"/>
                  </a:lnTo>
                  <a:lnTo>
                    <a:pt x="342888" y="254358"/>
                  </a:lnTo>
                  <a:lnTo>
                    <a:pt x="342237" y="256214"/>
                  </a:lnTo>
                  <a:lnTo>
                    <a:pt x="341586" y="258071"/>
                  </a:lnTo>
                  <a:lnTo>
                    <a:pt x="340933" y="259927"/>
                  </a:lnTo>
                  <a:lnTo>
                    <a:pt x="340278" y="261784"/>
                  </a:lnTo>
                  <a:lnTo>
                    <a:pt x="339623" y="263641"/>
                  </a:lnTo>
                  <a:lnTo>
                    <a:pt x="338966" y="265497"/>
                  </a:lnTo>
                  <a:lnTo>
                    <a:pt x="338308" y="267354"/>
                  </a:lnTo>
                  <a:lnTo>
                    <a:pt x="337650" y="269211"/>
                  </a:lnTo>
                  <a:lnTo>
                    <a:pt x="336990" y="271067"/>
                  </a:lnTo>
                  <a:lnTo>
                    <a:pt x="336330" y="272924"/>
                  </a:lnTo>
                  <a:lnTo>
                    <a:pt x="335669" y="274780"/>
                  </a:lnTo>
                  <a:lnTo>
                    <a:pt x="335008" y="276637"/>
                  </a:lnTo>
                  <a:lnTo>
                    <a:pt x="334347" y="278494"/>
                  </a:lnTo>
                  <a:lnTo>
                    <a:pt x="333686" y="280350"/>
                  </a:lnTo>
                  <a:lnTo>
                    <a:pt x="333024" y="282207"/>
                  </a:lnTo>
                  <a:lnTo>
                    <a:pt x="332363" y="284064"/>
                  </a:lnTo>
                  <a:lnTo>
                    <a:pt x="331701" y="285920"/>
                  </a:lnTo>
                  <a:lnTo>
                    <a:pt x="331041" y="287777"/>
                  </a:lnTo>
                  <a:lnTo>
                    <a:pt x="330381" y="289633"/>
                  </a:lnTo>
                  <a:lnTo>
                    <a:pt x="329720" y="291490"/>
                  </a:lnTo>
                  <a:lnTo>
                    <a:pt x="329061" y="293347"/>
                  </a:lnTo>
                  <a:lnTo>
                    <a:pt x="328403" y="295203"/>
                  </a:lnTo>
                  <a:lnTo>
                    <a:pt x="327745" y="297060"/>
                  </a:lnTo>
                  <a:lnTo>
                    <a:pt x="327089" y="298917"/>
                  </a:lnTo>
                  <a:lnTo>
                    <a:pt x="326434" y="300773"/>
                  </a:lnTo>
                  <a:lnTo>
                    <a:pt x="325780" y="302630"/>
                  </a:lnTo>
                  <a:lnTo>
                    <a:pt x="325127" y="304486"/>
                  </a:lnTo>
                  <a:lnTo>
                    <a:pt x="324477" y="306343"/>
                  </a:lnTo>
                  <a:lnTo>
                    <a:pt x="323826" y="308200"/>
                  </a:lnTo>
                  <a:lnTo>
                    <a:pt x="323178" y="310056"/>
                  </a:lnTo>
                  <a:lnTo>
                    <a:pt x="322533" y="311913"/>
                  </a:lnTo>
                  <a:lnTo>
                    <a:pt x="321888" y="313770"/>
                  </a:lnTo>
                  <a:lnTo>
                    <a:pt x="321246" y="315626"/>
                  </a:lnTo>
                  <a:lnTo>
                    <a:pt x="320607" y="317483"/>
                  </a:lnTo>
                  <a:lnTo>
                    <a:pt x="319969" y="319340"/>
                  </a:lnTo>
                  <a:lnTo>
                    <a:pt x="319333" y="321196"/>
                  </a:lnTo>
                  <a:lnTo>
                    <a:pt x="318701" y="323053"/>
                  </a:lnTo>
                  <a:lnTo>
                    <a:pt x="318070" y="324909"/>
                  </a:lnTo>
                  <a:lnTo>
                    <a:pt x="317442" y="326766"/>
                  </a:lnTo>
                  <a:lnTo>
                    <a:pt x="316819" y="328623"/>
                  </a:lnTo>
                  <a:lnTo>
                    <a:pt x="316195" y="330479"/>
                  </a:lnTo>
                  <a:lnTo>
                    <a:pt x="315576" y="332336"/>
                  </a:lnTo>
                  <a:lnTo>
                    <a:pt x="314962" y="334193"/>
                  </a:lnTo>
                  <a:lnTo>
                    <a:pt x="314348" y="336049"/>
                  </a:lnTo>
                  <a:lnTo>
                    <a:pt x="313737" y="337906"/>
                  </a:lnTo>
                  <a:lnTo>
                    <a:pt x="313133" y="339762"/>
                  </a:lnTo>
                  <a:lnTo>
                    <a:pt x="312529" y="341619"/>
                  </a:lnTo>
                  <a:lnTo>
                    <a:pt x="311929" y="343476"/>
                  </a:lnTo>
                  <a:lnTo>
                    <a:pt x="311336" y="345332"/>
                  </a:lnTo>
                  <a:lnTo>
                    <a:pt x="310743" y="347189"/>
                  </a:lnTo>
                  <a:lnTo>
                    <a:pt x="310153" y="349046"/>
                  </a:lnTo>
                  <a:lnTo>
                    <a:pt x="309572" y="350902"/>
                  </a:lnTo>
                  <a:lnTo>
                    <a:pt x="308990" y="352759"/>
                  </a:lnTo>
                  <a:lnTo>
                    <a:pt x="308413" y="354615"/>
                  </a:lnTo>
                  <a:lnTo>
                    <a:pt x="307844" y="356472"/>
                  </a:lnTo>
                  <a:lnTo>
                    <a:pt x="307275" y="358329"/>
                  </a:lnTo>
                  <a:lnTo>
                    <a:pt x="306710" y="360185"/>
                  </a:lnTo>
                  <a:lnTo>
                    <a:pt x="306154" y="362042"/>
                  </a:lnTo>
                  <a:lnTo>
                    <a:pt x="305598" y="363899"/>
                  </a:lnTo>
                  <a:lnTo>
                    <a:pt x="305047" y="365755"/>
                  </a:lnTo>
                  <a:lnTo>
                    <a:pt x="304505" y="367612"/>
                  </a:lnTo>
                  <a:lnTo>
                    <a:pt x="303963" y="369468"/>
                  </a:lnTo>
                  <a:lnTo>
                    <a:pt x="303425" y="371325"/>
                  </a:lnTo>
                  <a:lnTo>
                    <a:pt x="302898" y="373182"/>
                  </a:lnTo>
                  <a:lnTo>
                    <a:pt x="302371" y="375038"/>
                  </a:lnTo>
                  <a:lnTo>
                    <a:pt x="301848" y="376895"/>
                  </a:lnTo>
                  <a:lnTo>
                    <a:pt x="301336" y="378752"/>
                  </a:lnTo>
                  <a:lnTo>
                    <a:pt x="300824" y="380608"/>
                  </a:lnTo>
                  <a:lnTo>
                    <a:pt x="300316" y="382465"/>
                  </a:lnTo>
                  <a:lnTo>
                    <a:pt x="299820" y="384321"/>
                  </a:lnTo>
                  <a:lnTo>
                    <a:pt x="299323" y="386178"/>
                  </a:lnTo>
                  <a:lnTo>
                    <a:pt x="298831" y="388035"/>
                  </a:lnTo>
                  <a:lnTo>
                    <a:pt x="298352" y="389891"/>
                  </a:lnTo>
                  <a:lnTo>
                    <a:pt x="297872" y="391748"/>
                  </a:lnTo>
                  <a:lnTo>
                    <a:pt x="297396" y="393605"/>
                  </a:lnTo>
                  <a:lnTo>
                    <a:pt x="296933" y="395461"/>
                  </a:lnTo>
                  <a:lnTo>
                    <a:pt x="296471" y="397318"/>
                  </a:lnTo>
                  <a:lnTo>
                    <a:pt x="296011" y="399175"/>
                  </a:lnTo>
                  <a:lnTo>
                    <a:pt x="295566" y="401031"/>
                  </a:lnTo>
                  <a:lnTo>
                    <a:pt x="295121" y="402888"/>
                  </a:lnTo>
                  <a:lnTo>
                    <a:pt x="294679" y="404744"/>
                  </a:lnTo>
                  <a:lnTo>
                    <a:pt x="294252" y="406601"/>
                  </a:lnTo>
                  <a:lnTo>
                    <a:pt x="293824" y="408458"/>
                  </a:lnTo>
                  <a:lnTo>
                    <a:pt x="293400" y="410314"/>
                  </a:lnTo>
                  <a:lnTo>
                    <a:pt x="292991" y="412171"/>
                  </a:lnTo>
                  <a:lnTo>
                    <a:pt x="292582" y="414028"/>
                  </a:lnTo>
                  <a:lnTo>
                    <a:pt x="292176" y="415884"/>
                  </a:lnTo>
                  <a:lnTo>
                    <a:pt x="291785" y="417741"/>
                  </a:lnTo>
                  <a:lnTo>
                    <a:pt x="291395" y="419597"/>
                  </a:lnTo>
                  <a:lnTo>
                    <a:pt x="291007" y="421454"/>
                  </a:lnTo>
                  <a:lnTo>
                    <a:pt x="290636" y="423311"/>
                  </a:lnTo>
                  <a:lnTo>
                    <a:pt x="290264" y="425167"/>
                  </a:lnTo>
                  <a:lnTo>
                    <a:pt x="289895" y="427024"/>
                  </a:lnTo>
                  <a:lnTo>
                    <a:pt x="289543" y="428881"/>
                  </a:lnTo>
                  <a:lnTo>
                    <a:pt x="289190" y="430737"/>
                  </a:lnTo>
                  <a:lnTo>
                    <a:pt x="288840" y="432594"/>
                  </a:lnTo>
                  <a:lnTo>
                    <a:pt x="288508" y="434450"/>
                  </a:lnTo>
                  <a:lnTo>
                    <a:pt x="288175" y="436307"/>
                  </a:lnTo>
                  <a:lnTo>
                    <a:pt x="287844" y="438164"/>
                  </a:lnTo>
                  <a:lnTo>
                    <a:pt x="287531" y="440020"/>
                  </a:lnTo>
                  <a:lnTo>
                    <a:pt x="287217" y="441877"/>
                  </a:lnTo>
                  <a:lnTo>
                    <a:pt x="286906" y="443734"/>
                  </a:lnTo>
                  <a:lnTo>
                    <a:pt x="286612" y="445590"/>
                  </a:lnTo>
                  <a:lnTo>
                    <a:pt x="286319" y="447447"/>
                  </a:lnTo>
                  <a:lnTo>
                    <a:pt x="286027" y="449303"/>
                  </a:lnTo>
                  <a:lnTo>
                    <a:pt x="285753" y="451160"/>
                  </a:lnTo>
                  <a:lnTo>
                    <a:pt x="285480" y="453017"/>
                  </a:lnTo>
                  <a:lnTo>
                    <a:pt x="285207" y="454873"/>
                  </a:lnTo>
                  <a:lnTo>
                    <a:pt x="284954" y="456730"/>
                  </a:lnTo>
                  <a:lnTo>
                    <a:pt x="284700" y="458587"/>
                  </a:lnTo>
                  <a:lnTo>
                    <a:pt x="284447" y="460443"/>
                  </a:lnTo>
                  <a:lnTo>
                    <a:pt x="284214" y="462300"/>
                  </a:lnTo>
                  <a:lnTo>
                    <a:pt x="283980" y="464157"/>
                  </a:lnTo>
                  <a:lnTo>
                    <a:pt x="283747" y="466013"/>
                  </a:lnTo>
                  <a:lnTo>
                    <a:pt x="283533" y="467870"/>
                  </a:lnTo>
                  <a:lnTo>
                    <a:pt x="283319" y="469726"/>
                  </a:lnTo>
                  <a:lnTo>
                    <a:pt x="283106" y="471583"/>
                  </a:lnTo>
                  <a:lnTo>
                    <a:pt x="282912" y="473440"/>
                  </a:lnTo>
                  <a:lnTo>
                    <a:pt x="282718" y="475296"/>
                  </a:lnTo>
                  <a:lnTo>
                    <a:pt x="282524" y="477153"/>
                  </a:lnTo>
                  <a:lnTo>
                    <a:pt x="282350" y="479010"/>
                  </a:lnTo>
                  <a:lnTo>
                    <a:pt x="282176" y="480866"/>
                  </a:lnTo>
                  <a:lnTo>
                    <a:pt x="282002" y="482723"/>
                  </a:lnTo>
                  <a:lnTo>
                    <a:pt x="281847" y="484579"/>
                  </a:lnTo>
                  <a:lnTo>
                    <a:pt x="281693" y="486436"/>
                  </a:lnTo>
                  <a:lnTo>
                    <a:pt x="281538" y="488293"/>
                  </a:lnTo>
                  <a:lnTo>
                    <a:pt x="281402" y="490149"/>
                  </a:lnTo>
                  <a:lnTo>
                    <a:pt x="281267" y="492006"/>
                  </a:lnTo>
                  <a:lnTo>
                    <a:pt x="281132" y="493863"/>
                  </a:lnTo>
                  <a:lnTo>
                    <a:pt x="281015" y="495719"/>
                  </a:lnTo>
                  <a:lnTo>
                    <a:pt x="280900" y="497576"/>
                  </a:lnTo>
                  <a:lnTo>
                    <a:pt x="280784" y="499432"/>
                  </a:lnTo>
                  <a:lnTo>
                    <a:pt x="280686" y="501289"/>
                  </a:lnTo>
                  <a:lnTo>
                    <a:pt x="280589" y="503146"/>
                  </a:lnTo>
                  <a:lnTo>
                    <a:pt x="280492" y="505002"/>
                  </a:lnTo>
                  <a:lnTo>
                    <a:pt x="280412" y="506859"/>
                  </a:lnTo>
                  <a:lnTo>
                    <a:pt x="280334" y="508716"/>
                  </a:lnTo>
                  <a:lnTo>
                    <a:pt x="280256" y="510572"/>
                  </a:lnTo>
                  <a:lnTo>
                    <a:pt x="280194" y="512429"/>
                  </a:lnTo>
                  <a:lnTo>
                    <a:pt x="280134" y="514285"/>
                  </a:lnTo>
                  <a:lnTo>
                    <a:pt x="280075" y="516142"/>
                  </a:lnTo>
                  <a:lnTo>
                    <a:pt x="280031" y="517999"/>
                  </a:lnTo>
                  <a:lnTo>
                    <a:pt x="279989" y="519855"/>
                  </a:lnTo>
                  <a:lnTo>
                    <a:pt x="279947" y="521712"/>
                  </a:lnTo>
                  <a:lnTo>
                    <a:pt x="279920" y="523569"/>
                  </a:lnTo>
                  <a:lnTo>
                    <a:pt x="279896" y="525425"/>
                  </a:lnTo>
                  <a:lnTo>
                    <a:pt x="279872" y="527282"/>
                  </a:lnTo>
                  <a:lnTo>
                    <a:pt x="279862" y="529138"/>
                  </a:lnTo>
                  <a:lnTo>
                    <a:pt x="279855" y="530995"/>
                  </a:lnTo>
                  <a:lnTo>
                    <a:pt x="279848" y="532852"/>
                  </a:lnTo>
                  <a:lnTo>
                    <a:pt x="279855" y="534708"/>
                  </a:lnTo>
                  <a:lnTo>
                    <a:pt x="279864" y="536565"/>
                  </a:lnTo>
                  <a:lnTo>
                    <a:pt x="279874" y="538422"/>
                  </a:lnTo>
                  <a:lnTo>
                    <a:pt x="279896" y="540278"/>
                  </a:lnTo>
                  <a:lnTo>
                    <a:pt x="279922" y="542135"/>
                  </a:lnTo>
                  <a:lnTo>
                    <a:pt x="279948" y="543992"/>
                  </a:lnTo>
                  <a:lnTo>
                    <a:pt x="279986" y="545848"/>
                  </a:lnTo>
                  <a:lnTo>
                    <a:pt x="280028" y="547705"/>
                  </a:lnTo>
                  <a:lnTo>
                    <a:pt x="280069" y="549561"/>
                  </a:lnTo>
                  <a:lnTo>
                    <a:pt x="280123" y="551418"/>
                  </a:lnTo>
                  <a:lnTo>
                    <a:pt x="280179" y="553275"/>
                  </a:lnTo>
                  <a:lnTo>
                    <a:pt x="280236" y="555131"/>
                  </a:lnTo>
                  <a:lnTo>
                    <a:pt x="280304" y="556988"/>
                  </a:lnTo>
                  <a:lnTo>
                    <a:pt x="280375" y="558845"/>
                  </a:lnTo>
                  <a:lnTo>
                    <a:pt x="280446" y="560701"/>
                  </a:lnTo>
                  <a:lnTo>
                    <a:pt x="280528" y="562558"/>
                  </a:lnTo>
                  <a:lnTo>
                    <a:pt x="280613" y="564414"/>
                  </a:lnTo>
                  <a:lnTo>
                    <a:pt x="280698" y="566271"/>
                  </a:lnTo>
                  <a:lnTo>
                    <a:pt x="280793" y="568128"/>
                  </a:lnTo>
                  <a:lnTo>
                    <a:pt x="280891" y="569984"/>
                  </a:lnTo>
                  <a:lnTo>
                    <a:pt x="280990" y="571841"/>
                  </a:lnTo>
                  <a:lnTo>
                    <a:pt x="281098" y="573698"/>
                  </a:lnTo>
                  <a:lnTo>
                    <a:pt x="281209" y="575554"/>
                  </a:lnTo>
                  <a:lnTo>
                    <a:pt x="281320" y="577411"/>
                  </a:lnTo>
                  <a:lnTo>
                    <a:pt x="281440" y="579267"/>
                  </a:lnTo>
                  <a:lnTo>
                    <a:pt x="281563" y="581124"/>
                  </a:lnTo>
                  <a:lnTo>
                    <a:pt x="281686" y="582981"/>
                  </a:lnTo>
                  <a:lnTo>
                    <a:pt x="281817" y="584837"/>
                  </a:lnTo>
                  <a:lnTo>
                    <a:pt x="281952" y="586694"/>
                  </a:lnTo>
                  <a:lnTo>
                    <a:pt x="282087" y="588551"/>
                  </a:lnTo>
                  <a:lnTo>
                    <a:pt x="282229" y="590407"/>
                  </a:lnTo>
                  <a:lnTo>
                    <a:pt x="282374" y="592264"/>
                  </a:lnTo>
                  <a:lnTo>
                    <a:pt x="282519" y="594120"/>
                  </a:lnTo>
                  <a:lnTo>
                    <a:pt x="282671" y="595977"/>
                  </a:lnTo>
                  <a:lnTo>
                    <a:pt x="282827" y="597834"/>
                  </a:lnTo>
                  <a:lnTo>
                    <a:pt x="282982" y="599690"/>
                  </a:lnTo>
                  <a:lnTo>
                    <a:pt x="283144" y="601547"/>
                  </a:lnTo>
                  <a:lnTo>
                    <a:pt x="283308" y="603404"/>
                  </a:lnTo>
                  <a:lnTo>
                    <a:pt x="283473" y="605260"/>
                  </a:lnTo>
                  <a:lnTo>
                    <a:pt x="283643" y="607117"/>
                  </a:lnTo>
                  <a:lnTo>
                    <a:pt x="283816" y="608973"/>
                  </a:lnTo>
                  <a:lnTo>
                    <a:pt x="283989" y="610830"/>
                  </a:lnTo>
                  <a:lnTo>
                    <a:pt x="284167" y="612687"/>
                  </a:lnTo>
                  <a:lnTo>
                    <a:pt x="284348" y="614543"/>
                  </a:lnTo>
                  <a:lnTo>
                    <a:pt x="284529" y="616400"/>
                  </a:lnTo>
                  <a:lnTo>
                    <a:pt x="284715" y="618257"/>
                  </a:lnTo>
                  <a:lnTo>
                    <a:pt x="284903" y="620113"/>
                  </a:lnTo>
                  <a:lnTo>
                    <a:pt x="285091" y="621970"/>
                  </a:lnTo>
                  <a:lnTo>
                    <a:pt x="285282" y="623827"/>
                  </a:lnTo>
                  <a:lnTo>
                    <a:pt x="285477" y="625683"/>
                  </a:lnTo>
                  <a:lnTo>
                    <a:pt x="285671" y="627540"/>
                  </a:lnTo>
                  <a:lnTo>
                    <a:pt x="285869" y="629396"/>
                  </a:lnTo>
                  <a:lnTo>
                    <a:pt x="286069" y="631253"/>
                  </a:lnTo>
                  <a:lnTo>
                    <a:pt x="286268" y="633110"/>
                  </a:lnTo>
                  <a:lnTo>
                    <a:pt x="286471" y="634966"/>
                  </a:lnTo>
                  <a:lnTo>
                    <a:pt x="286676" y="636823"/>
                  </a:lnTo>
                  <a:lnTo>
                    <a:pt x="286880" y="638680"/>
                  </a:lnTo>
                  <a:lnTo>
                    <a:pt x="287087" y="640536"/>
                  </a:lnTo>
                  <a:lnTo>
                    <a:pt x="287296" y="642393"/>
                  </a:lnTo>
                  <a:lnTo>
                    <a:pt x="287505" y="644249"/>
                  </a:lnTo>
                  <a:lnTo>
                    <a:pt x="287715" y="646106"/>
                  </a:lnTo>
                  <a:lnTo>
                    <a:pt x="287927" y="647963"/>
                  </a:lnTo>
                  <a:lnTo>
                    <a:pt x="288139" y="649819"/>
                  </a:lnTo>
                  <a:lnTo>
                    <a:pt x="288352" y="651676"/>
                  </a:lnTo>
                  <a:lnTo>
                    <a:pt x="288566" y="653533"/>
                  </a:lnTo>
                  <a:lnTo>
                    <a:pt x="288781" y="655389"/>
                  </a:lnTo>
                  <a:lnTo>
                    <a:pt x="288996" y="657246"/>
                  </a:lnTo>
                  <a:lnTo>
                    <a:pt x="289212" y="659102"/>
                  </a:lnTo>
                  <a:lnTo>
                    <a:pt x="289428" y="660959"/>
                  </a:lnTo>
                  <a:lnTo>
                    <a:pt x="289644" y="662816"/>
                  </a:lnTo>
                  <a:lnTo>
                    <a:pt x="289861" y="664672"/>
                  </a:lnTo>
                  <a:lnTo>
                    <a:pt x="290078" y="666529"/>
                  </a:lnTo>
                  <a:lnTo>
                    <a:pt x="290295" y="668386"/>
                  </a:lnTo>
                  <a:lnTo>
                    <a:pt x="290513" y="670242"/>
                  </a:lnTo>
                  <a:lnTo>
                    <a:pt x="290730" y="672099"/>
                  </a:lnTo>
                  <a:lnTo>
                    <a:pt x="290947" y="673955"/>
                  </a:lnTo>
                  <a:lnTo>
                    <a:pt x="291163" y="675812"/>
                  </a:lnTo>
                  <a:lnTo>
                    <a:pt x="291380" y="677669"/>
                  </a:lnTo>
                  <a:lnTo>
                    <a:pt x="291596" y="679525"/>
                  </a:lnTo>
                  <a:lnTo>
                    <a:pt x="291811" y="681382"/>
                  </a:lnTo>
                  <a:lnTo>
                    <a:pt x="292026" y="683239"/>
                  </a:lnTo>
                  <a:lnTo>
                    <a:pt x="292241" y="685095"/>
                  </a:lnTo>
                  <a:lnTo>
                    <a:pt x="292454" y="686952"/>
                  </a:lnTo>
                  <a:lnTo>
                    <a:pt x="292667" y="688808"/>
                  </a:lnTo>
                  <a:lnTo>
                    <a:pt x="292879" y="690665"/>
                  </a:lnTo>
                  <a:lnTo>
                    <a:pt x="293090" y="692522"/>
                  </a:lnTo>
                  <a:lnTo>
                    <a:pt x="293300" y="694378"/>
                  </a:lnTo>
                  <a:lnTo>
                    <a:pt x="293509" y="696235"/>
                  </a:lnTo>
                  <a:lnTo>
                    <a:pt x="293716" y="698092"/>
                  </a:lnTo>
                  <a:lnTo>
                    <a:pt x="293923" y="699948"/>
                  </a:lnTo>
                  <a:lnTo>
                    <a:pt x="294128" y="701805"/>
                  </a:lnTo>
                  <a:lnTo>
                    <a:pt x="294331" y="703662"/>
                  </a:lnTo>
                  <a:lnTo>
                    <a:pt x="294534" y="705518"/>
                  </a:lnTo>
                  <a:lnTo>
                    <a:pt x="294734" y="707375"/>
                  </a:lnTo>
                  <a:lnTo>
                    <a:pt x="294932" y="709231"/>
                  </a:lnTo>
                  <a:lnTo>
                    <a:pt x="295130" y="711088"/>
                  </a:lnTo>
                  <a:lnTo>
                    <a:pt x="295326" y="712945"/>
                  </a:lnTo>
                  <a:lnTo>
                    <a:pt x="295518" y="714801"/>
                  </a:lnTo>
                  <a:lnTo>
                    <a:pt x="295711" y="716658"/>
                  </a:lnTo>
                  <a:lnTo>
                    <a:pt x="295901" y="718515"/>
                  </a:lnTo>
                  <a:lnTo>
                    <a:pt x="296087" y="720371"/>
                  </a:lnTo>
                  <a:lnTo>
                    <a:pt x="296273" y="722228"/>
                  </a:lnTo>
                  <a:lnTo>
                    <a:pt x="296457" y="724084"/>
                  </a:lnTo>
                  <a:lnTo>
                    <a:pt x="296636" y="725941"/>
                  </a:lnTo>
                  <a:lnTo>
                    <a:pt x="296815" y="727798"/>
                  </a:lnTo>
                  <a:lnTo>
                    <a:pt x="296993" y="729654"/>
                  </a:lnTo>
                  <a:lnTo>
                    <a:pt x="297164" y="731511"/>
                  </a:lnTo>
                  <a:lnTo>
                    <a:pt x="297336" y="733368"/>
                  </a:lnTo>
                  <a:lnTo>
                    <a:pt x="297506" y="735224"/>
                  </a:lnTo>
                  <a:lnTo>
                    <a:pt x="297669" y="737081"/>
                  </a:lnTo>
                  <a:lnTo>
                    <a:pt x="297833" y="738937"/>
                  </a:lnTo>
                  <a:lnTo>
                    <a:pt x="297995" y="740794"/>
                  </a:lnTo>
                  <a:lnTo>
                    <a:pt x="298150" y="742651"/>
                  </a:lnTo>
                  <a:lnTo>
                    <a:pt x="298305" y="744507"/>
                  </a:lnTo>
                  <a:lnTo>
                    <a:pt x="298458" y="746364"/>
                  </a:lnTo>
                  <a:lnTo>
                    <a:pt x="298604" y="748221"/>
                  </a:lnTo>
                  <a:lnTo>
                    <a:pt x="298750" y="750077"/>
                  </a:lnTo>
                  <a:lnTo>
                    <a:pt x="298893" y="751934"/>
                  </a:lnTo>
                  <a:lnTo>
                    <a:pt x="299029" y="753790"/>
                  </a:lnTo>
                  <a:lnTo>
                    <a:pt x="299166" y="755647"/>
                  </a:lnTo>
                  <a:lnTo>
                    <a:pt x="299300" y="757504"/>
                  </a:lnTo>
                  <a:lnTo>
                    <a:pt x="299426" y="759360"/>
                  </a:lnTo>
                  <a:lnTo>
                    <a:pt x="299552" y="761217"/>
                  </a:lnTo>
                  <a:lnTo>
                    <a:pt x="299676" y="763074"/>
                  </a:lnTo>
                  <a:lnTo>
                    <a:pt x="299791" y="764930"/>
                  </a:lnTo>
                  <a:lnTo>
                    <a:pt x="299906" y="766787"/>
                  </a:lnTo>
                  <a:lnTo>
                    <a:pt x="300019" y="768643"/>
                  </a:lnTo>
                  <a:lnTo>
                    <a:pt x="300124" y="770500"/>
                  </a:lnTo>
                  <a:lnTo>
                    <a:pt x="300228" y="772357"/>
                  </a:lnTo>
                  <a:lnTo>
                    <a:pt x="300330" y="774213"/>
                  </a:lnTo>
                  <a:lnTo>
                    <a:pt x="300423" y="776070"/>
                  </a:lnTo>
                  <a:lnTo>
                    <a:pt x="300515" y="777927"/>
                  </a:lnTo>
                  <a:lnTo>
                    <a:pt x="300606" y="779783"/>
                  </a:lnTo>
                  <a:lnTo>
                    <a:pt x="300687" y="781640"/>
                  </a:lnTo>
                  <a:lnTo>
                    <a:pt x="300767" y="783497"/>
                  </a:lnTo>
                  <a:lnTo>
                    <a:pt x="300846" y="785353"/>
                  </a:lnTo>
                  <a:lnTo>
                    <a:pt x="300914" y="787210"/>
                  </a:lnTo>
                  <a:lnTo>
                    <a:pt x="300983" y="789066"/>
                  </a:lnTo>
                  <a:lnTo>
                    <a:pt x="301049" y="790923"/>
                  </a:lnTo>
                  <a:lnTo>
                    <a:pt x="301105" y="792780"/>
                  </a:lnTo>
                  <a:lnTo>
                    <a:pt x="301160" y="794636"/>
                  </a:lnTo>
                  <a:lnTo>
                    <a:pt x="301214" y="796493"/>
                  </a:lnTo>
                  <a:lnTo>
                    <a:pt x="301257" y="798350"/>
                  </a:lnTo>
                  <a:lnTo>
                    <a:pt x="301299" y="800206"/>
                  </a:lnTo>
                  <a:lnTo>
                    <a:pt x="301341" y="802063"/>
                  </a:lnTo>
                  <a:lnTo>
                    <a:pt x="301370" y="803919"/>
                  </a:lnTo>
                  <a:lnTo>
                    <a:pt x="301399" y="805776"/>
                  </a:lnTo>
                  <a:lnTo>
                    <a:pt x="301427" y="807633"/>
                  </a:lnTo>
                  <a:lnTo>
                    <a:pt x="301443" y="809489"/>
                  </a:lnTo>
                  <a:lnTo>
                    <a:pt x="301458" y="811346"/>
                  </a:lnTo>
                  <a:lnTo>
                    <a:pt x="301473" y="813203"/>
                  </a:lnTo>
                  <a:lnTo>
                    <a:pt x="301475" y="815059"/>
                  </a:lnTo>
                  <a:lnTo>
                    <a:pt x="301476" y="816916"/>
                  </a:lnTo>
                  <a:lnTo>
                    <a:pt x="301477" y="818772"/>
                  </a:lnTo>
                  <a:lnTo>
                    <a:pt x="301465" y="820629"/>
                  </a:lnTo>
                  <a:lnTo>
                    <a:pt x="301453" y="822486"/>
                  </a:lnTo>
                  <a:lnTo>
                    <a:pt x="301440" y="824342"/>
                  </a:lnTo>
                  <a:lnTo>
                    <a:pt x="301413" y="826199"/>
                  </a:lnTo>
                  <a:lnTo>
                    <a:pt x="301387" y="828056"/>
                  </a:lnTo>
                  <a:lnTo>
                    <a:pt x="301360" y="829912"/>
                  </a:lnTo>
                  <a:lnTo>
                    <a:pt x="301319" y="831769"/>
                  </a:lnTo>
                  <a:lnTo>
                    <a:pt x="301278" y="833625"/>
                  </a:lnTo>
                  <a:lnTo>
                    <a:pt x="301237" y="835482"/>
                  </a:lnTo>
                  <a:lnTo>
                    <a:pt x="301181" y="837339"/>
                  </a:lnTo>
                  <a:lnTo>
                    <a:pt x="301126" y="839195"/>
                  </a:lnTo>
                  <a:lnTo>
                    <a:pt x="301071" y="841052"/>
                  </a:lnTo>
                  <a:lnTo>
                    <a:pt x="301001" y="842909"/>
                  </a:lnTo>
                  <a:lnTo>
                    <a:pt x="300930" y="844765"/>
                  </a:lnTo>
                  <a:lnTo>
                    <a:pt x="300860" y="846622"/>
                  </a:lnTo>
                  <a:lnTo>
                    <a:pt x="300776" y="848479"/>
                  </a:lnTo>
                  <a:lnTo>
                    <a:pt x="300691" y="850335"/>
                  </a:lnTo>
                  <a:lnTo>
                    <a:pt x="300606" y="852192"/>
                  </a:lnTo>
                  <a:lnTo>
                    <a:pt x="300508" y="854048"/>
                  </a:lnTo>
                  <a:lnTo>
                    <a:pt x="300408" y="855905"/>
                  </a:lnTo>
                  <a:lnTo>
                    <a:pt x="300309" y="857762"/>
                  </a:lnTo>
                  <a:lnTo>
                    <a:pt x="300195" y="859618"/>
                  </a:lnTo>
                  <a:lnTo>
                    <a:pt x="300081" y="861475"/>
                  </a:lnTo>
                  <a:lnTo>
                    <a:pt x="299967" y="863332"/>
                  </a:lnTo>
                  <a:lnTo>
                    <a:pt x="299839" y="865188"/>
                  </a:lnTo>
                  <a:lnTo>
                    <a:pt x="299710" y="867045"/>
                  </a:lnTo>
                  <a:lnTo>
                    <a:pt x="299581" y="868901"/>
                  </a:lnTo>
                  <a:lnTo>
                    <a:pt x="299439" y="870758"/>
                  </a:lnTo>
                  <a:lnTo>
                    <a:pt x="299295" y="872615"/>
                  </a:lnTo>
                  <a:lnTo>
                    <a:pt x="299151" y="874471"/>
                  </a:lnTo>
                  <a:lnTo>
                    <a:pt x="298995" y="876328"/>
                  </a:lnTo>
                  <a:lnTo>
                    <a:pt x="298836" y="878185"/>
                  </a:lnTo>
                  <a:lnTo>
                    <a:pt x="298678" y="880041"/>
                  </a:lnTo>
                  <a:lnTo>
                    <a:pt x="298507" y="881898"/>
                  </a:lnTo>
                  <a:lnTo>
                    <a:pt x="298334" y="883754"/>
                  </a:lnTo>
                  <a:lnTo>
                    <a:pt x="298162" y="885611"/>
                  </a:lnTo>
                  <a:lnTo>
                    <a:pt x="297976" y="887468"/>
                  </a:lnTo>
                  <a:lnTo>
                    <a:pt x="297789" y="889324"/>
                  </a:lnTo>
                  <a:lnTo>
                    <a:pt x="297602" y="891181"/>
                  </a:lnTo>
                  <a:lnTo>
                    <a:pt x="297403" y="893038"/>
                  </a:lnTo>
                  <a:lnTo>
                    <a:pt x="297201" y="894894"/>
                  </a:lnTo>
                  <a:lnTo>
                    <a:pt x="297000" y="896751"/>
                  </a:lnTo>
                  <a:lnTo>
                    <a:pt x="296787" y="898607"/>
                  </a:lnTo>
                  <a:lnTo>
                    <a:pt x="296571" y="900464"/>
                  </a:lnTo>
                  <a:lnTo>
                    <a:pt x="296356" y="902321"/>
                  </a:lnTo>
                  <a:lnTo>
                    <a:pt x="296129" y="904177"/>
                  </a:lnTo>
                  <a:lnTo>
                    <a:pt x="295899" y="906034"/>
                  </a:lnTo>
                  <a:lnTo>
                    <a:pt x="295670" y="907891"/>
                  </a:lnTo>
                  <a:lnTo>
                    <a:pt x="295430" y="909747"/>
                  </a:lnTo>
                  <a:lnTo>
                    <a:pt x="295186" y="911604"/>
                  </a:lnTo>
                  <a:lnTo>
                    <a:pt x="294943" y="913460"/>
                  </a:lnTo>
                  <a:lnTo>
                    <a:pt x="294690" y="915317"/>
                  </a:lnTo>
                  <a:lnTo>
                    <a:pt x="294433" y="917174"/>
                  </a:lnTo>
                  <a:lnTo>
                    <a:pt x="294177" y="919030"/>
                  </a:lnTo>
                  <a:lnTo>
                    <a:pt x="293910" y="920887"/>
                  </a:lnTo>
                  <a:lnTo>
                    <a:pt x="293640" y="922744"/>
                  </a:lnTo>
                  <a:lnTo>
                    <a:pt x="293370" y="924600"/>
                  </a:lnTo>
                  <a:lnTo>
                    <a:pt x="293091" y="926457"/>
                  </a:lnTo>
                  <a:lnTo>
                    <a:pt x="292808" y="928314"/>
                  </a:lnTo>
                  <a:lnTo>
                    <a:pt x="292526" y="930170"/>
                  </a:lnTo>
                  <a:lnTo>
                    <a:pt x="292234" y="932027"/>
                  </a:lnTo>
                  <a:lnTo>
                    <a:pt x="291939" y="933883"/>
                  </a:lnTo>
                  <a:lnTo>
                    <a:pt x="291643" y="935740"/>
                  </a:lnTo>
                  <a:lnTo>
                    <a:pt x="291339" y="937597"/>
                  </a:lnTo>
                  <a:lnTo>
                    <a:pt x="291032" y="939453"/>
                  </a:lnTo>
                  <a:lnTo>
                    <a:pt x="290724" y="941310"/>
                  </a:lnTo>
                  <a:lnTo>
                    <a:pt x="290408" y="943167"/>
                  </a:lnTo>
                  <a:lnTo>
                    <a:pt x="290089" y="945023"/>
                  </a:lnTo>
                  <a:lnTo>
                    <a:pt x="289769" y="946880"/>
                  </a:lnTo>
                  <a:lnTo>
                    <a:pt x="289442" y="948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52764" y="726210"/>
              <a:ext cx="233150" cy="0"/>
            </a:xfrm>
            <a:custGeom>
              <a:avLst/>
              <a:pathLst>
                <a:path w="233150" h="0">
                  <a:moveTo>
                    <a:pt x="0" y="0"/>
                  </a:moveTo>
                  <a:lnTo>
                    <a:pt x="23315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001985" y="368588"/>
              <a:ext cx="380692" cy="943841"/>
            </a:xfrm>
            <a:custGeom>
              <a:avLst/>
              <a:pathLst>
                <a:path w="380692" h="943841">
                  <a:moveTo>
                    <a:pt x="119387" y="943841"/>
                  </a:moveTo>
                  <a:lnTo>
                    <a:pt x="119873" y="941994"/>
                  </a:lnTo>
                  <a:lnTo>
                    <a:pt x="121239" y="940147"/>
                  </a:lnTo>
                  <a:lnTo>
                    <a:pt x="123436" y="938300"/>
                  </a:lnTo>
                  <a:lnTo>
                    <a:pt x="126387" y="936453"/>
                  </a:lnTo>
                  <a:lnTo>
                    <a:pt x="129990" y="934606"/>
                  </a:lnTo>
                  <a:lnTo>
                    <a:pt x="134130" y="932759"/>
                  </a:lnTo>
                  <a:lnTo>
                    <a:pt x="138701" y="930912"/>
                  </a:lnTo>
                  <a:lnTo>
                    <a:pt x="143507" y="929065"/>
                  </a:lnTo>
                  <a:lnTo>
                    <a:pt x="148401" y="927218"/>
                  </a:lnTo>
                  <a:lnTo>
                    <a:pt x="153261" y="925370"/>
                  </a:lnTo>
                  <a:lnTo>
                    <a:pt x="157981" y="923523"/>
                  </a:lnTo>
                  <a:lnTo>
                    <a:pt x="162472" y="921676"/>
                  </a:lnTo>
                  <a:lnTo>
                    <a:pt x="166660" y="919829"/>
                  </a:lnTo>
                  <a:lnTo>
                    <a:pt x="170494" y="917982"/>
                  </a:lnTo>
                  <a:lnTo>
                    <a:pt x="173911" y="916135"/>
                  </a:lnTo>
                  <a:lnTo>
                    <a:pt x="176888" y="914288"/>
                  </a:lnTo>
                  <a:lnTo>
                    <a:pt x="179469" y="912441"/>
                  </a:lnTo>
                  <a:lnTo>
                    <a:pt x="181671" y="910594"/>
                  </a:lnTo>
                  <a:lnTo>
                    <a:pt x="183521" y="908747"/>
                  </a:lnTo>
                  <a:lnTo>
                    <a:pt x="185051" y="906900"/>
                  </a:lnTo>
                  <a:lnTo>
                    <a:pt x="186296" y="905053"/>
                  </a:lnTo>
                  <a:lnTo>
                    <a:pt x="187294" y="903206"/>
                  </a:lnTo>
                  <a:lnTo>
                    <a:pt x="188076" y="901359"/>
                  </a:lnTo>
                  <a:lnTo>
                    <a:pt x="188665" y="899512"/>
                  </a:lnTo>
                  <a:lnTo>
                    <a:pt x="189118" y="897665"/>
                  </a:lnTo>
                  <a:lnTo>
                    <a:pt x="189462" y="895818"/>
                  </a:lnTo>
                  <a:lnTo>
                    <a:pt x="189718" y="893971"/>
                  </a:lnTo>
                  <a:lnTo>
                    <a:pt x="189907" y="892124"/>
                  </a:lnTo>
                  <a:lnTo>
                    <a:pt x="190044" y="890277"/>
                  </a:lnTo>
                  <a:lnTo>
                    <a:pt x="190141" y="888430"/>
                  </a:lnTo>
                  <a:lnTo>
                    <a:pt x="190210" y="886582"/>
                  </a:lnTo>
                  <a:lnTo>
                    <a:pt x="190255" y="884735"/>
                  </a:lnTo>
                  <a:lnTo>
                    <a:pt x="190286" y="882888"/>
                  </a:lnTo>
                  <a:lnTo>
                    <a:pt x="190307" y="881041"/>
                  </a:lnTo>
                  <a:lnTo>
                    <a:pt x="190321" y="879194"/>
                  </a:lnTo>
                  <a:lnTo>
                    <a:pt x="190330" y="877347"/>
                  </a:lnTo>
                  <a:lnTo>
                    <a:pt x="190336" y="875500"/>
                  </a:lnTo>
                  <a:lnTo>
                    <a:pt x="190340" y="873653"/>
                  </a:lnTo>
                  <a:lnTo>
                    <a:pt x="190342" y="871806"/>
                  </a:lnTo>
                  <a:lnTo>
                    <a:pt x="190344" y="869959"/>
                  </a:lnTo>
                  <a:lnTo>
                    <a:pt x="190345" y="868112"/>
                  </a:lnTo>
                  <a:lnTo>
                    <a:pt x="190345" y="866265"/>
                  </a:lnTo>
                  <a:lnTo>
                    <a:pt x="190345" y="864418"/>
                  </a:lnTo>
                  <a:lnTo>
                    <a:pt x="190346" y="862571"/>
                  </a:lnTo>
                  <a:lnTo>
                    <a:pt x="190346" y="860724"/>
                  </a:lnTo>
                  <a:lnTo>
                    <a:pt x="190346" y="858877"/>
                  </a:lnTo>
                  <a:lnTo>
                    <a:pt x="190346" y="857030"/>
                  </a:lnTo>
                  <a:lnTo>
                    <a:pt x="190346" y="855183"/>
                  </a:lnTo>
                  <a:lnTo>
                    <a:pt x="190346" y="853336"/>
                  </a:lnTo>
                  <a:lnTo>
                    <a:pt x="190346" y="851489"/>
                  </a:lnTo>
                  <a:lnTo>
                    <a:pt x="190346" y="849642"/>
                  </a:lnTo>
                  <a:lnTo>
                    <a:pt x="190346" y="847794"/>
                  </a:lnTo>
                  <a:lnTo>
                    <a:pt x="190346" y="845947"/>
                  </a:lnTo>
                  <a:lnTo>
                    <a:pt x="190346" y="844100"/>
                  </a:lnTo>
                  <a:lnTo>
                    <a:pt x="190346" y="842253"/>
                  </a:lnTo>
                  <a:lnTo>
                    <a:pt x="190346" y="840406"/>
                  </a:lnTo>
                  <a:lnTo>
                    <a:pt x="190346" y="838559"/>
                  </a:lnTo>
                  <a:lnTo>
                    <a:pt x="190346" y="836712"/>
                  </a:lnTo>
                  <a:lnTo>
                    <a:pt x="190346" y="834865"/>
                  </a:lnTo>
                  <a:lnTo>
                    <a:pt x="190346" y="833018"/>
                  </a:lnTo>
                  <a:lnTo>
                    <a:pt x="190346" y="831171"/>
                  </a:lnTo>
                  <a:lnTo>
                    <a:pt x="190346" y="829324"/>
                  </a:lnTo>
                  <a:lnTo>
                    <a:pt x="190346" y="827477"/>
                  </a:lnTo>
                  <a:lnTo>
                    <a:pt x="190346" y="825630"/>
                  </a:lnTo>
                  <a:lnTo>
                    <a:pt x="190346" y="823783"/>
                  </a:lnTo>
                  <a:lnTo>
                    <a:pt x="190346" y="821936"/>
                  </a:lnTo>
                  <a:lnTo>
                    <a:pt x="190346" y="820089"/>
                  </a:lnTo>
                  <a:lnTo>
                    <a:pt x="190346" y="818242"/>
                  </a:lnTo>
                  <a:lnTo>
                    <a:pt x="190346" y="816395"/>
                  </a:lnTo>
                  <a:lnTo>
                    <a:pt x="190346" y="814548"/>
                  </a:lnTo>
                  <a:lnTo>
                    <a:pt x="190346" y="812701"/>
                  </a:lnTo>
                  <a:lnTo>
                    <a:pt x="190346" y="810854"/>
                  </a:lnTo>
                  <a:lnTo>
                    <a:pt x="190346" y="809006"/>
                  </a:lnTo>
                  <a:lnTo>
                    <a:pt x="190346" y="807159"/>
                  </a:lnTo>
                  <a:lnTo>
                    <a:pt x="190346" y="805312"/>
                  </a:lnTo>
                  <a:lnTo>
                    <a:pt x="190346" y="803465"/>
                  </a:lnTo>
                  <a:lnTo>
                    <a:pt x="190346" y="801618"/>
                  </a:lnTo>
                  <a:lnTo>
                    <a:pt x="190346" y="799771"/>
                  </a:lnTo>
                  <a:lnTo>
                    <a:pt x="190346" y="797924"/>
                  </a:lnTo>
                  <a:lnTo>
                    <a:pt x="190346" y="796077"/>
                  </a:lnTo>
                  <a:lnTo>
                    <a:pt x="190346" y="794230"/>
                  </a:lnTo>
                  <a:lnTo>
                    <a:pt x="190346" y="792383"/>
                  </a:lnTo>
                  <a:lnTo>
                    <a:pt x="190346" y="790536"/>
                  </a:lnTo>
                  <a:lnTo>
                    <a:pt x="190346" y="788689"/>
                  </a:lnTo>
                  <a:lnTo>
                    <a:pt x="190346" y="786842"/>
                  </a:lnTo>
                  <a:lnTo>
                    <a:pt x="190346" y="784995"/>
                  </a:lnTo>
                  <a:lnTo>
                    <a:pt x="190346" y="783148"/>
                  </a:lnTo>
                  <a:lnTo>
                    <a:pt x="190346" y="781301"/>
                  </a:lnTo>
                  <a:lnTo>
                    <a:pt x="190346" y="779454"/>
                  </a:lnTo>
                  <a:lnTo>
                    <a:pt x="190346" y="777607"/>
                  </a:lnTo>
                  <a:lnTo>
                    <a:pt x="190346" y="775760"/>
                  </a:lnTo>
                  <a:lnTo>
                    <a:pt x="190346" y="773913"/>
                  </a:lnTo>
                  <a:lnTo>
                    <a:pt x="190346" y="772066"/>
                  </a:lnTo>
                  <a:lnTo>
                    <a:pt x="190346" y="770218"/>
                  </a:lnTo>
                  <a:lnTo>
                    <a:pt x="190346" y="768371"/>
                  </a:lnTo>
                  <a:lnTo>
                    <a:pt x="190346" y="766524"/>
                  </a:lnTo>
                  <a:lnTo>
                    <a:pt x="190346" y="764677"/>
                  </a:lnTo>
                  <a:lnTo>
                    <a:pt x="190346" y="762830"/>
                  </a:lnTo>
                  <a:lnTo>
                    <a:pt x="190346" y="760983"/>
                  </a:lnTo>
                  <a:lnTo>
                    <a:pt x="190346" y="759136"/>
                  </a:lnTo>
                  <a:lnTo>
                    <a:pt x="190346" y="757289"/>
                  </a:lnTo>
                  <a:lnTo>
                    <a:pt x="190346" y="755442"/>
                  </a:lnTo>
                  <a:lnTo>
                    <a:pt x="190346" y="753595"/>
                  </a:lnTo>
                  <a:lnTo>
                    <a:pt x="190346" y="751748"/>
                  </a:lnTo>
                  <a:lnTo>
                    <a:pt x="190346" y="749901"/>
                  </a:lnTo>
                  <a:lnTo>
                    <a:pt x="190346" y="748054"/>
                  </a:lnTo>
                  <a:lnTo>
                    <a:pt x="190346" y="746207"/>
                  </a:lnTo>
                  <a:lnTo>
                    <a:pt x="190346" y="744360"/>
                  </a:lnTo>
                  <a:lnTo>
                    <a:pt x="190346" y="742513"/>
                  </a:lnTo>
                  <a:lnTo>
                    <a:pt x="190346" y="740666"/>
                  </a:lnTo>
                  <a:lnTo>
                    <a:pt x="190346" y="738819"/>
                  </a:lnTo>
                  <a:lnTo>
                    <a:pt x="190346" y="736972"/>
                  </a:lnTo>
                  <a:lnTo>
                    <a:pt x="190346" y="735125"/>
                  </a:lnTo>
                  <a:lnTo>
                    <a:pt x="190346" y="733278"/>
                  </a:lnTo>
                  <a:lnTo>
                    <a:pt x="190346" y="731430"/>
                  </a:lnTo>
                  <a:lnTo>
                    <a:pt x="190346" y="729583"/>
                  </a:lnTo>
                  <a:lnTo>
                    <a:pt x="190346" y="727736"/>
                  </a:lnTo>
                  <a:lnTo>
                    <a:pt x="190346" y="725889"/>
                  </a:lnTo>
                  <a:lnTo>
                    <a:pt x="190346" y="724042"/>
                  </a:lnTo>
                  <a:lnTo>
                    <a:pt x="190346" y="722195"/>
                  </a:lnTo>
                  <a:lnTo>
                    <a:pt x="190346" y="720348"/>
                  </a:lnTo>
                  <a:lnTo>
                    <a:pt x="190346" y="718501"/>
                  </a:lnTo>
                  <a:lnTo>
                    <a:pt x="190346" y="716654"/>
                  </a:lnTo>
                  <a:lnTo>
                    <a:pt x="190346" y="714807"/>
                  </a:lnTo>
                  <a:lnTo>
                    <a:pt x="190346" y="712960"/>
                  </a:lnTo>
                  <a:lnTo>
                    <a:pt x="190346" y="711113"/>
                  </a:lnTo>
                  <a:lnTo>
                    <a:pt x="190346" y="709266"/>
                  </a:lnTo>
                  <a:lnTo>
                    <a:pt x="190346" y="707419"/>
                  </a:lnTo>
                  <a:lnTo>
                    <a:pt x="190346" y="705572"/>
                  </a:lnTo>
                  <a:lnTo>
                    <a:pt x="190346" y="703725"/>
                  </a:lnTo>
                  <a:lnTo>
                    <a:pt x="190346" y="701878"/>
                  </a:lnTo>
                  <a:lnTo>
                    <a:pt x="190346" y="700031"/>
                  </a:lnTo>
                  <a:lnTo>
                    <a:pt x="190346" y="698184"/>
                  </a:lnTo>
                  <a:lnTo>
                    <a:pt x="190346" y="696337"/>
                  </a:lnTo>
                  <a:lnTo>
                    <a:pt x="190346" y="694490"/>
                  </a:lnTo>
                  <a:lnTo>
                    <a:pt x="190346" y="692642"/>
                  </a:lnTo>
                  <a:lnTo>
                    <a:pt x="190346" y="690795"/>
                  </a:lnTo>
                  <a:lnTo>
                    <a:pt x="190346" y="688948"/>
                  </a:lnTo>
                  <a:lnTo>
                    <a:pt x="190346" y="687101"/>
                  </a:lnTo>
                  <a:lnTo>
                    <a:pt x="190346" y="685254"/>
                  </a:lnTo>
                  <a:lnTo>
                    <a:pt x="190346" y="683407"/>
                  </a:lnTo>
                  <a:lnTo>
                    <a:pt x="190346" y="681560"/>
                  </a:lnTo>
                  <a:lnTo>
                    <a:pt x="190346" y="679713"/>
                  </a:lnTo>
                  <a:lnTo>
                    <a:pt x="190346" y="677866"/>
                  </a:lnTo>
                  <a:lnTo>
                    <a:pt x="190346" y="676019"/>
                  </a:lnTo>
                  <a:lnTo>
                    <a:pt x="190346" y="674172"/>
                  </a:lnTo>
                  <a:lnTo>
                    <a:pt x="190346" y="672325"/>
                  </a:lnTo>
                  <a:lnTo>
                    <a:pt x="190346" y="670478"/>
                  </a:lnTo>
                  <a:lnTo>
                    <a:pt x="190346" y="668631"/>
                  </a:lnTo>
                  <a:lnTo>
                    <a:pt x="190346" y="666784"/>
                  </a:lnTo>
                  <a:lnTo>
                    <a:pt x="190346" y="664937"/>
                  </a:lnTo>
                  <a:lnTo>
                    <a:pt x="190346" y="663090"/>
                  </a:lnTo>
                  <a:lnTo>
                    <a:pt x="190346" y="661243"/>
                  </a:lnTo>
                  <a:lnTo>
                    <a:pt x="190346" y="659396"/>
                  </a:lnTo>
                  <a:lnTo>
                    <a:pt x="190346" y="657549"/>
                  </a:lnTo>
                  <a:lnTo>
                    <a:pt x="190346" y="655702"/>
                  </a:lnTo>
                  <a:lnTo>
                    <a:pt x="190346" y="653854"/>
                  </a:lnTo>
                  <a:lnTo>
                    <a:pt x="190346" y="652007"/>
                  </a:lnTo>
                  <a:lnTo>
                    <a:pt x="190346" y="650160"/>
                  </a:lnTo>
                  <a:lnTo>
                    <a:pt x="190346" y="648313"/>
                  </a:lnTo>
                  <a:lnTo>
                    <a:pt x="190346" y="646466"/>
                  </a:lnTo>
                  <a:lnTo>
                    <a:pt x="190346" y="644619"/>
                  </a:lnTo>
                  <a:lnTo>
                    <a:pt x="190346" y="642772"/>
                  </a:lnTo>
                  <a:lnTo>
                    <a:pt x="190346" y="640925"/>
                  </a:lnTo>
                  <a:lnTo>
                    <a:pt x="190346" y="639078"/>
                  </a:lnTo>
                  <a:lnTo>
                    <a:pt x="190346" y="637231"/>
                  </a:lnTo>
                  <a:lnTo>
                    <a:pt x="190346" y="635384"/>
                  </a:lnTo>
                  <a:lnTo>
                    <a:pt x="190346" y="633537"/>
                  </a:lnTo>
                  <a:lnTo>
                    <a:pt x="190346" y="631690"/>
                  </a:lnTo>
                  <a:lnTo>
                    <a:pt x="190346" y="629843"/>
                  </a:lnTo>
                  <a:lnTo>
                    <a:pt x="190346" y="627996"/>
                  </a:lnTo>
                  <a:lnTo>
                    <a:pt x="190346" y="626149"/>
                  </a:lnTo>
                  <a:lnTo>
                    <a:pt x="190346" y="624302"/>
                  </a:lnTo>
                  <a:lnTo>
                    <a:pt x="190346" y="622455"/>
                  </a:lnTo>
                  <a:lnTo>
                    <a:pt x="190346" y="620608"/>
                  </a:lnTo>
                  <a:lnTo>
                    <a:pt x="190346" y="618761"/>
                  </a:lnTo>
                  <a:lnTo>
                    <a:pt x="190346" y="616913"/>
                  </a:lnTo>
                  <a:lnTo>
                    <a:pt x="190346" y="615066"/>
                  </a:lnTo>
                  <a:lnTo>
                    <a:pt x="190346" y="613219"/>
                  </a:lnTo>
                  <a:lnTo>
                    <a:pt x="190346" y="611372"/>
                  </a:lnTo>
                  <a:lnTo>
                    <a:pt x="190346" y="609525"/>
                  </a:lnTo>
                  <a:lnTo>
                    <a:pt x="190346" y="607678"/>
                  </a:lnTo>
                  <a:lnTo>
                    <a:pt x="190346" y="605831"/>
                  </a:lnTo>
                  <a:lnTo>
                    <a:pt x="190346" y="603984"/>
                  </a:lnTo>
                  <a:lnTo>
                    <a:pt x="190346" y="602137"/>
                  </a:lnTo>
                  <a:lnTo>
                    <a:pt x="190346" y="600290"/>
                  </a:lnTo>
                  <a:lnTo>
                    <a:pt x="190346" y="598443"/>
                  </a:lnTo>
                  <a:lnTo>
                    <a:pt x="190346" y="596596"/>
                  </a:lnTo>
                  <a:lnTo>
                    <a:pt x="190346" y="594749"/>
                  </a:lnTo>
                  <a:lnTo>
                    <a:pt x="190346" y="592902"/>
                  </a:lnTo>
                  <a:lnTo>
                    <a:pt x="190346" y="591055"/>
                  </a:lnTo>
                  <a:lnTo>
                    <a:pt x="190346" y="589208"/>
                  </a:lnTo>
                  <a:lnTo>
                    <a:pt x="190346" y="587361"/>
                  </a:lnTo>
                  <a:lnTo>
                    <a:pt x="190346" y="585514"/>
                  </a:lnTo>
                  <a:lnTo>
                    <a:pt x="190346" y="583667"/>
                  </a:lnTo>
                  <a:lnTo>
                    <a:pt x="190346" y="581820"/>
                  </a:lnTo>
                  <a:lnTo>
                    <a:pt x="190346" y="579973"/>
                  </a:lnTo>
                  <a:lnTo>
                    <a:pt x="190346" y="578125"/>
                  </a:lnTo>
                  <a:lnTo>
                    <a:pt x="190346" y="576278"/>
                  </a:lnTo>
                  <a:lnTo>
                    <a:pt x="190346" y="574431"/>
                  </a:lnTo>
                  <a:lnTo>
                    <a:pt x="190346" y="572584"/>
                  </a:lnTo>
                  <a:lnTo>
                    <a:pt x="190346" y="570737"/>
                  </a:lnTo>
                  <a:lnTo>
                    <a:pt x="190346" y="568890"/>
                  </a:lnTo>
                  <a:lnTo>
                    <a:pt x="190346" y="567043"/>
                  </a:lnTo>
                  <a:lnTo>
                    <a:pt x="190346" y="565196"/>
                  </a:lnTo>
                  <a:lnTo>
                    <a:pt x="190346" y="563349"/>
                  </a:lnTo>
                  <a:lnTo>
                    <a:pt x="190346" y="561502"/>
                  </a:lnTo>
                  <a:lnTo>
                    <a:pt x="190346" y="559655"/>
                  </a:lnTo>
                  <a:lnTo>
                    <a:pt x="190346" y="557808"/>
                  </a:lnTo>
                  <a:lnTo>
                    <a:pt x="190346" y="555961"/>
                  </a:lnTo>
                  <a:lnTo>
                    <a:pt x="190346" y="554114"/>
                  </a:lnTo>
                  <a:lnTo>
                    <a:pt x="190346" y="552267"/>
                  </a:lnTo>
                  <a:lnTo>
                    <a:pt x="190346" y="550420"/>
                  </a:lnTo>
                  <a:lnTo>
                    <a:pt x="190346" y="548573"/>
                  </a:lnTo>
                  <a:lnTo>
                    <a:pt x="190346" y="546726"/>
                  </a:lnTo>
                  <a:lnTo>
                    <a:pt x="190346" y="544879"/>
                  </a:lnTo>
                  <a:lnTo>
                    <a:pt x="190346" y="543032"/>
                  </a:lnTo>
                  <a:lnTo>
                    <a:pt x="190346" y="541185"/>
                  </a:lnTo>
                  <a:lnTo>
                    <a:pt x="190346" y="539337"/>
                  </a:lnTo>
                  <a:lnTo>
                    <a:pt x="190346" y="537490"/>
                  </a:lnTo>
                  <a:lnTo>
                    <a:pt x="190346" y="535643"/>
                  </a:lnTo>
                  <a:lnTo>
                    <a:pt x="190346" y="533796"/>
                  </a:lnTo>
                  <a:lnTo>
                    <a:pt x="190346" y="531949"/>
                  </a:lnTo>
                  <a:lnTo>
                    <a:pt x="190346" y="530102"/>
                  </a:lnTo>
                  <a:lnTo>
                    <a:pt x="190346" y="528255"/>
                  </a:lnTo>
                  <a:lnTo>
                    <a:pt x="190346" y="526408"/>
                  </a:lnTo>
                  <a:lnTo>
                    <a:pt x="190346" y="524561"/>
                  </a:lnTo>
                  <a:lnTo>
                    <a:pt x="190346" y="522714"/>
                  </a:lnTo>
                  <a:lnTo>
                    <a:pt x="190346" y="520867"/>
                  </a:lnTo>
                  <a:lnTo>
                    <a:pt x="190346" y="519020"/>
                  </a:lnTo>
                  <a:lnTo>
                    <a:pt x="190346" y="517173"/>
                  </a:lnTo>
                  <a:lnTo>
                    <a:pt x="190346" y="515326"/>
                  </a:lnTo>
                  <a:lnTo>
                    <a:pt x="190346" y="513479"/>
                  </a:lnTo>
                  <a:lnTo>
                    <a:pt x="190346" y="511632"/>
                  </a:lnTo>
                  <a:lnTo>
                    <a:pt x="190346" y="509785"/>
                  </a:lnTo>
                  <a:lnTo>
                    <a:pt x="190346" y="507938"/>
                  </a:lnTo>
                  <a:lnTo>
                    <a:pt x="190346" y="506091"/>
                  </a:lnTo>
                  <a:lnTo>
                    <a:pt x="190346" y="504244"/>
                  </a:lnTo>
                  <a:lnTo>
                    <a:pt x="190346" y="502397"/>
                  </a:lnTo>
                  <a:lnTo>
                    <a:pt x="190346" y="500549"/>
                  </a:lnTo>
                  <a:lnTo>
                    <a:pt x="190346" y="498702"/>
                  </a:lnTo>
                  <a:lnTo>
                    <a:pt x="190346" y="496855"/>
                  </a:lnTo>
                  <a:lnTo>
                    <a:pt x="190346" y="495008"/>
                  </a:lnTo>
                  <a:lnTo>
                    <a:pt x="190346" y="493161"/>
                  </a:lnTo>
                  <a:lnTo>
                    <a:pt x="190346" y="491314"/>
                  </a:lnTo>
                  <a:lnTo>
                    <a:pt x="190346" y="489467"/>
                  </a:lnTo>
                  <a:lnTo>
                    <a:pt x="190346" y="487620"/>
                  </a:lnTo>
                  <a:lnTo>
                    <a:pt x="190346" y="485773"/>
                  </a:lnTo>
                  <a:lnTo>
                    <a:pt x="190346" y="483926"/>
                  </a:lnTo>
                  <a:lnTo>
                    <a:pt x="190346" y="482079"/>
                  </a:lnTo>
                  <a:lnTo>
                    <a:pt x="190346" y="480232"/>
                  </a:lnTo>
                  <a:lnTo>
                    <a:pt x="190346" y="478385"/>
                  </a:lnTo>
                  <a:lnTo>
                    <a:pt x="190346" y="476538"/>
                  </a:lnTo>
                  <a:lnTo>
                    <a:pt x="190346" y="474691"/>
                  </a:lnTo>
                  <a:lnTo>
                    <a:pt x="190346" y="472844"/>
                  </a:lnTo>
                  <a:lnTo>
                    <a:pt x="190346" y="470997"/>
                  </a:lnTo>
                  <a:lnTo>
                    <a:pt x="190346" y="469150"/>
                  </a:lnTo>
                  <a:lnTo>
                    <a:pt x="190346" y="467303"/>
                  </a:lnTo>
                  <a:lnTo>
                    <a:pt x="190346" y="465456"/>
                  </a:lnTo>
                  <a:lnTo>
                    <a:pt x="190346" y="463609"/>
                  </a:lnTo>
                  <a:lnTo>
                    <a:pt x="190346" y="461761"/>
                  </a:lnTo>
                  <a:lnTo>
                    <a:pt x="190346" y="459914"/>
                  </a:lnTo>
                  <a:lnTo>
                    <a:pt x="190346" y="458067"/>
                  </a:lnTo>
                  <a:lnTo>
                    <a:pt x="190346" y="456220"/>
                  </a:lnTo>
                  <a:lnTo>
                    <a:pt x="190346" y="454373"/>
                  </a:lnTo>
                  <a:lnTo>
                    <a:pt x="190346" y="452526"/>
                  </a:lnTo>
                  <a:lnTo>
                    <a:pt x="190346" y="450679"/>
                  </a:lnTo>
                  <a:lnTo>
                    <a:pt x="190346" y="448832"/>
                  </a:lnTo>
                  <a:lnTo>
                    <a:pt x="190346" y="446985"/>
                  </a:lnTo>
                  <a:lnTo>
                    <a:pt x="190346" y="445138"/>
                  </a:lnTo>
                  <a:lnTo>
                    <a:pt x="190346" y="443291"/>
                  </a:lnTo>
                  <a:lnTo>
                    <a:pt x="190346" y="441444"/>
                  </a:lnTo>
                  <a:lnTo>
                    <a:pt x="190346" y="439597"/>
                  </a:lnTo>
                  <a:lnTo>
                    <a:pt x="190346" y="437750"/>
                  </a:lnTo>
                  <a:lnTo>
                    <a:pt x="190346" y="435903"/>
                  </a:lnTo>
                  <a:lnTo>
                    <a:pt x="190346" y="434056"/>
                  </a:lnTo>
                  <a:lnTo>
                    <a:pt x="190346" y="432209"/>
                  </a:lnTo>
                  <a:lnTo>
                    <a:pt x="190346" y="430362"/>
                  </a:lnTo>
                  <a:lnTo>
                    <a:pt x="190346" y="428515"/>
                  </a:lnTo>
                  <a:lnTo>
                    <a:pt x="190346" y="426668"/>
                  </a:lnTo>
                  <a:lnTo>
                    <a:pt x="190346" y="424821"/>
                  </a:lnTo>
                  <a:lnTo>
                    <a:pt x="190346" y="422973"/>
                  </a:lnTo>
                  <a:lnTo>
                    <a:pt x="190346" y="421126"/>
                  </a:lnTo>
                  <a:lnTo>
                    <a:pt x="190346" y="419279"/>
                  </a:lnTo>
                  <a:lnTo>
                    <a:pt x="190346" y="417432"/>
                  </a:lnTo>
                  <a:lnTo>
                    <a:pt x="190346" y="415585"/>
                  </a:lnTo>
                  <a:lnTo>
                    <a:pt x="190346" y="413738"/>
                  </a:lnTo>
                  <a:lnTo>
                    <a:pt x="190346" y="411891"/>
                  </a:lnTo>
                  <a:lnTo>
                    <a:pt x="190346" y="410044"/>
                  </a:lnTo>
                  <a:lnTo>
                    <a:pt x="190346" y="408197"/>
                  </a:lnTo>
                  <a:lnTo>
                    <a:pt x="190346" y="406350"/>
                  </a:lnTo>
                  <a:lnTo>
                    <a:pt x="190346" y="404503"/>
                  </a:lnTo>
                  <a:lnTo>
                    <a:pt x="190346" y="402656"/>
                  </a:lnTo>
                  <a:lnTo>
                    <a:pt x="190346" y="400809"/>
                  </a:lnTo>
                  <a:lnTo>
                    <a:pt x="190346" y="398962"/>
                  </a:lnTo>
                  <a:lnTo>
                    <a:pt x="190346" y="397115"/>
                  </a:lnTo>
                  <a:lnTo>
                    <a:pt x="190346" y="395268"/>
                  </a:lnTo>
                  <a:lnTo>
                    <a:pt x="190346" y="393421"/>
                  </a:lnTo>
                  <a:lnTo>
                    <a:pt x="190346" y="391574"/>
                  </a:lnTo>
                  <a:lnTo>
                    <a:pt x="190346" y="389727"/>
                  </a:lnTo>
                  <a:lnTo>
                    <a:pt x="190346" y="387880"/>
                  </a:lnTo>
                  <a:lnTo>
                    <a:pt x="190346" y="386033"/>
                  </a:lnTo>
                  <a:lnTo>
                    <a:pt x="190346" y="384185"/>
                  </a:lnTo>
                  <a:lnTo>
                    <a:pt x="190346" y="382338"/>
                  </a:lnTo>
                  <a:lnTo>
                    <a:pt x="190346" y="380491"/>
                  </a:lnTo>
                  <a:lnTo>
                    <a:pt x="190346" y="378644"/>
                  </a:lnTo>
                  <a:lnTo>
                    <a:pt x="190346" y="376797"/>
                  </a:lnTo>
                  <a:lnTo>
                    <a:pt x="190346" y="374950"/>
                  </a:lnTo>
                  <a:lnTo>
                    <a:pt x="190346" y="373103"/>
                  </a:lnTo>
                  <a:lnTo>
                    <a:pt x="190346" y="371256"/>
                  </a:lnTo>
                  <a:lnTo>
                    <a:pt x="190346" y="369409"/>
                  </a:lnTo>
                  <a:lnTo>
                    <a:pt x="190346" y="367562"/>
                  </a:lnTo>
                  <a:lnTo>
                    <a:pt x="190346" y="365715"/>
                  </a:lnTo>
                  <a:lnTo>
                    <a:pt x="190346" y="363868"/>
                  </a:lnTo>
                  <a:lnTo>
                    <a:pt x="190346" y="362021"/>
                  </a:lnTo>
                  <a:lnTo>
                    <a:pt x="190346" y="360174"/>
                  </a:lnTo>
                  <a:lnTo>
                    <a:pt x="190346" y="358327"/>
                  </a:lnTo>
                  <a:lnTo>
                    <a:pt x="190346" y="356480"/>
                  </a:lnTo>
                  <a:lnTo>
                    <a:pt x="190346" y="354633"/>
                  </a:lnTo>
                  <a:lnTo>
                    <a:pt x="190346" y="352786"/>
                  </a:lnTo>
                  <a:lnTo>
                    <a:pt x="190346" y="350939"/>
                  </a:lnTo>
                  <a:lnTo>
                    <a:pt x="190346" y="349092"/>
                  </a:lnTo>
                  <a:lnTo>
                    <a:pt x="190346" y="347245"/>
                  </a:lnTo>
                  <a:lnTo>
                    <a:pt x="190346" y="345397"/>
                  </a:lnTo>
                  <a:lnTo>
                    <a:pt x="190346" y="343550"/>
                  </a:lnTo>
                  <a:lnTo>
                    <a:pt x="190346" y="341703"/>
                  </a:lnTo>
                  <a:lnTo>
                    <a:pt x="190346" y="339856"/>
                  </a:lnTo>
                  <a:lnTo>
                    <a:pt x="190346" y="338009"/>
                  </a:lnTo>
                  <a:lnTo>
                    <a:pt x="190346" y="336162"/>
                  </a:lnTo>
                  <a:lnTo>
                    <a:pt x="190346" y="334315"/>
                  </a:lnTo>
                  <a:lnTo>
                    <a:pt x="190346" y="332468"/>
                  </a:lnTo>
                  <a:lnTo>
                    <a:pt x="190346" y="330621"/>
                  </a:lnTo>
                  <a:lnTo>
                    <a:pt x="190346" y="328774"/>
                  </a:lnTo>
                  <a:lnTo>
                    <a:pt x="190346" y="326927"/>
                  </a:lnTo>
                  <a:lnTo>
                    <a:pt x="190346" y="325080"/>
                  </a:lnTo>
                  <a:lnTo>
                    <a:pt x="190346" y="323233"/>
                  </a:lnTo>
                  <a:lnTo>
                    <a:pt x="190346" y="321386"/>
                  </a:lnTo>
                  <a:lnTo>
                    <a:pt x="190346" y="319539"/>
                  </a:lnTo>
                  <a:lnTo>
                    <a:pt x="190346" y="317692"/>
                  </a:lnTo>
                  <a:lnTo>
                    <a:pt x="190346" y="315845"/>
                  </a:lnTo>
                  <a:lnTo>
                    <a:pt x="190346" y="313998"/>
                  </a:lnTo>
                  <a:lnTo>
                    <a:pt x="190346" y="312151"/>
                  </a:lnTo>
                  <a:lnTo>
                    <a:pt x="190346" y="310304"/>
                  </a:lnTo>
                  <a:lnTo>
                    <a:pt x="190346" y="308456"/>
                  </a:lnTo>
                  <a:lnTo>
                    <a:pt x="190346" y="306609"/>
                  </a:lnTo>
                  <a:lnTo>
                    <a:pt x="190346" y="304762"/>
                  </a:lnTo>
                  <a:lnTo>
                    <a:pt x="190346" y="302915"/>
                  </a:lnTo>
                  <a:lnTo>
                    <a:pt x="190346" y="301068"/>
                  </a:lnTo>
                  <a:lnTo>
                    <a:pt x="190346" y="299221"/>
                  </a:lnTo>
                  <a:lnTo>
                    <a:pt x="190346" y="297374"/>
                  </a:lnTo>
                  <a:lnTo>
                    <a:pt x="190346" y="295527"/>
                  </a:lnTo>
                  <a:lnTo>
                    <a:pt x="190346" y="293680"/>
                  </a:lnTo>
                  <a:lnTo>
                    <a:pt x="190346" y="291833"/>
                  </a:lnTo>
                  <a:lnTo>
                    <a:pt x="190346" y="289986"/>
                  </a:lnTo>
                  <a:lnTo>
                    <a:pt x="190346" y="288139"/>
                  </a:lnTo>
                  <a:lnTo>
                    <a:pt x="190346" y="286292"/>
                  </a:lnTo>
                  <a:lnTo>
                    <a:pt x="190346" y="284445"/>
                  </a:lnTo>
                  <a:lnTo>
                    <a:pt x="190346" y="282598"/>
                  </a:lnTo>
                  <a:lnTo>
                    <a:pt x="190346" y="280751"/>
                  </a:lnTo>
                  <a:lnTo>
                    <a:pt x="190346" y="278904"/>
                  </a:lnTo>
                  <a:lnTo>
                    <a:pt x="190346" y="277057"/>
                  </a:lnTo>
                  <a:lnTo>
                    <a:pt x="190346" y="275210"/>
                  </a:lnTo>
                  <a:lnTo>
                    <a:pt x="190346" y="273363"/>
                  </a:lnTo>
                  <a:lnTo>
                    <a:pt x="190346" y="271516"/>
                  </a:lnTo>
                  <a:lnTo>
                    <a:pt x="190346" y="269668"/>
                  </a:lnTo>
                  <a:lnTo>
                    <a:pt x="190346" y="267821"/>
                  </a:lnTo>
                  <a:lnTo>
                    <a:pt x="190346" y="265974"/>
                  </a:lnTo>
                  <a:lnTo>
                    <a:pt x="190346" y="264127"/>
                  </a:lnTo>
                  <a:lnTo>
                    <a:pt x="190346" y="262280"/>
                  </a:lnTo>
                  <a:lnTo>
                    <a:pt x="190346" y="260433"/>
                  </a:lnTo>
                  <a:lnTo>
                    <a:pt x="190346" y="258586"/>
                  </a:lnTo>
                  <a:lnTo>
                    <a:pt x="190346" y="256739"/>
                  </a:lnTo>
                  <a:lnTo>
                    <a:pt x="190346" y="254892"/>
                  </a:lnTo>
                  <a:lnTo>
                    <a:pt x="190346" y="253045"/>
                  </a:lnTo>
                  <a:lnTo>
                    <a:pt x="190346" y="251198"/>
                  </a:lnTo>
                  <a:lnTo>
                    <a:pt x="190346" y="249351"/>
                  </a:lnTo>
                  <a:lnTo>
                    <a:pt x="190346" y="247504"/>
                  </a:lnTo>
                  <a:lnTo>
                    <a:pt x="190346" y="245657"/>
                  </a:lnTo>
                  <a:lnTo>
                    <a:pt x="190346" y="243810"/>
                  </a:lnTo>
                  <a:lnTo>
                    <a:pt x="190346" y="241963"/>
                  </a:lnTo>
                  <a:lnTo>
                    <a:pt x="190346" y="240116"/>
                  </a:lnTo>
                  <a:lnTo>
                    <a:pt x="190346" y="238269"/>
                  </a:lnTo>
                  <a:lnTo>
                    <a:pt x="190346" y="236422"/>
                  </a:lnTo>
                  <a:lnTo>
                    <a:pt x="190346" y="234575"/>
                  </a:lnTo>
                  <a:lnTo>
                    <a:pt x="190346" y="232728"/>
                  </a:lnTo>
                  <a:lnTo>
                    <a:pt x="190346" y="230880"/>
                  </a:lnTo>
                  <a:lnTo>
                    <a:pt x="190346" y="229033"/>
                  </a:lnTo>
                  <a:lnTo>
                    <a:pt x="190346" y="227186"/>
                  </a:lnTo>
                  <a:lnTo>
                    <a:pt x="190346" y="225339"/>
                  </a:lnTo>
                  <a:lnTo>
                    <a:pt x="190346" y="223492"/>
                  </a:lnTo>
                  <a:lnTo>
                    <a:pt x="190346" y="221645"/>
                  </a:lnTo>
                  <a:lnTo>
                    <a:pt x="190346" y="219798"/>
                  </a:lnTo>
                  <a:lnTo>
                    <a:pt x="190346" y="217951"/>
                  </a:lnTo>
                  <a:lnTo>
                    <a:pt x="190346" y="216104"/>
                  </a:lnTo>
                  <a:lnTo>
                    <a:pt x="190346" y="214257"/>
                  </a:lnTo>
                  <a:lnTo>
                    <a:pt x="190346" y="212410"/>
                  </a:lnTo>
                  <a:lnTo>
                    <a:pt x="190346" y="210563"/>
                  </a:lnTo>
                  <a:lnTo>
                    <a:pt x="190346" y="208716"/>
                  </a:lnTo>
                  <a:lnTo>
                    <a:pt x="190346" y="206869"/>
                  </a:lnTo>
                  <a:lnTo>
                    <a:pt x="190346" y="205022"/>
                  </a:lnTo>
                  <a:lnTo>
                    <a:pt x="190346" y="203175"/>
                  </a:lnTo>
                  <a:lnTo>
                    <a:pt x="190346" y="201328"/>
                  </a:lnTo>
                  <a:lnTo>
                    <a:pt x="190346" y="199481"/>
                  </a:lnTo>
                  <a:lnTo>
                    <a:pt x="190346" y="197634"/>
                  </a:lnTo>
                  <a:lnTo>
                    <a:pt x="190346" y="195787"/>
                  </a:lnTo>
                  <a:lnTo>
                    <a:pt x="190346" y="193940"/>
                  </a:lnTo>
                  <a:lnTo>
                    <a:pt x="190346" y="192092"/>
                  </a:lnTo>
                  <a:lnTo>
                    <a:pt x="190346" y="190245"/>
                  </a:lnTo>
                  <a:lnTo>
                    <a:pt x="190346" y="188398"/>
                  </a:lnTo>
                  <a:lnTo>
                    <a:pt x="190346" y="186551"/>
                  </a:lnTo>
                  <a:lnTo>
                    <a:pt x="190346" y="184704"/>
                  </a:lnTo>
                  <a:lnTo>
                    <a:pt x="190346" y="182857"/>
                  </a:lnTo>
                  <a:lnTo>
                    <a:pt x="190346" y="181010"/>
                  </a:lnTo>
                  <a:lnTo>
                    <a:pt x="190346" y="179163"/>
                  </a:lnTo>
                  <a:lnTo>
                    <a:pt x="190346" y="177316"/>
                  </a:lnTo>
                  <a:lnTo>
                    <a:pt x="190346" y="175469"/>
                  </a:lnTo>
                  <a:lnTo>
                    <a:pt x="190346" y="173622"/>
                  </a:lnTo>
                  <a:lnTo>
                    <a:pt x="190346" y="171775"/>
                  </a:lnTo>
                  <a:lnTo>
                    <a:pt x="190346" y="169928"/>
                  </a:lnTo>
                  <a:lnTo>
                    <a:pt x="190346" y="168081"/>
                  </a:lnTo>
                  <a:lnTo>
                    <a:pt x="190346" y="166234"/>
                  </a:lnTo>
                  <a:lnTo>
                    <a:pt x="190346" y="164387"/>
                  </a:lnTo>
                  <a:lnTo>
                    <a:pt x="190346" y="162540"/>
                  </a:lnTo>
                  <a:lnTo>
                    <a:pt x="190346" y="160693"/>
                  </a:lnTo>
                  <a:lnTo>
                    <a:pt x="190346" y="158846"/>
                  </a:lnTo>
                  <a:lnTo>
                    <a:pt x="190346" y="156999"/>
                  </a:lnTo>
                  <a:lnTo>
                    <a:pt x="190346" y="155152"/>
                  </a:lnTo>
                  <a:lnTo>
                    <a:pt x="190346" y="153304"/>
                  </a:lnTo>
                  <a:lnTo>
                    <a:pt x="190346" y="151457"/>
                  </a:lnTo>
                  <a:lnTo>
                    <a:pt x="190346" y="149610"/>
                  </a:lnTo>
                  <a:lnTo>
                    <a:pt x="190346" y="147763"/>
                  </a:lnTo>
                  <a:lnTo>
                    <a:pt x="190346" y="145916"/>
                  </a:lnTo>
                  <a:lnTo>
                    <a:pt x="190346" y="144069"/>
                  </a:lnTo>
                  <a:lnTo>
                    <a:pt x="190346" y="142222"/>
                  </a:lnTo>
                  <a:lnTo>
                    <a:pt x="190346" y="140375"/>
                  </a:lnTo>
                  <a:lnTo>
                    <a:pt x="190346" y="138528"/>
                  </a:lnTo>
                  <a:lnTo>
                    <a:pt x="190346" y="136681"/>
                  </a:lnTo>
                  <a:lnTo>
                    <a:pt x="190346" y="134834"/>
                  </a:lnTo>
                  <a:lnTo>
                    <a:pt x="190346" y="132987"/>
                  </a:lnTo>
                  <a:lnTo>
                    <a:pt x="190346" y="131140"/>
                  </a:lnTo>
                  <a:lnTo>
                    <a:pt x="190346" y="129293"/>
                  </a:lnTo>
                  <a:lnTo>
                    <a:pt x="190345" y="127446"/>
                  </a:lnTo>
                  <a:lnTo>
                    <a:pt x="190345" y="125599"/>
                  </a:lnTo>
                  <a:lnTo>
                    <a:pt x="190345" y="123752"/>
                  </a:lnTo>
                  <a:lnTo>
                    <a:pt x="190344" y="121905"/>
                  </a:lnTo>
                  <a:lnTo>
                    <a:pt x="190342" y="120058"/>
                  </a:lnTo>
                  <a:lnTo>
                    <a:pt x="190340" y="118211"/>
                  </a:lnTo>
                  <a:lnTo>
                    <a:pt x="190336" y="116364"/>
                  </a:lnTo>
                  <a:lnTo>
                    <a:pt x="190330" y="114516"/>
                  </a:lnTo>
                  <a:lnTo>
                    <a:pt x="190320" y="112669"/>
                  </a:lnTo>
                  <a:lnTo>
                    <a:pt x="190305" y="110822"/>
                  </a:lnTo>
                  <a:lnTo>
                    <a:pt x="190283" y="108975"/>
                  </a:lnTo>
                  <a:lnTo>
                    <a:pt x="190251" y="107128"/>
                  </a:lnTo>
                  <a:lnTo>
                    <a:pt x="190205" y="105281"/>
                  </a:lnTo>
                  <a:lnTo>
                    <a:pt x="190138" y="103434"/>
                  </a:lnTo>
                  <a:lnTo>
                    <a:pt x="190038" y="101587"/>
                  </a:lnTo>
                  <a:lnTo>
                    <a:pt x="189897" y="99740"/>
                  </a:lnTo>
                  <a:lnTo>
                    <a:pt x="189703" y="97893"/>
                  </a:lnTo>
                  <a:lnTo>
                    <a:pt x="189439" y="96046"/>
                  </a:lnTo>
                  <a:lnTo>
                    <a:pt x="189084" y="94199"/>
                  </a:lnTo>
                  <a:lnTo>
                    <a:pt x="188616" y="92352"/>
                  </a:lnTo>
                  <a:lnTo>
                    <a:pt x="188008" y="90505"/>
                  </a:lnTo>
                  <a:lnTo>
                    <a:pt x="187228" y="88658"/>
                  </a:lnTo>
                  <a:lnTo>
                    <a:pt x="186210" y="86811"/>
                  </a:lnTo>
                  <a:lnTo>
                    <a:pt x="184927" y="84964"/>
                  </a:lnTo>
                  <a:lnTo>
                    <a:pt x="183348" y="83117"/>
                  </a:lnTo>
                  <a:lnTo>
                    <a:pt x="181431" y="81270"/>
                  </a:lnTo>
                  <a:lnTo>
                    <a:pt x="179141" y="79423"/>
                  </a:lnTo>
                  <a:lnTo>
                    <a:pt x="176446" y="77576"/>
                  </a:lnTo>
                  <a:lnTo>
                    <a:pt x="173318" y="75728"/>
                  </a:lnTo>
                  <a:lnTo>
                    <a:pt x="169741" y="73881"/>
                  </a:lnTo>
                  <a:lnTo>
                    <a:pt x="165671" y="72034"/>
                  </a:lnTo>
                  <a:lnTo>
                    <a:pt x="161120" y="70187"/>
                  </a:lnTo>
                  <a:lnTo>
                    <a:pt x="156151" y="68340"/>
                  </a:lnTo>
                  <a:lnTo>
                    <a:pt x="150805" y="66493"/>
                  </a:lnTo>
                  <a:lnTo>
                    <a:pt x="145133" y="64646"/>
                  </a:lnTo>
                  <a:lnTo>
                    <a:pt x="139195" y="62799"/>
                  </a:lnTo>
                  <a:lnTo>
                    <a:pt x="133060" y="60952"/>
                  </a:lnTo>
                  <a:lnTo>
                    <a:pt x="126797" y="59105"/>
                  </a:lnTo>
                  <a:lnTo>
                    <a:pt x="120475" y="57258"/>
                  </a:lnTo>
                  <a:lnTo>
                    <a:pt x="114169" y="55411"/>
                  </a:lnTo>
                  <a:lnTo>
                    <a:pt x="107928" y="53564"/>
                  </a:lnTo>
                  <a:lnTo>
                    <a:pt x="101778" y="51717"/>
                  </a:lnTo>
                  <a:lnTo>
                    <a:pt x="95728" y="49870"/>
                  </a:lnTo>
                  <a:lnTo>
                    <a:pt x="89769" y="48023"/>
                  </a:lnTo>
                  <a:lnTo>
                    <a:pt x="83878" y="46176"/>
                  </a:lnTo>
                  <a:lnTo>
                    <a:pt x="78018" y="44329"/>
                  </a:lnTo>
                  <a:lnTo>
                    <a:pt x="72147" y="42482"/>
                  </a:lnTo>
                  <a:lnTo>
                    <a:pt x="66206" y="40635"/>
                  </a:lnTo>
                  <a:lnTo>
                    <a:pt x="60160" y="38788"/>
                  </a:lnTo>
                  <a:lnTo>
                    <a:pt x="53998" y="36940"/>
                  </a:lnTo>
                  <a:lnTo>
                    <a:pt x="47729" y="35093"/>
                  </a:lnTo>
                  <a:lnTo>
                    <a:pt x="41389" y="33246"/>
                  </a:lnTo>
                  <a:lnTo>
                    <a:pt x="35040" y="31399"/>
                  </a:lnTo>
                  <a:lnTo>
                    <a:pt x="28774" y="29552"/>
                  </a:lnTo>
                  <a:lnTo>
                    <a:pt x="22706" y="27705"/>
                  </a:lnTo>
                  <a:lnTo>
                    <a:pt x="17026" y="25858"/>
                  </a:lnTo>
                  <a:lnTo>
                    <a:pt x="11923" y="24011"/>
                  </a:lnTo>
                  <a:lnTo>
                    <a:pt x="7535" y="22164"/>
                  </a:lnTo>
                  <a:lnTo>
                    <a:pt x="4019" y="20317"/>
                  </a:lnTo>
                  <a:lnTo>
                    <a:pt x="1514" y="18470"/>
                  </a:lnTo>
                  <a:lnTo>
                    <a:pt x="143" y="16623"/>
                  </a:lnTo>
                  <a:lnTo>
                    <a:pt x="0" y="14776"/>
                  </a:lnTo>
                  <a:lnTo>
                    <a:pt x="1149" y="12929"/>
                  </a:lnTo>
                  <a:lnTo>
                    <a:pt x="3679" y="11082"/>
                  </a:lnTo>
                  <a:lnTo>
                    <a:pt x="7671" y="9235"/>
                  </a:lnTo>
                  <a:lnTo>
                    <a:pt x="12915" y="7388"/>
                  </a:lnTo>
                  <a:lnTo>
                    <a:pt x="19324" y="5541"/>
                  </a:lnTo>
                  <a:lnTo>
                    <a:pt x="26787" y="3694"/>
                  </a:lnTo>
                  <a:lnTo>
                    <a:pt x="35170" y="1847"/>
                  </a:lnTo>
                  <a:lnTo>
                    <a:pt x="44326" y="0"/>
                  </a:lnTo>
                  <a:lnTo>
                    <a:pt x="336365" y="0"/>
                  </a:lnTo>
                  <a:lnTo>
                    <a:pt x="345521" y="1847"/>
                  </a:lnTo>
                  <a:lnTo>
                    <a:pt x="353905" y="3694"/>
                  </a:lnTo>
                  <a:lnTo>
                    <a:pt x="361368" y="5541"/>
                  </a:lnTo>
                  <a:lnTo>
                    <a:pt x="367777" y="7388"/>
                  </a:lnTo>
                  <a:lnTo>
                    <a:pt x="373021" y="9235"/>
                  </a:lnTo>
                  <a:lnTo>
                    <a:pt x="377013" y="11082"/>
                  </a:lnTo>
                  <a:lnTo>
                    <a:pt x="379543" y="12929"/>
                  </a:lnTo>
                  <a:lnTo>
                    <a:pt x="380692" y="14776"/>
                  </a:lnTo>
                  <a:lnTo>
                    <a:pt x="380549" y="16623"/>
                  </a:lnTo>
                  <a:lnTo>
                    <a:pt x="379177" y="18470"/>
                  </a:lnTo>
                  <a:lnTo>
                    <a:pt x="376673" y="20317"/>
                  </a:lnTo>
                  <a:lnTo>
                    <a:pt x="373157" y="22164"/>
                  </a:lnTo>
                  <a:lnTo>
                    <a:pt x="368769" y="24011"/>
                  </a:lnTo>
                  <a:lnTo>
                    <a:pt x="363666" y="25858"/>
                  </a:lnTo>
                  <a:lnTo>
                    <a:pt x="357985" y="27705"/>
                  </a:lnTo>
                  <a:lnTo>
                    <a:pt x="351918" y="29552"/>
                  </a:lnTo>
                  <a:lnTo>
                    <a:pt x="345652" y="31399"/>
                  </a:lnTo>
                  <a:lnTo>
                    <a:pt x="339303" y="33246"/>
                  </a:lnTo>
                  <a:lnTo>
                    <a:pt x="332963" y="35093"/>
                  </a:lnTo>
                  <a:lnTo>
                    <a:pt x="326694" y="36940"/>
                  </a:lnTo>
                  <a:lnTo>
                    <a:pt x="320532" y="38788"/>
                  </a:lnTo>
                  <a:lnTo>
                    <a:pt x="314486" y="40635"/>
                  </a:lnTo>
                  <a:lnTo>
                    <a:pt x="308545" y="42482"/>
                  </a:lnTo>
                  <a:lnTo>
                    <a:pt x="302674" y="44329"/>
                  </a:lnTo>
                  <a:lnTo>
                    <a:pt x="296814" y="46176"/>
                  </a:lnTo>
                  <a:lnTo>
                    <a:pt x="290922" y="48023"/>
                  </a:lnTo>
                  <a:lnTo>
                    <a:pt x="284963" y="49870"/>
                  </a:lnTo>
                  <a:lnTo>
                    <a:pt x="278913" y="51717"/>
                  </a:lnTo>
                  <a:lnTo>
                    <a:pt x="272764" y="53564"/>
                  </a:lnTo>
                  <a:lnTo>
                    <a:pt x="266523" y="55411"/>
                  </a:lnTo>
                  <a:lnTo>
                    <a:pt x="260217" y="57258"/>
                  </a:lnTo>
                  <a:lnTo>
                    <a:pt x="253895" y="59105"/>
                  </a:lnTo>
                  <a:lnTo>
                    <a:pt x="247632" y="60952"/>
                  </a:lnTo>
                  <a:lnTo>
                    <a:pt x="241497" y="62799"/>
                  </a:lnTo>
                  <a:lnTo>
                    <a:pt x="235559" y="64646"/>
                  </a:lnTo>
                  <a:lnTo>
                    <a:pt x="229887" y="66493"/>
                  </a:lnTo>
                  <a:lnTo>
                    <a:pt x="224540" y="68340"/>
                  </a:lnTo>
                  <a:lnTo>
                    <a:pt x="219572" y="70187"/>
                  </a:lnTo>
                  <a:lnTo>
                    <a:pt x="215021" y="72034"/>
                  </a:lnTo>
                  <a:lnTo>
                    <a:pt x="210951" y="73881"/>
                  </a:lnTo>
                  <a:lnTo>
                    <a:pt x="207373" y="75728"/>
                  </a:lnTo>
                  <a:lnTo>
                    <a:pt x="204246" y="77576"/>
                  </a:lnTo>
                  <a:lnTo>
                    <a:pt x="201551" y="79423"/>
                  </a:lnTo>
                  <a:lnTo>
                    <a:pt x="199261" y="81270"/>
                  </a:lnTo>
                  <a:lnTo>
                    <a:pt x="197344" y="83117"/>
                  </a:lnTo>
                  <a:lnTo>
                    <a:pt x="195764" y="84964"/>
                  </a:lnTo>
                  <a:lnTo>
                    <a:pt x="194482" y="86811"/>
                  </a:lnTo>
                  <a:lnTo>
                    <a:pt x="193464" y="88658"/>
                  </a:lnTo>
                  <a:lnTo>
                    <a:pt x="192684" y="90505"/>
                  </a:lnTo>
                  <a:lnTo>
                    <a:pt x="192076" y="92352"/>
                  </a:lnTo>
                  <a:lnTo>
                    <a:pt x="191608" y="94199"/>
                  </a:lnTo>
                  <a:lnTo>
                    <a:pt x="191253" y="96046"/>
                  </a:lnTo>
                  <a:lnTo>
                    <a:pt x="190989" y="97893"/>
                  </a:lnTo>
                  <a:lnTo>
                    <a:pt x="190794" y="99740"/>
                  </a:lnTo>
                  <a:lnTo>
                    <a:pt x="190654" y="101587"/>
                  </a:lnTo>
                  <a:lnTo>
                    <a:pt x="190554" y="103434"/>
                  </a:lnTo>
                  <a:lnTo>
                    <a:pt x="190487" y="105281"/>
                  </a:lnTo>
                  <a:lnTo>
                    <a:pt x="190441" y="107128"/>
                  </a:lnTo>
                  <a:lnTo>
                    <a:pt x="190408" y="108975"/>
                  </a:lnTo>
                  <a:lnTo>
                    <a:pt x="190386" y="110822"/>
                  </a:lnTo>
                  <a:lnTo>
                    <a:pt x="190372" y="112669"/>
                  </a:lnTo>
                  <a:lnTo>
                    <a:pt x="190362" y="114516"/>
                  </a:lnTo>
                  <a:lnTo>
                    <a:pt x="190356" y="116364"/>
                  </a:lnTo>
                  <a:lnTo>
                    <a:pt x="190352" y="118211"/>
                  </a:lnTo>
                  <a:lnTo>
                    <a:pt x="190350" y="120058"/>
                  </a:lnTo>
                  <a:lnTo>
                    <a:pt x="190348" y="121905"/>
                  </a:lnTo>
                  <a:lnTo>
                    <a:pt x="190347" y="123752"/>
                  </a:lnTo>
                  <a:lnTo>
                    <a:pt x="190347" y="125599"/>
                  </a:lnTo>
                  <a:lnTo>
                    <a:pt x="190346" y="127446"/>
                  </a:lnTo>
                  <a:lnTo>
                    <a:pt x="190346" y="129293"/>
                  </a:lnTo>
                  <a:lnTo>
                    <a:pt x="190346" y="131140"/>
                  </a:lnTo>
                  <a:lnTo>
                    <a:pt x="190346" y="132987"/>
                  </a:lnTo>
                  <a:lnTo>
                    <a:pt x="190346" y="134834"/>
                  </a:lnTo>
                  <a:lnTo>
                    <a:pt x="190346" y="136681"/>
                  </a:lnTo>
                  <a:lnTo>
                    <a:pt x="190346" y="138528"/>
                  </a:lnTo>
                  <a:lnTo>
                    <a:pt x="190346" y="140375"/>
                  </a:lnTo>
                  <a:lnTo>
                    <a:pt x="190346" y="142222"/>
                  </a:lnTo>
                  <a:lnTo>
                    <a:pt x="190346" y="144069"/>
                  </a:lnTo>
                  <a:lnTo>
                    <a:pt x="190346" y="145916"/>
                  </a:lnTo>
                  <a:lnTo>
                    <a:pt x="190346" y="147763"/>
                  </a:lnTo>
                  <a:lnTo>
                    <a:pt x="190346" y="149610"/>
                  </a:lnTo>
                  <a:lnTo>
                    <a:pt x="190346" y="151457"/>
                  </a:lnTo>
                  <a:lnTo>
                    <a:pt x="190346" y="153304"/>
                  </a:lnTo>
                  <a:lnTo>
                    <a:pt x="190346" y="155152"/>
                  </a:lnTo>
                  <a:lnTo>
                    <a:pt x="190346" y="156999"/>
                  </a:lnTo>
                  <a:lnTo>
                    <a:pt x="190346" y="158846"/>
                  </a:lnTo>
                  <a:lnTo>
                    <a:pt x="190346" y="160693"/>
                  </a:lnTo>
                  <a:lnTo>
                    <a:pt x="190346" y="162540"/>
                  </a:lnTo>
                  <a:lnTo>
                    <a:pt x="190346" y="164387"/>
                  </a:lnTo>
                  <a:lnTo>
                    <a:pt x="190346" y="166234"/>
                  </a:lnTo>
                  <a:lnTo>
                    <a:pt x="190346" y="168081"/>
                  </a:lnTo>
                  <a:lnTo>
                    <a:pt x="190346" y="169928"/>
                  </a:lnTo>
                  <a:lnTo>
                    <a:pt x="190346" y="171775"/>
                  </a:lnTo>
                  <a:lnTo>
                    <a:pt x="190346" y="173622"/>
                  </a:lnTo>
                  <a:lnTo>
                    <a:pt x="190346" y="175469"/>
                  </a:lnTo>
                  <a:lnTo>
                    <a:pt x="190346" y="177316"/>
                  </a:lnTo>
                  <a:lnTo>
                    <a:pt x="190346" y="179163"/>
                  </a:lnTo>
                  <a:lnTo>
                    <a:pt x="190346" y="181010"/>
                  </a:lnTo>
                  <a:lnTo>
                    <a:pt x="190346" y="182857"/>
                  </a:lnTo>
                  <a:lnTo>
                    <a:pt x="190346" y="184704"/>
                  </a:lnTo>
                  <a:lnTo>
                    <a:pt x="190346" y="186551"/>
                  </a:lnTo>
                  <a:lnTo>
                    <a:pt x="190346" y="188398"/>
                  </a:lnTo>
                  <a:lnTo>
                    <a:pt x="190346" y="190245"/>
                  </a:lnTo>
                  <a:lnTo>
                    <a:pt x="190346" y="192092"/>
                  </a:lnTo>
                  <a:lnTo>
                    <a:pt x="190346" y="193940"/>
                  </a:lnTo>
                  <a:lnTo>
                    <a:pt x="190346" y="195787"/>
                  </a:lnTo>
                  <a:lnTo>
                    <a:pt x="190346" y="197634"/>
                  </a:lnTo>
                  <a:lnTo>
                    <a:pt x="190346" y="199481"/>
                  </a:lnTo>
                  <a:lnTo>
                    <a:pt x="190346" y="201328"/>
                  </a:lnTo>
                  <a:lnTo>
                    <a:pt x="190346" y="203175"/>
                  </a:lnTo>
                  <a:lnTo>
                    <a:pt x="190346" y="205022"/>
                  </a:lnTo>
                  <a:lnTo>
                    <a:pt x="190346" y="206869"/>
                  </a:lnTo>
                  <a:lnTo>
                    <a:pt x="190346" y="208716"/>
                  </a:lnTo>
                  <a:lnTo>
                    <a:pt x="190346" y="210563"/>
                  </a:lnTo>
                  <a:lnTo>
                    <a:pt x="190346" y="212410"/>
                  </a:lnTo>
                  <a:lnTo>
                    <a:pt x="190346" y="214257"/>
                  </a:lnTo>
                  <a:lnTo>
                    <a:pt x="190346" y="216104"/>
                  </a:lnTo>
                  <a:lnTo>
                    <a:pt x="190346" y="217951"/>
                  </a:lnTo>
                  <a:lnTo>
                    <a:pt x="190346" y="219798"/>
                  </a:lnTo>
                  <a:lnTo>
                    <a:pt x="190346" y="221645"/>
                  </a:lnTo>
                  <a:lnTo>
                    <a:pt x="190346" y="223492"/>
                  </a:lnTo>
                  <a:lnTo>
                    <a:pt x="190346" y="225339"/>
                  </a:lnTo>
                  <a:lnTo>
                    <a:pt x="190346" y="227186"/>
                  </a:lnTo>
                  <a:lnTo>
                    <a:pt x="190346" y="229033"/>
                  </a:lnTo>
                  <a:lnTo>
                    <a:pt x="190346" y="230880"/>
                  </a:lnTo>
                  <a:lnTo>
                    <a:pt x="190346" y="232728"/>
                  </a:lnTo>
                  <a:lnTo>
                    <a:pt x="190346" y="234575"/>
                  </a:lnTo>
                  <a:lnTo>
                    <a:pt x="190346" y="236422"/>
                  </a:lnTo>
                  <a:lnTo>
                    <a:pt x="190346" y="238269"/>
                  </a:lnTo>
                  <a:lnTo>
                    <a:pt x="190346" y="240116"/>
                  </a:lnTo>
                  <a:lnTo>
                    <a:pt x="190346" y="241963"/>
                  </a:lnTo>
                  <a:lnTo>
                    <a:pt x="190346" y="243810"/>
                  </a:lnTo>
                  <a:lnTo>
                    <a:pt x="190346" y="245657"/>
                  </a:lnTo>
                  <a:lnTo>
                    <a:pt x="190346" y="247504"/>
                  </a:lnTo>
                  <a:lnTo>
                    <a:pt x="190346" y="249351"/>
                  </a:lnTo>
                  <a:lnTo>
                    <a:pt x="190346" y="251198"/>
                  </a:lnTo>
                  <a:lnTo>
                    <a:pt x="190346" y="253045"/>
                  </a:lnTo>
                  <a:lnTo>
                    <a:pt x="190346" y="254892"/>
                  </a:lnTo>
                  <a:lnTo>
                    <a:pt x="190346" y="256739"/>
                  </a:lnTo>
                  <a:lnTo>
                    <a:pt x="190346" y="258586"/>
                  </a:lnTo>
                  <a:lnTo>
                    <a:pt x="190346" y="260433"/>
                  </a:lnTo>
                  <a:lnTo>
                    <a:pt x="190346" y="262280"/>
                  </a:lnTo>
                  <a:lnTo>
                    <a:pt x="190346" y="264127"/>
                  </a:lnTo>
                  <a:lnTo>
                    <a:pt x="190346" y="265974"/>
                  </a:lnTo>
                  <a:lnTo>
                    <a:pt x="190346" y="267821"/>
                  </a:lnTo>
                  <a:lnTo>
                    <a:pt x="190346" y="269668"/>
                  </a:lnTo>
                  <a:lnTo>
                    <a:pt x="190346" y="271516"/>
                  </a:lnTo>
                  <a:lnTo>
                    <a:pt x="190346" y="273363"/>
                  </a:lnTo>
                  <a:lnTo>
                    <a:pt x="190346" y="275210"/>
                  </a:lnTo>
                  <a:lnTo>
                    <a:pt x="190346" y="277057"/>
                  </a:lnTo>
                  <a:lnTo>
                    <a:pt x="190346" y="278904"/>
                  </a:lnTo>
                  <a:lnTo>
                    <a:pt x="190346" y="280751"/>
                  </a:lnTo>
                  <a:lnTo>
                    <a:pt x="190346" y="282598"/>
                  </a:lnTo>
                  <a:lnTo>
                    <a:pt x="190346" y="284445"/>
                  </a:lnTo>
                  <a:lnTo>
                    <a:pt x="190346" y="286292"/>
                  </a:lnTo>
                  <a:lnTo>
                    <a:pt x="190346" y="288139"/>
                  </a:lnTo>
                  <a:lnTo>
                    <a:pt x="190346" y="289986"/>
                  </a:lnTo>
                  <a:lnTo>
                    <a:pt x="190346" y="291833"/>
                  </a:lnTo>
                  <a:lnTo>
                    <a:pt x="190346" y="293680"/>
                  </a:lnTo>
                  <a:lnTo>
                    <a:pt x="190346" y="295527"/>
                  </a:lnTo>
                  <a:lnTo>
                    <a:pt x="190346" y="297374"/>
                  </a:lnTo>
                  <a:lnTo>
                    <a:pt x="190346" y="299221"/>
                  </a:lnTo>
                  <a:lnTo>
                    <a:pt x="190346" y="301068"/>
                  </a:lnTo>
                  <a:lnTo>
                    <a:pt x="190346" y="302915"/>
                  </a:lnTo>
                  <a:lnTo>
                    <a:pt x="190346" y="304762"/>
                  </a:lnTo>
                  <a:lnTo>
                    <a:pt x="190346" y="306609"/>
                  </a:lnTo>
                  <a:lnTo>
                    <a:pt x="190346" y="308456"/>
                  </a:lnTo>
                  <a:lnTo>
                    <a:pt x="190346" y="310304"/>
                  </a:lnTo>
                  <a:lnTo>
                    <a:pt x="190346" y="312151"/>
                  </a:lnTo>
                  <a:lnTo>
                    <a:pt x="190346" y="313998"/>
                  </a:lnTo>
                  <a:lnTo>
                    <a:pt x="190346" y="315845"/>
                  </a:lnTo>
                  <a:lnTo>
                    <a:pt x="190346" y="317692"/>
                  </a:lnTo>
                  <a:lnTo>
                    <a:pt x="190346" y="319539"/>
                  </a:lnTo>
                  <a:lnTo>
                    <a:pt x="190346" y="321386"/>
                  </a:lnTo>
                  <a:lnTo>
                    <a:pt x="190346" y="323233"/>
                  </a:lnTo>
                  <a:lnTo>
                    <a:pt x="190346" y="325080"/>
                  </a:lnTo>
                  <a:lnTo>
                    <a:pt x="190346" y="326927"/>
                  </a:lnTo>
                  <a:lnTo>
                    <a:pt x="190346" y="328774"/>
                  </a:lnTo>
                  <a:lnTo>
                    <a:pt x="190346" y="330621"/>
                  </a:lnTo>
                  <a:lnTo>
                    <a:pt x="190346" y="332468"/>
                  </a:lnTo>
                  <a:lnTo>
                    <a:pt x="190346" y="334315"/>
                  </a:lnTo>
                  <a:lnTo>
                    <a:pt x="190346" y="336162"/>
                  </a:lnTo>
                  <a:lnTo>
                    <a:pt x="190346" y="338009"/>
                  </a:lnTo>
                  <a:lnTo>
                    <a:pt x="190346" y="339856"/>
                  </a:lnTo>
                  <a:lnTo>
                    <a:pt x="190346" y="341703"/>
                  </a:lnTo>
                  <a:lnTo>
                    <a:pt x="190346" y="343550"/>
                  </a:lnTo>
                  <a:lnTo>
                    <a:pt x="190346" y="345397"/>
                  </a:lnTo>
                  <a:lnTo>
                    <a:pt x="190346" y="347245"/>
                  </a:lnTo>
                  <a:lnTo>
                    <a:pt x="190346" y="349092"/>
                  </a:lnTo>
                  <a:lnTo>
                    <a:pt x="190346" y="350939"/>
                  </a:lnTo>
                  <a:lnTo>
                    <a:pt x="190346" y="352786"/>
                  </a:lnTo>
                  <a:lnTo>
                    <a:pt x="190346" y="354633"/>
                  </a:lnTo>
                  <a:lnTo>
                    <a:pt x="190346" y="356480"/>
                  </a:lnTo>
                  <a:lnTo>
                    <a:pt x="190346" y="358327"/>
                  </a:lnTo>
                  <a:lnTo>
                    <a:pt x="190346" y="360174"/>
                  </a:lnTo>
                  <a:lnTo>
                    <a:pt x="190346" y="362021"/>
                  </a:lnTo>
                  <a:lnTo>
                    <a:pt x="190346" y="363868"/>
                  </a:lnTo>
                  <a:lnTo>
                    <a:pt x="190346" y="365715"/>
                  </a:lnTo>
                  <a:lnTo>
                    <a:pt x="190346" y="367562"/>
                  </a:lnTo>
                  <a:lnTo>
                    <a:pt x="190346" y="369409"/>
                  </a:lnTo>
                  <a:lnTo>
                    <a:pt x="190346" y="371256"/>
                  </a:lnTo>
                  <a:lnTo>
                    <a:pt x="190346" y="373103"/>
                  </a:lnTo>
                  <a:lnTo>
                    <a:pt x="190346" y="374950"/>
                  </a:lnTo>
                  <a:lnTo>
                    <a:pt x="190346" y="376797"/>
                  </a:lnTo>
                  <a:lnTo>
                    <a:pt x="190346" y="378644"/>
                  </a:lnTo>
                  <a:lnTo>
                    <a:pt x="190346" y="380491"/>
                  </a:lnTo>
                  <a:lnTo>
                    <a:pt x="190346" y="382338"/>
                  </a:lnTo>
                  <a:lnTo>
                    <a:pt x="190346" y="384185"/>
                  </a:lnTo>
                  <a:lnTo>
                    <a:pt x="190346" y="386033"/>
                  </a:lnTo>
                  <a:lnTo>
                    <a:pt x="190346" y="387880"/>
                  </a:lnTo>
                  <a:lnTo>
                    <a:pt x="190346" y="389727"/>
                  </a:lnTo>
                  <a:lnTo>
                    <a:pt x="190346" y="391574"/>
                  </a:lnTo>
                  <a:lnTo>
                    <a:pt x="190346" y="393421"/>
                  </a:lnTo>
                  <a:lnTo>
                    <a:pt x="190346" y="395268"/>
                  </a:lnTo>
                  <a:lnTo>
                    <a:pt x="190346" y="397115"/>
                  </a:lnTo>
                  <a:lnTo>
                    <a:pt x="190346" y="398962"/>
                  </a:lnTo>
                  <a:lnTo>
                    <a:pt x="190346" y="400809"/>
                  </a:lnTo>
                  <a:lnTo>
                    <a:pt x="190346" y="402656"/>
                  </a:lnTo>
                  <a:lnTo>
                    <a:pt x="190346" y="404503"/>
                  </a:lnTo>
                  <a:lnTo>
                    <a:pt x="190346" y="406350"/>
                  </a:lnTo>
                  <a:lnTo>
                    <a:pt x="190346" y="408197"/>
                  </a:lnTo>
                  <a:lnTo>
                    <a:pt x="190346" y="410044"/>
                  </a:lnTo>
                  <a:lnTo>
                    <a:pt x="190346" y="411891"/>
                  </a:lnTo>
                  <a:lnTo>
                    <a:pt x="190346" y="413738"/>
                  </a:lnTo>
                  <a:lnTo>
                    <a:pt x="190346" y="415585"/>
                  </a:lnTo>
                  <a:lnTo>
                    <a:pt x="190346" y="417432"/>
                  </a:lnTo>
                  <a:lnTo>
                    <a:pt x="190346" y="419279"/>
                  </a:lnTo>
                  <a:lnTo>
                    <a:pt x="190346" y="421126"/>
                  </a:lnTo>
                  <a:lnTo>
                    <a:pt x="190346" y="422973"/>
                  </a:lnTo>
                  <a:lnTo>
                    <a:pt x="190346" y="424821"/>
                  </a:lnTo>
                  <a:lnTo>
                    <a:pt x="190346" y="426668"/>
                  </a:lnTo>
                  <a:lnTo>
                    <a:pt x="190346" y="428515"/>
                  </a:lnTo>
                  <a:lnTo>
                    <a:pt x="190346" y="430362"/>
                  </a:lnTo>
                  <a:lnTo>
                    <a:pt x="190346" y="432209"/>
                  </a:lnTo>
                  <a:lnTo>
                    <a:pt x="190346" y="434056"/>
                  </a:lnTo>
                  <a:lnTo>
                    <a:pt x="190346" y="435903"/>
                  </a:lnTo>
                  <a:lnTo>
                    <a:pt x="190346" y="437750"/>
                  </a:lnTo>
                  <a:lnTo>
                    <a:pt x="190346" y="439597"/>
                  </a:lnTo>
                  <a:lnTo>
                    <a:pt x="190346" y="441444"/>
                  </a:lnTo>
                  <a:lnTo>
                    <a:pt x="190346" y="443291"/>
                  </a:lnTo>
                  <a:lnTo>
                    <a:pt x="190346" y="445138"/>
                  </a:lnTo>
                  <a:lnTo>
                    <a:pt x="190346" y="446985"/>
                  </a:lnTo>
                  <a:lnTo>
                    <a:pt x="190346" y="448832"/>
                  </a:lnTo>
                  <a:lnTo>
                    <a:pt x="190346" y="450679"/>
                  </a:lnTo>
                  <a:lnTo>
                    <a:pt x="190346" y="452526"/>
                  </a:lnTo>
                  <a:lnTo>
                    <a:pt x="190346" y="454373"/>
                  </a:lnTo>
                  <a:lnTo>
                    <a:pt x="190346" y="456220"/>
                  </a:lnTo>
                  <a:lnTo>
                    <a:pt x="190346" y="458067"/>
                  </a:lnTo>
                  <a:lnTo>
                    <a:pt x="190346" y="459914"/>
                  </a:lnTo>
                  <a:lnTo>
                    <a:pt x="190346" y="461761"/>
                  </a:lnTo>
                  <a:lnTo>
                    <a:pt x="190346" y="463609"/>
                  </a:lnTo>
                  <a:lnTo>
                    <a:pt x="190346" y="465456"/>
                  </a:lnTo>
                  <a:lnTo>
                    <a:pt x="190346" y="467303"/>
                  </a:lnTo>
                  <a:lnTo>
                    <a:pt x="190346" y="469150"/>
                  </a:lnTo>
                  <a:lnTo>
                    <a:pt x="190346" y="470997"/>
                  </a:lnTo>
                  <a:lnTo>
                    <a:pt x="190346" y="472844"/>
                  </a:lnTo>
                  <a:lnTo>
                    <a:pt x="190346" y="474691"/>
                  </a:lnTo>
                  <a:lnTo>
                    <a:pt x="190346" y="476538"/>
                  </a:lnTo>
                  <a:lnTo>
                    <a:pt x="190346" y="478385"/>
                  </a:lnTo>
                  <a:lnTo>
                    <a:pt x="190346" y="480232"/>
                  </a:lnTo>
                  <a:lnTo>
                    <a:pt x="190346" y="482079"/>
                  </a:lnTo>
                  <a:lnTo>
                    <a:pt x="190346" y="483926"/>
                  </a:lnTo>
                  <a:lnTo>
                    <a:pt x="190346" y="485773"/>
                  </a:lnTo>
                  <a:lnTo>
                    <a:pt x="190346" y="487620"/>
                  </a:lnTo>
                  <a:lnTo>
                    <a:pt x="190346" y="489467"/>
                  </a:lnTo>
                  <a:lnTo>
                    <a:pt x="190346" y="491314"/>
                  </a:lnTo>
                  <a:lnTo>
                    <a:pt x="190346" y="493161"/>
                  </a:lnTo>
                  <a:lnTo>
                    <a:pt x="190346" y="495008"/>
                  </a:lnTo>
                  <a:lnTo>
                    <a:pt x="190346" y="496855"/>
                  </a:lnTo>
                  <a:lnTo>
                    <a:pt x="190346" y="498702"/>
                  </a:lnTo>
                  <a:lnTo>
                    <a:pt x="190346" y="500549"/>
                  </a:lnTo>
                  <a:lnTo>
                    <a:pt x="190346" y="502397"/>
                  </a:lnTo>
                  <a:lnTo>
                    <a:pt x="190346" y="504244"/>
                  </a:lnTo>
                  <a:lnTo>
                    <a:pt x="190346" y="506091"/>
                  </a:lnTo>
                  <a:lnTo>
                    <a:pt x="190346" y="507938"/>
                  </a:lnTo>
                  <a:lnTo>
                    <a:pt x="190346" y="509785"/>
                  </a:lnTo>
                  <a:lnTo>
                    <a:pt x="190346" y="511632"/>
                  </a:lnTo>
                  <a:lnTo>
                    <a:pt x="190346" y="513479"/>
                  </a:lnTo>
                  <a:lnTo>
                    <a:pt x="190346" y="515326"/>
                  </a:lnTo>
                  <a:lnTo>
                    <a:pt x="190346" y="517173"/>
                  </a:lnTo>
                  <a:lnTo>
                    <a:pt x="190346" y="519020"/>
                  </a:lnTo>
                  <a:lnTo>
                    <a:pt x="190346" y="520867"/>
                  </a:lnTo>
                  <a:lnTo>
                    <a:pt x="190346" y="522714"/>
                  </a:lnTo>
                  <a:lnTo>
                    <a:pt x="190346" y="524561"/>
                  </a:lnTo>
                  <a:lnTo>
                    <a:pt x="190346" y="526408"/>
                  </a:lnTo>
                  <a:lnTo>
                    <a:pt x="190346" y="528255"/>
                  </a:lnTo>
                  <a:lnTo>
                    <a:pt x="190346" y="530102"/>
                  </a:lnTo>
                  <a:lnTo>
                    <a:pt x="190346" y="531949"/>
                  </a:lnTo>
                  <a:lnTo>
                    <a:pt x="190346" y="533796"/>
                  </a:lnTo>
                  <a:lnTo>
                    <a:pt x="190346" y="535643"/>
                  </a:lnTo>
                  <a:lnTo>
                    <a:pt x="190346" y="537490"/>
                  </a:lnTo>
                  <a:lnTo>
                    <a:pt x="190346" y="539337"/>
                  </a:lnTo>
                  <a:lnTo>
                    <a:pt x="190346" y="541185"/>
                  </a:lnTo>
                  <a:lnTo>
                    <a:pt x="190346" y="543032"/>
                  </a:lnTo>
                  <a:lnTo>
                    <a:pt x="190346" y="544879"/>
                  </a:lnTo>
                  <a:lnTo>
                    <a:pt x="190346" y="546726"/>
                  </a:lnTo>
                  <a:lnTo>
                    <a:pt x="190346" y="548573"/>
                  </a:lnTo>
                  <a:lnTo>
                    <a:pt x="190346" y="550420"/>
                  </a:lnTo>
                  <a:lnTo>
                    <a:pt x="190346" y="552267"/>
                  </a:lnTo>
                  <a:lnTo>
                    <a:pt x="190346" y="554114"/>
                  </a:lnTo>
                  <a:lnTo>
                    <a:pt x="190346" y="555961"/>
                  </a:lnTo>
                  <a:lnTo>
                    <a:pt x="190346" y="557808"/>
                  </a:lnTo>
                  <a:lnTo>
                    <a:pt x="190346" y="559655"/>
                  </a:lnTo>
                  <a:lnTo>
                    <a:pt x="190346" y="561502"/>
                  </a:lnTo>
                  <a:lnTo>
                    <a:pt x="190346" y="563349"/>
                  </a:lnTo>
                  <a:lnTo>
                    <a:pt x="190346" y="565196"/>
                  </a:lnTo>
                  <a:lnTo>
                    <a:pt x="190346" y="567043"/>
                  </a:lnTo>
                  <a:lnTo>
                    <a:pt x="190346" y="568890"/>
                  </a:lnTo>
                  <a:lnTo>
                    <a:pt x="190346" y="570737"/>
                  </a:lnTo>
                  <a:lnTo>
                    <a:pt x="190346" y="572584"/>
                  </a:lnTo>
                  <a:lnTo>
                    <a:pt x="190346" y="574431"/>
                  </a:lnTo>
                  <a:lnTo>
                    <a:pt x="190346" y="576278"/>
                  </a:lnTo>
                  <a:lnTo>
                    <a:pt x="190346" y="578125"/>
                  </a:lnTo>
                  <a:lnTo>
                    <a:pt x="190346" y="579973"/>
                  </a:lnTo>
                  <a:lnTo>
                    <a:pt x="190346" y="581820"/>
                  </a:lnTo>
                  <a:lnTo>
                    <a:pt x="190346" y="583667"/>
                  </a:lnTo>
                  <a:lnTo>
                    <a:pt x="190346" y="585514"/>
                  </a:lnTo>
                  <a:lnTo>
                    <a:pt x="190346" y="587361"/>
                  </a:lnTo>
                  <a:lnTo>
                    <a:pt x="190346" y="589208"/>
                  </a:lnTo>
                  <a:lnTo>
                    <a:pt x="190346" y="591055"/>
                  </a:lnTo>
                  <a:lnTo>
                    <a:pt x="190346" y="592902"/>
                  </a:lnTo>
                  <a:lnTo>
                    <a:pt x="190346" y="594749"/>
                  </a:lnTo>
                  <a:lnTo>
                    <a:pt x="190346" y="596596"/>
                  </a:lnTo>
                  <a:lnTo>
                    <a:pt x="190346" y="598443"/>
                  </a:lnTo>
                  <a:lnTo>
                    <a:pt x="190346" y="600290"/>
                  </a:lnTo>
                  <a:lnTo>
                    <a:pt x="190346" y="602137"/>
                  </a:lnTo>
                  <a:lnTo>
                    <a:pt x="190346" y="603984"/>
                  </a:lnTo>
                  <a:lnTo>
                    <a:pt x="190346" y="605831"/>
                  </a:lnTo>
                  <a:lnTo>
                    <a:pt x="190346" y="607678"/>
                  </a:lnTo>
                  <a:lnTo>
                    <a:pt x="190346" y="609525"/>
                  </a:lnTo>
                  <a:lnTo>
                    <a:pt x="190346" y="611372"/>
                  </a:lnTo>
                  <a:lnTo>
                    <a:pt x="190346" y="613219"/>
                  </a:lnTo>
                  <a:lnTo>
                    <a:pt x="190346" y="615066"/>
                  </a:lnTo>
                  <a:lnTo>
                    <a:pt x="190346" y="616913"/>
                  </a:lnTo>
                  <a:lnTo>
                    <a:pt x="190346" y="618761"/>
                  </a:lnTo>
                  <a:lnTo>
                    <a:pt x="190346" y="620608"/>
                  </a:lnTo>
                  <a:lnTo>
                    <a:pt x="190346" y="622455"/>
                  </a:lnTo>
                  <a:lnTo>
                    <a:pt x="190346" y="624302"/>
                  </a:lnTo>
                  <a:lnTo>
                    <a:pt x="190346" y="626149"/>
                  </a:lnTo>
                  <a:lnTo>
                    <a:pt x="190346" y="627996"/>
                  </a:lnTo>
                  <a:lnTo>
                    <a:pt x="190346" y="629843"/>
                  </a:lnTo>
                  <a:lnTo>
                    <a:pt x="190346" y="631690"/>
                  </a:lnTo>
                  <a:lnTo>
                    <a:pt x="190346" y="633537"/>
                  </a:lnTo>
                  <a:lnTo>
                    <a:pt x="190346" y="635384"/>
                  </a:lnTo>
                  <a:lnTo>
                    <a:pt x="190346" y="637231"/>
                  </a:lnTo>
                  <a:lnTo>
                    <a:pt x="190346" y="639078"/>
                  </a:lnTo>
                  <a:lnTo>
                    <a:pt x="190346" y="640925"/>
                  </a:lnTo>
                  <a:lnTo>
                    <a:pt x="190346" y="642772"/>
                  </a:lnTo>
                  <a:lnTo>
                    <a:pt x="190346" y="644619"/>
                  </a:lnTo>
                  <a:lnTo>
                    <a:pt x="190346" y="646466"/>
                  </a:lnTo>
                  <a:lnTo>
                    <a:pt x="190346" y="648313"/>
                  </a:lnTo>
                  <a:lnTo>
                    <a:pt x="190346" y="650160"/>
                  </a:lnTo>
                  <a:lnTo>
                    <a:pt x="190346" y="652007"/>
                  </a:lnTo>
                  <a:lnTo>
                    <a:pt x="190346" y="653854"/>
                  </a:lnTo>
                  <a:lnTo>
                    <a:pt x="190346" y="655702"/>
                  </a:lnTo>
                  <a:lnTo>
                    <a:pt x="190346" y="657549"/>
                  </a:lnTo>
                  <a:lnTo>
                    <a:pt x="190346" y="659396"/>
                  </a:lnTo>
                  <a:lnTo>
                    <a:pt x="190346" y="661243"/>
                  </a:lnTo>
                  <a:lnTo>
                    <a:pt x="190346" y="663090"/>
                  </a:lnTo>
                  <a:lnTo>
                    <a:pt x="190346" y="664937"/>
                  </a:lnTo>
                  <a:lnTo>
                    <a:pt x="190346" y="666784"/>
                  </a:lnTo>
                  <a:lnTo>
                    <a:pt x="190346" y="668631"/>
                  </a:lnTo>
                  <a:lnTo>
                    <a:pt x="190346" y="670478"/>
                  </a:lnTo>
                  <a:lnTo>
                    <a:pt x="190346" y="672325"/>
                  </a:lnTo>
                  <a:lnTo>
                    <a:pt x="190346" y="674172"/>
                  </a:lnTo>
                  <a:lnTo>
                    <a:pt x="190346" y="676019"/>
                  </a:lnTo>
                  <a:lnTo>
                    <a:pt x="190346" y="677866"/>
                  </a:lnTo>
                  <a:lnTo>
                    <a:pt x="190346" y="679713"/>
                  </a:lnTo>
                  <a:lnTo>
                    <a:pt x="190346" y="681560"/>
                  </a:lnTo>
                  <a:lnTo>
                    <a:pt x="190346" y="683407"/>
                  </a:lnTo>
                  <a:lnTo>
                    <a:pt x="190346" y="685254"/>
                  </a:lnTo>
                  <a:lnTo>
                    <a:pt x="190346" y="687101"/>
                  </a:lnTo>
                  <a:lnTo>
                    <a:pt x="190346" y="688948"/>
                  </a:lnTo>
                  <a:lnTo>
                    <a:pt x="190346" y="690795"/>
                  </a:lnTo>
                  <a:lnTo>
                    <a:pt x="190346" y="692642"/>
                  </a:lnTo>
                  <a:lnTo>
                    <a:pt x="190346" y="694490"/>
                  </a:lnTo>
                  <a:lnTo>
                    <a:pt x="190346" y="696337"/>
                  </a:lnTo>
                  <a:lnTo>
                    <a:pt x="190346" y="698184"/>
                  </a:lnTo>
                  <a:lnTo>
                    <a:pt x="190346" y="700031"/>
                  </a:lnTo>
                  <a:lnTo>
                    <a:pt x="190346" y="701878"/>
                  </a:lnTo>
                  <a:lnTo>
                    <a:pt x="190346" y="703725"/>
                  </a:lnTo>
                  <a:lnTo>
                    <a:pt x="190346" y="705572"/>
                  </a:lnTo>
                  <a:lnTo>
                    <a:pt x="190346" y="707419"/>
                  </a:lnTo>
                  <a:lnTo>
                    <a:pt x="190346" y="709266"/>
                  </a:lnTo>
                  <a:lnTo>
                    <a:pt x="190346" y="711113"/>
                  </a:lnTo>
                  <a:lnTo>
                    <a:pt x="190346" y="712960"/>
                  </a:lnTo>
                  <a:lnTo>
                    <a:pt x="190346" y="714807"/>
                  </a:lnTo>
                  <a:lnTo>
                    <a:pt x="190346" y="716654"/>
                  </a:lnTo>
                  <a:lnTo>
                    <a:pt x="190346" y="718501"/>
                  </a:lnTo>
                  <a:lnTo>
                    <a:pt x="190346" y="720348"/>
                  </a:lnTo>
                  <a:lnTo>
                    <a:pt x="190346" y="722195"/>
                  </a:lnTo>
                  <a:lnTo>
                    <a:pt x="190346" y="724042"/>
                  </a:lnTo>
                  <a:lnTo>
                    <a:pt x="190346" y="725889"/>
                  </a:lnTo>
                  <a:lnTo>
                    <a:pt x="190346" y="727736"/>
                  </a:lnTo>
                  <a:lnTo>
                    <a:pt x="190346" y="729583"/>
                  </a:lnTo>
                  <a:lnTo>
                    <a:pt x="190346" y="731430"/>
                  </a:lnTo>
                  <a:lnTo>
                    <a:pt x="190346" y="733278"/>
                  </a:lnTo>
                  <a:lnTo>
                    <a:pt x="190346" y="735125"/>
                  </a:lnTo>
                  <a:lnTo>
                    <a:pt x="190346" y="736972"/>
                  </a:lnTo>
                  <a:lnTo>
                    <a:pt x="190346" y="738819"/>
                  </a:lnTo>
                  <a:lnTo>
                    <a:pt x="190346" y="740666"/>
                  </a:lnTo>
                  <a:lnTo>
                    <a:pt x="190346" y="742513"/>
                  </a:lnTo>
                  <a:lnTo>
                    <a:pt x="190346" y="744360"/>
                  </a:lnTo>
                  <a:lnTo>
                    <a:pt x="190346" y="746207"/>
                  </a:lnTo>
                  <a:lnTo>
                    <a:pt x="190346" y="748054"/>
                  </a:lnTo>
                  <a:lnTo>
                    <a:pt x="190346" y="749901"/>
                  </a:lnTo>
                  <a:lnTo>
                    <a:pt x="190346" y="751748"/>
                  </a:lnTo>
                  <a:lnTo>
                    <a:pt x="190346" y="753595"/>
                  </a:lnTo>
                  <a:lnTo>
                    <a:pt x="190346" y="755442"/>
                  </a:lnTo>
                  <a:lnTo>
                    <a:pt x="190346" y="757289"/>
                  </a:lnTo>
                  <a:lnTo>
                    <a:pt x="190346" y="759136"/>
                  </a:lnTo>
                  <a:lnTo>
                    <a:pt x="190346" y="760983"/>
                  </a:lnTo>
                  <a:lnTo>
                    <a:pt x="190346" y="762830"/>
                  </a:lnTo>
                  <a:lnTo>
                    <a:pt x="190346" y="764677"/>
                  </a:lnTo>
                  <a:lnTo>
                    <a:pt x="190346" y="766524"/>
                  </a:lnTo>
                  <a:lnTo>
                    <a:pt x="190346" y="768371"/>
                  </a:lnTo>
                  <a:lnTo>
                    <a:pt x="190346" y="770218"/>
                  </a:lnTo>
                  <a:lnTo>
                    <a:pt x="190346" y="772066"/>
                  </a:lnTo>
                  <a:lnTo>
                    <a:pt x="190346" y="773913"/>
                  </a:lnTo>
                  <a:lnTo>
                    <a:pt x="190346" y="775760"/>
                  </a:lnTo>
                  <a:lnTo>
                    <a:pt x="190346" y="777607"/>
                  </a:lnTo>
                  <a:lnTo>
                    <a:pt x="190346" y="779454"/>
                  </a:lnTo>
                  <a:lnTo>
                    <a:pt x="190346" y="781301"/>
                  </a:lnTo>
                  <a:lnTo>
                    <a:pt x="190346" y="783148"/>
                  </a:lnTo>
                  <a:lnTo>
                    <a:pt x="190346" y="784995"/>
                  </a:lnTo>
                  <a:lnTo>
                    <a:pt x="190346" y="786842"/>
                  </a:lnTo>
                  <a:lnTo>
                    <a:pt x="190346" y="788689"/>
                  </a:lnTo>
                  <a:lnTo>
                    <a:pt x="190346" y="790536"/>
                  </a:lnTo>
                  <a:lnTo>
                    <a:pt x="190346" y="792383"/>
                  </a:lnTo>
                  <a:lnTo>
                    <a:pt x="190346" y="794230"/>
                  </a:lnTo>
                  <a:lnTo>
                    <a:pt x="190346" y="796077"/>
                  </a:lnTo>
                  <a:lnTo>
                    <a:pt x="190346" y="797924"/>
                  </a:lnTo>
                  <a:lnTo>
                    <a:pt x="190346" y="799771"/>
                  </a:lnTo>
                  <a:lnTo>
                    <a:pt x="190346" y="801618"/>
                  </a:lnTo>
                  <a:lnTo>
                    <a:pt x="190346" y="803465"/>
                  </a:lnTo>
                  <a:lnTo>
                    <a:pt x="190346" y="805312"/>
                  </a:lnTo>
                  <a:lnTo>
                    <a:pt x="190346" y="807159"/>
                  </a:lnTo>
                  <a:lnTo>
                    <a:pt x="190346" y="809006"/>
                  </a:lnTo>
                  <a:lnTo>
                    <a:pt x="190346" y="810854"/>
                  </a:lnTo>
                  <a:lnTo>
                    <a:pt x="190346" y="812701"/>
                  </a:lnTo>
                  <a:lnTo>
                    <a:pt x="190346" y="814548"/>
                  </a:lnTo>
                  <a:lnTo>
                    <a:pt x="190346" y="816395"/>
                  </a:lnTo>
                  <a:lnTo>
                    <a:pt x="190346" y="818242"/>
                  </a:lnTo>
                  <a:lnTo>
                    <a:pt x="190346" y="820089"/>
                  </a:lnTo>
                  <a:lnTo>
                    <a:pt x="190346" y="821936"/>
                  </a:lnTo>
                  <a:lnTo>
                    <a:pt x="190346" y="823783"/>
                  </a:lnTo>
                  <a:lnTo>
                    <a:pt x="190346" y="825630"/>
                  </a:lnTo>
                  <a:lnTo>
                    <a:pt x="190346" y="827477"/>
                  </a:lnTo>
                  <a:lnTo>
                    <a:pt x="190346" y="829324"/>
                  </a:lnTo>
                  <a:lnTo>
                    <a:pt x="190346" y="831171"/>
                  </a:lnTo>
                  <a:lnTo>
                    <a:pt x="190346" y="833018"/>
                  </a:lnTo>
                  <a:lnTo>
                    <a:pt x="190346" y="834865"/>
                  </a:lnTo>
                  <a:lnTo>
                    <a:pt x="190346" y="836712"/>
                  </a:lnTo>
                  <a:lnTo>
                    <a:pt x="190346" y="838559"/>
                  </a:lnTo>
                  <a:lnTo>
                    <a:pt x="190346" y="840406"/>
                  </a:lnTo>
                  <a:lnTo>
                    <a:pt x="190346" y="842253"/>
                  </a:lnTo>
                  <a:lnTo>
                    <a:pt x="190346" y="844100"/>
                  </a:lnTo>
                  <a:lnTo>
                    <a:pt x="190346" y="845947"/>
                  </a:lnTo>
                  <a:lnTo>
                    <a:pt x="190346" y="847794"/>
                  </a:lnTo>
                  <a:lnTo>
                    <a:pt x="190346" y="849642"/>
                  </a:lnTo>
                  <a:lnTo>
                    <a:pt x="190346" y="851489"/>
                  </a:lnTo>
                  <a:lnTo>
                    <a:pt x="190346" y="853336"/>
                  </a:lnTo>
                  <a:lnTo>
                    <a:pt x="190346" y="855183"/>
                  </a:lnTo>
                  <a:lnTo>
                    <a:pt x="190346" y="857030"/>
                  </a:lnTo>
                  <a:lnTo>
                    <a:pt x="190346" y="858877"/>
                  </a:lnTo>
                  <a:lnTo>
                    <a:pt x="190346" y="860724"/>
                  </a:lnTo>
                  <a:lnTo>
                    <a:pt x="190346" y="862571"/>
                  </a:lnTo>
                  <a:lnTo>
                    <a:pt x="190346" y="864418"/>
                  </a:lnTo>
                  <a:lnTo>
                    <a:pt x="190347" y="866265"/>
                  </a:lnTo>
                  <a:lnTo>
                    <a:pt x="190347" y="868112"/>
                  </a:lnTo>
                  <a:lnTo>
                    <a:pt x="190348" y="869959"/>
                  </a:lnTo>
                  <a:lnTo>
                    <a:pt x="190349" y="871806"/>
                  </a:lnTo>
                  <a:lnTo>
                    <a:pt x="190352" y="873653"/>
                  </a:lnTo>
                  <a:lnTo>
                    <a:pt x="190356" y="875500"/>
                  </a:lnTo>
                  <a:lnTo>
                    <a:pt x="190362" y="877347"/>
                  </a:lnTo>
                  <a:lnTo>
                    <a:pt x="190371" y="879194"/>
                  </a:lnTo>
                  <a:lnTo>
                    <a:pt x="190385" y="881041"/>
                  </a:lnTo>
                  <a:lnTo>
                    <a:pt x="190406" y="882888"/>
                  </a:lnTo>
                  <a:lnTo>
                    <a:pt x="190437" y="884735"/>
                  </a:lnTo>
                  <a:lnTo>
                    <a:pt x="190482" y="886582"/>
                  </a:lnTo>
                  <a:lnTo>
                    <a:pt x="190550" y="888430"/>
                  </a:lnTo>
                  <a:lnTo>
                    <a:pt x="190648" y="890277"/>
                  </a:lnTo>
                  <a:lnTo>
                    <a:pt x="190784" y="892124"/>
                  </a:lnTo>
                  <a:lnTo>
                    <a:pt x="190973" y="893971"/>
                  </a:lnTo>
                  <a:lnTo>
                    <a:pt x="191230" y="895818"/>
                  </a:lnTo>
                  <a:lnTo>
                    <a:pt x="191574" y="897665"/>
                  </a:lnTo>
                  <a:lnTo>
                    <a:pt x="192027" y="899512"/>
                  </a:lnTo>
                  <a:lnTo>
                    <a:pt x="192615" y="901359"/>
                  </a:lnTo>
                  <a:lnTo>
                    <a:pt x="193398" y="903206"/>
                  </a:lnTo>
                  <a:lnTo>
                    <a:pt x="194396" y="905053"/>
                  </a:lnTo>
                  <a:lnTo>
                    <a:pt x="195641" y="906900"/>
                  </a:lnTo>
                  <a:lnTo>
                    <a:pt x="197171" y="908747"/>
                  </a:lnTo>
                  <a:lnTo>
                    <a:pt x="199021" y="910594"/>
                  </a:lnTo>
                  <a:lnTo>
                    <a:pt x="201223" y="912441"/>
                  </a:lnTo>
                  <a:lnTo>
                    <a:pt x="203803" y="914288"/>
                  </a:lnTo>
                  <a:lnTo>
                    <a:pt x="206781" y="916135"/>
                  </a:lnTo>
                  <a:lnTo>
                    <a:pt x="210198" y="917982"/>
                  </a:lnTo>
                  <a:lnTo>
                    <a:pt x="214032" y="919829"/>
                  </a:lnTo>
                  <a:lnTo>
                    <a:pt x="218220" y="921676"/>
                  </a:lnTo>
                  <a:lnTo>
                    <a:pt x="222710" y="923523"/>
                  </a:lnTo>
                  <a:lnTo>
                    <a:pt x="227431" y="925370"/>
                  </a:lnTo>
                  <a:lnTo>
                    <a:pt x="232291" y="927218"/>
                  </a:lnTo>
                  <a:lnTo>
                    <a:pt x="237184" y="929065"/>
                  </a:lnTo>
                  <a:lnTo>
                    <a:pt x="241990" y="930912"/>
                  </a:lnTo>
                  <a:lnTo>
                    <a:pt x="246562" y="932759"/>
                  </a:lnTo>
                  <a:lnTo>
                    <a:pt x="250701" y="934606"/>
                  </a:lnTo>
                  <a:lnTo>
                    <a:pt x="254305" y="936453"/>
                  </a:lnTo>
                  <a:lnTo>
                    <a:pt x="257256" y="938300"/>
                  </a:lnTo>
                  <a:lnTo>
                    <a:pt x="259452" y="940147"/>
                  </a:lnTo>
                  <a:lnTo>
                    <a:pt x="260819" y="941994"/>
                  </a:lnTo>
                  <a:lnTo>
                    <a:pt x="261305" y="94384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36170" y="399736"/>
              <a:ext cx="312321" cy="0"/>
            </a:xfrm>
            <a:custGeom>
              <a:avLst/>
              <a:pathLst>
                <a:path w="312321" h="0">
                  <a:moveTo>
                    <a:pt x="0" y="0"/>
                  </a:moveTo>
                  <a:lnTo>
                    <a:pt x="3123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424977" y="364699"/>
              <a:ext cx="380692" cy="71759"/>
            </a:xfrm>
            <a:custGeom>
              <a:avLst/>
              <a:pathLst>
                <a:path w="380692" h="71759">
                  <a:moveTo>
                    <a:pt x="0" y="71759"/>
                  </a:moveTo>
                  <a:lnTo>
                    <a:pt x="0" y="71619"/>
                  </a:lnTo>
                  <a:lnTo>
                    <a:pt x="1" y="71478"/>
                  </a:lnTo>
                  <a:lnTo>
                    <a:pt x="3" y="71338"/>
                  </a:lnTo>
                  <a:lnTo>
                    <a:pt x="21" y="71197"/>
                  </a:lnTo>
                  <a:lnTo>
                    <a:pt x="50" y="71057"/>
                  </a:lnTo>
                  <a:lnTo>
                    <a:pt x="79" y="70917"/>
                  </a:lnTo>
                  <a:lnTo>
                    <a:pt x="115" y="70776"/>
                  </a:lnTo>
                  <a:lnTo>
                    <a:pt x="171" y="70636"/>
                  </a:lnTo>
                  <a:lnTo>
                    <a:pt x="227" y="70495"/>
                  </a:lnTo>
                  <a:lnTo>
                    <a:pt x="284" y="70355"/>
                  </a:lnTo>
                  <a:lnTo>
                    <a:pt x="365" y="70214"/>
                  </a:lnTo>
                  <a:lnTo>
                    <a:pt x="448" y="70074"/>
                  </a:lnTo>
                  <a:lnTo>
                    <a:pt x="531" y="69934"/>
                  </a:lnTo>
                  <a:lnTo>
                    <a:pt x="630" y="69793"/>
                  </a:lnTo>
                  <a:lnTo>
                    <a:pt x="740" y="69653"/>
                  </a:lnTo>
                  <a:lnTo>
                    <a:pt x="851" y="69512"/>
                  </a:lnTo>
                  <a:lnTo>
                    <a:pt x="967" y="69372"/>
                  </a:lnTo>
                  <a:lnTo>
                    <a:pt x="1104" y="69231"/>
                  </a:lnTo>
                  <a:lnTo>
                    <a:pt x="1241" y="69091"/>
                  </a:lnTo>
                  <a:lnTo>
                    <a:pt x="1378" y="68951"/>
                  </a:lnTo>
                  <a:lnTo>
                    <a:pt x="1538" y="68810"/>
                  </a:lnTo>
                  <a:lnTo>
                    <a:pt x="1701" y="68670"/>
                  </a:lnTo>
                  <a:lnTo>
                    <a:pt x="1864" y="68529"/>
                  </a:lnTo>
                  <a:lnTo>
                    <a:pt x="2042" y="68389"/>
                  </a:lnTo>
                  <a:lnTo>
                    <a:pt x="2231" y="68248"/>
                  </a:lnTo>
                  <a:lnTo>
                    <a:pt x="2420" y="68108"/>
                  </a:lnTo>
                  <a:lnTo>
                    <a:pt x="2615" y="67968"/>
                  </a:lnTo>
                  <a:lnTo>
                    <a:pt x="2830" y="67827"/>
                  </a:lnTo>
                  <a:lnTo>
                    <a:pt x="3044" y="67687"/>
                  </a:lnTo>
                  <a:lnTo>
                    <a:pt x="3259" y="67546"/>
                  </a:lnTo>
                  <a:lnTo>
                    <a:pt x="3496" y="67406"/>
                  </a:lnTo>
                  <a:lnTo>
                    <a:pt x="3736" y="67265"/>
                  </a:lnTo>
                  <a:lnTo>
                    <a:pt x="3976" y="67125"/>
                  </a:lnTo>
                  <a:lnTo>
                    <a:pt x="4228" y="66985"/>
                  </a:lnTo>
                  <a:lnTo>
                    <a:pt x="4493" y="66844"/>
                  </a:lnTo>
                  <a:lnTo>
                    <a:pt x="4758" y="66704"/>
                  </a:lnTo>
                  <a:lnTo>
                    <a:pt x="5027" y="66563"/>
                  </a:lnTo>
                  <a:lnTo>
                    <a:pt x="5315" y="66423"/>
                  </a:lnTo>
                  <a:lnTo>
                    <a:pt x="5604" y="66282"/>
                  </a:lnTo>
                  <a:lnTo>
                    <a:pt x="5893" y="66142"/>
                  </a:lnTo>
                  <a:lnTo>
                    <a:pt x="6202" y="66002"/>
                  </a:lnTo>
                  <a:lnTo>
                    <a:pt x="6514" y="65861"/>
                  </a:lnTo>
                  <a:lnTo>
                    <a:pt x="6826" y="65721"/>
                  </a:lnTo>
                  <a:lnTo>
                    <a:pt x="7150" y="65580"/>
                  </a:lnTo>
                  <a:lnTo>
                    <a:pt x="7486" y="65440"/>
                  </a:lnTo>
                  <a:lnTo>
                    <a:pt x="7821" y="65299"/>
                  </a:lnTo>
                  <a:lnTo>
                    <a:pt x="8160" y="65159"/>
                  </a:lnTo>
                  <a:lnTo>
                    <a:pt x="8518" y="65019"/>
                  </a:lnTo>
                  <a:lnTo>
                    <a:pt x="8875" y="64878"/>
                  </a:lnTo>
                  <a:lnTo>
                    <a:pt x="9233" y="64738"/>
                  </a:lnTo>
                  <a:lnTo>
                    <a:pt x="9609" y="64597"/>
                  </a:lnTo>
                  <a:lnTo>
                    <a:pt x="9988" y="64457"/>
                  </a:lnTo>
                  <a:lnTo>
                    <a:pt x="10367" y="64316"/>
                  </a:lnTo>
                  <a:lnTo>
                    <a:pt x="10757" y="64176"/>
                  </a:lnTo>
                  <a:lnTo>
                    <a:pt x="11157" y="64036"/>
                  </a:lnTo>
                  <a:lnTo>
                    <a:pt x="11558" y="63895"/>
                  </a:lnTo>
                  <a:lnTo>
                    <a:pt x="11961" y="63755"/>
                  </a:lnTo>
                  <a:lnTo>
                    <a:pt x="12382" y="63614"/>
                  </a:lnTo>
                  <a:lnTo>
                    <a:pt x="12802" y="63474"/>
                  </a:lnTo>
                  <a:lnTo>
                    <a:pt x="13223" y="63333"/>
                  </a:lnTo>
                  <a:lnTo>
                    <a:pt x="13659" y="63193"/>
                  </a:lnTo>
                  <a:lnTo>
                    <a:pt x="14099" y="63052"/>
                  </a:lnTo>
                  <a:lnTo>
                    <a:pt x="14539" y="62912"/>
                  </a:lnTo>
                  <a:lnTo>
                    <a:pt x="14988" y="62772"/>
                  </a:lnTo>
                  <a:lnTo>
                    <a:pt x="15447" y="62631"/>
                  </a:lnTo>
                  <a:lnTo>
                    <a:pt x="15905" y="62491"/>
                  </a:lnTo>
                  <a:lnTo>
                    <a:pt x="16367" y="62350"/>
                  </a:lnTo>
                  <a:lnTo>
                    <a:pt x="16843" y="62210"/>
                  </a:lnTo>
                  <a:lnTo>
                    <a:pt x="17320" y="62069"/>
                  </a:lnTo>
                  <a:lnTo>
                    <a:pt x="17796" y="61929"/>
                  </a:lnTo>
                  <a:lnTo>
                    <a:pt x="18286" y="61789"/>
                  </a:lnTo>
                  <a:lnTo>
                    <a:pt x="18780" y="61648"/>
                  </a:lnTo>
                  <a:lnTo>
                    <a:pt x="19273" y="61508"/>
                  </a:lnTo>
                  <a:lnTo>
                    <a:pt x="19774" y="61367"/>
                  </a:lnTo>
                  <a:lnTo>
                    <a:pt x="20283" y="61227"/>
                  </a:lnTo>
                  <a:lnTo>
                    <a:pt x="20793" y="61086"/>
                  </a:lnTo>
                  <a:lnTo>
                    <a:pt x="21304" y="60946"/>
                  </a:lnTo>
                  <a:lnTo>
                    <a:pt x="21829" y="60806"/>
                  </a:lnTo>
                  <a:lnTo>
                    <a:pt x="22354" y="60665"/>
                  </a:lnTo>
                  <a:lnTo>
                    <a:pt x="22878" y="60525"/>
                  </a:lnTo>
                  <a:lnTo>
                    <a:pt x="23414" y="60384"/>
                  </a:lnTo>
                  <a:lnTo>
                    <a:pt x="23953" y="60244"/>
                  </a:lnTo>
                  <a:lnTo>
                    <a:pt x="24492" y="60103"/>
                  </a:lnTo>
                  <a:lnTo>
                    <a:pt x="25037" y="59963"/>
                  </a:lnTo>
                  <a:lnTo>
                    <a:pt x="25589" y="59823"/>
                  </a:lnTo>
                  <a:lnTo>
                    <a:pt x="26141" y="59682"/>
                  </a:lnTo>
                  <a:lnTo>
                    <a:pt x="26694" y="59542"/>
                  </a:lnTo>
                  <a:lnTo>
                    <a:pt x="27259" y="59401"/>
                  </a:lnTo>
                  <a:lnTo>
                    <a:pt x="27823" y="59261"/>
                  </a:lnTo>
                  <a:lnTo>
                    <a:pt x="28388" y="59120"/>
                  </a:lnTo>
                  <a:lnTo>
                    <a:pt x="28961" y="58980"/>
                  </a:lnTo>
                  <a:lnTo>
                    <a:pt x="29536" y="58840"/>
                  </a:lnTo>
                  <a:lnTo>
                    <a:pt x="30112" y="58699"/>
                  </a:lnTo>
                  <a:lnTo>
                    <a:pt x="30692" y="58559"/>
                  </a:lnTo>
                  <a:lnTo>
                    <a:pt x="31278" y="58418"/>
                  </a:lnTo>
                  <a:lnTo>
                    <a:pt x="31864" y="58278"/>
                  </a:lnTo>
                  <a:lnTo>
                    <a:pt x="32451" y="58137"/>
                  </a:lnTo>
                  <a:lnTo>
                    <a:pt x="33046" y="57997"/>
                  </a:lnTo>
                  <a:lnTo>
                    <a:pt x="33641" y="57857"/>
                  </a:lnTo>
                  <a:lnTo>
                    <a:pt x="34236" y="57716"/>
                  </a:lnTo>
                  <a:lnTo>
                    <a:pt x="34838" y="57576"/>
                  </a:lnTo>
                  <a:lnTo>
                    <a:pt x="35441" y="57435"/>
                  </a:lnTo>
                  <a:lnTo>
                    <a:pt x="36044" y="57295"/>
                  </a:lnTo>
                  <a:lnTo>
                    <a:pt x="36651" y="57154"/>
                  </a:lnTo>
                  <a:lnTo>
                    <a:pt x="37261" y="57014"/>
                  </a:lnTo>
                  <a:lnTo>
                    <a:pt x="37872" y="56874"/>
                  </a:lnTo>
                  <a:lnTo>
                    <a:pt x="38483" y="56733"/>
                  </a:lnTo>
                  <a:lnTo>
                    <a:pt x="39099" y="56593"/>
                  </a:lnTo>
                  <a:lnTo>
                    <a:pt x="39716" y="56452"/>
                  </a:lnTo>
                  <a:lnTo>
                    <a:pt x="40333" y="56312"/>
                  </a:lnTo>
                  <a:lnTo>
                    <a:pt x="40953" y="56171"/>
                  </a:lnTo>
                  <a:lnTo>
                    <a:pt x="41575" y="56031"/>
                  </a:lnTo>
                  <a:lnTo>
                    <a:pt x="42196" y="55891"/>
                  </a:lnTo>
                  <a:lnTo>
                    <a:pt x="42819" y="55750"/>
                  </a:lnTo>
                  <a:lnTo>
                    <a:pt x="43445" y="55610"/>
                  </a:lnTo>
                  <a:lnTo>
                    <a:pt x="44071" y="55469"/>
                  </a:lnTo>
                  <a:lnTo>
                    <a:pt x="44696" y="55329"/>
                  </a:lnTo>
                  <a:lnTo>
                    <a:pt x="45325" y="55188"/>
                  </a:lnTo>
                  <a:lnTo>
                    <a:pt x="45953" y="55048"/>
                  </a:lnTo>
                  <a:lnTo>
                    <a:pt x="46582" y="54908"/>
                  </a:lnTo>
                  <a:lnTo>
                    <a:pt x="47212" y="54767"/>
                  </a:lnTo>
                  <a:lnTo>
                    <a:pt x="47842" y="54627"/>
                  </a:lnTo>
                  <a:lnTo>
                    <a:pt x="48472" y="54486"/>
                  </a:lnTo>
                  <a:lnTo>
                    <a:pt x="49103" y="54346"/>
                  </a:lnTo>
                  <a:lnTo>
                    <a:pt x="49734" y="54205"/>
                  </a:lnTo>
                  <a:lnTo>
                    <a:pt x="50365" y="54065"/>
                  </a:lnTo>
                  <a:lnTo>
                    <a:pt x="50996" y="53925"/>
                  </a:lnTo>
                  <a:lnTo>
                    <a:pt x="51626" y="53784"/>
                  </a:lnTo>
                  <a:lnTo>
                    <a:pt x="52257" y="53644"/>
                  </a:lnTo>
                  <a:lnTo>
                    <a:pt x="52888" y="53503"/>
                  </a:lnTo>
                  <a:lnTo>
                    <a:pt x="53517" y="53363"/>
                  </a:lnTo>
                  <a:lnTo>
                    <a:pt x="54146" y="53222"/>
                  </a:lnTo>
                  <a:lnTo>
                    <a:pt x="54776" y="53082"/>
                  </a:lnTo>
                  <a:lnTo>
                    <a:pt x="55404" y="52942"/>
                  </a:lnTo>
                  <a:lnTo>
                    <a:pt x="56031" y="52801"/>
                  </a:lnTo>
                  <a:lnTo>
                    <a:pt x="56658" y="52661"/>
                  </a:lnTo>
                  <a:lnTo>
                    <a:pt x="57284" y="52520"/>
                  </a:lnTo>
                  <a:lnTo>
                    <a:pt x="57907" y="52380"/>
                  </a:lnTo>
                  <a:lnTo>
                    <a:pt x="58531" y="52239"/>
                  </a:lnTo>
                  <a:lnTo>
                    <a:pt x="59154" y="52099"/>
                  </a:lnTo>
                  <a:lnTo>
                    <a:pt x="59774" y="51959"/>
                  </a:lnTo>
                  <a:lnTo>
                    <a:pt x="60393" y="51818"/>
                  </a:lnTo>
                  <a:lnTo>
                    <a:pt x="61011" y="51678"/>
                  </a:lnTo>
                  <a:lnTo>
                    <a:pt x="61628" y="51537"/>
                  </a:lnTo>
                  <a:lnTo>
                    <a:pt x="62241" y="51397"/>
                  </a:lnTo>
                  <a:lnTo>
                    <a:pt x="62854" y="51256"/>
                  </a:lnTo>
                  <a:lnTo>
                    <a:pt x="63467" y="51116"/>
                  </a:lnTo>
                  <a:lnTo>
                    <a:pt x="64074" y="50976"/>
                  </a:lnTo>
                  <a:lnTo>
                    <a:pt x="64680" y="50835"/>
                  </a:lnTo>
                  <a:lnTo>
                    <a:pt x="65287" y="50695"/>
                  </a:lnTo>
                  <a:lnTo>
                    <a:pt x="65888" y="50554"/>
                  </a:lnTo>
                  <a:lnTo>
                    <a:pt x="66487" y="50414"/>
                  </a:lnTo>
                  <a:lnTo>
                    <a:pt x="67086" y="50273"/>
                  </a:lnTo>
                  <a:lnTo>
                    <a:pt x="67682" y="50133"/>
                  </a:lnTo>
                  <a:lnTo>
                    <a:pt x="68272" y="49993"/>
                  </a:lnTo>
                  <a:lnTo>
                    <a:pt x="68862" y="49852"/>
                  </a:lnTo>
                  <a:lnTo>
                    <a:pt x="69452" y="49712"/>
                  </a:lnTo>
                  <a:lnTo>
                    <a:pt x="70033" y="49571"/>
                  </a:lnTo>
                  <a:lnTo>
                    <a:pt x="70614" y="49431"/>
                  </a:lnTo>
                  <a:lnTo>
                    <a:pt x="71194" y="49290"/>
                  </a:lnTo>
                  <a:lnTo>
                    <a:pt x="71768" y="49150"/>
                  </a:lnTo>
                  <a:lnTo>
                    <a:pt x="72338" y="49010"/>
                  </a:lnTo>
                  <a:lnTo>
                    <a:pt x="72908" y="48869"/>
                  </a:lnTo>
                  <a:lnTo>
                    <a:pt x="73474" y="48729"/>
                  </a:lnTo>
                  <a:lnTo>
                    <a:pt x="74033" y="48588"/>
                  </a:lnTo>
                  <a:lnTo>
                    <a:pt x="74592" y="48448"/>
                  </a:lnTo>
                  <a:lnTo>
                    <a:pt x="75150" y="48307"/>
                  </a:lnTo>
                  <a:lnTo>
                    <a:pt x="75697" y="48167"/>
                  </a:lnTo>
                  <a:lnTo>
                    <a:pt x="76243" y="48027"/>
                  </a:lnTo>
                  <a:lnTo>
                    <a:pt x="76789" y="47886"/>
                  </a:lnTo>
                  <a:lnTo>
                    <a:pt x="77327" y="47746"/>
                  </a:lnTo>
                  <a:lnTo>
                    <a:pt x="77860" y="47605"/>
                  </a:lnTo>
                  <a:lnTo>
                    <a:pt x="78393" y="47465"/>
                  </a:lnTo>
                  <a:lnTo>
                    <a:pt x="78922" y="47324"/>
                  </a:lnTo>
                  <a:lnTo>
                    <a:pt x="79440" y="47184"/>
                  </a:lnTo>
                  <a:lnTo>
                    <a:pt x="79959" y="47043"/>
                  </a:lnTo>
                  <a:lnTo>
                    <a:pt x="80478" y="46903"/>
                  </a:lnTo>
                  <a:lnTo>
                    <a:pt x="80982" y="46763"/>
                  </a:lnTo>
                  <a:lnTo>
                    <a:pt x="81486" y="46622"/>
                  </a:lnTo>
                  <a:lnTo>
                    <a:pt x="81990" y="46482"/>
                  </a:lnTo>
                  <a:lnTo>
                    <a:pt x="82484" y="46341"/>
                  </a:lnTo>
                  <a:lnTo>
                    <a:pt x="82972" y="46201"/>
                  </a:lnTo>
                  <a:lnTo>
                    <a:pt x="83460" y="46060"/>
                  </a:lnTo>
                  <a:lnTo>
                    <a:pt x="83943" y="45920"/>
                  </a:lnTo>
                  <a:lnTo>
                    <a:pt x="84415" y="45780"/>
                  </a:lnTo>
                  <a:lnTo>
                    <a:pt x="84886" y="45639"/>
                  </a:lnTo>
                  <a:lnTo>
                    <a:pt x="85358" y="45499"/>
                  </a:lnTo>
                  <a:lnTo>
                    <a:pt x="85813" y="45358"/>
                  </a:lnTo>
                  <a:lnTo>
                    <a:pt x="86267" y="45218"/>
                  </a:lnTo>
                  <a:lnTo>
                    <a:pt x="86721" y="45077"/>
                  </a:lnTo>
                  <a:lnTo>
                    <a:pt x="87164" y="44937"/>
                  </a:lnTo>
                  <a:lnTo>
                    <a:pt x="87600" y="44797"/>
                  </a:lnTo>
                  <a:lnTo>
                    <a:pt x="88036" y="44656"/>
                  </a:lnTo>
                  <a:lnTo>
                    <a:pt x="88468" y="44516"/>
                  </a:lnTo>
                  <a:lnTo>
                    <a:pt x="88885" y="44375"/>
                  </a:lnTo>
                  <a:lnTo>
                    <a:pt x="89302" y="44235"/>
                  </a:lnTo>
                  <a:lnTo>
                    <a:pt x="89719" y="44094"/>
                  </a:lnTo>
                  <a:lnTo>
                    <a:pt x="90119" y="43954"/>
                  </a:lnTo>
                  <a:lnTo>
                    <a:pt x="90517" y="43814"/>
                  </a:lnTo>
                  <a:lnTo>
                    <a:pt x="90915" y="43673"/>
                  </a:lnTo>
                  <a:lnTo>
                    <a:pt x="91301" y="43533"/>
                  </a:lnTo>
                  <a:lnTo>
                    <a:pt x="91678" y="43392"/>
                  </a:lnTo>
                  <a:lnTo>
                    <a:pt x="92056" y="43252"/>
                  </a:lnTo>
                  <a:lnTo>
                    <a:pt x="92429" y="43111"/>
                  </a:lnTo>
                  <a:lnTo>
                    <a:pt x="92786" y="42971"/>
                  </a:lnTo>
                  <a:lnTo>
                    <a:pt x="93143" y="42831"/>
                  </a:lnTo>
                  <a:lnTo>
                    <a:pt x="93501" y="42690"/>
                  </a:lnTo>
                  <a:lnTo>
                    <a:pt x="93838" y="42550"/>
                  </a:lnTo>
                  <a:lnTo>
                    <a:pt x="94174" y="42409"/>
                  </a:lnTo>
                  <a:lnTo>
                    <a:pt x="94510" y="42269"/>
                  </a:lnTo>
                  <a:lnTo>
                    <a:pt x="94834" y="42128"/>
                  </a:lnTo>
                  <a:lnTo>
                    <a:pt x="95148" y="41988"/>
                  </a:lnTo>
                  <a:lnTo>
                    <a:pt x="95462" y="41848"/>
                  </a:lnTo>
                  <a:lnTo>
                    <a:pt x="95771" y="41707"/>
                  </a:lnTo>
                  <a:lnTo>
                    <a:pt x="96063" y="41567"/>
                  </a:lnTo>
                  <a:lnTo>
                    <a:pt x="96355" y="41426"/>
                  </a:lnTo>
                  <a:lnTo>
                    <a:pt x="96647" y="41286"/>
                  </a:lnTo>
                  <a:lnTo>
                    <a:pt x="96919" y="41145"/>
                  </a:lnTo>
                  <a:lnTo>
                    <a:pt x="97188" y="41005"/>
                  </a:lnTo>
                  <a:lnTo>
                    <a:pt x="97458" y="40865"/>
                  </a:lnTo>
                  <a:lnTo>
                    <a:pt x="97714" y="40724"/>
                  </a:lnTo>
                  <a:lnTo>
                    <a:pt x="97960" y="40584"/>
                  </a:lnTo>
                  <a:lnTo>
                    <a:pt x="98206" y="40443"/>
                  </a:lnTo>
                  <a:lnTo>
                    <a:pt x="98447" y="40303"/>
                  </a:lnTo>
                  <a:lnTo>
                    <a:pt x="98670" y="40162"/>
                  </a:lnTo>
                  <a:lnTo>
                    <a:pt x="98893" y="40022"/>
                  </a:lnTo>
                  <a:lnTo>
                    <a:pt x="99115" y="39882"/>
                  </a:lnTo>
                  <a:lnTo>
                    <a:pt x="99317" y="39741"/>
                  </a:lnTo>
                  <a:lnTo>
                    <a:pt x="99516" y="39601"/>
                  </a:lnTo>
                  <a:lnTo>
                    <a:pt x="99715" y="39460"/>
                  </a:lnTo>
                  <a:lnTo>
                    <a:pt x="99900" y="39320"/>
                  </a:lnTo>
                  <a:lnTo>
                    <a:pt x="100075" y="39179"/>
                  </a:lnTo>
                  <a:lnTo>
                    <a:pt x="100250" y="39039"/>
                  </a:lnTo>
                  <a:lnTo>
                    <a:pt x="100419" y="38899"/>
                  </a:lnTo>
                  <a:lnTo>
                    <a:pt x="100570" y="38758"/>
                  </a:lnTo>
                  <a:lnTo>
                    <a:pt x="100720" y="38618"/>
                  </a:lnTo>
                  <a:lnTo>
                    <a:pt x="100870" y="38477"/>
                  </a:lnTo>
                  <a:lnTo>
                    <a:pt x="100999" y="38337"/>
                  </a:lnTo>
                  <a:lnTo>
                    <a:pt x="101125" y="38196"/>
                  </a:lnTo>
                  <a:lnTo>
                    <a:pt x="101250" y="38056"/>
                  </a:lnTo>
                  <a:lnTo>
                    <a:pt x="101363" y="37916"/>
                  </a:lnTo>
                  <a:lnTo>
                    <a:pt x="101463" y="37775"/>
                  </a:lnTo>
                  <a:lnTo>
                    <a:pt x="101564" y="37635"/>
                  </a:lnTo>
                  <a:lnTo>
                    <a:pt x="101660" y="37494"/>
                  </a:lnTo>
                  <a:lnTo>
                    <a:pt x="101735" y="37354"/>
                  </a:lnTo>
                  <a:lnTo>
                    <a:pt x="101811" y="37213"/>
                  </a:lnTo>
                  <a:lnTo>
                    <a:pt x="101887" y="37073"/>
                  </a:lnTo>
                  <a:lnTo>
                    <a:pt x="101941" y="36933"/>
                  </a:lnTo>
                  <a:lnTo>
                    <a:pt x="101992" y="36792"/>
                  </a:lnTo>
                  <a:lnTo>
                    <a:pt x="102042" y="36652"/>
                  </a:lnTo>
                  <a:lnTo>
                    <a:pt x="102080" y="36511"/>
                  </a:lnTo>
                  <a:lnTo>
                    <a:pt x="102105" y="36371"/>
                  </a:lnTo>
                  <a:lnTo>
                    <a:pt x="102130" y="36230"/>
                  </a:lnTo>
                  <a:lnTo>
                    <a:pt x="102151" y="36090"/>
                  </a:lnTo>
                  <a:lnTo>
                    <a:pt x="102151" y="35950"/>
                  </a:lnTo>
                  <a:lnTo>
                    <a:pt x="102151" y="35809"/>
                  </a:lnTo>
                  <a:lnTo>
                    <a:pt x="102151" y="35669"/>
                  </a:lnTo>
                  <a:lnTo>
                    <a:pt x="102130" y="35528"/>
                  </a:lnTo>
                  <a:lnTo>
                    <a:pt x="102105" y="35388"/>
                  </a:lnTo>
                  <a:lnTo>
                    <a:pt x="102080" y="35247"/>
                  </a:lnTo>
                  <a:lnTo>
                    <a:pt x="102042" y="35107"/>
                  </a:lnTo>
                  <a:lnTo>
                    <a:pt x="101992" y="34967"/>
                  </a:lnTo>
                  <a:lnTo>
                    <a:pt x="101941" y="34826"/>
                  </a:lnTo>
                  <a:lnTo>
                    <a:pt x="101887" y="34686"/>
                  </a:lnTo>
                  <a:lnTo>
                    <a:pt x="101811" y="34545"/>
                  </a:lnTo>
                  <a:lnTo>
                    <a:pt x="101735" y="34405"/>
                  </a:lnTo>
                  <a:lnTo>
                    <a:pt x="101660" y="34264"/>
                  </a:lnTo>
                  <a:lnTo>
                    <a:pt x="101564" y="34124"/>
                  </a:lnTo>
                  <a:lnTo>
                    <a:pt x="101463" y="33984"/>
                  </a:lnTo>
                  <a:lnTo>
                    <a:pt x="101363" y="33843"/>
                  </a:lnTo>
                  <a:lnTo>
                    <a:pt x="101250" y="33703"/>
                  </a:lnTo>
                  <a:lnTo>
                    <a:pt x="101125" y="33562"/>
                  </a:lnTo>
                  <a:lnTo>
                    <a:pt x="100999" y="33422"/>
                  </a:lnTo>
                  <a:lnTo>
                    <a:pt x="100870" y="33281"/>
                  </a:lnTo>
                  <a:lnTo>
                    <a:pt x="100720" y="33141"/>
                  </a:lnTo>
                  <a:lnTo>
                    <a:pt x="100570" y="33001"/>
                  </a:lnTo>
                  <a:lnTo>
                    <a:pt x="100419" y="32860"/>
                  </a:lnTo>
                  <a:lnTo>
                    <a:pt x="100250" y="32720"/>
                  </a:lnTo>
                  <a:lnTo>
                    <a:pt x="100075" y="32579"/>
                  </a:lnTo>
                  <a:lnTo>
                    <a:pt x="99900" y="32439"/>
                  </a:lnTo>
                  <a:lnTo>
                    <a:pt x="99715" y="32298"/>
                  </a:lnTo>
                  <a:lnTo>
                    <a:pt x="99516" y="32158"/>
                  </a:lnTo>
                  <a:lnTo>
                    <a:pt x="99317" y="32018"/>
                  </a:lnTo>
                  <a:lnTo>
                    <a:pt x="99115" y="31877"/>
                  </a:lnTo>
                  <a:lnTo>
                    <a:pt x="98893" y="31737"/>
                  </a:lnTo>
                  <a:lnTo>
                    <a:pt x="98670" y="31596"/>
                  </a:lnTo>
                  <a:lnTo>
                    <a:pt x="98447" y="31456"/>
                  </a:lnTo>
                  <a:lnTo>
                    <a:pt x="98206" y="31315"/>
                  </a:lnTo>
                  <a:lnTo>
                    <a:pt x="97960" y="31175"/>
                  </a:lnTo>
                  <a:lnTo>
                    <a:pt x="97714" y="31034"/>
                  </a:lnTo>
                  <a:lnTo>
                    <a:pt x="97458" y="30894"/>
                  </a:lnTo>
                  <a:lnTo>
                    <a:pt x="97188" y="30754"/>
                  </a:lnTo>
                  <a:lnTo>
                    <a:pt x="96919" y="30613"/>
                  </a:lnTo>
                  <a:lnTo>
                    <a:pt x="96647" y="30473"/>
                  </a:lnTo>
                  <a:lnTo>
                    <a:pt x="96355" y="30332"/>
                  </a:lnTo>
                  <a:lnTo>
                    <a:pt x="96063" y="30192"/>
                  </a:lnTo>
                  <a:lnTo>
                    <a:pt x="95771" y="30051"/>
                  </a:lnTo>
                  <a:lnTo>
                    <a:pt x="95462" y="29911"/>
                  </a:lnTo>
                  <a:lnTo>
                    <a:pt x="95148" y="29771"/>
                  </a:lnTo>
                  <a:lnTo>
                    <a:pt x="94834" y="29630"/>
                  </a:lnTo>
                  <a:lnTo>
                    <a:pt x="94510" y="29490"/>
                  </a:lnTo>
                  <a:lnTo>
                    <a:pt x="94174" y="29349"/>
                  </a:lnTo>
                  <a:lnTo>
                    <a:pt x="93838" y="29209"/>
                  </a:lnTo>
                  <a:lnTo>
                    <a:pt x="93501" y="29068"/>
                  </a:lnTo>
                  <a:lnTo>
                    <a:pt x="93143" y="28928"/>
                  </a:lnTo>
                  <a:lnTo>
                    <a:pt x="92786" y="28788"/>
                  </a:lnTo>
                  <a:lnTo>
                    <a:pt x="92429" y="28647"/>
                  </a:lnTo>
                  <a:lnTo>
                    <a:pt x="92056" y="28507"/>
                  </a:lnTo>
                  <a:lnTo>
                    <a:pt x="91678" y="28366"/>
                  </a:lnTo>
                  <a:lnTo>
                    <a:pt x="91301" y="28226"/>
                  </a:lnTo>
                  <a:lnTo>
                    <a:pt x="90915" y="28085"/>
                  </a:lnTo>
                  <a:lnTo>
                    <a:pt x="90517" y="27945"/>
                  </a:lnTo>
                  <a:lnTo>
                    <a:pt x="90119" y="27805"/>
                  </a:lnTo>
                  <a:lnTo>
                    <a:pt x="89719" y="27664"/>
                  </a:lnTo>
                  <a:lnTo>
                    <a:pt x="89302" y="27524"/>
                  </a:lnTo>
                  <a:lnTo>
                    <a:pt x="88885" y="27383"/>
                  </a:lnTo>
                  <a:lnTo>
                    <a:pt x="88468" y="27243"/>
                  </a:lnTo>
                  <a:lnTo>
                    <a:pt x="88036" y="27102"/>
                  </a:lnTo>
                  <a:lnTo>
                    <a:pt x="87600" y="26962"/>
                  </a:lnTo>
                  <a:lnTo>
                    <a:pt x="87164" y="26822"/>
                  </a:lnTo>
                  <a:lnTo>
                    <a:pt x="86721" y="26681"/>
                  </a:lnTo>
                  <a:lnTo>
                    <a:pt x="86267" y="26541"/>
                  </a:lnTo>
                  <a:lnTo>
                    <a:pt x="85813" y="26400"/>
                  </a:lnTo>
                  <a:lnTo>
                    <a:pt x="85358" y="26260"/>
                  </a:lnTo>
                  <a:lnTo>
                    <a:pt x="84886" y="26119"/>
                  </a:lnTo>
                  <a:lnTo>
                    <a:pt x="84415" y="25979"/>
                  </a:lnTo>
                  <a:lnTo>
                    <a:pt x="83943" y="25839"/>
                  </a:lnTo>
                  <a:lnTo>
                    <a:pt x="83460" y="25698"/>
                  </a:lnTo>
                  <a:lnTo>
                    <a:pt x="82972" y="25558"/>
                  </a:lnTo>
                  <a:lnTo>
                    <a:pt x="82484" y="25417"/>
                  </a:lnTo>
                  <a:lnTo>
                    <a:pt x="81990" y="25277"/>
                  </a:lnTo>
                  <a:lnTo>
                    <a:pt x="81486" y="25136"/>
                  </a:lnTo>
                  <a:lnTo>
                    <a:pt x="80982" y="24996"/>
                  </a:lnTo>
                  <a:lnTo>
                    <a:pt x="80478" y="24856"/>
                  </a:lnTo>
                  <a:lnTo>
                    <a:pt x="79959" y="24715"/>
                  </a:lnTo>
                  <a:lnTo>
                    <a:pt x="79440" y="24575"/>
                  </a:lnTo>
                  <a:lnTo>
                    <a:pt x="78922" y="24434"/>
                  </a:lnTo>
                  <a:lnTo>
                    <a:pt x="78393" y="24294"/>
                  </a:lnTo>
                  <a:lnTo>
                    <a:pt x="77860" y="24153"/>
                  </a:lnTo>
                  <a:lnTo>
                    <a:pt x="77327" y="24013"/>
                  </a:lnTo>
                  <a:lnTo>
                    <a:pt x="76789" y="23873"/>
                  </a:lnTo>
                  <a:lnTo>
                    <a:pt x="76243" y="23732"/>
                  </a:lnTo>
                  <a:lnTo>
                    <a:pt x="75697" y="23592"/>
                  </a:lnTo>
                  <a:lnTo>
                    <a:pt x="75150" y="23451"/>
                  </a:lnTo>
                  <a:lnTo>
                    <a:pt x="74592" y="23311"/>
                  </a:lnTo>
                  <a:lnTo>
                    <a:pt x="74033" y="23170"/>
                  </a:lnTo>
                  <a:lnTo>
                    <a:pt x="73474" y="23030"/>
                  </a:lnTo>
                  <a:lnTo>
                    <a:pt x="72908" y="22890"/>
                  </a:lnTo>
                  <a:lnTo>
                    <a:pt x="72338" y="22749"/>
                  </a:lnTo>
                  <a:lnTo>
                    <a:pt x="71768" y="22609"/>
                  </a:lnTo>
                  <a:lnTo>
                    <a:pt x="71194" y="22468"/>
                  </a:lnTo>
                  <a:lnTo>
                    <a:pt x="70614" y="22328"/>
                  </a:lnTo>
                  <a:lnTo>
                    <a:pt x="70033" y="22187"/>
                  </a:lnTo>
                  <a:lnTo>
                    <a:pt x="69452" y="22047"/>
                  </a:lnTo>
                  <a:lnTo>
                    <a:pt x="68862" y="21907"/>
                  </a:lnTo>
                  <a:lnTo>
                    <a:pt x="68272" y="21766"/>
                  </a:lnTo>
                  <a:lnTo>
                    <a:pt x="67682" y="21626"/>
                  </a:lnTo>
                  <a:lnTo>
                    <a:pt x="67086" y="21485"/>
                  </a:lnTo>
                  <a:lnTo>
                    <a:pt x="66487" y="21345"/>
                  </a:lnTo>
                  <a:lnTo>
                    <a:pt x="65888" y="21204"/>
                  </a:lnTo>
                  <a:lnTo>
                    <a:pt x="65287" y="21064"/>
                  </a:lnTo>
                  <a:lnTo>
                    <a:pt x="64680" y="20924"/>
                  </a:lnTo>
                  <a:lnTo>
                    <a:pt x="64074" y="20783"/>
                  </a:lnTo>
                  <a:lnTo>
                    <a:pt x="63467" y="20643"/>
                  </a:lnTo>
                  <a:lnTo>
                    <a:pt x="62854" y="20502"/>
                  </a:lnTo>
                  <a:lnTo>
                    <a:pt x="62241" y="20362"/>
                  </a:lnTo>
                  <a:lnTo>
                    <a:pt x="61628" y="20221"/>
                  </a:lnTo>
                  <a:lnTo>
                    <a:pt x="61011" y="20081"/>
                  </a:lnTo>
                  <a:lnTo>
                    <a:pt x="60393" y="19941"/>
                  </a:lnTo>
                  <a:lnTo>
                    <a:pt x="59774" y="19800"/>
                  </a:lnTo>
                  <a:lnTo>
                    <a:pt x="59154" y="19660"/>
                  </a:lnTo>
                  <a:lnTo>
                    <a:pt x="58531" y="19519"/>
                  </a:lnTo>
                  <a:lnTo>
                    <a:pt x="57907" y="19379"/>
                  </a:lnTo>
                  <a:lnTo>
                    <a:pt x="57284" y="19238"/>
                  </a:lnTo>
                  <a:lnTo>
                    <a:pt x="56658" y="19098"/>
                  </a:lnTo>
                  <a:lnTo>
                    <a:pt x="56031" y="18958"/>
                  </a:lnTo>
                  <a:lnTo>
                    <a:pt x="55404" y="18817"/>
                  </a:lnTo>
                  <a:lnTo>
                    <a:pt x="54776" y="18677"/>
                  </a:lnTo>
                  <a:lnTo>
                    <a:pt x="54146" y="18536"/>
                  </a:lnTo>
                  <a:lnTo>
                    <a:pt x="53517" y="18396"/>
                  </a:lnTo>
                  <a:lnTo>
                    <a:pt x="52888" y="18255"/>
                  </a:lnTo>
                  <a:lnTo>
                    <a:pt x="52257" y="18115"/>
                  </a:lnTo>
                  <a:lnTo>
                    <a:pt x="51626" y="17975"/>
                  </a:lnTo>
                  <a:lnTo>
                    <a:pt x="50996" y="17834"/>
                  </a:lnTo>
                  <a:lnTo>
                    <a:pt x="50365" y="17694"/>
                  </a:lnTo>
                  <a:lnTo>
                    <a:pt x="49734" y="17553"/>
                  </a:lnTo>
                  <a:lnTo>
                    <a:pt x="49103" y="17413"/>
                  </a:lnTo>
                  <a:lnTo>
                    <a:pt x="48472" y="17272"/>
                  </a:lnTo>
                  <a:lnTo>
                    <a:pt x="47842" y="17132"/>
                  </a:lnTo>
                  <a:lnTo>
                    <a:pt x="47212" y="16992"/>
                  </a:lnTo>
                  <a:lnTo>
                    <a:pt x="46582" y="16851"/>
                  </a:lnTo>
                  <a:lnTo>
                    <a:pt x="45953" y="16711"/>
                  </a:lnTo>
                  <a:lnTo>
                    <a:pt x="45325" y="16570"/>
                  </a:lnTo>
                  <a:lnTo>
                    <a:pt x="44696" y="16430"/>
                  </a:lnTo>
                  <a:lnTo>
                    <a:pt x="44071" y="16289"/>
                  </a:lnTo>
                  <a:lnTo>
                    <a:pt x="43445" y="16149"/>
                  </a:lnTo>
                  <a:lnTo>
                    <a:pt x="42819" y="16009"/>
                  </a:lnTo>
                  <a:lnTo>
                    <a:pt x="42196" y="15868"/>
                  </a:lnTo>
                  <a:lnTo>
                    <a:pt x="41575" y="15728"/>
                  </a:lnTo>
                  <a:lnTo>
                    <a:pt x="40953" y="15587"/>
                  </a:lnTo>
                  <a:lnTo>
                    <a:pt x="40333" y="15447"/>
                  </a:lnTo>
                  <a:lnTo>
                    <a:pt x="39716" y="15306"/>
                  </a:lnTo>
                  <a:lnTo>
                    <a:pt x="39099" y="15166"/>
                  </a:lnTo>
                  <a:lnTo>
                    <a:pt x="38483" y="15025"/>
                  </a:lnTo>
                  <a:lnTo>
                    <a:pt x="37872" y="14885"/>
                  </a:lnTo>
                  <a:lnTo>
                    <a:pt x="37261" y="14745"/>
                  </a:lnTo>
                  <a:lnTo>
                    <a:pt x="36651" y="14604"/>
                  </a:lnTo>
                  <a:lnTo>
                    <a:pt x="36044" y="14464"/>
                  </a:lnTo>
                  <a:lnTo>
                    <a:pt x="35441" y="14323"/>
                  </a:lnTo>
                  <a:lnTo>
                    <a:pt x="34838" y="14183"/>
                  </a:lnTo>
                  <a:lnTo>
                    <a:pt x="34236" y="14042"/>
                  </a:lnTo>
                  <a:lnTo>
                    <a:pt x="33641" y="13902"/>
                  </a:lnTo>
                  <a:lnTo>
                    <a:pt x="33046" y="13762"/>
                  </a:lnTo>
                  <a:lnTo>
                    <a:pt x="32451" y="13621"/>
                  </a:lnTo>
                  <a:lnTo>
                    <a:pt x="31864" y="13481"/>
                  </a:lnTo>
                  <a:lnTo>
                    <a:pt x="31278" y="13340"/>
                  </a:lnTo>
                  <a:lnTo>
                    <a:pt x="30692" y="13200"/>
                  </a:lnTo>
                  <a:lnTo>
                    <a:pt x="30112" y="13059"/>
                  </a:lnTo>
                  <a:lnTo>
                    <a:pt x="29536" y="12919"/>
                  </a:lnTo>
                  <a:lnTo>
                    <a:pt x="28961" y="12779"/>
                  </a:lnTo>
                  <a:lnTo>
                    <a:pt x="28388" y="12638"/>
                  </a:lnTo>
                  <a:lnTo>
                    <a:pt x="27823" y="12498"/>
                  </a:lnTo>
                  <a:lnTo>
                    <a:pt x="27259" y="12357"/>
                  </a:lnTo>
                  <a:lnTo>
                    <a:pt x="26694" y="12217"/>
                  </a:lnTo>
                  <a:lnTo>
                    <a:pt x="26141" y="12076"/>
                  </a:lnTo>
                  <a:lnTo>
                    <a:pt x="25589" y="11936"/>
                  </a:lnTo>
                  <a:lnTo>
                    <a:pt x="25037" y="11796"/>
                  </a:lnTo>
                  <a:lnTo>
                    <a:pt x="24492" y="11655"/>
                  </a:lnTo>
                  <a:lnTo>
                    <a:pt x="23953" y="11515"/>
                  </a:lnTo>
                  <a:lnTo>
                    <a:pt x="23414" y="11374"/>
                  </a:lnTo>
                  <a:lnTo>
                    <a:pt x="22878" y="11234"/>
                  </a:lnTo>
                  <a:lnTo>
                    <a:pt x="22354" y="11093"/>
                  </a:lnTo>
                  <a:lnTo>
                    <a:pt x="21829" y="10953"/>
                  </a:lnTo>
                  <a:lnTo>
                    <a:pt x="21304" y="10813"/>
                  </a:lnTo>
                  <a:lnTo>
                    <a:pt x="20793" y="10672"/>
                  </a:lnTo>
                  <a:lnTo>
                    <a:pt x="20283" y="10532"/>
                  </a:lnTo>
                  <a:lnTo>
                    <a:pt x="19774" y="10391"/>
                  </a:lnTo>
                  <a:lnTo>
                    <a:pt x="19273" y="10251"/>
                  </a:lnTo>
                  <a:lnTo>
                    <a:pt x="18780" y="10110"/>
                  </a:lnTo>
                  <a:lnTo>
                    <a:pt x="18286" y="9970"/>
                  </a:lnTo>
                  <a:lnTo>
                    <a:pt x="17796" y="9830"/>
                  </a:lnTo>
                  <a:lnTo>
                    <a:pt x="17320" y="9689"/>
                  </a:lnTo>
                  <a:lnTo>
                    <a:pt x="16843" y="9549"/>
                  </a:lnTo>
                  <a:lnTo>
                    <a:pt x="16367" y="9408"/>
                  </a:lnTo>
                  <a:lnTo>
                    <a:pt x="15905" y="9268"/>
                  </a:lnTo>
                  <a:lnTo>
                    <a:pt x="15447" y="9127"/>
                  </a:lnTo>
                  <a:lnTo>
                    <a:pt x="14988" y="8987"/>
                  </a:lnTo>
                  <a:lnTo>
                    <a:pt x="14539" y="8847"/>
                  </a:lnTo>
                  <a:lnTo>
                    <a:pt x="14099" y="8706"/>
                  </a:lnTo>
                  <a:lnTo>
                    <a:pt x="13659" y="8566"/>
                  </a:lnTo>
                  <a:lnTo>
                    <a:pt x="13223" y="8425"/>
                  </a:lnTo>
                  <a:lnTo>
                    <a:pt x="12802" y="8285"/>
                  </a:lnTo>
                  <a:lnTo>
                    <a:pt x="12382" y="8144"/>
                  </a:lnTo>
                  <a:lnTo>
                    <a:pt x="11961" y="8004"/>
                  </a:lnTo>
                  <a:lnTo>
                    <a:pt x="11558" y="7864"/>
                  </a:lnTo>
                  <a:lnTo>
                    <a:pt x="11157" y="7723"/>
                  </a:lnTo>
                  <a:lnTo>
                    <a:pt x="10757" y="7583"/>
                  </a:lnTo>
                  <a:lnTo>
                    <a:pt x="10367" y="7442"/>
                  </a:lnTo>
                  <a:lnTo>
                    <a:pt x="9988" y="7302"/>
                  </a:lnTo>
                  <a:lnTo>
                    <a:pt x="9609" y="7161"/>
                  </a:lnTo>
                  <a:lnTo>
                    <a:pt x="9233" y="7021"/>
                  </a:lnTo>
                  <a:lnTo>
                    <a:pt x="8875" y="6881"/>
                  </a:lnTo>
                  <a:lnTo>
                    <a:pt x="8518" y="6740"/>
                  </a:lnTo>
                  <a:lnTo>
                    <a:pt x="8160" y="6600"/>
                  </a:lnTo>
                  <a:lnTo>
                    <a:pt x="7821" y="6459"/>
                  </a:lnTo>
                  <a:lnTo>
                    <a:pt x="7486" y="6319"/>
                  </a:lnTo>
                  <a:lnTo>
                    <a:pt x="7150" y="6178"/>
                  </a:lnTo>
                  <a:lnTo>
                    <a:pt x="6826" y="6038"/>
                  </a:lnTo>
                  <a:lnTo>
                    <a:pt x="6514" y="5898"/>
                  </a:lnTo>
                  <a:lnTo>
                    <a:pt x="6202" y="5757"/>
                  </a:lnTo>
                  <a:lnTo>
                    <a:pt x="5893" y="5617"/>
                  </a:lnTo>
                  <a:lnTo>
                    <a:pt x="5604" y="5476"/>
                  </a:lnTo>
                  <a:lnTo>
                    <a:pt x="5315" y="5336"/>
                  </a:lnTo>
                  <a:lnTo>
                    <a:pt x="5027" y="5195"/>
                  </a:lnTo>
                  <a:lnTo>
                    <a:pt x="4758" y="5055"/>
                  </a:lnTo>
                  <a:lnTo>
                    <a:pt x="4493" y="4915"/>
                  </a:lnTo>
                  <a:lnTo>
                    <a:pt x="4228" y="4774"/>
                  </a:lnTo>
                  <a:lnTo>
                    <a:pt x="3976" y="4634"/>
                  </a:lnTo>
                  <a:lnTo>
                    <a:pt x="3736" y="4493"/>
                  </a:lnTo>
                  <a:lnTo>
                    <a:pt x="3496" y="4353"/>
                  </a:lnTo>
                  <a:lnTo>
                    <a:pt x="3259" y="4212"/>
                  </a:lnTo>
                  <a:lnTo>
                    <a:pt x="3044" y="4072"/>
                  </a:lnTo>
                  <a:lnTo>
                    <a:pt x="2830" y="3932"/>
                  </a:lnTo>
                  <a:lnTo>
                    <a:pt x="2615" y="3791"/>
                  </a:lnTo>
                  <a:lnTo>
                    <a:pt x="2420" y="3651"/>
                  </a:lnTo>
                  <a:lnTo>
                    <a:pt x="2231" y="3510"/>
                  </a:lnTo>
                  <a:lnTo>
                    <a:pt x="2042" y="3370"/>
                  </a:lnTo>
                  <a:lnTo>
                    <a:pt x="1864" y="3229"/>
                  </a:lnTo>
                  <a:lnTo>
                    <a:pt x="1701" y="3089"/>
                  </a:lnTo>
                  <a:lnTo>
                    <a:pt x="1538" y="2949"/>
                  </a:lnTo>
                  <a:lnTo>
                    <a:pt x="1378" y="2808"/>
                  </a:lnTo>
                  <a:lnTo>
                    <a:pt x="1241" y="2668"/>
                  </a:lnTo>
                  <a:lnTo>
                    <a:pt x="1104" y="2527"/>
                  </a:lnTo>
                  <a:lnTo>
                    <a:pt x="967" y="2387"/>
                  </a:lnTo>
                  <a:lnTo>
                    <a:pt x="851" y="2246"/>
                  </a:lnTo>
                  <a:lnTo>
                    <a:pt x="740" y="2106"/>
                  </a:lnTo>
                  <a:lnTo>
                    <a:pt x="630" y="1966"/>
                  </a:lnTo>
                  <a:lnTo>
                    <a:pt x="531" y="1825"/>
                  </a:lnTo>
                  <a:lnTo>
                    <a:pt x="448" y="1685"/>
                  </a:lnTo>
                  <a:lnTo>
                    <a:pt x="365" y="1544"/>
                  </a:lnTo>
                  <a:lnTo>
                    <a:pt x="284" y="1404"/>
                  </a:lnTo>
                  <a:lnTo>
                    <a:pt x="227" y="1263"/>
                  </a:lnTo>
                  <a:lnTo>
                    <a:pt x="171" y="1123"/>
                  </a:lnTo>
                  <a:lnTo>
                    <a:pt x="115" y="983"/>
                  </a:lnTo>
                  <a:lnTo>
                    <a:pt x="79" y="842"/>
                  </a:lnTo>
                  <a:lnTo>
                    <a:pt x="50" y="702"/>
                  </a:lnTo>
                  <a:lnTo>
                    <a:pt x="21" y="561"/>
                  </a:lnTo>
                  <a:lnTo>
                    <a:pt x="3" y="421"/>
                  </a:lnTo>
                  <a:lnTo>
                    <a:pt x="1" y="28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380692" y="0"/>
                  </a:lnTo>
                  <a:lnTo>
                    <a:pt x="380692" y="140"/>
                  </a:lnTo>
                  <a:lnTo>
                    <a:pt x="380691" y="280"/>
                  </a:lnTo>
                  <a:lnTo>
                    <a:pt x="380689" y="421"/>
                  </a:lnTo>
                  <a:lnTo>
                    <a:pt x="380671" y="561"/>
                  </a:lnTo>
                  <a:lnTo>
                    <a:pt x="380642" y="702"/>
                  </a:lnTo>
                  <a:lnTo>
                    <a:pt x="380613" y="842"/>
                  </a:lnTo>
                  <a:lnTo>
                    <a:pt x="380577" y="983"/>
                  </a:lnTo>
                  <a:lnTo>
                    <a:pt x="380521" y="1123"/>
                  </a:lnTo>
                  <a:lnTo>
                    <a:pt x="380464" y="1263"/>
                  </a:lnTo>
                  <a:lnTo>
                    <a:pt x="380408" y="1404"/>
                  </a:lnTo>
                  <a:lnTo>
                    <a:pt x="380327" y="1544"/>
                  </a:lnTo>
                  <a:lnTo>
                    <a:pt x="380244" y="1685"/>
                  </a:lnTo>
                  <a:lnTo>
                    <a:pt x="380160" y="1825"/>
                  </a:lnTo>
                  <a:lnTo>
                    <a:pt x="380062" y="1966"/>
                  </a:lnTo>
                  <a:lnTo>
                    <a:pt x="379951" y="2106"/>
                  </a:lnTo>
                  <a:lnTo>
                    <a:pt x="379841" y="2246"/>
                  </a:lnTo>
                  <a:lnTo>
                    <a:pt x="379725" y="2387"/>
                  </a:lnTo>
                  <a:lnTo>
                    <a:pt x="379588" y="2527"/>
                  </a:lnTo>
                  <a:lnTo>
                    <a:pt x="379451" y="2668"/>
                  </a:lnTo>
                  <a:lnTo>
                    <a:pt x="379314" y="2808"/>
                  </a:lnTo>
                  <a:lnTo>
                    <a:pt x="379154" y="2949"/>
                  </a:lnTo>
                  <a:lnTo>
                    <a:pt x="378991" y="3089"/>
                  </a:lnTo>
                  <a:lnTo>
                    <a:pt x="378827" y="3229"/>
                  </a:lnTo>
                  <a:lnTo>
                    <a:pt x="378650" y="3370"/>
                  </a:lnTo>
                  <a:lnTo>
                    <a:pt x="378461" y="3510"/>
                  </a:lnTo>
                  <a:lnTo>
                    <a:pt x="378271" y="3651"/>
                  </a:lnTo>
                  <a:lnTo>
                    <a:pt x="378077" y="3791"/>
                  </a:lnTo>
                  <a:lnTo>
                    <a:pt x="377862" y="3932"/>
                  </a:lnTo>
                  <a:lnTo>
                    <a:pt x="377647" y="4072"/>
                  </a:lnTo>
                  <a:lnTo>
                    <a:pt x="377433" y="4212"/>
                  </a:lnTo>
                  <a:lnTo>
                    <a:pt x="377196" y="4353"/>
                  </a:lnTo>
                  <a:lnTo>
                    <a:pt x="376956" y="4493"/>
                  </a:lnTo>
                  <a:lnTo>
                    <a:pt x="376716" y="4634"/>
                  </a:lnTo>
                  <a:lnTo>
                    <a:pt x="376463" y="4774"/>
                  </a:lnTo>
                  <a:lnTo>
                    <a:pt x="376199" y="4915"/>
                  </a:lnTo>
                  <a:lnTo>
                    <a:pt x="375934" y="5055"/>
                  </a:lnTo>
                  <a:lnTo>
                    <a:pt x="375665" y="5195"/>
                  </a:lnTo>
                  <a:lnTo>
                    <a:pt x="375376" y="5336"/>
                  </a:lnTo>
                  <a:lnTo>
                    <a:pt x="375088" y="5476"/>
                  </a:lnTo>
                  <a:lnTo>
                    <a:pt x="374799" y="5617"/>
                  </a:lnTo>
                  <a:lnTo>
                    <a:pt x="374490" y="5757"/>
                  </a:lnTo>
                  <a:lnTo>
                    <a:pt x="374178" y="5898"/>
                  </a:lnTo>
                  <a:lnTo>
                    <a:pt x="373866" y="6038"/>
                  </a:lnTo>
                  <a:lnTo>
                    <a:pt x="373541" y="6178"/>
                  </a:lnTo>
                  <a:lnTo>
                    <a:pt x="373206" y="6319"/>
                  </a:lnTo>
                  <a:lnTo>
                    <a:pt x="372871" y="6459"/>
                  </a:lnTo>
                  <a:lnTo>
                    <a:pt x="372532" y="6600"/>
                  </a:lnTo>
                  <a:lnTo>
                    <a:pt x="372174" y="6740"/>
                  </a:lnTo>
                  <a:lnTo>
                    <a:pt x="371816" y="6881"/>
                  </a:lnTo>
                  <a:lnTo>
                    <a:pt x="371459" y="7021"/>
                  </a:lnTo>
                  <a:lnTo>
                    <a:pt x="371083" y="7161"/>
                  </a:lnTo>
                  <a:lnTo>
                    <a:pt x="370704" y="7302"/>
                  </a:lnTo>
                  <a:lnTo>
                    <a:pt x="370324" y="7442"/>
                  </a:lnTo>
                  <a:lnTo>
                    <a:pt x="369935" y="7583"/>
                  </a:lnTo>
                  <a:lnTo>
                    <a:pt x="369534" y="7723"/>
                  </a:lnTo>
                  <a:lnTo>
                    <a:pt x="369134" y="7864"/>
                  </a:lnTo>
                  <a:lnTo>
                    <a:pt x="368731" y="8004"/>
                  </a:lnTo>
                  <a:lnTo>
                    <a:pt x="368310" y="8144"/>
                  </a:lnTo>
                  <a:lnTo>
                    <a:pt x="367890" y="8285"/>
                  </a:lnTo>
                  <a:lnTo>
                    <a:pt x="367469" y="8425"/>
                  </a:lnTo>
                  <a:lnTo>
                    <a:pt x="367033" y="8566"/>
                  </a:lnTo>
                  <a:lnTo>
                    <a:pt x="366593" y="8706"/>
                  </a:lnTo>
                  <a:lnTo>
                    <a:pt x="366153" y="8847"/>
                  </a:lnTo>
                  <a:lnTo>
                    <a:pt x="365704" y="8987"/>
                  </a:lnTo>
                  <a:lnTo>
                    <a:pt x="365245" y="9127"/>
                  </a:lnTo>
                  <a:lnTo>
                    <a:pt x="364786" y="9268"/>
                  </a:lnTo>
                  <a:lnTo>
                    <a:pt x="364325" y="9408"/>
                  </a:lnTo>
                  <a:lnTo>
                    <a:pt x="363849" y="9549"/>
                  </a:lnTo>
                  <a:lnTo>
                    <a:pt x="363372" y="9689"/>
                  </a:lnTo>
                  <a:lnTo>
                    <a:pt x="362896" y="9830"/>
                  </a:lnTo>
                  <a:lnTo>
                    <a:pt x="362406" y="9970"/>
                  </a:lnTo>
                  <a:lnTo>
                    <a:pt x="361912" y="10110"/>
                  </a:lnTo>
                  <a:lnTo>
                    <a:pt x="361419" y="10251"/>
                  </a:lnTo>
                  <a:lnTo>
                    <a:pt x="360918" y="10391"/>
                  </a:lnTo>
                  <a:lnTo>
                    <a:pt x="360408" y="10532"/>
                  </a:lnTo>
                  <a:lnTo>
                    <a:pt x="359899" y="10672"/>
                  </a:lnTo>
                  <a:lnTo>
                    <a:pt x="359387" y="10813"/>
                  </a:lnTo>
                  <a:lnTo>
                    <a:pt x="358863" y="10953"/>
                  </a:lnTo>
                  <a:lnTo>
                    <a:pt x="358338" y="11093"/>
                  </a:lnTo>
                  <a:lnTo>
                    <a:pt x="357814" y="11234"/>
                  </a:lnTo>
                  <a:lnTo>
                    <a:pt x="357278" y="11374"/>
                  </a:lnTo>
                  <a:lnTo>
                    <a:pt x="356739" y="11515"/>
                  </a:lnTo>
                  <a:lnTo>
                    <a:pt x="356200" y="11655"/>
                  </a:lnTo>
                  <a:lnTo>
                    <a:pt x="355655" y="11796"/>
                  </a:lnTo>
                  <a:lnTo>
                    <a:pt x="355103" y="11936"/>
                  </a:lnTo>
                  <a:lnTo>
                    <a:pt x="354551" y="12076"/>
                  </a:lnTo>
                  <a:lnTo>
                    <a:pt x="353997" y="12217"/>
                  </a:lnTo>
                  <a:lnTo>
                    <a:pt x="353433" y="12357"/>
                  </a:lnTo>
                  <a:lnTo>
                    <a:pt x="352869" y="12498"/>
                  </a:lnTo>
                  <a:lnTo>
                    <a:pt x="352304" y="12638"/>
                  </a:lnTo>
                  <a:lnTo>
                    <a:pt x="351731" y="12779"/>
                  </a:lnTo>
                  <a:lnTo>
                    <a:pt x="351155" y="12919"/>
                  </a:lnTo>
                  <a:lnTo>
                    <a:pt x="350580" y="13059"/>
                  </a:lnTo>
                  <a:lnTo>
                    <a:pt x="350000" y="13200"/>
                  </a:lnTo>
                  <a:lnTo>
                    <a:pt x="349414" y="13340"/>
                  </a:lnTo>
                  <a:lnTo>
                    <a:pt x="348828" y="13481"/>
                  </a:lnTo>
                  <a:lnTo>
                    <a:pt x="348241" y="13621"/>
                  </a:lnTo>
                  <a:lnTo>
                    <a:pt x="347646" y="13762"/>
                  </a:lnTo>
                  <a:lnTo>
                    <a:pt x="347051" y="13902"/>
                  </a:lnTo>
                  <a:lnTo>
                    <a:pt x="346455" y="14042"/>
                  </a:lnTo>
                  <a:lnTo>
                    <a:pt x="345854" y="14183"/>
                  </a:lnTo>
                  <a:lnTo>
                    <a:pt x="345251" y="14323"/>
                  </a:lnTo>
                  <a:lnTo>
                    <a:pt x="344647" y="14464"/>
                  </a:lnTo>
                  <a:lnTo>
                    <a:pt x="344041" y="14604"/>
                  </a:lnTo>
                  <a:lnTo>
                    <a:pt x="343430" y="14745"/>
                  </a:lnTo>
                  <a:lnTo>
                    <a:pt x="342820" y="14885"/>
                  </a:lnTo>
                  <a:lnTo>
                    <a:pt x="342209" y="15025"/>
                  </a:lnTo>
                  <a:lnTo>
                    <a:pt x="341592" y="15166"/>
                  </a:lnTo>
                  <a:lnTo>
                    <a:pt x="340976" y="15306"/>
                  </a:lnTo>
                  <a:lnTo>
                    <a:pt x="340359" y="15447"/>
                  </a:lnTo>
                  <a:lnTo>
                    <a:pt x="339739" y="15587"/>
                  </a:lnTo>
                  <a:lnTo>
                    <a:pt x="339117" y="15728"/>
                  </a:lnTo>
                  <a:lnTo>
                    <a:pt x="338496" y="15868"/>
                  </a:lnTo>
                  <a:lnTo>
                    <a:pt x="337872" y="16009"/>
                  </a:lnTo>
                  <a:lnTo>
                    <a:pt x="337247" y="16149"/>
                  </a:lnTo>
                  <a:lnTo>
                    <a:pt x="336621" y="16289"/>
                  </a:lnTo>
                  <a:lnTo>
                    <a:pt x="335995" y="16430"/>
                  </a:lnTo>
                  <a:lnTo>
                    <a:pt x="335367" y="16570"/>
                  </a:lnTo>
                  <a:lnTo>
                    <a:pt x="334738" y="16711"/>
                  </a:lnTo>
                  <a:lnTo>
                    <a:pt x="334110" y="16851"/>
                  </a:lnTo>
                  <a:lnTo>
                    <a:pt x="333480" y="16992"/>
                  </a:lnTo>
                  <a:lnTo>
                    <a:pt x="332850" y="17132"/>
                  </a:lnTo>
                  <a:lnTo>
                    <a:pt x="332220" y="17272"/>
                  </a:lnTo>
                  <a:lnTo>
                    <a:pt x="331589" y="17413"/>
                  </a:lnTo>
                  <a:lnTo>
                    <a:pt x="330958" y="17553"/>
                  </a:lnTo>
                  <a:lnTo>
                    <a:pt x="330327" y="17694"/>
                  </a:lnTo>
                  <a:lnTo>
                    <a:pt x="329696" y="17834"/>
                  </a:lnTo>
                  <a:lnTo>
                    <a:pt x="329066" y="17975"/>
                  </a:lnTo>
                  <a:lnTo>
                    <a:pt x="328435" y="18115"/>
                  </a:lnTo>
                  <a:lnTo>
                    <a:pt x="327804" y="18255"/>
                  </a:lnTo>
                  <a:lnTo>
                    <a:pt x="327175" y="18396"/>
                  </a:lnTo>
                  <a:lnTo>
                    <a:pt x="326545" y="18536"/>
                  </a:lnTo>
                  <a:lnTo>
                    <a:pt x="325916" y="18677"/>
                  </a:lnTo>
                  <a:lnTo>
                    <a:pt x="325288" y="18817"/>
                  </a:lnTo>
                  <a:lnTo>
                    <a:pt x="324661" y="18958"/>
                  </a:lnTo>
                  <a:lnTo>
                    <a:pt x="324034" y="19098"/>
                  </a:lnTo>
                  <a:lnTo>
                    <a:pt x="323408" y="19238"/>
                  </a:lnTo>
                  <a:lnTo>
                    <a:pt x="322784" y="19379"/>
                  </a:lnTo>
                  <a:lnTo>
                    <a:pt x="322161" y="19519"/>
                  </a:lnTo>
                  <a:lnTo>
                    <a:pt x="321538" y="19660"/>
                  </a:lnTo>
                  <a:lnTo>
                    <a:pt x="320918" y="19800"/>
                  </a:lnTo>
                  <a:lnTo>
                    <a:pt x="320299" y="19941"/>
                  </a:lnTo>
                  <a:lnTo>
                    <a:pt x="319680" y="20081"/>
                  </a:lnTo>
                  <a:lnTo>
                    <a:pt x="319064" y="20221"/>
                  </a:lnTo>
                  <a:lnTo>
                    <a:pt x="318451" y="20362"/>
                  </a:lnTo>
                  <a:lnTo>
                    <a:pt x="317837" y="20502"/>
                  </a:lnTo>
                  <a:lnTo>
                    <a:pt x="317224" y="20643"/>
                  </a:lnTo>
                  <a:lnTo>
                    <a:pt x="316618" y="20783"/>
                  </a:lnTo>
                  <a:lnTo>
                    <a:pt x="316012" y="20924"/>
                  </a:lnTo>
                  <a:lnTo>
                    <a:pt x="315405" y="21064"/>
                  </a:lnTo>
                  <a:lnTo>
                    <a:pt x="314804" y="21204"/>
                  </a:lnTo>
                  <a:lnTo>
                    <a:pt x="314205" y="21345"/>
                  </a:lnTo>
                  <a:lnTo>
                    <a:pt x="313606" y="21485"/>
                  </a:lnTo>
                  <a:lnTo>
                    <a:pt x="313010" y="21626"/>
                  </a:lnTo>
                  <a:lnTo>
                    <a:pt x="312420" y="21766"/>
                  </a:lnTo>
                  <a:lnTo>
                    <a:pt x="311830" y="21907"/>
                  </a:lnTo>
                  <a:lnTo>
                    <a:pt x="311240" y="22047"/>
                  </a:lnTo>
                  <a:lnTo>
                    <a:pt x="310659" y="22187"/>
                  </a:lnTo>
                  <a:lnTo>
                    <a:pt x="310078" y="22328"/>
                  </a:lnTo>
                  <a:lnTo>
                    <a:pt x="309498" y="22468"/>
                  </a:lnTo>
                  <a:lnTo>
                    <a:pt x="308924" y="22609"/>
                  </a:lnTo>
                  <a:lnTo>
                    <a:pt x="308354" y="22749"/>
                  </a:lnTo>
                  <a:lnTo>
                    <a:pt x="307784" y="22890"/>
                  </a:lnTo>
                  <a:lnTo>
                    <a:pt x="307217" y="23030"/>
                  </a:lnTo>
                  <a:lnTo>
                    <a:pt x="306659" y="23170"/>
                  </a:lnTo>
                  <a:lnTo>
                    <a:pt x="306100" y="23311"/>
                  </a:lnTo>
                  <a:lnTo>
                    <a:pt x="305541" y="23451"/>
                  </a:lnTo>
                  <a:lnTo>
                    <a:pt x="304995" y="23592"/>
                  </a:lnTo>
                  <a:lnTo>
                    <a:pt x="304449" y="23732"/>
                  </a:lnTo>
                  <a:lnTo>
                    <a:pt x="303903" y="23873"/>
                  </a:lnTo>
                  <a:lnTo>
                    <a:pt x="303365" y="24013"/>
                  </a:lnTo>
                  <a:lnTo>
                    <a:pt x="302832" y="24153"/>
                  </a:lnTo>
                  <a:lnTo>
                    <a:pt x="302299" y="24294"/>
                  </a:lnTo>
                  <a:lnTo>
                    <a:pt x="301770" y="24434"/>
                  </a:lnTo>
                  <a:lnTo>
                    <a:pt x="301251" y="24575"/>
                  </a:lnTo>
                  <a:lnTo>
                    <a:pt x="300733" y="24715"/>
                  </a:lnTo>
                  <a:lnTo>
                    <a:pt x="300214" y="24856"/>
                  </a:lnTo>
                  <a:lnTo>
                    <a:pt x="299709" y="24996"/>
                  </a:lnTo>
                  <a:lnTo>
                    <a:pt x="299206" y="25136"/>
                  </a:lnTo>
                  <a:lnTo>
                    <a:pt x="298702" y="25277"/>
                  </a:lnTo>
                  <a:lnTo>
                    <a:pt x="298208" y="25417"/>
                  </a:lnTo>
                  <a:lnTo>
                    <a:pt x="297720" y="25558"/>
                  </a:lnTo>
                  <a:lnTo>
                    <a:pt x="297232" y="25698"/>
                  </a:lnTo>
                  <a:lnTo>
                    <a:pt x="296748" y="25839"/>
                  </a:lnTo>
                  <a:lnTo>
                    <a:pt x="296277" y="25979"/>
                  </a:lnTo>
                  <a:lnTo>
                    <a:pt x="295805" y="26119"/>
                  </a:lnTo>
                  <a:lnTo>
                    <a:pt x="295334" y="26260"/>
                  </a:lnTo>
                  <a:lnTo>
                    <a:pt x="294879" y="26400"/>
                  </a:lnTo>
                  <a:lnTo>
                    <a:pt x="294425" y="26541"/>
                  </a:lnTo>
                  <a:lnTo>
                    <a:pt x="293971" y="26681"/>
                  </a:lnTo>
                  <a:lnTo>
                    <a:pt x="293527" y="26822"/>
                  </a:lnTo>
                  <a:lnTo>
                    <a:pt x="293091" y="26962"/>
                  </a:lnTo>
                  <a:lnTo>
                    <a:pt x="292655" y="27102"/>
                  </a:lnTo>
                  <a:lnTo>
                    <a:pt x="292224" y="27243"/>
                  </a:lnTo>
                  <a:lnTo>
                    <a:pt x="291807" y="27383"/>
                  </a:lnTo>
                  <a:lnTo>
                    <a:pt x="291390" y="27524"/>
                  </a:lnTo>
                  <a:lnTo>
                    <a:pt x="290972" y="27664"/>
                  </a:lnTo>
                  <a:lnTo>
                    <a:pt x="290573" y="27805"/>
                  </a:lnTo>
                  <a:lnTo>
                    <a:pt x="290175" y="27945"/>
                  </a:lnTo>
                  <a:lnTo>
                    <a:pt x="289777" y="28085"/>
                  </a:lnTo>
                  <a:lnTo>
                    <a:pt x="289391" y="28226"/>
                  </a:lnTo>
                  <a:lnTo>
                    <a:pt x="289013" y="28366"/>
                  </a:lnTo>
                  <a:lnTo>
                    <a:pt x="288635" y="28507"/>
                  </a:lnTo>
                  <a:lnTo>
                    <a:pt x="288263" y="28647"/>
                  </a:lnTo>
                  <a:lnTo>
                    <a:pt x="287906" y="28788"/>
                  </a:lnTo>
                  <a:lnTo>
                    <a:pt x="287548" y="28928"/>
                  </a:lnTo>
                  <a:lnTo>
                    <a:pt x="287191" y="29068"/>
                  </a:lnTo>
                  <a:lnTo>
                    <a:pt x="286853" y="29209"/>
                  </a:lnTo>
                  <a:lnTo>
                    <a:pt x="286517" y="29349"/>
                  </a:lnTo>
                  <a:lnTo>
                    <a:pt x="286181" y="29490"/>
                  </a:lnTo>
                  <a:lnTo>
                    <a:pt x="285858" y="29630"/>
                  </a:lnTo>
                  <a:lnTo>
                    <a:pt x="285544" y="29771"/>
                  </a:lnTo>
                  <a:lnTo>
                    <a:pt x="285229" y="29911"/>
                  </a:lnTo>
                  <a:lnTo>
                    <a:pt x="284920" y="30051"/>
                  </a:lnTo>
                  <a:lnTo>
                    <a:pt x="284628" y="30192"/>
                  </a:lnTo>
                  <a:lnTo>
                    <a:pt x="284336" y="30332"/>
                  </a:lnTo>
                  <a:lnTo>
                    <a:pt x="284044" y="30473"/>
                  </a:lnTo>
                  <a:lnTo>
                    <a:pt x="283773" y="30613"/>
                  </a:lnTo>
                  <a:lnTo>
                    <a:pt x="283503" y="30754"/>
                  </a:lnTo>
                  <a:lnTo>
                    <a:pt x="283234" y="30894"/>
                  </a:lnTo>
                  <a:lnTo>
                    <a:pt x="282978" y="31034"/>
                  </a:lnTo>
                  <a:lnTo>
                    <a:pt x="282732" y="31175"/>
                  </a:lnTo>
                  <a:lnTo>
                    <a:pt x="282485" y="31315"/>
                  </a:lnTo>
                  <a:lnTo>
                    <a:pt x="282244" y="31456"/>
                  </a:lnTo>
                  <a:lnTo>
                    <a:pt x="282022" y="31596"/>
                  </a:lnTo>
                  <a:lnTo>
                    <a:pt x="281799" y="31737"/>
                  </a:lnTo>
                  <a:lnTo>
                    <a:pt x="281576" y="31877"/>
                  </a:lnTo>
                  <a:lnTo>
                    <a:pt x="281375" y="32018"/>
                  </a:lnTo>
                  <a:lnTo>
                    <a:pt x="281176" y="32158"/>
                  </a:lnTo>
                  <a:lnTo>
                    <a:pt x="280977" y="32298"/>
                  </a:lnTo>
                  <a:lnTo>
                    <a:pt x="280791" y="32439"/>
                  </a:lnTo>
                  <a:lnTo>
                    <a:pt x="280617" y="32579"/>
                  </a:lnTo>
                  <a:lnTo>
                    <a:pt x="280442" y="32720"/>
                  </a:lnTo>
                  <a:lnTo>
                    <a:pt x="280272" y="32860"/>
                  </a:lnTo>
                  <a:lnTo>
                    <a:pt x="280122" y="33001"/>
                  </a:lnTo>
                  <a:lnTo>
                    <a:pt x="279972" y="33141"/>
                  </a:lnTo>
                  <a:lnTo>
                    <a:pt x="279822" y="33281"/>
                  </a:lnTo>
                  <a:lnTo>
                    <a:pt x="279693" y="33422"/>
                  </a:lnTo>
                  <a:lnTo>
                    <a:pt x="279567" y="33562"/>
                  </a:lnTo>
                  <a:lnTo>
                    <a:pt x="279442" y="33703"/>
                  </a:lnTo>
                  <a:lnTo>
                    <a:pt x="279329" y="33843"/>
                  </a:lnTo>
                  <a:lnTo>
                    <a:pt x="279229" y="33984"/>
                  </a:lnTo>
                  <a:lnTo>
                    <a:pt x="279128" y="34124"/>
                  </a:lnTo>
                  <a:lnTo>
                    <a:pt x="279032" y="34264"/>
                  </a:lnTo>
                  <a:lnTo>
                    <a:pt x="278956" y="34405"/>
                  </a:lnTo>
                  <a:lnTo>
                    <a:pt x="278881" y="34545"/>
                  </a:lnTo>
                  <a:lnTo>
                    <a:pt x="278805" y="34686"/>
                  </a:lnTo>
                  <a:lnTo>
                    <a:pt x="278751" y="34826"/>
                  </a:lnTo>
                  <a:lnTo>
                    <a:pt x="278700" y="34967"/>
                  </a:lnTo>
                  <a:lnTo>
                    <a:pt x="278650" y="35107"/>
                  </a:lnTo>
                  <a:lnTo>
                    <a:pt x="278612" y="35247"/>
                  </a:lnTo>
                  <a:lnTo>
                    <a:pt x="278587" y="35388"/>
                  </a:lnTo>
                  <a:lnTo>
                    <a:pt x="278562" y="35528"/>
                  </a:lnTo>
                  <a:lnTo>
                    <a:pt x="278541" y="35669"/>
                  </a:lnTo>
                  <a:lnTo>
                    <a:pt x="278541" y="35809"/>
                  </a:lnTo>
                  <a:lnTo>
                    <a:pt x="278541" y="35950"/>
                  </a:lnTo>
                  <a:lnTo>
                    <a:pt x="278541" y="36090"/>
                  </a:lnTo>
                  <a:lnTo>
                    <a:pt x="278562" y="36230"/>
                  </a:lnTo>
                  <a:lnTo>
                    <a:pt x="278587" y="36371"/>
                  </a:lnTo>
                  <a:lnTo>
                    <a:pt x="278612" y="36511"/>
                  </a:lnTo>
                  <a:lnTo>
                    <a:pt x="278650" y="36652"/>
                  </a:lnTo>
                  <a:lnTo>
                    <a:pt x="278700" y="36792"/>
                  </a:lnTo>
                  <a:lnTo>
                    <a:pt x="278751" y="36933"/>
                  </a:lnTo>
                  <a:lnTo>
                    <a:pt x="278805" y="37073"/>
                  </a:lnTo>
                  <a:lnTo>
                    <a:pt x="278881" y="37213"/>
                  </a:lnTo>
                  <a:lnTo>
                    <a:pt x="278956" y="37354"/>
                  </a:lnTo>
                  <a:lnTo>
                    <a:pt x="279032" y="37494"/>
                  </a:lnTo>
                  <a:lnTo>
                    <a:pt x="279128" y="37635"/>
                  </a:lnTo>
                  <a:lnTo>
                    <a:pt x="279229" y="37775"/>
                  </a:lnTo>
                  <a:lnTo>
                    <a:pt x="279329" y="37916"/>
                  </a:lnTo>
                  <a:lnTo>
                    <a:pt x="279442" y="38056"/>
                  </a:lnTo>
                  <a:lnTo>
                    <a:pt x="279567" y="38196"/>
                  </a:lnTo>
                  <a:lnTo>
                    <a:pt x="279693" y="38337"/>
                  </a:lnTo>
                  <a:lnTo>
                    <a:pt x="279822" y="38477"/>
                  </a:lnTo>
                  <a:lnTo>
                    <a:pt x="279972" y="38618"/>
                  </a:lnTo>
                  <a:lnTo>
                    <a:pt x="280122" y="38758"/>
                  </a:lnTo>
                  <a:lnTo>
                    <a:pt x="280272" y="38899"/>
                  </a:lnTo>
                  <a:lnTo>
                    <a:pt x="280442" y="39039"/>
                  </a:lnTo>
                  <a:lnTo>
                    <a:pt x="280617" y="39179"/>
                  </a:lnTo>
                  <a:lnTo>
                    <a:pt x="280791" y="39320"/>
                  </a:lnTo>
                  <a:lnTo>
                    <a:pt x="280977" y="39460"/>
                  </a:lnTo>
                  <a:lnTo>
                    <a:pt x="281176" y="39601"/>
                  </a:lnTo>
                  <a:lnTo>
                    <a:pt x="281375" y="39741"/>
                  </a:lnTo>
                  <a:lnTo>
                    <a:pt x="281576" y="39882"/>
                  </a:lnTo>
                  <a:lnTo>
                    <a:pt x="281799" y="40022"/>
                  </a:lnTo>
                  <a:lnTo>
                    <a:pt x="282022" y="40162"/>
                  </a:lnTo>
                  <a:lnTo>
                    <a:pt x="282244" y="40303"/>
                  </a:lnTo>
                  <a:lnTo>
                    <a:pt x="282485" y="40443"/>
                  </a:lnTo>
                  <a:lnTo>
                    <a:pt x="282732" y="40584"/>
                  </a:lnTo>
                  <a:lnTo>
                    <a:pt x="282978" y="40724"/>
                  </a:lnTo>
                  <a:lnTo>
                    <a:pt x="283234" y="40865"/>
                  </a:lnTo>
                  <a:lnTo>
                    <a:pt x="283503" y="41005"/>
                  </a:lnTo>
                  <a:lnTo>
                    <a:pt x="283773" y="41145"/>
                  </a:lnTo>
                  <a:lnTo>
                    <a:pt x="284044" y="41286"/>
                  </a:lnTo>
                  <a:lnTo>
                    <a:pt x="284336" y="41426"/>
                  </a:lnTo>
                  <a:lnTo>
                    <a:pt x="284628" y="41567"/>
                  </a:lnTo>
                  <a:lnTo>
                    <a:pt x="284920" y="41707"/>
                  </a:lnTo>
                  <a:lnTo>
                    <a:pt x="285229" y="41848"/>
                  </a:lnTo>
                  <a:lnTo>
                    <a:pt x="285544" y="41988"/>
                  </a:lnTo>
                  <a:lnTo>
                    <a:pt x="285858" y="42128"/>
                  </a:lnTo>
                  <a:lnTo>
                    <a:pt x="286181" y="42269"/>
                  </a:lnTo>
                  <a:lnTo>
                    <a:pt x="286517" y="42409"/>
                  </a:lnTo>
                  <a:lnTo>
                    <a:pt x="286853" y="42550"/>
                  </a:lnTo>
                  <a:lnTo>
                    <a:pt x="287191" y="42690"/>
                  </a:lnTo>
                  <a:lnTo>
                    <a:pt x="287548" y="42831"/>
                  </a:lnTo>
                  <a:lnTo>
                    <a:pt x="287906" y="42971"/>
                  </a:lnTo>
                  <a:lnTo>
                    <a:pt x="288263" y="43111"/>
                  </a:lnTo>
                  <a:lnTo>
                    <a:pt x="288635" y="43252"/>
                  </a:lnTo>
                  <a:lnTo>
                    <a:pt x="289013" y="43392"/>
                  </a:lnTo>
                  <a:lnTo>
                    <a:pt x="289391" y="43533"/>
                  </a:lnTo>
                  <a:lnTo>
                    <a:pt x="289777" y="43673"/>
                  </a:lnTo>
                  <a:lnTo>
                    <a:pt x="290175" y="43814"/>
                  </a:lnTo>
                  <a:lnTo>
                    <a:pt x="290573" y="43954"/>
                  </a:lnTo>
                  <a:lnTo>
                    <a:pt x="290972" y="44094"/>
                  </a:lnTo>
                  <a:lnTo>
                    <a:pt x="291390" y="44235"/>
                  </a:lnTo>
                  <a:lnTo>
                    <a:pt x="291807" y="44375"/>
                  </a:lnTo>
                  <a:lnTo>
                    <a:pt x="292224" y="44516"/>
                  </a:lnTo>
                  <a:lnTo>
                    <a:pt x="292655" y="44656"/>
                  </a:lnTo>
                  <a:lnTo>
                    <a:pt x="293091" y="44797"/>
                  </a:lnTo>
                  <a:lnTo>
                    <a:pt x="293527" y="44937"/>
                  </a:lnTo>
                  <a:lnTo>
                    <a:pt x="293971" y="45077"/>
                  </a:lnTo>
                  <a:lnTo>
                    <a:pt x="294425" y="45218"/>
                  </a:lnTo>
                  <a:lnTo>
                    <a:pt x="294879" y="45358"/>
                  </a:lnTo>
                  <a:lnTo>
                    <a:pt x="295334" y="45499"/>
                  </a:lnTo>
                  <a:lnTo>
                    <a:pt x="295805" y="45639"/>
                  </a:lnTo>
                  <a:lnTo>
                    <a:pt x="296277" y="45780"/>
                  </a:lnTo>
                  <a:lnTo>
                    <a:pt x="296748" y="45920"/>
                  </a:lnTo>
                  <a:lnTo>
                    <a:pt x="297232" y="46060"/>
                  </a:lnTo>
                  <a:lnTo>
                    <a:pt x="297720" y="46201"/>
                  </a:lnTo>
                  <a:lnTo>
                    <a:pt x="298208" y="46341"/>
                  </a:lnTo>
                  <a:lnTo>
                    <a:pt x="298702" y="46482"/>
                  </a:lnTo>
                  <a:lnTo>
                    <a:pt x="299206" y="46622"/>
                  </a:lnTo>
                  <a:lnTo>
                    <a:pt x="299709" y="46763"/>
                  </a:lnTo>
                  <a:lnTo>
                    <a:pt x="300214" y="46903"/>
                  </a:lnTo>
                  <a:lnTo>
                    <a:pt x="300733" y="47043"/>
                  </a:lnTo>
                  <a:lnTo>
                    <a:pt x="301251" y="47184"/>
                  </a:lnTo>
                  <a:lnTo>
                    <a:pt x="301770" y="47324"/>
                  </a:lnTo>
                  <a:lnTo>
                    <a:pt x="302299" y="47465"/>
                  </a:lnTo>
                  <a:lnTo>
                    <a:pt x="302832" y="47605"/>
                  </a:lnTo>
                  <a:lnTo>
                    <a:pt x="303365" y="47746"/>
                  </a:lnTo>
                  <a:lnTo>
                    <a:pt x="303903" y="47886"/>
                  </a:lnTo>
                  <a:lnTo>
                    <a:pt x="304449" y="48027"/>
                  </a:lnTo>
                  <a:lnTo>
                    <a:pt x="304995" y="48167"/>
                  </a:lnTo>
                  <a:lnTo>
                    <a:pt x="305541" y="48307"/>
                  </a:lnTo>
                  <a:lnTo>
                    <a:pt x="306100" y="48448"/>
                  </a:lnTo>
                  <a:lnTo>
                    <a:pt x="306659" y="48588"/>
                  </a:lnTo>
                  <a:lnTo>
                    <a:pt x="307217" y="48729"/>
                  </a:lnTo>
                  <a:lnTo>
                    <a:pt x="307784" y="48869"/>
                  </a:lnTo>
                  <a:lnTo>
                    <a:pt x="308354" y="49010"/>
                  </a:lnTo>
                  <a:lnTo>
                    <a:pt x="308924" y="49150"/>
                  </a:lnTo>
                  <a:lnTo>
                    <a:pt x="309498" y="49290"/>
                  </a:lnTo>
                  <a:lnTo>
                    <a:pt x="310078" y="49431"/>
                  </a:lnTo>
                  <a:lnTo>
                    <a:pt x="310659" y="49571"/>
                  </a:lnTo>
                  <a:lnTo>
                    <a:pt x="311240" y="49712"/>
                  </a:lnTo>
                  <a:lnTo>
                    <a:pt x="311830" y="49852"/>
                  </a:lnTo>
                  <a:lnTo>
                    <a:pt x="312420" y="49993"/>
                  </a:lnTo>
                  <a:lnTo>
                    <a:pt x="313010" y="50133"/>
                  </a:lnTo>
                  <a:lnTo>
                    <a:pt x="313606" y="50273"/>
                  </a:lnTo>
                  <a:lnTo>
                    <a:pt x="314205" y="50414"/>
                  </a:lnTo>
                  <a:lnTo>
                    <a:pt x="314804" y="50554"/>
                  </a:lnTo>
                  <a:lnTo>
                    <a:pt x="315405" y="50695"/>
                  </a:lnTo>
                  <a:lnTo>
                    <a:pt x="316012" y="50835"/>
                  </a:lnTo>
                  <a:lnTo>
                    <a:pt x="316618" y="50976"/>
                  </a:lnTo>
                  <a:lnTo>
                    <a:pt x="317224" y="51116"/>
                  </a:lnTo>
                  <a:lnTo>
                    <a:pt x="317837" y="51256"/>
                  </a:lnTo>
                  <a:lnTo>
                    <a:pt x="318451" y="51397"/>
                  </a:lnTo>
                  <a:lnTo>
                    <a:pt x="319064" y="51537"/>
                  </a:lnTo>
                  <a:lnTo>
                    <a:pt x="319680" y="51678"/>
                  </a:lnTo>
                  <a:lnTo>
                    <a:pt x="320299" y="51818"/>
                  </a:lnTo>
                  <a:lnTo>
                    <a:pt x="320918" y="51959"/>
                  </a:lnTo>
                  <a:lnTo>
                    <a:pt x="321538" y="52099"/>
                  </a:lnTo>
                  <a:lnTo>
                    <a:pt x="322161" y="52239"/>
                  </a:lnTo>
                  <a:lnTo>
                    <a:pt x="322784" y="52380"/>
                  </a:lnTo>
                  <a:lnTo>
                    <a:pt x="323408" y="52520"/>
                  </a:lnTo>
                  <a:lnTo>
                    <a:pt x="324034" y="52661"/>
                  </a:lnTo>
                  <a:lnTo>
                    <a:pt x="324661" y="52801"/>
                  </a:lnTo>
                  <a:lnTo>
                    <a:pt x="325288" y="52942"/>
                  </a:lnTo>
                  <a:lnTo>
                    <a:pt x="325916" y="53082"/>
                  </a:lnTo>
                  <a:lnTo>
                    <a:pt x="326545" y="53222"/>
                  </a:lnTo>
                  <a:lnTo>
                    <a:pt x="327175" y="53363"/>
                  </a:lnTo>
                  <a:lnTo>
                    <a:pt x="327804" y="53503"/>
                  </a:lnTo>
                  <a:lnTo>
                    <a:pt x="328435" y="53644"/>
                  </a:lnTo>
                  <a:lnTo>
                    <a:pt x="329066" y="53784"/>
                  </a:lnTo>
                  <a:lnTo>
                    <a:pt x="329696" y="53925"/>
                  </a:lnTo>
                  <a:lnTo>
                    <a:pt x="330327" y="54065"/>
                  </a:lnTo>
                  <a:lnTo>
                    <a:pt x="330958" y="54205"/>
                  </a:lnTo>
                  <a:lnTo>
                    <a:pt x="331589" y="54346"/>
                  </a:lnTo>
                  <a:lnTo>
                    <a:pt x="332220" y="54486"/>
                  </a:lnTo>
                  <a:lnTo>
                    <a:pt x="332850" y="54627"/>
                  </a:lnTo>
                  <a:lnTo>
                    <a:pt x="333480" y="54767"/>
                  </a:lnTo>
                  <a:lnTo>
                    <a:pt x="334110" y="54908"/>
                  </a:lnTo>
                  <a:lnTo>
                    <a:pt x="334738" y="55048"/>
                  </a:lnTo>
                  <a:lnTo>
                    <a:pt x="335367" y="55188"/>
                  </a:lnTo>
                  <a:lnTo>
                    <a:pt x="335995" y="55329"/>
                  </a:lnTo>
                  <a:lnTo>
                    <a:pt x="336621" y="55469"/>
                  </a:lnTo>
                  <a:lnTo>
                    <a:pt x="337247" y="55610"/>
                  </a:lnTo>
                  <a:lnTo>
                    <a:pt x="337872" y="55750"/>
                  </a:lnTo>
                  <a:lnTo>
                    <a:pt x="338496" y="55891"/>
                  </a:lnTo>
                  <a:lnTo>
                    <a:pt x="339117" y="56031"/>
                  </a:lnTo>
                  <a:lnTo>
                    <a:pt x="339739" y="56171"/>
                  </a:lnTo>
                  <a:lnTo>
                    <a:pt x="340359" y="56312"/>
                  </a:lnTo>
                  <a:lnTo>
                    <a:pt x="340976" y="56452"/>
                  </a:lnTo>
                  <a:lnTo>
                    <a:pt x="341592" y="56593"/>
                  </a:lnTo>
                  <a:lnTo>
                    <a:pt x="342209" y="56733"/>
                  </a:lnTo>
                  <a:lnTo>
                    <a:pt x="342820" y="56874"/>
                  </a:lnTo>
                  <a:lnTo>
                    <a:pt x="343430" y="57014"/>
                  </a:lnTo>
                  <a:lnTo>
                    <a:pt x="344041" y="57154"/>
                  </a:lnTo>
                  <a:lnTo>
                    <a:pt x="344647" y="57295"/>
                  </a:lnTo>
                  <a:lnTo>
                    <a:pt x="345251" y="57435"/>
                  </a:lnTo>
                  <a:lnTo>
                    <a:pt x="345854" y="57576"/>
                  </a:lnTo>
                  <a:lnTo>
                    <a:pt x="346455" y="57716"/>
                  </a:lnTo>
                  <a:lnTo>
                    <a:pt x="347051" y="57857"/>
                  </a:lnTo>
                  <a:lnTo>
                    <a:pt x="347646" y="57997"/>
                  </a:lnTo>
                  <a:lnTo>
                    <a:pt x="348241" y="58137"/>
                  </a:lnTo>
                  <a:lnTo>
                    <a:pt x="348828" y="58278"/>
                  </a:lnTo>
                  <a:lnTo>
                    <a:pt x="349414" y="58418"/>
                  </a:lnTo>
                  <a:lnTo>
                    <a:pt x="350000" y="58559"/>
                  </a:lnTo>
                  <a:lnTo>
                    <a:pt x="350580" y="58699"/>
                  </a:lnTo>
                  <a:lnTo>
                    <a:pt x="351155" y="58840"/>
                  </a:lnTo>
                  <a:lnTo>
                    <a:pt x="351731" y="58980"/>
                  </a:lnTo>
                  <a:lnTo>
                    <a:pt x="352304" y="59120"/>
                  </a:lnTo>
                  <a:lnTo>
                    <a:pt x="352869" y="59261"/>
                  </a:lnTo>
                  <a:lnTo>
                    <a:pt x="353433" y="59401"/>
                  </a:lnTo>
                  <a:lnTo>
                    <a:pt x="353997" y="59542"/>
                  </a:lnTo>
                  <a:lnTo>
                    <a:pt x="354551" y="59682"/>
                  </a:lnTo>
                  <a:lnTo>
                    <a:pt x="355103" y="59823"/>
                  </a:lnTo>
                  <a:lnTo>
                    <a:pt x="355655" y="59963"/>
                  </a:lnTo>
                  <a:lnTo>
                    <a:pt x="356200" y="60103"/>
                  </a:lnTo>
                  <a:lnTo>
                    <a:pt x="356739" y="60244"/>
                  </a:lnTo>
                  <a:lnTo>
                    <a:pt x="357278" y="60384"/>
                  </a:lnTo>
                  <a:lnTo>
                    <a:pt x="357814" y="60525"/>
                  </a:lnTo>
                  <a:lnTo>
                    <a:pt x="358338" y="60665"/>
                  </a:lnTo>
                  <a:lnTo>
                    <a:pt x="358863" y="60806"/>
                  </a:lnTo>
                  <a:lnTo>
                    <a:pt x="359387" y="60946"/>
                  </a:lnTo>
                  <a:lnTo>
                    <a:pt x="359899" y="61086"/>
                  </a:lnTo>
                  <a:lnTo>
                    <a:pt x="360408" y="61227"/>
                  </a:lnTo>
                  <a:lnTo>
                    <a:pt x="360918" y="61367"/>
                  </a:lnTo>
                  <a:lnTo>
                    <a:pt x="361419" y="61508"/>
                  </a:lnTo>
                  <a:lnTo>
                    <a:pt x="361912" y="61648"/>
                  </a:lnTo>
                  <a:lnTo>
                    <a:pt x="362406" y="61789"/>
                  </a:lnTo>
                  <a:lnTo>
                    <a:pt x="362896" y="61929"/>
                  </a:lnTo>
                  <a:lnTo>
                    <a:pt x="363372" y="62069"/>
                  </a:lnTo>
                  <a:lnTo>
                    <a:pt x="363849" y="62210"/>
                  </a:lnTo>
                  <a:lnTo>
                    <a:pt x="364325" y="62350"/>
                  </a:lnTo>
                  <a:lnTo>
                    <a:pt x="364786" y="62491"/>
                  </a:lnTo>
                  <a:lnTo>
                    <a:pt x="365245" y="62631"/>
                  </a:lnTo>
                  <a:lnTo>
                    <a:pt x="365704" y="62772"/>
                  </a:lnTo>
                  <a:lnTo>
                    <a:pt x="366153" y="62912"/>
                  </a:lnTo>
                  <a:lnTo>
                    <a:pt x="366593" y="63052"/>
                  </a:lnTo>
                  <a:lnTo>
                    <a:pt x="367033" y="63193"/>
                  </a:lnTo>
                  <a:lnTo>
                    <a:pt x="367469" y="63333"/>
                  </a:lnTo>
                  <a:lnTo>
                    <a:pt x="367890" y="63474"/>
                  </a:lnTo>
                  <a:lnTo>
                    <a:pt x="368310" y="63614"/>
                  </a:lnTo>
                  <a:lnTo>
                    <a:pt x="368731" y="63755"/>
                  </a:lnTo>
                  <a:lnTo>
                    <a:pt x="369134" y="63895"/>
                  </a:lnTo>
                  <a:lnTo>
                    <a:pt x="369534" y="64036"/>
                  </a:lnTo>
                  <a:lnTo>
                    <a:pt x="369935" y="64176"/>
                  </a:lnTo>
                  <a:lnTo>
                    <a:pt x="370324" y="64316"/>
                  </a:lnTo>
                  <a:lnTo>
                    <a:pt x="370704" y="64457"/>
                  </a:lnTo>
                  <a:lnTo>
                    <a:pt x="371083" y="64597"/>
                  </a:lnTo>
                  <a:lnTo>
                    <a:pt x="371459" y="64738"/>
                  </a:lnTo>
                  <a:lnTo>
                    <a:pt x="371816" y="64878"/>
                  </a:lnTo>
                  <a:lnTo>
                    <a:pt x="372174" y="65019"/>
                  </a:lnTo>
                  <a:lnTo>
                    <a:pt x="372532" y="65159"/>
                  </a:lnTo>
                  <a:lnTo>
                    <a:pt x="372871" y="65299"/>
                  </a:lnTo>
                  <a:lnTo>
                    <a:pt x="373206" y="65440"/>
                  </a:lnTo>
                  <a:lnTo>
                    <a:pt x="373541" y="65580"/>
                  </a:lnTo>
                  <a:lnTo>
                    <a:pt x="373866" y="65721"/>
                  </a:lnTo>
                  <a:lnTo>
                    <a:pt x="374178" y="65861"/>
                  </a:lnTo>
                  <a:lnTo>
                    <a:pt x="374490" y="66002"/>
                  </a:lnTo>
                  <a:lnTo>
                    <a:pt x="374799" y="66142"/>
                  </a:lnTo>
                  <a:lnTo>
                    <a:pt x="375088" y="66282"/>
                  </a:lnTo>
                  <a:lnTo>
                    <a:pt x="375376" y="66423"/>
                  </a:lnTo>
                  <a:lnTo>
                    <a:pt x="375665" y="66563"/>
                  </a:lnTo>
                  <a:lnTo>
                    <a:pt x="375934" y="66704"/>
                  </a:lnTo>
                  <a:lnTo>
                    <a:pt x="376199" y="66844"/>
                  </a:lnTo>
                  <a:lnTo>
                    <a:pt x="376463" y="66985"/>
                  </a:lnTo>
                  <a:lnTo>
                    <a:pt x="376716" y="67125"/>
                  </a:lnTo>
                  <a:lnTo>
                    <a:pt x="376956" y="67265"/>
                  </a:lnTo>
                  <a:lnTo>
                    <a:pt x="377196" y="67406"/>
                  </a:lnTo>
                  <a:lnTo>
                    <a:pt x="377433" y="67546"/>
                  </a:lnTo>
                  <a:lnTo>
                    <a:pt x="377647" y="67687"/>
                  </a:lnTo>
                  <a:lnTo>
                    <a:pt x="377862" y="67827"/>
                  </a:lnTo>
                  <a:lnTo>
                    <a:pt x="378077" y="67968"/>
                  </a:lnTo>
                  <a:lnTo>
                    <a:pt x="378271" y="68108"/>
                  </a:lnTo>
                  <a:lnTo>
                    <a:pt x="378461" y="68248"/>
                  </a:lnTo>
                  <a:lnTo>
                    <a:pt x="378650" y="68389"/>
                  </a:lnTo>
                  <a:lnTo>
                    <a:pt x="378827" y="68529"/>
                  </a:lnTo>
                  <a:lnTo>
                    <a:pt x="378991" y="68670"/>
                  </a:lnTo>
                  <a:lnTo>
                    <a:pt x="379154" y="68810"/>
                  </a:lnTo>
                  <a:lnTo>
                    <a:pt x="379314" y="68951"/>
                  </a:lnTo>
                  <a:lnTo>
                    <a:pt x="379451" y="69091"/>
                  </a:lnTo>
                  <a:lnTo>
                    <a:pt x="379588" y="69231"/>
                  </a:lnTo>
                  <a:lnTo>
                    <a:pt x="379725" y="69372"/>
                  </a:lnTo>
                  <a:lnTo>
                    <a:pt x="379841" y="69512"/>
                  </a:lnTo>
                  <a:lnTo>
                    <a:pt x="379951" y="69653"/>
                  </a:lnTo>
                  <a:lnTo>
                    <a:pt x="380062" y="69793"/>
                  </a:lnTo>
                  <a:lnTo>
                    <a:pt x="380160" y="69934"/>
                  </a:lnTo>
                  <a:lnTo>
                    <a:pt x="380244" y="70074"/>
                  </a:lnTo>
                  <a:lnTo>
                    <a:pt x="380327" y="70214"/>
                  </a:lnTo>
                  <a:lnTo>
                    <a:pt x="380408" y="70355"/>
                  </a:lnTo>
                  <a:lnTo>
                    <a:pt x="380464" y="70495"/>
                  </a:lnTo>
                  <a:lnTo>
                    <a:pt x="380521" y="70636"/>
                  </a:lnTo>
                  <a:lnTo>
                    <a:pt x="380577" y="70776"/>
                  </a:lnTo>
                  <a:lnTo>
                    <a:pt x="380613" y="70917"/>
                  </a:lnTo>
                  <a:lnTo>
                    <a:pt x="380642" y="71057"/>
                  </a:lnTo>
                  <a:lnTo>
                    <a:pt x="380671" y="71197"/>
                  </a:lnTo>
                  <a:lnTo>
                    <a:pt x="380689" y="71338"/>
                  </a:lnTo>
                  <a:lnTo>
                    <a:pt x="380691" y="71478"/>
                  </a:lnTo>
                  <a:lnTo>
                    <a:pt x="380692" y="71619"/>
                  </a:lnTo>
                  <a:lnTo>
                    <a:pt x="380692" y="7175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27128" y="400649"/>
              <a:ext cx="176389" cy="0"/>
            </a:xfrm>
            <a:custGeom>
              <a:avLst/>
              <a:pathLst>
                <a:path w="176389" h="0">
                  <a:moveTo>
                    <a:pt x="0" y="0"/>
                  </a:moveTo>
                  <a:lnTo>
                    <a:pt x="17638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174280" y="35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174280" y="365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51288" y="348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51288" y="464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174280" y="398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174280" y="372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51288" y="3600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51288" y="106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51288" y="11785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597272" y="4184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597272" y="346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51288" y="523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74280" y="12943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51288" y="404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512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38707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031144" y="321995"/>
              <a:ext cx="553439" cy="40338"/>
            </a:xfrm>
            <a:custGeom>
              <a:avLst/>
              <a:pathLst>
                <a:path w="553439" h="40338">
                  <a:moveTo>
                    <a:pt x="177160" y="40338"/>
                  </a:moveTo>
                  <a:lnTo>
                    <a:pt x="176735" y="40260"/>
                  </a:lnTo>
                  <a:lnTo>
                    <a:pt x="176339" y="40181"/>
                  </a:lnTo>
                  <a:lnTo>
                    <a:pt x="175991" y="40102"/>
                  </a:lnTo>
                  <a:lnTo>
                    <a:pt x="175659" y="40023"/>
                  </a:lnTo>
                  <a:lnTo>
                    <a:pt x="175389" y="39944"/>
                  </a:lnTo>
                  <a:lnTo>
                    <a:pt x="175134" y="39865"/>
                  </a:lnTo>
                  <a:lnTo>
                    <a:pt x="174933" y="39786"/>
                  </a:lnTo>
                  <a:lnTo>
                    <a:pt x="174757" y="39707"/>
                  </a:lnTo>
                  <a:lnTo>
                    <a:pt x="174599" y="39154"/>
                  </a:lnTo>
                  <a:lnTo>
                    <a:pt x="174733" y="39075"/>
                  </a:lnTo>
                  <a:lnTo>
                    <a:pt x="174896" y="38996"/>
                  </a:lnTo>
                  <a:lnTo>
                    <a:pt x="175097" y="38918"/>
                  </a:lnTo>
                  <a:lnTo>
                    <a:pt x="175340" y="38839"/>
                  </a:lnTo>
                  <a:lnTo>
                    <a:pt x="175606" y="38760"/>
                  </a:lnTo>
                  <a:lnTo>
                    <a:pt x="175928" y="38681"/>
                  </a:lnTo>
                  <a:lnTo>
                    <a:pt x="176263" y="38602"/>
                  </a:lnTo>
                  <a:lnTo>
                    <a:pt x="176657" y="38523"/>
                  </a:lnTo>
                  <a:lnTo>
                    <a:pt x="177068" y="38444"/>
                  </a:lnTo>
                  <a:lnTo>
                    <a:pt x="177524" y="38365"/>
                  </a:lnTo>
                  <a:lnTo>
                    <a:pt x="178009" y="38286"/>
                  </a:lnTo>
                  <a:lnTo>
                    <a:pt x="178526" y="38207"/>
                  </a:lnTo>
                  <a:lnTo>
                    <a:pt x="179082" y="38128"/>
                  </a:lnTo>
                  <a:lnTo>
                    <a:pt x="179657" y="38049"/>
                  </a:lnTo>
                  <a:lnTo>
                    <a:pt x="180282" y="37970"/>
                  </a:lnTo>
                  <a:lnTo>
                    <a:pt x="180919" y="37891"/>
                  </a:lnTo>
                  <a:lnTo>
                    <a:pt x="181603" y="37812"/>
                  </a:lnTo>
                  <a:lnTo>
                    <a:pt x="182304" y="37733"/>
                  </a:lnTo>
                  <a:lnTo>
                    <a:pt x="183040" y="37654"/>
                  </a:lnTo>
                  <a:lnTo>
                    <a:pt x="183802" y="37576"/>
                  </a:lnTo>
                  <a:lnTo>
                    <a:pt x="184586" y="37497"/>
                  </a:lnTo>
                  <a:lnTo>
                    <a:pt x="185404" y="37418"/>
                  </a:lnTo>
                  <a:lnTo>
                    <a:pt x="186234" y="37339"/>
                  </a:lnTo>
                  <a:lnTo>
                    <a:pt x="187106" y="37260"/>
                  </a:lnTo>
                  <a:lnTo>
                    <a:pt x="187985" y="37181"/>
                  </a:lnTo>
                  <a:lnTo>
                    <a:pt x="188898" y="37102"/>
                  </a:lnTo>
                  <a:lnTo>
                    <a:pt x="189824" y="37023"/>
                  </a:lnTo>
                  <a:lnTo>
                    <a:pt x="190774" y="36944"/>
                  </a:lnTo>
                  <a:lnTo>
                    <a:pt x="191742" y="36865"/>
                  </a:lnTo>
                  <a:lnTo>
                    <a:pt x="192725" y="36786"/>
                  </a:lnTo>
                  <a:lnTo>
                    <a:pt x="193731" y="36707"/>
                  </a:lnTo>
                  <a:lnTo>
                    <a:pt x="194744" y="36628"/>
                  </a:lnTo>
                  <a:lnTo>
                    <a:pt x="195783" y="36549"/>
                  </a:lnTo>
                  <a:lnTo>
                    <a:pt x="196827" y="36470"/>
                  </a:lnTo>
                  <a:lnTo>
                    <a:pt x="197888" y="36391"/>
                  </a:lnTo>
                  <a:lnTo>
                    <a:pt x="198958" y="36312"/>
                  </a:lnTo>
                  <a:lnTo>
                    <a:pt x="200039" y="36234"/>
                  </a:lnTo>
                  <a:lnTo>
                    <a:pt x="201130" y="36155"/>
                  </a:lnTo>
                  <a:lnTo>
                    <a:pt x="202227" y="36076"/>
                  </a:lnTo>
                  <a:lnTo>
                    <a:pt x="203334" y="35997"/>
                  </a:lnTo>
                  <a:lnTo>
                    <a:pt x="204444" y="35918"/>
                  </a:lnTo>
                  <a:lnTo>
                    <a:pt x="205561" y="35839"/>
                  </a:lnTo>
                  <a:lnTo>
                    <a:pt x="206680" y="35760"/>
                  </a:lnTo>
                  <a:lnTo>
                    <a:pt x="207802" y="35681"/>
                  </a:lnTo>
                  <a:lnTo>
                    <a:pt x="208925" y="35602"/>
                  </a:lnTo>
                  <a:lnTo>
                    <a:pt x="210048" y="35523"/>
                  </a:lnTo>
                  <a:lnTo>
                    <a:pt x="211170" y="35444"/>
                  </a:lnTo>
                  <a:lnTo>
                    <a:pt x="212292" y="35365"/>
                  </a:lnTo>
                  <a:lnTo>
                    <a:pt x="213408" y="35286"/>
                  </a:lnTo>
                  <a:lnTo>
                    <a:pt x="214522" y="35207"/>
                  </a:lnTo>
                  <a:lnTo>
                    <a:pt x="215628" y="35128"/>
                  </a:lnTo>
                  <a:lnTo>
                    <a:pt x="216731" y="35049"/>
                  </a:lnTo>
                  <a:lnTo>
                    <a:pt x="217824" y="34970"/>
                  </a:lnTo>
                  <a:lnTo>
                    <a:pt x="218909" y="34892"/>
                  </a:lnTo>
                  <a:lnTo>
                    <a:pt x="219987" y="34813"/>
                  </a:lnTo>
                  <a:lnTo>
                    <a:pt x="221050" y="34734"/>
                  </a:lnTo>
                  <a:lnTo>
                    <a:pt x="222108" y="34655"/>
                  </a:lnTo>
                  <a:lnTo>
                    <a:pt x="223145" y="34576"/>
                  </a:lnTo>
                  <a:lnTo>
                    <a:pt x="224177" y="34497"/>
                  </a:lnTo>
                  <a:lnTo>
                    <a:pt x="225187" y="34418"/>
                  </a:lnTo>
                  <a:lnTo>
                    <a:pt x="226186" y="34339"/>
                  </a:lnTo>
                  <a:lnTo>
                    <a:pt x="227168" y="34260"/>
                  </a:lnTo>
                  <a:lnTo>
                    <a:pt x="228131" y="34181"/>
                  </a:lnTo>
                  <a:lnTo>
                    <a:pt x="229081" y="34102"/>
                  </a:lnTo>
                  <a:lnTo>
                    <a:pt x="230003" y="34023"/>
                  </a:lnTo>
                  <a:lnTo>
                    <a:pt x="230919" y="33944"/>
                  </a:lnTo>
                  <a:lnTo>
                    <a:pt x="231797" y="33865"/>
                  </a:lnTo>
                  <a:lnTo>
                    <a:pt x="232667" y="33786"/>
                  </a:lnTo>
                  <a:lnTo>
                    <a:pt x="233505" y="33707"/>
                  </a:lnTo>
                  <a:lnTo>
                    <a:pt x="234325" y="33628"/>
                  </a:lnTo>
                  <a:lnTo>
                    <a:pt x="235121" y="33550"/>
                  </a:lnTo>
                  <a:lnTo>
                    <a:pt x="235889" y="33471"/>
                  </a:lnTo>
                  <a:lnTo>
                    <a:pt x="236640" y="33392"/>
                  </a:lnTo>
                  <a:lnTo>
                    <a:pt x="237351" y="33313"/>
                  </a:lnTo>
                  <a:lnTo>
                    <a:pt x="238052" y="33234"/>
                  </a:lnTo>
                  <a:lnTo>
                    <a:pt x="238706" y="33155"/>
                  </a:lnTo>
                  <a:lnTo>
                    <a:pt x="239347" y="33076"/>
                  </a:lnTo>
                  <a:lnTo>
                    <a:pt x="239949" y="32997"/>
                  </a:lnTo>
                  <a:lnTo>
                    <a:pt x="240526" y="32918"/>
                  </a:lnTo>
                  <a:lnTo>
                    <a:pt x="241074" y="32839"/>
                  </a:lnTo>
                  <a:lnTo>
                    <a:pt x="241584" y="32760"/>
                  </a:lnTo>
                  <a:lnTo>
                    <a:pt x="242077" y="32681"/>
                  </a:lnTo>
                  <a:lnTo>
                    <a:pt x="242517" y="32602"/>
                  </a:lnTo>
                  <a:lnTo>
                    <a:pt x="242946" y="32523"/>
                  </a:lnTo>
                  <a:lnTo>
                    <a:pt x="243320" y="32444"/>
                  </a:lnTo>
                  <a:lnTo>
                    <a:pt x="243676" y="32365"/>
                  </a:lnTo>
                  <a:lnTo>
                    <a:pt x="243989" y="32286"/>
                  </a:lnTo>
                  <a:lnTo>
                    <a:pt x="244269" y="32208"/>
                  </a:lnTo>
                  <a:lnTo>
                    <a:pt x="244519" y="32129"/>
                  </a:lnTo>
                  <a:lnTo>
                    <a:pt x="244721" y="32050"/>
                  </a:lnTo>
                  <a:lnTo>
                    <a:pt x="245043" y="31418"/>
                  </a:lnTo>
                  <a:lnTo>
                    <a:pt x="244897" y="31339"/>
                  </a:lnTo>
                  <a:lnTo>
                    <a:pt x="244735" y="31260"/>
                  </a:lnTo>
                  <a:lnTo>
                    <a:pt x="244501" y="31181"/>
                  </a:lnTo>
                  <a:lnTo>
                    <a:pt x="244250" y="31102"/>
                  </a:lnTo>
                  <a:lnTo>
                    <a:pt x="243941" y="31023"/>
                  </a:lnTo>
                  <a:lnTo>
                    <a:pt x="243600" y="30944"/>
                  </a:lnTo>
                  <a:lnTo>
                    <a:pt x="243215" y="30866"/>
                  </a:lnTo>
                  <a:lnTo>
                    <a:pt x="242782" y="30787"/>
                  </a:lnTo>
                  <a:lnTo>
                    <a:pt x="242321" y="30708"/>
                  </a:lnTo>
                  <a:lnTo>
                    <a:pt x="241795" y="30629"/>
                  </a:lnTo>
                  <a:lnTo>
                    <a:pt x="241252" y="30550"/>
                  </a:lnTo>
                  <a:lnTo>
                    <a:pt x="240635" y="30471"/>
                  </a:lnTo>
                  <a:lnTo>
                    <a:pt x="239998" y="30392"/>
                  </a:lnTo>
                  <a:lnTo>
                    <a:pt x="239301" y="30313"/>
                  </a:lnTo>
                  <a:lnTo>
                    <a:pt x="238568" y="30234"/>
                  </a:lnTo>
                  <a:lnTo>
                    <a:pt x="237792" y="30155"/>
                  </a:lnTo>
                  <a:lnTo>
                    <a:pt x="236962" y="30076"/>
                  </a:lnTo>
                  <a:lnTo>
                    <a:pt x="236106" y="29997"/>
                  </a:lnTo>
                  <a:lnTo>
                    <a:pt x="235179" y="29918"/>
                  </a:lnTo>
                  <a:lnTo>
                    <a:pt x="234234" y="29839"/>
                  </a:lnTo>
                  <a:lnTo>
                    <a:pt x="233216" y="29760"/>
                  </a:lnTo>
                  <a:lnTo>
                    <a:pt x="232173" y="29681"/>
                  </a:lnTo>
                  <a:lnTo>
                    <a:pt x="231075" y="29602"/>
                  </a:lnTo>
                  <a:lnTo>
                    <a:pt x="229933" y="29524"/>
                  </a:lnTo>
                  <a:lnTo>
                    <a:pt x="228753" y="29445"/>
                  </a:lnTo>
                  <a:lnTo>
                    <a:pt x="227513" y="29366"/>
                  </a:lnTo>
                  <a:lnTo>
                    <a:pt x="226252" y="29287"/>
                  </a:lnTo>
                  <a:lnTo>
                    <a:pt x="224914" y="29208"/>
                  </a:lnTo>
                  <a:lnTo>
                    <a:pt x="223559" y="29129"/>
                  </a:lnTo>
                  <a:lnTo>
                    <a:pt x="222135" y="29050"/>
                  </a:lnTo>
                  <a:lnTo>
                    <a:pt x="220683" y="28971"/>
                  </a:lnTo>
                  <a:lnTo>
                    <a:pt x="219179" y="28892"/>
                  </a:lnTo>
                  <a:lnTo>
                    <a:pt x="217629" y="28813"/>
                  </a:lnTo>
                  <a:lnTo>
                    <a:pt x="216046" y="28734"/>
                  </a:lnTo>
                  <a:lnTo>
                    <a:pt x="214400" y="28655"/>
                  </a:lnTo>
                  <a:lnTo>
                    <a:pt x="212738" y="28576"/>
                  </a:lnTo>
                  <a:lnTo>
                    <a:pt x="210998" y="28497"/>
                  </a:lnTo>
                  <a:lnTo>
                    <a:pt x="209242" y="28418"/>
                  </a:lnTo>
                  <a:lnTo>
                    <a:pt x="207425" y="28339"/>
                  </a:lnTo>
                  <a:lnTo>
                    <a:pt x="205577" y="28260"/>
                  </a:lnTo>
                  <a:lnTo>
                    <a:pt x="203684" y="28182"/>
                  </a:lnTo>
                  <a:lnTo>
                    <a:pt x="201745" y="28103"/>
                  </a:lnTo>
                  <a:lnTo>
                    <a:pt x="199779" y="28024"/>
                  </a:lnTo>
                  <a:lnTo>
                    <a:pt x="197753" y="27945"/>
                  </a:lnTo>
                  <a:lnTo>
                    <a:pt x="195711" y="27866"/>
                  </a:lnTo>
                  <a:lnTo>
                    <a:pt x="193603" y="27787"/>
                  </a:lnTo>
                  <a:lnTo>
                    <a:pt x="191478" y="27708"/>
                  </a:lnTo>
                  <a:lnTo>
                    <a:pt x="189301" y="27629"/>
                  </a:lnTo>
                  <a:lnTo>
                    <a:pt x="187095" y="27550"/>
                  </a:lnTo>
                  <a:lnTo>
                    <a:pt x="184854" y="27471"/>
                  </a:lnTo>
                  <a:lnTo>
                    <a:pt x="182570" y="27392"/>
                  </a:lnTo>
                  <a:lnTo>
                    <a:pt x="180266" y="27313"/>
                  </a:lnTo>
                  <a:lnTo>
                    <a:pt x="177909" y="27234"/>
                  </a:lnTo>
                  <a:lnTo>
                    <a:pt x="175539" y="27155"/>
                  </a:lnTo>
                  <a:lnTo>
                    <a:pt x="173119" y="27076"/>
                  </a:lnTo>
                  <a:lnTo>
                    <a:pt x="170682" y="26997"/>
                  </a:lnTo>
                  <a:lnTo>
                    <a:pt x="168208" y="26918"/>
                  </a:lnTo>
                  <a:lnTo>
                    <a:pt x="165708" y="26840"/>
                  </a:lnTo>
                  <a:lnTo>
                    <a:pt x="163184" y="26761"/>
                  </a:lnTo>
                  <a:lnTo>
                    <a:pt x="160626" y="26682"/>
                  </a:lnTo>
                  <a:lnTo>
                    <a:pt x="158056" y="26603"/>
                  </a:lnTo>
                  <a:lnTo>
                    <a:pt x="155446" y="26524"/>
                  </a:lnTo>
                  <a:lnTo>
                    <a:pt x="152828" y="26445"/>
                  </a:lnTo>
                  <a:lnTo>
                    <a:pt x="150178" y="26366"/>
                  </a:lnTo>
                  <a:lnTo>
                    <a:pt x="147515" y="26287"/>
                  </a:lnTo>
                  <a:lnTo>
                    <a:pt x="144831" y="26208"/>
                  </a:lnTo>
                  <a:lnTo>
                    <a:pt x="142130" y="26129"/>
                  </a:lnTo>
                  <a:lnTo>
                    <a:pt x="139417" y="26050"/>
                  </a:lnTo>
                  <a:lnTo>
                    <a:pt x="136684" y="25971"/>
                  </a:lnTo>
                  <a:lnTo>
                    <a:pt x="133946" y="25892"/>
                  </a:lnTo>
                  <a:lnTo>
                    <a:pt x="131189" y="25813"/>
                  </a:lnTo>
                  <a:lnTo>
                    <a:pt x="128428" y="25734"/>
                  </a:lnTo>
                  <a:lnTo>
                    <a:pt x="125656" y="25655"/>
                  </a:lnTo>
                  <a:lnTo>
                    <a:pt x="122879" y="25576"/>
                  </a:lnTo>
                  <a:lnTo>
                    <a:pt x="120097" y="25498"/>
                  </a:lnTo>
                  <a:lnTo>
                    <a:pt x="117312" y="25419"/>
                  </a:lnTo>
                  <a:lnTo>
                    <a:pt x="114525" y="25340"/>
                  </a:lnTo>
                  <a:lnTo>
                    <a:pt x="111739" y="25261"/>
                  </a:lnTo>
                  <a:lnTo>
                    <a:pt x="108954" y="25182"/>
                  </a:lnTo>
                  <a:lnTo>
                    <a:pt x="106174" y="25103"/>
                  </a:lnTo>
                  <a:lnTo>
                    <a:pt x="103397" y="25024"/>
                  </a:lnTo>
                  <a:lnTo>
                    <a:pt x="100629" y="24945"/>
                  </a:lnTo>
                  <a:lnTo>
                    <a:pt x="97869" y="24866"/>
                  </a:lnTo>
                  <a:lnTo>
                    <a:pt x="95118" y="24787"/>
                  </a:lnTo>
                  <a:lnTo>
                    <a:pt x="92382" y="24708"/>
                  </a:lnTo>
                  <a:lnTo>
                    <a:pt x="89653" y="24629"/>
                  </a:lnTo>
                  <a:lnTo>
                    <a:pt x="86950" y="24550"/>
                  </a:lnTo>
                  <a:lnTo>
                    <a:pt x="84252" y="24471"/>
                  </a:lnTo>
                  <a:lnTo>
                    <a:pt x="81585" y="24392"/>
                  </a:lnTo>
                  <a:lnTo>
                    <a:pt x="78929" y="24313"/>
                  </a:lnTo>
                  <a:lnTo>
                    <a:pt x="76301" y="24234"/>
                  </a:lnTo>
                  <a:lnTo>
                    <a:pt x="73695" y="24156"/>
                  </a:lnTo>
                  <a:lnTo>
                    <a:pt x="71110" y="24077"/>
                  </a:lnTo>
                  <a:lnTo>
                    <a:pt x="68561" y="23998"/>
                  </a:lnTo>
                  <a:lnTo>
                    <a:pt x="66026" y="23919"/>
                  </a:lnTo>
                  <a:lnTo>
                    <a:pt x="63541" y="23840"/>
                  </a:lnTo>
                  <a:lnTo>
                    <a:pt x="61068" y="23761"/>
                  </a:lnTo>
                  <a:lnTo>
                    <a:pt x="58646" y="23682"/>
                  </a:lnTo>
                  <a:lnTo>
                    <a:pt x="56246" y="23603"/>
                  </a:lnTo>
                  <a:lnTo>
                    <a:pt x="53888" y="23524"/>
                  </a:lnTo>
                  <a:lnTo>
                    <a:pt x="51569" y="23445"/>
                  </a:lnTo>
                  <a:lnTo>
                    <a:pt x="49279" y="23366"/>
                  </a:lnTo>
                  <a:lnTo>
                    <a:pt x="47045" y="23287"/>
                  </a:lnTo>
                  <a:lnTo>
                    <a:pt x="44829" y="23208"/>
                  </a:lnTo>
                  <a:lnTo>
                    <a:pt x="42687" y="23129"/>
                  </a:lnTo>
                  <a:lnTo>
                    <a:pt x="40562" y="23050"/>
                  </a:lnTo>
                  <a:lnTo>
                    <a:pt x="38503" y="22971"/>
                  </a:lnTo>
                  <a:lnTo>
                    <a:pt x="36478" y="22892"/>
                  </a:lnTo>
                  <a:lnTo>
                    <a:pt x="34503" y="22814"/>
                  </a:lnTo>
                  <a:lnTo>
                    <a:pt x="32582" y="22735"/>
                  </a:lnTo>
                  <a:lnTo>
                    <a:pt x="30695" y="22656"/>
                  </a:lnTo>
                  <a:lnTo>
                    <a:pt x="28882" y="22577"/>
                  </a:lnTo>
                  <a:lnTo>
                    <a:pt x="27089" y="22498"/>
                  </a:lnTo>
                  <a:lnTo>
                    <a:pt x="25386" y="22419"/>
                  </a:lnTo>
                  <a:lnTo>
                    <a:pt x="23706" y="22340"/>
                  </a:lnTo>
                  <a:lnTo>
                    <a:pt x="22100" y="22261"/>
                  </a:lnTo>
                  <a:lnTo>
                    <a:pt x="20537" y="22182"/>
                  </a:lnTo>
                  <a:lnTo>
                    <a:pt x="19029" y="22103"/>
                  </a:lnTo>
                  <a:lnTo>
                    <a:pt x="17586" y="22024"/>
                  </a:lnTo>
                  <a:lnTo>
                    <a:pt x="16177" y="21945"/>
                  </a:lnTo>
                  <a:lnTo>
                    <a:pt x="14857" y="21866"/>
                  </a:lnTo>
                  <a:lnTo>
                    <a:pt x="13558" y="21787"/>
                  </a:lnTo>
                  <a:lnTo>
                    <a:pt x="12353" y="21708"/>
                  </a:lnTo>
                  <a:lnTo>
                    <a:pt x="11178" y="21629"/>
                  </a:lnTo>
                  <a:lnTo>
                    <a:pt x="10077" y="21550"/>
                  </a:lnTo>
                  <a:lnTo>
                    <a:pt x="9027" y="21472"/>
                  </a:lnTo>
                  <a:lnTo>
                    <a:pt x="8029" y="21393"/>
                  </a:lnTo>
                  <a:lnTo>
                    <a:pt x="7105" y="21314"/>
                  </a:lnTo>
                  <a:lnTo>
                    <a:pt x="6211" y="21235"/>
                  </a:lnTo>
                  <a:lnTo>
                    <a:pt x="5413" y="21156"/>
                  </a:lnTo>
                  <a:lnTo>
                    <a:pt x="4636" y="21077"/>
                  </a:lnTo>
                  <a:lnTo>
                    <a:pt x="3949" y="20998"/>
                  </a:lnTo>
                  <a:lnTo>
                    <a:pt x="3297" y="20919"/>
                  </a:lnTo>
                  <a:lnTo>
                    <a:pt x="2711" y="20840"/>
                  </a:lnTo>
                  <a:lnTo>
                    <a:pt x="2182" y="20761"/>
                  </a:lnTo>
                  <a:lnTo>
                    <a:pt x="1698" y="20682"/>
                  </a:lnTo>
                  <a:lnTo>
                    <a:pt x="1290" y="20603"/>
                  </a:lnTo>
                  <a:lnTo>
                    <a:pt x="905" y="20524"/>
                  </a:lnTo>
                  <a:lnTo>
                    <a:pt x="615" y="20445"/>
                  </a:lnTo>
                  <a:lnTo>
                    <a:pt x="346" y="20366"/>
                  </a:lnTo>
                  <a:lnTo>
                    <a:pt x="155" y="20287"/>
                  </a:lnTo>
                  <a:lnTo>
                    <a:pt x="0" y="19814"/>
                  </a:lnTo>
                  <a:lnTo>
                    <a:pt x="165" y="19735"/>
                  </a:lnTo>
                  <a:lnTo>
                    <a:pt x="350" y="19656"/>
                  </a:lnTo>
                  <a:lnTo>
                    <a:pt x="598" y="19577"/>
                  </a:lnTo>
                  <a:lnTo>
                    <a:pt x="880" y="19498"/>
                  </a:lnTo>
                  <a:lnTo>
                    <a:pt x="1206" y="19419"/>
                  </a:lnTo>
                  <a:lnTo>
                    <a:pt x="1581" y="19340"/>
                  </a:lnTo>
                  <a:lnTo>
                    <a:pt x="1982" y="19261"/>
                  </a:lnTo>
                  <a:lnTo>
                    <a:pt x="2444" y="19182"/>
                  </a:lnTo>
                  <a:lnTo>
                    <a:pt x="2921" y="19103"/>
                  </a:lnTo>
                  <a:lnTo>
                    <a:pt x="3461" y="19024"/>
                  </a:lnTo>
                  <a:lnTo>
                    <a:pt x="4018" y="18945"/>
                  </a:lnTo>
                  <a:lnTo>
                    <a:pt x="4621" y="18866"/>
                  </a:lnTo>
                  <a:lnTo>
                    <a:pt x="5253" y="18788"/>
                  </a:lnTo>
                  <a:lnTo>
                    <a:pt x="5915" y="18709"/>
                  </a:lnTo>
                  <a:lnTo>
                    <a:pt x="6617" y="18630"/>
                  </a:lnTo>
                  <a:lnTo>
                    <a:pt x="7335" y="18551"/>
                  </a:lnTo>
                  <a:lnTo>
                    <a:pt x="8099" y="18472"/>
                  </a:lnTo>
                  <a:lnTo>
                    <a:pt x="8875" y="18393"/>
                  </a:lnTo>
                  <a:lnTo>
                    <a:pt x="9691" y="18314"/>
                  </a:lnTo>
                  <a:lnTo>
                    <a:pt x="10522" y="18235"/>
                  </a:lnTo>
                  <a:lnTo>
                    <a:pt x="11382" y="18156"/>
                  </a:lnTo>
                  <a:lnTo>
                    <a:pt x="12263" y="18077"/>
                  </a:lnTo>
                  <a:lnTo>
                    <a:pt x="13161" y="17998"/>
                  </a:lnTo>
                  <a:lnTo>
                    <a:pt x="14087" y="17919"/>
                  </a:lnTo>
                  <a:lnTo>
                    <a:pt x="15021" y="17840"/>
                  </a:lnTo>
                  <a:lnTo>
                    <a:pt x="15985" y="17761"/>
                  </a:lnTo>
                  <a:lnTo>
                    <a:pt x="16955" y="17682"/>
                  </a:lnTo>
                  <a:lnTo>
                    <a:pt x="17947" y="17603"/>
                  </a:lnTo>
                  <a:lnTo>
                    <a:pt x="18949" y="17524"/>
                  </a:lnTo>
                  <a:lnTo>
                    <a:pt x="19965" y="17446"/>
                  </a:lnTo>
                  <a:lnTo>
                    <a:pt x="20992" y="17367"/>
                  </a:lnTo>
                  <a:lnTo>
                    <a:pt x="22028" y="17288"/>
                  </a:lnTo>
                  <a:lnTo>
                    <a:pt x="23076" y="17209"/>
                  </a:lnTo>
                  <a:lnTo>
                    <a:pt x="24128" y="17130"/>
                  </a:lnTo>
                  <a:lnTo>
                    <a:pt x="25193" y="17051"/>
                  </a:lnTo>
                  <a:lnTo>
                    <a:pt x="26259" y="16972"/>
                  </a:lnTo>
                  <a:lnTo>
                    <a:pt x="27333" y="16893"/>
                  </a:lnTo>
                  <a:lnTo>
                    <a:pt x="28409" y="16814"/>
                  </a:lnTo>
                  <a:lnTo>
                    <a:pt x="29489" y="16735"/>
                  </a:lnTo>
                  <a:lnTo>
                    <a:pt x="30571" y="16656"/>
                  </a:lnTo>
                  <a:lnTo>
                    <a:pt x="31654" y="16577"/>
                  </a:lnTo>
                  <a:lnTo>
                    <a:pt x="32737" y="16498"/>
                  </a:lnTo>
                  <a:lnTo>
                    <a:pt x="33820" y="16419"/>
                  </a:lnTo>
                  <a:lnTo>
                    <a:pt x="34900" y="16340"/>
                  </a:lnTo>
                  <a:lnTo>
                    <a:pt x="35980" y="16261"/>
                  </a:lnTo>
                  <a:lnTo>
                    <a:pt x="37055" y="16182"/>
                  </a:lnTo>
                  <a:lnTo>
                    <a:pt x="38127" y="16104"/>
                  </a:lnTo>
                  <a:lnTo>
                    <a:pt x="39195" y="16025"/>
                  </a:lnTo>
                  <a:lnTo>
                    <a:pt x="40257" y="15946"/>
                  </a:lnTo>
                  <a:lnTo>
                    <a:pt x="41315" y="15867"/>
                  </a:lnTo>
                  <a:lnTo>
                    <a:pt x="42363" y="15788"/>
                  </a:lnTo>
                  <a:lnTo>
                    <a:pt x="43409" y="15709"/>
                  </a:lnTo>
                  <a:lnTo>
                    <a:pt x="44442" y="15630"/>
                  </a:lnTo>
                  <a:lnTo>
                    <a:pt x="45471" y="15551"/>
                  </a:lnTo>
                  <a:lnTo>
                    <a:pt x="46490" y="15472"/>
                  </a:lnTo>
                  <a:lnTo>
                    <a:pt x="47499" y="15393"/>
                  </a:lnTo>
                  <a:lnTo>
                    <a:pt x="48501" y="15314"/>
                  </a:lnTo>
                  <a:lnTo>
                    <a:pt x="49490" y="15235"/>
                  </a:lnTo>
                  <a:lnTo>
                    <a:pt x="50474" y="15156"/>
                  </a:lnTo>
                  <a:lnTo>
                    <a:pt x="51440" y="15077"/>
                  </a:lnTo>
                  <a:lnTo>
                    <a:pt x="52402" y="14998"/>
                  </a:lnTo>
                  <a:lnTo>
                    <a:pt x="53347" y="14919"/>
                  </a:lnTo>
                  <a:lnTo>
                    <a:pt x="54285" y="14840"/>
                  </a:lnTo>
                  <a:lnTo>
                    <a:pt x="55209" y="14762"/>
                  </a:lnTo>
                  <a:lnTo>
                    <a:pt x="56121" y="14683"/>
                  </a:lnTo>
                  <a:lnTo>
                    <a:pt x="57025" y="14604"/>
                  </a:lnTo>
                  <a:lnTo>
                    <a:pt x="57910" y="14525"/>
                  </a:lnTo>
                  <a:lnTo>
                    <a:pt x="58791" y="14446"/>
                  </a:lnTo>
                  <a:lnTo>
                    <a:pt x="59651" y="14367"/>
                  </a:lnTo>
                  <a:lnTo>
                    <a:pt x="60505" y="14288"/>
                  </a:lnTo>
                  <a:lnTo>
                    <a:pt x="61342" y="14209"/>
                  </a:lnTo>
                  <a:lnTo>
                    <a:pt x="62169" y="14130"/>
                  </a:lnTo>
                  <a:lnTo>
                    <a:pt x="62983" y="14051"/>
                  </a:lnTo>
                  <a:lnTo>
                    <a:pt x="63783" y="13972"/>
                  </a:lnTo>
                  <a:lnTo>
                    <a:pt x="64575" y="13893"/>
                  </a:lnTo>
                  <a:lnTo>
                    <a:pt x="65347" y="13814"/>
                  </a:lnTo>
                  <a:lnTo>
                    <a:pt x="66115" y="13735"/>
                  </a:lnTo>
                  <a:lnTo>
                    <a:pt x="66863" y="13656"/>
                  </a:lnTo>
                  <a:lnTo>
                    <a:pt x="67604" y="13577"/>
                  </a:lnTo>
                  <a:lnTo>
                    <a:pt x="68329" y="13498"/>
                  </a:lnTo>
                  <a:lnTo>
                    <a:pt x="69044" y="13420"/>
                  </a:lnTo>
                  <a:lnTo>
                    <a:pt x="69748" y="13341"/>
                  </a:lnTo>
                  <a:lnTo>
                    <a:pt x="70438" y="13262"/>
                  </a:lnTo>
                  <a:lnTo>
                    <a:pt x="71121" y="13183"/>
                  </a:lnTo>
                  <a:lnTo>
                    <a:pt x="71786" y="13104"/>
                  </a:lnTo>
                  <a:lnTo>
                    <a:pt x="72446" y="13025"/>
                  </a:lnTo>
                  <a:lnTo>
                    <a:pt x="73089" y="12946"/>
                  </a:lnTo>
                  <a:lnTo>
                    <a:pt x="73726" y="12867"/>
                  </a:lnTo>
                  <a:lnTo>
                    <a:pt x="74350" y="12788"/>
                  </a:lnTo>
                  <a:lnTo>
                    <a:pt x="74964" y="12709"/>
                  </a:lnTo>
                  <a:lnTo>
                    <a:pt x="75569" y="12630"/>
                  </a:lnTo>
                  <a:lnTo>
                    <a:pt x="76161" y="12551"/>
                  </a:lnTo>
                  <a:lnTo>
                    <a:pt x="76749" y="12472"/>
                  </a:lnTo>
                  <a:lnTo>
                    <a:pt x="77321" y="12393"/>
                  </a:lnTo>
                  <a:lnTo>
                    <a:pt x="77890" y="12314"/>
                  </a:lnTo>
                  <a:lnTo>
                    <a:pt x="78445" y="12235"/>
                  </a:lnTo>
                  <a:lnTo>
                    <a:pt x="78994" y="12156"/>
                  </a:lnTo>
                  <a:lnTo>
                    <a:pt x="79534" y="12078"/>
                  </a:lnTo>
                  <a:lnTo>
                    <a:pt x="80066" y="11999"/>
                  </a:lnTo>
                  <a:lnTo>
                    <a:pt x="80591" y="11920"/>
                  </a:lnTo>
                  <a:lnTo>
                    <a:pt x="81107" y="11841"/>
                  </a:lnTo>
                  <a:lnTo>
                    <a:pt x="81619" y="11762"/>
                  </a:lnTo>
                  <a:lnTo>
                    <a:pt x="82119" y="11683"/>
                  </a:lnTo>
                  <a:lnTo>
                    <a:pt x="82616" y="11604"/>
                  </a:lnTo>
                  <a:lnTo>
                    <a:pt x="83105" y="11525"/>
                  </a:lnTo>
                  <a:lnTo>
                    <a:pt x="83589" y="11446"/>
                  </a:lnTo>
                  <a:lnTo>
                    <a:pt x="84067" y="11367"/>
                  </a:lnTo>
                  <a:lnTo>
                    <a:pt x="84539" y="11288"/>
                  </a:lnTo>
                  <a:lnTo>
                    <a:pt x="85007" y="11209"/>
                  </a:lnTo>
                  <a:lnTo>
                    <a:pt x="85468" y="11130"/>
                  </a:lnTo>
                  <a:lnTo>
                    <a:pt x="85927" y="11051"/>
                  </a:lnTo>
                  <a:lnTo>
                    <a:pt x="86379" y="10972"/>
                  </a:lnTo>
                  <a:lnTo>
                    <a:pt x="86829" y="10893"/>
                  </a:lnTo>
                  <a:lnTo>
                    <a:pt x="87275" y="10814"/>
                  </a:lnTo>
                  <a:lnTo>
                    <a:pt x="87717" y="10736"/>
                  </a:lnTo>
                  <a:lnTo>
                    <a:pt x="88157" y="10657"/>
                  </a:lnTo>
                  <a:lnTo>
                    <a:pt x="88593" y="10578"/>
                  </a:lnTo>
                  <a:lnTo>
                    <a:pt x="89028" y="10499"/>
                  </a:lnTo>
                  <a:lnTo>
                    <a:pt x="89459" y="10420"/>
                  </a:lnTo>
                  <a:lnTo>
                    <a:pt x="89890" y="10341"/>
                  </a:lnTo>
                  <a:lnTo>
                    <a:pt x="90318" y="10262"/>
                  </a:lnTo>
                  <a:lnTo>
                    <a:pt x="90745" y="10183"/>
                  </a:lnTo>
                  <a:lnTo>
                    <a:pt x="91171" y="10104"/>
                  </a:lnTo>
                  <a:lnTo>
                    <a:pt x="91597" y="10025"/>
                  </a:lnTo>
                  <a:lnTo>
                    <a:pt x="92022" y="9946"/>
                  </a:lnTo>
                  <a:lnTo>
                    <a:pt x="92447" y="9867"/>
                  </a:lnTo>
                  <a:lnTo>
                    <a:pt x="92873" y="9788"/>
                  </a:lnTo>
                  <a:lnTo>
                    <a:pt x="93299" y="9709"/>
                  </a:lnTo>
                  <a:lnTo>
                    <a:pt x="93726" y="9630"/>
                  </a:lnTo>
                  <a:lnTo>
                    <a:pt x="94154" y="9551"/>
                  </a:lnTo>
                  <a:lnTo>
                    <a:pt x="94584" y="9472"/>
                  </a:lnTo>
                  <a:lnTo>
                    <a:pt x="95015" y="9394"/>
                  </a:lnTo>
                  <a:lnTo>
                    <a:pt x="95448" y="9315"/>
                  </a:lnTo>
                  <a:lnTo>
                    <a:pt x="95884" y="9236"/>
                  </a:lnTo>
                  <a:lnTo>
                    <a:pt x="96323" y="9157"/>
                  </a:lnTo>
                  <a:lnTo>
                    <a:pt x="96763" y="9078"/>
                  </a:lnTo>
                  <a:lnTo>
                    <a:pt x="97209" y="8999"/>
                  </a:lnTo>
                  <a:lnTo>
                    <a:pt x="97656" y="8920"/>
                  </a:lnTo>
                  <a:lnTo>
                    <a:pt x="98109" y="8841"/>
                  </a:lnTo>
                  <a:lnTo>
                    <a:pt x="98565" y="8762"/>
                  </a:lnTo>
                  <a:lnTo>
                    <a:pt x="99025" y="8683"/>
                  </a:lnTo>
                  <a:lnTo>
                    <a:pt x="99491" y="8604"/>
                  </a:lnTo>
                  <a:lnTo>
                    <a:pt x="99960" y="8525"/>
                  </a:lnTo>
                  <a:lnTo>
                    <a:pt x="100436" y="8446"/>
                  </a:lnTo>
                  <a:lnTo>
                    <a:pt x="100915" y="8367"/>
                  </a:lnTo>
                  <a:lnTo>
                    <a:pt x="101404" y="8288"/>
                  </a:lnTo>
                  <a:lnTo>
                    <a:pt x="101895" y="8209"/>
                  </a:lnTo>
                  <a:lnTo>
                    <a:pt x="102394" y="8130"/>
                  </a:lnTo>
                  <a:lnTo>
                    <a:pt x="102900" y="8052"/>
                  </a:lnTo>
                  <a:lnTo>
                    <a:pt x="103411" y="7973"/>
                  </a:lnTo>
                  <a:lnTo>
                    <a:pt x="103931" y="7894"/>
                  </a:lnTo>
                  <a:lnTo>
                    <a:pt x="104455" y="7815"/>
                  </a:lnTo>
                  <a:lnTo>
                    <a:pt x="104991" y="7736"/>
                  </a:lnTo>
                  <a:lnTo>
                    <a:pt x="105529" y="7657"/>
                  </a:lnTo>
                  <a:lnTo>
                    <a:pt x="106081" y="7578"/>
                  </a:lnTo>
                  <a:lnTo>
                    <a:pt x="106636" y="7499"/>
                  </a:lnTo>
                  <a:lnTo>
                    <a:pt x="107202" y="7420"/>
                  </a:lnTo>
                  <a:lnTo>
                    <a:pt x="107776" y="7341"/>
                  </a:lnTo>
                  <a:lnTo>
                    <a:pt x="108356" y="7262"/>
                  </a:lnTo>
                  <a:lnTo>
                    <a:pt x="108949" y="7183"/>
                  </a:lnTo>
                  <a:lnTo>
                    <a:pt x="109545" y="7104"/>
                  </a:lnTo>
                  <a:lnTo>
                    <a:pt x="110157" y="7025"/>
                  </a:lnTo>
                  <a:lnTo>
                    <a:pt x="110772" y="6946"/>
                  </a:lnTo>
                  <a:lnTo>
                    <a:pt x="111400" y="6867"/>
                  </a:lnTo>
                  <a:lnTo>
                    <a:pt x="112035" y="6788"/>
                  </a:lnTo>
                  <a:lnTo>
                    <a:pt x="112681" y="6710"/>
                  </a:lnTo>
                  <a:lnTo>
                    <a:pt x="113336" y="6631"/>
                  </a:lnTo>
                  <a:lnTo>
                    <a:pt x="113999" y="6552"/>
                  </a:lnTo>
                  <a:lnTo>
                    <a:pt x="114675" y="6473"/>
                  </a:lnTo>
                  <a:lnTo>
                    <a:pt x="115355" y="6394"/>
                  </a:lnTo>
                  <a:lnTo>
                    <a:pt x="116051" y="6315"/>
                  </a:lnTo>
                  <a:lnTo>
                    <a:pt x="116752" y="6236"/>
                  </a:lnTo>
                  <a:lnTo>
                    <a:pt x="117466" y="6157"/>
                  </a:lnTo>
                  <a:lnTo>
                    <a:pt x="118188" y="6078"/>
                  </a:lnTo>
                  <a:lnTo>
                    <a:pt x="118919" y="5999"/>
                  </a:lnTo>
                  <a:lnTo>
                    <a:pt x="119662" y="5920"/>
                  </a:lnTo>
                  <a:lnTo>
                    <a:pt x="120410" y="5841"/>
                  </a:lnTo>
                  <a:lnTo>
                    <a:pt x="121173" y="5762"/>
                  </a:lnTo>
                  <a:lnTo>
                    <a:pt x="121940" y="5683"/>
                  </a:lnTo>
                  <a:lnTo>
                    <a:pt x="122722" y="5604"/>
                  </a:lnTo>
                  <a:lnTo>
                    <a:pt x="123509" y="5525"/>
                  </a:lnTo>
                  <a:lnTo>
                    <a:pt x="124308" y="5446"/>
                  </a:lnTo>
                  <a:lnTo>
                    <a:pt x="125114" y="5368"/>
                  </a:lnTo>
                  <a:lnTo>
                    <a:pt x="125929" y="5289"/>
                  </a:lnTo>
                  <a:lnTo>
                    <a:pt x="126755" y="5210"/>
                  </a:lnTo>
                  <a:lnTo>
                    <a:pt x="127586" y="5131"/>
                  </a:lnTo>
                  <a:lnTo>
                    <a:pt x="128430" y="5052"/>
                  </a:lnTo>
                  <a:lnTo>
                    <a:pt x="129277" y="4973"/>
                  </a:lnTo>
                  <a:lnTo>
                    <a:pt x="130138" y="4894"/>
                  </a:lnTo>
                  <a:lnTo>
                    <a:pt x="131003" y="4815"/>
                  </a:lnTo>
                  <a:lnTo>
                    <a:pt x="131878" y="4736"/>
                  </a:lnTo>
                  <a:lnTo>
                    <a:pt x="132760" y="4657"/>
                  </a:lnTo>
                  <a:lnTo>
                    <a:pt x="133648" y="4578"/>
                  </a:lnTo>
                  <a:lnTo>
                    <a:pt x="134546" y="4499"/>
                  </a:lnTo>
                  <a:lnTo>
                    <a:pt x="135447" y="4420"/>
                  </a:lnTo>
                  <a:lnTo>
                    <a:pt x="136360" y="4341"/>
                  </a:lnTo>
                  <a:lnTo>
                    <a:pt x="137275" y="4262"/>
                  </a:lnTo>
                  <a:lnTo>
                    <a:pt x="138201" y="4183"/>
                  </a:lnTo>
                  <a:lnTo>
                    <a:pt x="139130" y="4104"/>
                  </a:lnTo>
                  <a:lnTo>
                    <a:pt x="140066" y="4026"/>
                  </a:lnTo>
                  <a:lnTo>
                    <a:pt x="141008" y="3947"/>
                  </a:lnTo>
                  <a:lnTo>
                    <a:pt x="141954" y="3868"/>
                  </a:lnTo>
                  <a:lnTo>
                    <a:pt x="142908" y="3789"/>
                  </a:lnTo>
                  <a:lnTo>
                    <a:pt x="143863" y="3710"/>
                  </a:lnTo>
                  <a:lnTo>
                    <a:pt x="144828" y="3631"/>
                  </a:lnTo>
                  <a:lnTo>
                    <a:pt x="145794" y="3552"/>
                  </a:lnTo>
                  <a:lnTo>
                    <a:pt x="146767" y="3473"/>
                  </a:lnTo>
                  <a:lnTo>
                    <a:pt x="147743" y="3394"/>
                  </a:lnTo>
                  <a:lnTo>
                    <a:pt x="148723" y="3315"/>
                  </a:lnTo>
                  <a:lnTo>
                    <a:pt x="149707" y="3236"/>
                  </a:lnTo>
                  <a:lnTo>
                    <a:pt x="150694" y="3157"/>
                  </a:lnTo>
                  <a:lnTo>
                    <a:pt x="151686" y="3078"/>
                  </a:lnTo>
                  <a:lnTo>
                    <a:pt x="152679" y="2999"/>
                  </a:lnTo>
                  <a:lnTo>
                    <a:pt x="153678" y="2920"/>
                  </a:lnTo>
                  <a:lnTo>
                    <a:pt x="154678" y="2841"/>
                  </a:lnTo>
                  <a:lnTo>
                    <a:pt x="155681" y="2762"/>
                  </a:lnTo>
                  <a:lnTo>
                    <a:pt x="156687" y="2684"/>
                  </a:lnTo>
                  <a:lnTo>
                    <a:pt x="157695" y="2605"/>
                  </a:lnTo>
                  <a:lnTo>
                    <a:pt x="158706" y="2526"/>
                  </a:lnTo>
                  <a:lnTo>
                    <a:pt x="159717" y="2447"/>
                  </a:lnTo>
                  <a:lnTo>
                    <a:pt x="160732" y="2368"/>
                  </a:lnTo>
                  <a:lnTo>
                    <a:pt x="161748" y="2289"/>
                  </a:lnTo>
                  <a:lnTo>
                    <a:pt x="162766" y="2210"/>
                  </a:lnTo>
                  <a:lnTo>
                    <a:pt x="163785" y="2131"/>
                  </a:lnTo>
                  <a:lnTo>
                    <a:pt x="164806" y="2052"/>
                  </a:lnTo>
                  <a:lnTo>
                    <a:pt x="165828" y="1973"/>
                  </a:lnTo>
                  <a:lnTo>
                    <a:pt x="166851" y="1894"/>
                  </a:lnTo>
                  <a:lnTo>
                    <a:pt x="167875" y="1815"/>
                  </a:lnTo>
                  <a:lnTo>
                    <a:pt x="168900" y="1736"/>
                  </a:lnTo>
                  <a:lnTo>
                    <a:pt x="169927" y="1657"/>
                  </a:lnTo>
                  <a:lnTo>
                    <a:pt x="170953" y="1578"/>
                  </a:lnTo>
                  <a:lnTo>
                    <a:pt x="171981" y="1499"/>
                  </a:lnTo>
                  <a:lnTo>
                    <a:pt x="173009" y="1420"/>
                  </a:lnTo>
                  <a:lnTo>
                    <a:pt x="174038" y="1342"/>
                  </a:lnTo>
                  <a:lnTo>
                    <a:pt x="175068" y="1263"/>
                  </a:lnTo>
                  <a:lnTo>
                    <a:pt x="176097" y="1184"/>
                  </a:lnTo>
                  <a:lnTo>
                    <a:pt x="177128" y="1105"/>
                  </a:lnTo>
                  <a:lnTo>
                    <a:pt x="178158" y="1026"/>
                  </a:lnTo>
                  <a:lnTo>
                    <a:pt x="179189" y="947"/>
                  </a:lnTo>
                  <a:lnTo>
                    <a:pt x="180220" y="868"/>
                  </a:lnTo>
                  <a:lnTo>
                    <a:pt x="181252" y="789"/>
                  </a:lnTo>
                  <a:lnTo>
                    <a:pt x="182283" y="710"/>
                  </a:lnTo>
                  <a:lnTo>
                    <a:pt x="183315" y="631"/>
                  </a:lnTo>
                  <a:lnTo>
                    <a:pt x="184346" y="552"/>
                  </a:lnTo>
                  <a:lnTo>
                    <a:pt x="185378" y="473"/>
                  </a:lnTo>
                  <a:lnTo>
                    <a:pt x="186410" y="394"/>
                  </a:lnTo>
                  <a:lnTo>
                    <a:pt x="187441" y="315"/>
                  </a:lnTo>
                  <a:lnTo>
                    <a:pt x="188473" y="236"/>
                  </a:lnTo>
                  <a:lnTo>
                    <a:pt x="189504" y="157"/>
                  </a:lnTo>
                  <a:lnTo>
                    <a:pt x="190536" y="78"/>
                  </a:lnTo>
                  <a:lnTo>
                    <a:pt x="191566" y="0"/>
                  </a:lnTo>
                  <a:lnTo>
                    <a:pt x="361872" y="0"/>
                  </a:lnTo>
                  <a:lnTo>
                    <a:pt x="362903" y="78"/>
                  </a:lnTo>
                  <a:lnTo>
                    <a:pt x="363935" y="157"/>
                  </a:lnTo>
                  <a:lnTo>
                    <a:pt x="364966" y="236"/>
                  </a:lnTo>
                  <a:lnTo>
                    <a:pt x="365997" y="315"/>
                  </a:lnTo>
                  <a:lnTo>
                    <a:pt x="367029" y="394"/>
                  </a:lnTo>
                  <a:lnTo>
                    <a:pt x="368061" y="473"/>
                  </a:lnTo>
                  <a:lnTo>
                    <a:pt x="369093" y="552"/>
                  </a:lnTo>
                  <a:lnTo>
                    <a:pt x="370124" y="631"/>
                  </a:lnTo>
                  <a:lnTo>
                    <a:pt x="371156" y="710"/>
                  </a:lnTo>
                  <a:lnTo>
                    <a:pt x="372187" y="789"/>
                  </a:lnTo>
                  <a:lnTo>
                    <a:pt x="373219" y="868"/>
                  </a:lnTo>
                  <a:lnTo>
                    <a:pt x="374250" y="947"/>
                  </a:lnTo>
                  <a:lnTo>
                    <a:pt x="375281" y="1026"/>
                  </a:lnTo>
                  <a:lnTo>
                    <a:pt x="376311" y="1105"/>
                  </a:lnTo>
                  <a:lnTo>
                    <a:pt x="377342" y="1184"/>
                  </a:lnTo>
                  <a:lnTo>
                    <a:pt x="378371" y="1263"/>
                  </a:lnTo>
                  <a:lnTo>
                    <a:pt x="379401" y="1342"/>
                  </a:lnTo>
                  <a:lnTo>
                    <a:pt x="380430" y="1420"/>
                  </a:lnTo>
                  <a:lnTo>
                    <a:pt x="381458" y="1499"/>
                  </a:lnTo>
                  <a:lnTo>
                    <a:pt x="382486" y="1578"/>
                  </a:lnTo>
                  <a:lnTo>
                    <a:pt x="383512" y="1657"/>
                  </a:lnTo>
                  <a:lnTo>
                    <a:pt x="384539" y="1736"/>
                  </a:lnTo>
                  <a:lnTo>
                    <a:pt x="385564" y="1815"/>
                  </a:lnTo>
                  <a:lnTo>
                    <a:pt x="386588" y="1894"/>
                  </a:lnTo>
                  <a:lnTo>
                    <a:pt x="387611" y="1973"/>
                  </a:lnTo>
                  <a:lnTo>
                    <a:pt x="388633" y="2052"/>
                  </a:lnTo>
                  <a:lnTo>
                    <a:pt x="389654" y="2131"/>
                  </a:lnTo>
                  <a:lnTo>
                    <a:pt x="390673" y="2210"/>
                  </a:lnTo>
                  <a:lnTo>
                    <a:pt x="391691" y="2289"/>
                  </a:lnTo>
                  <a:lnTo>
                    <a:pt x="392707" y="2368"/>
                  </a:lnTo>
                  <a:lnTo>
                    <a:pt x="393722" y="2447"/>
                  </a:lnTo>
                  <a:lnTo>
                    <a:pt x="394733" y="2526"/>
                  </a:lnTo>
                  <a:lnTo>
                    <a:pt x="395744" y="2605"/>
                  </a:lnTo>
                  <a:lnTo>
                    <a:pt x="396752" y="2684"/>
                  </a:lnTo>
                  <a:lnTo>
                    <a:pt x="397758" y="2762"/>
                  </a:lnTo>
                  <a:lnTo>
                    <a:pt x="398761" y="2841"/>
                  </a:lnTo>
                  <a:lnTo>
                    <a:pt x="399761" y="2920"/>
                  </a:lnTo>
                  <a:lnTo>
                    <a:pt x="400759" y="2999"/>
                  </a:lnTo>
                  <a:lnTo>
                    <a:pt x="401753" y="3078"/>
                  </a:lnTo>
                  <a:lnTo>
                    <a:pt x="402745" y="3157"/>
                  </a:lnTo>
                  <a:lnTo>
                    <a:pt x="403732" y="3236"/>
                  </a:lnTo>
                  <a:lnTo>
                    <a:pt x="404716" y="3315"/>
                  </a:lnTo>
                  <a:lnTo>
                    <a:pt x="405696" y="3394"/>
                  </a:lnTo>
                  <a:lnTo>
                    <a:pt x="406672" y="3473"/>
                  </a:lnTo>
                  <a:lnTo>
                    <a:pt x="407645" y="3552"/>
                  </a:lnTo>
                  <a:lnTo>
                    <a:pt x="408611" y="3631"/>
                  </a:lnTo>
                  <a:lnTo>
                    <a:pt x="409576" y="3710"/>
                  </a:lnTo>
                  <a:lnTo>
                    <a:pt x="410531" y="3789"/>
                  </a:lnTo>
                  <a:lnTo>
                    <a:pt x="411485" y="3868"/>
                  </a:lnTo>
                  <a:lnTo>
                    <a:pt x="412431" y="3947"/>
                  </a:lnTo>
                  <a:lnTo>
                    <a:pt x="413373" y="4026"/>
                  </a:lnTo>
                  <a:lnTo>
                    <a:pt x="414309" y="4104"/>
                  </a:lnTo>
                  <a:lnTo>
                    <a:pt x="415238" y="4183"/>
                  </a:lnTo>
                  <a:lnTo>
                    <a:pt x="416164" y="4262"/>
                  </a:lnTo>
                  <a:lnTo>
                    <a:pt x="417079" y="4341"/>
                  </a:lnTo>
                  <a:lnTo>
                    <a:pt x="417992" y="4420"/>
                  </a:lnTo>
                  <a:lnTo>
                    <a:pt x="418893" y="4499"/>
                  </a:lnTo>
                  <a:lnTo>
                    <a:pt x="419791" y="4578"/>
                  </a:lnTo>
                  <a:lnTo>
                    <a:pt x="420679" y="4657"/>
                  </a:lnTo>
                  <a:lnTo>
                    <a:pt x="421561" y="4736"/>
                  </a:lnTo>
                  <a:lnTo>
                    <a:pt x="422436" y="4815"/>
                  </a:lnTo>
                  <a:lnTo>
                    <a:pt x="423301" y="4894"/>
                  </a:lnTo>
                  <a:lnTo>
                    <a:pt x="424162" y="4973"/>
                  </a:lnTo>
                  <a:lnTo>
                    <a:pt x="425009" y="5052"/>
                  </a:lnTo>
                  <a:lnTo>
                    <a:pt x="425853" y="5131"/>
                  </a:lnTo>
                  <a:lnTo>
                    <a:pt x="426684" y="5210"/>
                  </a:lnTo>
                  <a:lnTo>
                    <a:pt x="427510" y="5289"/>
                  </a:lnTo>
                  <a:lnTo>
                    <a:pt x="428325" y="5368"/>
                  </a:lnTo>
                  <a:lnTo>
                    <a:pt x="429131" y="5446"/>
                  </a:lnTo>
                  <a:lnTo>
                    <a:pt x="429930" y="5525"/>
                  </a:lnTo>
                  <a:lnTo>
                    <a:pt x="430717" y="5604"/>
                  </a:lnTo>
                  <a:lnTo>
                    <a:pt x="431499" y="5683"/>
                  </a:lnTo>
                  <a:lnTo>
                    <a:pt x="432266" y="5762"/>
                  </a:lnTo>
                  <a:lnTo>
                    <a:pt x="433029" y="5841"/>
                  </a:lnTo>
                  <a:lnTo>
                    <a:pt x="433777" y="5920"/>
                  </a:lnTo>
                  <a:lnTo>
                    <a:pt x="434520" y="5999"/>
                  </a:lnTo>
                  <a:lnTo>
                    <a:pt x="435251" y="6078"/>
                  </a:lnTo>
                  <a:lnTo>
                    <a:pt x="435973" y="6157"/>
                  </a:lnTo>
                  <a:lnTo>
                    <a:pt x="436687" y="6236"/>
                  </a:lnTo>
                  <a:lnTo>
                    <a:pt x="437387" y="6315"/>
                  </a:lnTo>
                  <a:lnTo>
                    <a:pt x="438084" y="6394"/>
                  </a:lnTo>
                  <a:lnTo>
                    <a:pt x="438764" y="6473"/>
                  </a:lnTo>
                  <a:lnTo>
                    <a:pt x="439440" y="6552"/>
                  </a:lnTo>
                  <a:lnTo>
                    <a:pt x="440103" y="6631"/>
                  </a:lnTo>
                  <a:lnTo>
                    <a:pt x="440758" y="6710"/>
                  </a:lnTo>
                  <a:lnTo>
                    <a:pt x="441404" y="6788"/>
                  </a:lnTo>
                  <a:lnTo>
                    <a:pt x="442039" y="6867"/>
                  </a:lnTo>
                  <a:lnTo>
                    <a:pt x="442667" y="6946"/>
                  </a:lnTo>
                  <a:lnTo>
                    <a:pt x="443282" y="7025"/>
                  </a:lnTo>
                  <a:lnTo>
                    <a:pt x="443894" y="7104"/>
                  </a:lnTo>
                  <a:lnTo>
                    <a:pt x="444490" y="7183"/>
                  </a:lnTo>
                  <a:lnTo>
                    <a:pt x="445083" y="7262"/>
                  </a:lnTo>
                  <a:lnTo>
                    <a:pt x="445663" y="7341"/>
                  </a:lnTo>
                  <a:lnTo>
                    <a:pt x="446237" y="7420"/>
                  </a:lnTo>
                  <a:lnTo>
                    <a:pt x="446803" y="7499"/>
                  </a:lnTo>
                  <a:lnTo>
                    <a:pt x="447358" y="7578"/>
                  </a:lnTo>
                  <a:lnTo>
                    <a:pt x="447910" y="7657"/>
                  </a:lnTo>
                  <a:lnTo>
                    <a:pt x="448448" y="7736"/>
                  </a:lnTo>
                  <a:lnTo>
                    <a:pt x="448984" y="7815"/>
                  </a:lnTo>
                  <a:lnTo>
                    <a:pt x="449508" y="7894"/>
                  </a:lnTo>
                  <a:lnTo>
                    <a:pt x="450028" y="7973"/>
                  </a:lnTo>
                  <a:lnTo>
                    <a:pt x="450539" y="8052"/>
                  </a:lnTo>
                  <a:lnTo>
                    <a:pt x="451044" y="8130"/>
                  </a:lnTo>
                  <a:lnTo>
                    <a:pt x="451544" y="8209"/>
                  </a:lnTo>
                  <a:lnTo>
                    <a:pt x="452035" y="8288"/>
                  </a:lnTo>
                  <a:lnTo>
                    <a:pt x="452524" y="8367"/>
                  </a:lnTo>
                  <a:lnTo>
                    <a:pt x="453003" y="8446"/>
                  </a:lnTo>
                  <a:lnTo>
                    <a:pt x="453479" y="8525"/>
                  </a:lnTo>
                  <a:lnTo>
                    <a:pt x="453948" y="8604"/>
                  </a:lnTo>
                  <a:lnTo>
                    <a:pt x="454414" y="8683"/>
                  </a:lnTo>
                  <a:lnTo>
                    <a:pt x="454874" y="8762"/>
                  </a:lnTo>
                  <a:lnTo>
                    <a:pt x="455330" y="8841"/>
                  </a:lnTo>
                  <a:lnTo>
                    <a:pt x="455783" y="8920"/>
                  </a:lnTo>
                  <a:lnTo>
                    <a:pt x="456230" y="8999"/>
                  </a:lnTo>
                  <a:lnTo>
                    <a:pt x="456676" y="9078"/>
                  </a:lnTo>
                  <a:lnTo>
                    <a:pt x="457116" y="9157"/>
                  </a:lnTo>
                  <a:lnTo>
                    <a:pt x="457555" y="9236"/>
                  </a:lnTo>
                  <a:lnTo>
                    <a:pt x="457991" y="9315"/>
                  </a:lnTo>
                  <a:lnTo>
                    <a:pt x="458424" y="9394"/>
                  </a:lnTo>
                  <a:lnTo>
                    <a:pt x="458855" y="9472"/>
                  </a:lnTo>
                  <a:lnTo>
                    <a:pt x="459285" y="9551"/>
                  </a:lnTo>
                  <a:lnTo>
                    <a:pt x="459713" y="9630"/>
                  </a:lnTo>
                  <a:lnTo>
                    <a:pt x="460140" y="9709"/>
                  </a:lnTo>
                  <a:lnTo>
                    <a:pt x="460566" y="9788"/>
                  </a:lnTo>
                  <a:lnTo>
                    <a:pt x="460992" y="9867"/>
                  </a:lnTo>
                  <a:lnTo>
                    <a:pt x="461417" y="9946"/>
                  </a:lnTo>
                  <a:lnTo>
                    <a:pt x="461842" y="10025"/>
                  </a:lnTo>
                  <a:lnTo>
                    <a:pt x="462268" y="10104"/>
                  </a:lnTo>
                  <a:lnTo>
                    <a:pt x="462694" y="10183"/>
                  </a:lnTo>
                  <a:lnTo>
                    <a:pt x="463121" y="10262"/>
                  </a:lnTo>
                  <a:lnTo>
                    <a:pt x="463549" y="10341"/>
                  </a:lnTo>
                  <a:lnTo>
                    <a:pt x="463980" y="10420"/>
                  </a:lnTo>
                  <a:lnTo>
                    <a:pt x="464411" y="10499"/>
                  </a:lnTo>
                  <a:lnTo>
                    <a:pt x="464846" y="10578"/>
                  </a:lnTo>
                  <a:lnTo>
                    <a:pt x="465282" y="10657"/>
                  </a:lnTo>
                  <a:lnTo>
                    <a:pt x="465722" y="10736"/>
                  </a:lnTo>
                  <a:lnTo>
                    <a:pt x="466164" y="10814"/>
                  </a:lnTo>
                  <a:lnTo>
                    <a:pt x="466609" y="10893"/>
                  </a:lnTo>
                  <a:lnTo>
                    <a:pt x="467060" y="10972"/>
                  </a:lnTo>
                  <a:lnTo>
                    <a:pt x="467512" y="11051"/>
                  </a:lnTo>
                  <a:lnTo>
                    <a:pt x="467971" y="11130"/>
                  </a:lnTo>
                  <a:lnTo>
                    <a:pt x="468432" y="11209"/>
                  </a:lnTo>
                  <a:lnTo>
                    <a:pt x="468900" y="11288"/>
                  </a:lnTo>
                  <a:lnTo>
                    <a:pt x="469372" y="11367"/>
                  </a:lnTo>
                  <a:lnTo>
                    <a:pt x="469850" y="11446"/>
                  </a:lnTo>
                  <a:lnTo>
                    <a:pt x="470334" y="11525"/>
                  </a:lnTo>
                  <a:lnTo>
                    <a:pt x="470823" y="11604"/>
                  </a:lnTo>
                  <a:lnTo>
                    <a:pt x="471320" y="11683"/>
                  </a:lnTo>
                  <a:lnTo>
                    <a:pt x="471820" y="11762"/>
                  </a:lnTo>
                  <a:lnTo>
                    <a:pt x="472332" y="11841"/>
                  </a:lnTo>
                  <a:lnTo>
                    <a:pt x="472847" y="11920"/>
                  </a:lnTo>
                  <a:lnTo>
                    <a:pt x="473373" y="11999"/>
                  </a:lnTo>
                  <a:lnTo>
                    <a:pt x="473905" y="12078"/>
                  </a:lnTo>
                  <a:lnTo>
                    <a:pt x="474445" y="12156"/>
                  </a:lnTo>
                  <a:lnTo>
                    <a:pt x="474994" y="12235"/>
                  </a:lnTo>
                  <a:lnTo>
                    <a:pt x="475549" y="12314"/>
                  </a:lnTo>
                  <a:lnTo>
                    <a:pt x="476118" y="12393"/>
                  </a:lnTo>
                  <a:lnTo>
                    <a:pt x="476690" y="12472"/>
                  </a:lnTo>
                  <a:lnTo>
                    <a:pt x="477278" y="12551"/>
                  </a:lnTo>
                  <a:lnTo>
                    <a:pt x="477870" y="12630"/>
                  </a:lnTo>
                  <a:lnTo>
                    <a:pt x="478475" y="12709"/>
                  </a:lnTo>
                  <a:lnTo>
                    <a:pt x="479089" y="12788"/>
                  </a:lnTo>
                  <a:lnTo>
                    <a:pt x="479713" y="12867"/>
                  </a:lnTo>
                  <a:lnTo>
                    <a:pt x="480350" y="12946"/>
                  </a:lnTo>
                  <a:lnTo>
                    <a:pt x="480993" y="13025"/>
                  </a:lnTo>
                  <a:lnTo>
                    <a:pt x="481653" y="13104"/>
                  </a:lnTo>
                  <a:lnTo>
                    <a:pt x="482318" y="13183"/>
                  </a:lnTo>
                  <a:lnTo>
                    <a:pt x="483001" y="13262"/>
                  </a:lnTo>
                  <a:lnTo>
                    <a:pt x="483691" y="13341"/>
                  </a:lnTo>
                  <a:lnTo>
                    <a:pt x="484395" y="13420"/>
                  </a:lnTo>
                  <a:lnTo>
                    <a:pt x="485110" y="13498"/>
                  </a:lnTo>
                  <a:lnTo>
                    <a:pt x="485835" y="13577"/>
                  </a:lnTo>
                  <a:lnTo>
                    <a:pt x="486576" y="13656"/>
                  </a:lnTo>
                  <a:lnTo>
                    <a:pt x="487324" y="13735"/>
                  </a:lnTo>
                  <a:lnTo>
                    <a:pt x="488092" y="13814"/>
                  </a:lnTo>
                  <a:lnTo>
                    <a:pt x="488864" y="13893"/>
                  </a:lnTo>
                  <a:lnTo>
                    <a:pt x="489656" y="13972"/>
                  </a:lnTo>
                  <a:lnTo>
                    <a:pt x="490456" y="14051"/>
                  </a:lnTo>
                  <a:lnTo>
                    <a:pt x="491270" y="14130"/>
                  </a:lnTo>
                  <a:lnTo>
                    <a:pt x="492097" y="14209"/>
                  </a:lnTo>
                  <a:lnTo>
                    <a:pt x="492934" y="14288"/>
                  </a:lnTo>
                  <a:lnTo>
                    <a:pt x="493788" y="14367"/>
                  </a:lnTo>
                  <a:lnTo>
                    <a:pt x="494648" y="14446"/>
                  </a:lnTo>
                  <a:lnTo>
                    <a:pt x="495529" y="14525"/>
                  </a:lnTo>
                  <a:lnTo>
                    <a:pt x="496414" y="14604"/>
                  </a:lnTo>
                  <a:lnTo>
                    <a:pt x="497318" y="14683"/>
                  </a:lnTo>
                  <a:lnTo>
                    <a:pt x="498230" y="14762"/>
                  </a:lnTo>
                  <a:lnTo>
                    <a:pt x="499154" y="14840"/>
                  </a:lnTo>
                  <a:lnTo>
                    <a:pt x="500092" y="14919"/>
                  </a:lnTo>
                  <a:lnTo>
                    <a:pt x="501037" y="14998"/>
                  </a:lnTo>
                  <a:lnTo>
                    <a:pt x="501999" y="15077"/>
                  </a:lnTo>
                  <a:lnTo>
                    <a:pt x="502965" y="15156"/>
                  </a:lnTo>
                  <a:lnTo>
                    <a:pt x="503949" y="15235"/>
                  </a:lnTo>
                  <a:lnTo>
                    <a:pt x="504938" y="15314"/>
                  </a:lnTo>
                  <a:lnTo>
                    <a:pt x="505940" y="15393"/>
                  </a:lnTo>
                  <a:lnTo>
                    <a:pt x="506949" y="15472"/>
                  </a:lnTo>
                  <a:lnTo>
                    <a:pt x="507968" y="15551"/>
                  </a:lnTo>
                  <a:lnTo>
                    <a:pt x="508997" y="15630"/>
                  </a:lnTo>
                  <a:lnTo>
                    <a:pt x="510030" y="15709"/>
                  </a:lnTo>
                  <a:lnTo>
                    <a:pt x="511076" y="15788"/>
                  </a:lnTo>
                  <a:lnTo>
                    <a:pt x="512124" y="15867"/>
                  </a:lnTo>
                  <a:lnTo>
                    <a:pt x="513182" y="15946"/>
                  </a:lnTo>
                  <a:lnTo>
                    <a:pt x="514244" y="16025"/>
                  </a:lnTo>
                  <a:lnTo>
                    <a:pt x="515312" y="16104"/>
                  </a:lnTo>
                  <a:lnTo>
                    <a:pt x="516384" y="16182"/>
                  </a:lnTo>
                  <a:lnTo>
                    <a:pt x="517459" y="16261"/>
                  </a:lnTo>
                  <a:lnTo>
                    <a:pt x="518539" y="16340"/>
                  </a:lnTo>
                  <a:lnTo>
                    <a:pt x="519619" y="16419"/>
                  </a:lnTo>
                  <a:lnTo>
                    <a:pt x="520702" y="16498"/>
                  </a:lnTo>
                  <a:lnTo>
                    <a:pt x="521785" y="16577"/>
                  </a:lnTo>
                  <a:lnTo>
                    <a:pt x="522868" y="16656"/>
                  </a:lnTo>
                  <a:lnTo>
                    <a:pt x="523950" y="16735"/>
                  </a:lnTo>
                  <a:lnTo>
                    <a:pt x="525030" y="16814"/>
                  </a:lnTo>
                  <a:lnTo>
                    <a:pt x="526106" y="16893"/>
                  </a:lnTo>
                  <a:lnTo>
                    <a:pt x="527180" y="16972"/>
                  </a:lnTo>
                  <a:lnTo>
                    <a:pt x="528246" y="17051"/>
                  </a:lnTo>
                  <a:lnTo>
                    <a:pt x="529311" y="17130"/>
                  </a:lnTo>
                  <a:lnTo>
                    <a:pt x="530363" y="17209"/>
                  </a:lnTo>
                  <a:lnTo>
                    <a:pt x="531411" y="17288"/>
                  </a:lnTo>
                  <a:lnTo>
                    <a:pt x="532447" y="17367"/>
                  </a:lnTo>
                  <a:lnTo>
                    <a:pt x="533474" y="17446"/>
                  </a:lnTo>
                  <a:lnTo>
                    <a:pt x="534490" y="17524"/>
                  </a:lnTo>
                  <a:lnTo>
                    <a:pt x="535492" y="17603"/>
                  </a:lnTo>
                  <a:lnTo>
                    <a:pt x="536484" y="17682"/>
                  </a:lnTo>
                  <a:lnTo>
                    <a:pt x="537454" y="17761"/>
                  </a:lnTo>
                  <a:lnTo>
                    <a:pt x="538418" y="17840"/>
                  </a:lnTo>
                  <a:lnTo>
                    <a:pt x="539352" y="17919"/>
                  </a:lnTo>
                  <a:lnTo>
                    <a:pt x="540277" y="17998"/>
                  </a:lnTo>
                  <a:lnTo>
                    <a:pt x="541176" y="18077"/>
                  </a:lnTo>
                  <a:lnTo>
                    <a:pt x="542057" y="18156"/>
                  </a:lnTo>
                  <a:lnTo>
                    <a:pt x="542917" y="18235"/>
                  </a:lnTo>
                  <a:lnTo>
                    <a:pt x="543748" y="18314"/>
                  </a:lnTo>
                  <a:lnTo>
                    <a:pt x="544564" y="18393"/>
                  </a:lnTo>
                  <a:lnTo>
                    <a:pt x="545339" y="18472"/>
                  </a:lnTo>
                  <a:lnTo>
                    <a:pt x="546104" y="18551"/>
                  </a:lnTo>
                  <a:lnTo>
                    <a:pt x="546822" y="18630"/>
                  </a:lnTo>
                  <a:lnTo>
                    <a:pt x="547523" y="18709"/>
                  </a:lnTo>
                  <a:lnTo>
                    <a:pt x="548186" y="18788"/>
                  </a:lnTo>
                  <a:lnTo>
                    <a:pt x="548818" y="18866"/>
                  </a:lnTo>
                  <a:lnTo>
                    <a:pt x="549421" y="18945"/>
                  </a:lnTo>
                  <a:lnTo>
                    <a:pt x="549978" y="19024"/>
                  </a:lnTo>
                  <a:lnTo>
                    <a:pt x="550517" y="19103"/>
                  </a:lnTo>
                  <a:lnTo>
                    <a:pt x="550995" y="19182"/>
                  </a:lnTo>
                  <a:lnTo>
                    <a:pt x="551457" y="19261"/>
                  </a:lnTo>
                  <a:lnTo>
                    <a:pt x="551858" y="19340"/>
                  </a:lnTo>
                  <a:lnTo>
                    <a:pt x="552233" y="19419"/>
                  </a:lnTo>
                  <a:lnTo>
                    <a:pt x="552559" y="19498"/>
                  </a:lnTo>
                  <a:lnTo>
                    <a:pt x="552841" y="19577"/>
                  </a:lnTo>
                  <a:lnTo>
                    <a:pt x="553089" y="19656"/>
                  </a:lnTo>
                  <a:lnTo>
                    <a:pt x="553274" y="19735"/>
                  </a:lnTo>
                  <a:lnTo>
                    <a:pt x="553439" y="20208"/>
                  </a:lnTo>
                  <a:lnTo>
                    <a:pt x="553284" y="20287"/>
                  </a:lnTo>
                  <a:lnTo>
                    <a:pt x="553093" y="20366"/>
                  </a:lnTo>
                  <a:lnTo>
                    <a:pt x="552824" y="20445"/>
                  </a:lnTo>
                  <a:lnTo>
                    <a:pt x="552534" y="20524"/>
                  </a:lnTo>
                  <a:lnTo>
                    <a:pt x="552149" y="20603"/>
                  </a:lnTo>
                  <a:lnTo>
                    <a:pt x="551741" y="20682"/>
                  </a:lnTo>
                  <a:lnTo>
                    <a:pt x="551257" y="20761"/>
                  </a:lnTo>
                  <a:lnTo>
                    <a:pt x="550728" y="20840"/>
                  </a:lnTo>
                  <a:lnTo>
                    <a:pt x="550142" y="20919"/>
                  </a:lnTo>
                  <a:lnTo>
                    <a:pt x="549490" y="20998"/>
                  </a:lnTo>
                  <a:lnTo>
                    <a:pt x="548803" y="21077"/>
                  </a:lnTo>
                  <a:lnTo>
                    <a:pt x="548026" y="21156"/>
                  </a:lnTo>
                  <a:lnTo>
                    <a:pt x="547228" y="21235"/>
                  </a:lnTo>
                  <a:lnTo>
                    <a:pt x="546333" y="21314"/>
                  </a:lnTo>
                  <a:lnTo>
                    <a:pt x="545410" y="21393"/>
                  </a:lnTo>
                  <a:lnTo>
                    <a:pt x="544412" y="21472"/>
                  </a:lnTo>
                  <a:lnTo>
                    <a:pt x="543362" y="21550"/>
                  </a:lnTo>
                  <a:lnTo>
                    <a:pt x="542261" y="21629"/>
                  </a:lnTo>
                  <a:lnTo>
                    <a:pt x="541086" y="21708"/>
                  </a:lnTo>
                  <a:lnTo>
                    <a:pt x="539881" y="21787"/>
                  </a:lnTo>
                  <a:lnTo>
                    <a:pt x="538582" y="21866"/>
                  </a:lnTo>
                  <a:lnTo>
                    <a:pt x="537262" y="21945"/>
                  </a:lnTo>
                  <a:lnTo>
                    <a:pt x="535853" y="22024"/>
                  </a:lnTo>
                  <a:lnTo>
                    <a:pt x="534410" y="22103"/>
                  </a:lnTo>
                  <a:lnTo>
                    <a:pt x="532902" y="22182"/>
                  </a:lnTo>
                  <a:lnTo>
                    <a:pt x="531339" y="22261"/>
                  </a:lnTo>
                  <a:lnTo>
                    <a:pt x="529733" y="22340"/>
                  </a:lnTo>
                  <a:lnTo>
                    <a:pt x="528053" y="22419"/>
                  </a:lnTo>
                  <a:lnTo>
                    <a:pt x="526350" y="22498"/>
                  </a:lnTo>
                  <a:lnTo>
                    <a:pt x="524557" y="22577"/>
                  </a:lnTo>
                  <a:lnTo>
                    <a:pt x="522744" y="22656"/>
                  </a:lnTo>
                  <a:lnTo>
                    <a:pt x="520857" y="22735"/>
                  </a:lnTo>
                  <a:lnTo>
                    <a:pt x="518936" y="22814"/>
                  </a:lnTo>
                  <a:lnTo>
                    <a:pt x="516961" y="22892"/>
                  </a:lnTo>
                  <a:lnTo>
                    <a:pt x="514936" y="22971"/>
                  </a:lnTo>
                  <a:lnTo>
                    <a:pt x="512877" y="23050"/>
                  </a:lnTo>
                  <a:lnTo>
                    <a:pt x="510752" y="23129"/>
                  </a:lnTo>
                  <a:lnTo>
                    <a:pt x="508610" y="23208"/>
                  </a:lnTo>
                  <a:lnTo>
                    <a:pt x="506394" y="23287"/>
                  </a:lnTo>
                  <a:lnTo>
                    <a:pt x="504160" y="23366"/>
                  </a:lnTo>
                  <a:lnTo>
                    <a:pt x="501870" y="23445"/>
                  </a:lnTo>
                  <a:lnTo>
                    <a:pt x="499551" y="23524"/>
                  </a:lnTo>
                  <a:lnTo>
                    <a:pt x="497192" y="23603"/>
                  </a:lnTo>
                  <a:lnTo>
                    <a:pt x="494793" y="23682"/>
                  </a:lnTo>
                  <a:lnTo>
                    <a:pt x="492371" y="23761"/>
                  </a:lnTo>
                  <a:lnTo>
                    <a:pt x="489898" y="23840"/>
                  </a:lnTo>
                  <a:lnTo>
                    <a:pt x="487413" y="23919"/>
                  </a:lnTo>
                  <a:lnTo>
                    <a:pt x="484878" y="23998"/>
                  </a:lnTo>
                  <a:lnTo>
                    <a:pt x="482329" y="24077"/>
                  </a:lnTo>
                  <a:lnTo>
                    <a:pt x="479744" y="24156"/>
                  </a:lnTo>
                  <a:lnTo>
                    <a:pt x="477138" y="24234"/>
                  </a:lnTo>
                  <a:lnTo>
                    <a:pt x="474510" y="24313"/>
                  </a:lnTo>
                  <a:lnTo>
                    <a:pt x="471854" y="24392"/>
                  </a:lnTo>
                  <a:lnTo>
                    <a:pt x="469187" y="24471"/>
                  </a:lnTo>
                  <a:lnTo>
                    <a:pt x="466489" y="24550"/>
                  </a:lnTo>
                  <a:lnTo>
                    <a:pt x="463785" y="24629"/>
                  </a:lnTo>
                  <a:lnTo>
                    <a:pt x="461057" y="24708"/>
                  </a:lnTo>
                  <a:lnTo>
                    <a:pt x="458321" y="24787"/>
                  </a:lnTo>
                  <a:lnTo>
                    <a:pt x="455570" y="24866"/>
                  </a:lnTo>
                  <a:lnTo>
                    <a:pt x="452810" y="24945"/>
                  </a:lnTo>
                  <a:lnTo>
                    <a:pt x="450042" y="25024"/>
                  </a:lnTo>
                  <a:lnTo>
                    <a:pt x="447265" y="25103"/>
                  </a:lnTo>
                  <a:lnTo>
                    <a:pt x="444485" y="25182"/>
                  </a:lnTo>
                  <a:lnTo>
                    <a:pt x="441700" y="25261"/>
                  </a:lnTo>
                  <a:lnTo>
                    <a:pt x="438914" y="25340"/>
                  </a:lnTo>
                  <a:lnTo>
                    <a:pt x="436127" y="25419"/>
                  </a:lnTo>
                  <a:lnTo>
                    <a:pt x="433342" y="25498"/>
                  </a:lnTo>
                  <a:lnTo>
                    <a:pt x="430560" y="25576"/>
                  </a:lnTo>
                  <a:lnTo>
                    <a:pt x="427783" y="25655"/>
                  </a:lnTo>
                  <a:lnTo>
                    <a:pt x="425011" y="25734"/>
                  </a:lnTo>
                  <a:lnTo>
                    <a:pt x="422250" y="25813"/>
                  </a:lnTo>
                  <a:lnTo>
                    <a:pt x="419493" y="25892"/>
                  </a:lnTo>
                  <a:lnTo>
                    <a:pt x="416755" y="25971"/>
                  </a:lnTo>
                  <a:lnTo>
                    <a:pt x="414022" y="26050"/>
                  </a:lnTo>
                  <a:lnTo>
                    <a:pt x="411309" y="26129"/>
                  </a:lnTo>
                  <a:lnTo>
                    <a:pt x="408608" y="26208"/>
                  </a:lnTo>
                  <a:lnTo>
                    <a:pt x="405924" y="26287"/>
                  </a:lnTo>
                  <a:lnTo>
                    <a:pt x="403261" y="26366"/>
                  </a:lnTo>
                  <a:lnTo>
                    <a:pt x="400611" y="26445"/>
                  </a:lnTo>
                  <a:lnTo>
                    <a:pt x="397993" y="26524"/>
                  </a:lnTo>
                  <a:lnTo>
                    <a:pt x="395383" y="26603"/>
                  </a:lnTo>
                  <a:lnTo>
                    <a:pt x="392813" y="26682"/>
                  </a:lnTo>
                  <a:lnTo>
                    <a:pt x="390255" y="26761"/>
                  </a:lnTo>
                  <a:lnTo>
                    <a:pt x="387731" y="26840"/>
                  </a:lnTo>
                  <a:lnTo>
                    <a:pt x="385231" y="26918"/>
                  </a:lnTo>
                  <a:lnTo>
                    <a:pt x="382757" y="26997"/>
                  </a:lnTo>
                  <a:lnTo>
                    <a:pt x="380320" y="27076"/>
                  </a:lnTo>
                  <a:lnTo>
                    <a:pt x="377900" y="27155"/>
                  </a:lnTo>
                  <a:lnTo>
                    <a:pt x="375530" y="27234"/>
                  </a:lnTo>
                  <a:lnTo>
                    <a:pt x="373173" y="27313"/>
                  </a:lnTo>
                  <a:lnTo>
                    <a:pt x="370869" y="27392"/>
                  </a:lnTo>
                  <a:lnTo>
                    <a:pt x="368585" y="27471"/>
                  </a:lnTo>
                  <a:lnTo>
                    <a:pt x="366344" y="27550"/>
                  </a:lnTo>
                  <a:lnTo>
                    <a:pt x="364137" y="27629"/>
                  </a:lnTo>
                  <a:lnTo>
                    <a:pt x="361961" y="27708"/>
                  </a:lnTo>
                  <a:lnTo>
                    <a:pt x="359836" y="27787"/>
                  </a:lnTo>
                  <a:lnTo>
                    <a:pt x="357727" y="27866"/>
                  </a:lnTo>
                  <a:lnTo>
                    <a:pt x="355686" y="27945"/>
                  </a:lnTo>
                  <a:lnTo>
                    <a:pt x="353660" y="28024"/>
                  </a:lnTo>
                  <a:lnTo>
                    <a:pt x="351693" y="28103"/>
                  </a:lnTo>
                  <a:lnTo>
                    <a:pt x="349755" y="28182"/>
                  </a:lnTo>
                  <a:lnTo>
                    <a:pt x="347862" y="28260"/>
                  </a:lnTo>
                  <a:lnTo>
                    <a:pt x="346014" y="28339"/>
                  </a:lnTo>
                  <a:lnTo>
                    <a:pt x="344197" y="28418"/>
                  </a:lnTo>
                  <a:lnTo>
                    <a:pt x="342441" y="28497"/>
                  </a:lnTo>
                  <a:lnTo>
                    <a:pt x="340701" y="28576"/>
                  </a:lnTo>
                  <a:lnTo>
                    <a:pt x="339038" y="28655"/>
                  </a:lnTo>
                  <a:lnTo>
                    <a:pt x="337393" y="28734"/>
                  </a:lnTo>
                  <a:lnTo>
                    <a:pt x="335809" y="28813"/>
                  </a:lnTo>
                  <a:lnTo>
                    <a:pt x="334260" y="28892"/>
                  </a:lnTo>
                  <a:lnTo>
                    <a:pt x="332756" y="28971"/>
                  </a:lnTo>
                  <a:lnTo>
                    <a:pt x="331303" y="29050"/>
                  </a:lnTo>
                  <a:lnTo>
                    <a:pt x="329880" y="29129"/>
                  </a:lnTo>
                  <a:lnTo>
                    <a:pt x="328525" y="29208"/>
                  </a:lnTo>
                  <a:lnTo>
                    <a:pt x="327187" y="29287"/>
                  </a:lnTo>
                  <a:lnTo>
                    <a:pt x="325925" y="29366"/>
                  </a:lnTo>
                  <a:lnTo>
                    <a:pt x="324686" y="29445"/>
                  </a:lnTo>
                  <a:lnTo>
                    <a:pt x="323506" y="29524"/>
                  </a:lnTo>
                  <a:lnTo>
                    <a:pt x="322364" y="29602"/>
                  </a:lnTo>
                  <a:lnTo>
                    <a:pt x="321265" y="29681"/>
                  </a:lnTo>
                  <a:lnTo>
                    <a:pt x="320223" y="29760"/>
                  </a:lnTo>
                  <a:lnTo>
                    <a:pt x="319205" y="29839"/>
                  </a:lnTo>
                  <a:lnTo>
                    <a:pt x="318260" y="29918"/>
                  </a:lnTo>
                  <a:lnTo>
                    <a:pt x="317333" y="29997"/>
                  </a:lnTo>
                  <a:lnTo>
                    <a:pt x="316477" y="30076"/>
                  </a:lnTo>
                  <a:lnTo>
                    <a:pt x="315647" y="30155"/>
                  </a:lnTo>
                  <a:lnTo>
                    <a:pt x="314871" y="30234"/>
                  </a:lnTo>
                  <a:lnTo>
                    <a:pt x="314137" y="30313"/>
                  </a:lnTo>
                  <a:lnTo>
                    <a:pt x="313441" y="30392"/>
                  </a:lnTo>
                  <a:lnTo>
                    <a:pt x="312804" y="30471"/>
                  </a:lnTo>
                  <a:lnTo>
                    <a:pt x="312187" y="30550"/>
                  </a:lnTo>
                  <a:lnTo>
                    <a:pt x="311644" y="30629"/>
                  </a:lnTo>
                  <a:lnTo>
                    <a:pt x="311118" y="30708"/>
                  </a:lnTo>
                  <a:lnTo>
                    <a:pt x="310657" y="30787"/>
                  </a:lnTo>
                  <a:lnTo>
                    <a:pt x="310224" y="30866"/>
                  </a:lnTo>
                  <a:lnTo>
                    <a:pt x="309839" y="30944"/>
                  </a:lnTo>
                  <a:lnTo>
                    <a:pt x="309498" y="31023"/>
                  </a:lnTo>
                  <a:lnTo>
                    <a:pt x="309189" y="31102"/>
                  </a:lnTo>
                  <a:lnTo>
                    <a:pt x="308938" y="31181"/>
                  </a:lnTo>
                  <a:lnTo>
                    <a:pt x="308704" y="31260"/>
                  </a:lnTo>
                  <a:lnTo>
                    <a:pt x="308542" y="31339"/>
                  </a:lnTo>
                  <a:lnTo>
                    <a:pt x="308533" y="31971"/>
                  </a:lnTo>
                  <a:lnTo>
                    <a:pt x="308718" y="32050"/>
                  </a:lnTo>
                  <a:lnTo>
                    <a:pt x="308920" y="32129"/>
                  </a:lnTo>
                  <a:lnTo>
                    <a:pt x="309170" y="32208"/>
                  </a:lnTo>
                  <a:lnTo>
                    <a:pt x="309450" y="32286"/>
                  </a:lnTo>
                  <a:lnTo>
                    <a:pt x="309763" y="32365"/>
                  </a:lnTo>
                  <a:lnTo>
                    <a:pt x="310119" y="32444"/>
                  </a:lnTo>
                  <a:lnTo>
                    <a:pt x="310493" y="32523"/>
                  </a:lnTo>
                  <a:lnTo>
                    <a:pt x="310922" y="32602"/>
                  </a:lnTo>
                  <a:lnTo>
                    <a:pt x="311362" y="32681"/>
                  </a:lnTo>
                  <a:lnTo>
                    <a:pt x="311855" y="32760"/>
                  </a:lnTo>
                  <a:lnTo>
                    <a:pt x="312365" y="32839"/>
                  </a:lnTo>
                  <a:lnTo>
                    <a:pt x="312913" y="32918"/>
                  </a:lnTo>
                  <a:lnTo>
                    <a:pt x="313490" y="32997"/>
                  </a:lnTo>
                  <a:lnTo>
                    <a:pt x="314092" y="33076"/>
                  </a:lnTo>
                  <a:lnTo>
                    <a:pt x="314733" y="33155"/>
                  </a:lnTo>
                  <a:lnTo>
                    <a:pt x="315387" y="33234"/>
                  </a:lnTo>
                  <a:lnTo>
                    <a:pt x="316088" y="33313"/>
                  </a:lnTo>
                  <a:lnTo>
                    <a:pt x="316799" y="33392"/>
                  </a:lnTo>
                  <a:lnTo>
                    <a:pt x="317550" y="33471"/>
                  </a:lnTo>
                  <a:lnTo>
                    <a:pt x="318318" y="33550"/>
                  </a:lnTo>
                  <a:lnTo>
                    <a:pt x="319113" y="33628"/>
                  </a:lnTo>
                  <a:lnTo>
                    <a:pt x="319934" y="33707"/>
                  </a:lnTo>
                  <a:lnTo>
                    <a:pt x="320772" y="33786"/>
                  </a:lnTo>
                  <a:lnTo>
                    <a:pt x="321642" y="33865"/>
                  </a:lnTo>
                  <a:lnTo>
                    <a:pt x="322520" y="33944"/>
                  </a:lnTo>
                  <a:lnTo>
                    <a:pt x="323436" y="34023"/>
                  </a:lnTo>
                  <a:lnTo>
                    <a:pt x="324358" y="34102"/>
                  </a:lnTo>
                  <a:lnTo>
                    <a:pt x="325308" y="34181"/>
                  </a:lnTo>
                  <a:lnTo>
                    <a:pt x="326271" y="34260"/>
                  </a:lnTo>
                  <a:lnTo>
                    <a:pt x="327253" y="34339"/>
                  </a:lnTo>
                  <a:lnTo>
                    <a:pt x="328252" y="34418"/>
                  </a:lnTo>
                  <a:lnTo>
                    <a:pt x="329262" y="34497"/>
                  </a:lnTo>
                  <a:lnTo>
                    <a:pt x="330294" y="34576"/>
                  </a:lnTo>
                  <a:lnTo>
                    <a:pt x="331331" y="34655"/>
                  </a:lnTo>
                  <a:lnTo>
                    <a:pt x="332389" y="34734"/>
                  </a:lnTo>
                  <a:lnTo>
                    <a:pt x="333452" y="34813"/>
                  </a:lnTo>
                  <a:lnTo>
                    <a:pt x="334530" y="34892"/>
                  </a:lnTo>
                  <a:lnTo>
                    <a:pt x="335615" y="34970"/>
                  </a:lnTo>
                  <a:lnTo>
                    <a:pt x="336708" y="35049"/>
                  </a:lnTo>
                  <a:lnTo>
                    <a:pt x="337811" y="35128"/>
                  </a:lnTo>
                  <a:lnTo>
                    <a:pt x="338917" y="35207"/>
                  </a:lnTo>
                  <a:lnTo>
                    <a:pt x="340031" y="35286"/>
                  </a:lnTo>
                  <a:lnTo>
                    <a:pt x="341147" y="35365"/>
                  </a:lnTo>
                  <a:lnTo>
                    <a:pt x="342269" y="35444"/>
                  </a:lnTo>
                  <a:lnTo>
                    <a:pt x="343391" y="35523"/>
                  </a:lnTo>
                  <a:lnTo>
                    <a:pt x="344514" y="35602"/>
                  </a:lnTo>
                  <a:lnTo>
                    <a:pt x="345637" y="35681"/>
                  </a:lnTo>
                  <a:lnTo>
                    <a:pt x="346759" y="35760"/>
                  </a:lnTo>
                  <a:lnTo>
                    <a:pt x="347878" y="35839"/>
                  </a:lnTo>
                  <a:lnTo>
                    <a:pt x="348995" y="35918"/>
                  </a:lnTo>
                  <a:lnTo>
                    <a:pt x="350105" y="35997"/>
                  </a:lnTo>
                  <a:lnTo>
                    <a:pt x="351212" y="36076"/>
                  </a:lnTo>
                  <a:lnTo>
                    <a:pt x="352309" y="36155"/>
                  </a:lnTo>
                  <a:lnTo>
                    <a:pt x="353400" y="36234"/>
                  </a:lnTo>
                  <a:lnTo>
                    <a:pt x="354481" y="36312"/>
                  </a:lnTo>
                  <a:lnTo>
                    <a:pt x="355551" y="36391"/>
                  </a:lnTo>
                  <a:lnTo>
                    <a:pt x="356612" y="36470"/>
                  </a:lnTo>
                  <a:lnTo>
                    <a:pt x="357656" y="36549"/>
                  </a:lnTo>
                  <a:lnTo>
                    <a:pt x="358695" y="36628"/>
                  </a:lnTo>
                  <a:lnTo>
                    <a:pt x="359708" y="36707"/>
                  </a:lnTo>
                  <a:lnTo>
                    <a:pt x="360714" y="36786"/>
                  </a:lnTo>
                  <a:lnTo>
                    <a:pt x="361697" y="36865"/>
                  </a:lnTo>
                  <a:lnTo>
                    <a:pt x="362665" y="36944"/>
                  </a:lnTo>
                  <a:lnTo>
                    <a:pt x="363615" y="37023"/>
                  </a:lnTo>
                  <a:lnTo>
                    <a:pt x="364541" y="37102"/>
                  </a:lnTo>
                  <a:lnTo>
                    <a:pt x="365454" y="37181"/>
                  </a:lnTo>
                  <a:lnTo>
                    <a:pt x="366333" y="37260"/>
                  </a:lnTo>
                  <a:lnTo>
                    <a:pt x="367204" y="37339"/>
                  </a:lnTo>
                  <a:lnTo>
                    <a:pt x="368035" y="37418"/>
                  </a:lnTo>
                  <a:lnTo>
                    <a:pt x="368853" y="37497"/>
                  </a:lnTo>
                  <a:lnTo>
                    <a:pt x="369637" y="37576"/>
                  </a:lnTo>
                  <a:lnTo>
                    <a:pt x="370399" y="37654"/>
                  </a:lnTo>
                  <a:lnTo>
                    <a:pt x="371135" y="37733"/>
                  </a:lnTo>
                  <a:lnTo>
                    <a:pt x="371836" y="37812"/>
                  </a:lnTo>
                  <a:lnTo>
                    <a:pt x="372520" y="37891"/>
                  </a:lnTo>
                  <a:lnTo>
                    <a:pt x="373157" y="37970"/>
                  </a:lnTo>
                  <a:lnTo>
                    <a:pt x="373782" y="38049"/>
                  </a:lnTo>
                  <a:lnTo>
                    <a:pt x="374357" y="38128"/>
                  </a:lnTo>
                  <a:lnTo>
                    <a:pt x="374913" y="38207"/>
                  </a:lnTo>
                  <a:lnTo>
                    <a:pt x="375430" y="38286"/>
                  </a:lnTo>
                  <a:lnTo>
                    <a:pt x="375915" y="38365"/>
                  </a:lnTo>
                  <a:lnTo>
                    <a:pt x="376371" y="38444"/>
                  </a:lnTo>
                  <a:lnTo>
                    <a:pt x="376782" y="38523"/>
                  </a:lnTo>
                  <a:lnTo>
                    <a:pt x="377176" y="38602"/>
                  </a:lnTo>
                  <a:lnTo>
                    <a:pt x="377511" y="38681"/>
                  </a:lnTo>
                  <a:lnTo>
                    <a:pt x="377833" y="38760"/>
                  </a:lnTo>
                  <a:lnTo>
                    <a:pt x="378099" y="38839"/>
                  </a:lnTo>
                  <a:lnTo>
                    <a:pt x="378342" y="38918"/>
                  </a:lnTo>
                  <a:lnTo>
                    <a:pt x="378543" y="38996"/>
                  </a:lnTo>
                  <a:lnTo>
                    <a:pt x="378706" y="39075"/>
                  </a:lnTo>
                  <a:lnTo>
                    <a:pt x="378816" y="39628"/>
                  </a:lnTo>
                  <a:lnTo>
                    <a:pt x="378682" y="39707"/>
                  </a:lnTo>
                  <a:lnTo>
                    <a:pt x="378506" y="39786"/>
                  </a:lnTo>
                  <a:lnTo>
                    <a:pt x="378305" y="39865"/>
                  </a:lnTo>
                  <a:lnTo>
                    <a:pt x="378050" y="39944"/>
                  </a:lnTo>
                  <a:lnTo>
                    <a:pt x="377780" y="40023"/>
                  </a:lnTo>
                  <a:lnTo>
                    <a:pt x="377448" y="40102"/>
                  </a:lnTo>
                  <a:lnTo>
                    <a:pt x="377100" y="40181"/>
                  </a:lnTo>
                  <a:lnTo>
                    <a:pt x="376704" y="40260"/>
                  </a:lnTo>
                  <a:lnTo>
                    <a:pt x="376279" y="4033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50047" y="339524"/>
              <a:ext cx="515633" cy="0"/>
            </a:xfrm>
            <a:custGeom>
              <a:avLst/>
              <a:pathLst>
                <a:path w="515633" h="0">
                  <a:moveTo>
                    <a:pt x="0" y="0"/>
                  </a:moveTo>
                  <a:lnTo>
                    <a:pt x="5156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89813" y="315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89813" y="325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289813" y="320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289813" y="310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289813" y="3098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89813" y="3442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289813" y="303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289813" y="315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89813" y="325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289813" y="32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9813" y="327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289813" y="342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89813" y="3250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905074" y="458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361871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25319" y="1315456"/>
              <a:ext cx="380692" cy="0"/>
            </a:xfrm>
            <a:custGeom>
              <a:avLst/>
              <a:pathLst>
                <a:path w="380692" h="0">
                  <a:moveTo>
                    <a:pt x="0" y="0"/>
                  </a:moveTo>
                  <a:lnTo>
                    <a:pt x="38069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597615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97615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97615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97615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597615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597615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597615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443599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97615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2060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785034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877323" y="348823"/>
              <a:ext cx="553734" cy="485301"/>
            </a:xfrm>
            <a:custGeom>
              <a:avLst/>
              <a:pathLst>
                <a:path w="553734" h="485301">
                  <a:moveTo>
                    <a:pt x="175661" y="485301"/>
                  </a:moveTo>
                  <a:lnTo>
                    <a:pt x="175674" y="484351"/>
                  </a:lnTo>
                  <a:lnTo>
                    <a:pt x="175686" y="483402"/>
                  </a:lnTo>
                  <a:lnTo>
                    <a:pt x="175730" y="482452"/>
                  </a:lnTo>
                  <a:lnTo>
                    <a:pt x="175776" y="481502"/>
                  </a:lnTo>
                  <a:lnTo>
                    <a:pt x="175844" y="480552"/>
                  </a:lnTo>
                  <a:lnTo>
                    <a:pt x="175924" y="479603"/>
                  </a:lnTo>
                  <a:lnTo>
                    <a:pt x="176015" y="478653"/>
                  </a:lnTo>
                  <a:lnTo>
                    <a:pt x="176128" y="477703"/>
                  </a:lnTo>
                  <a:lnTo>
                    <a:pt x="176243" y="476754"/>
                  </a:lnTo>
                  <a:lnTo>
                    <a:pt x="176390" y="475804"/>
                  </a:lnTo>
                  <a:lnTo>
                    <a:pt x="176536" y="474854"/>
                  </a:lnTo>
                  <a:lnTo>
                    <a:pt x="176707" y="473904"/>
                  </a:lnTo>
                  <a:lnTo>
                    <a:pt x="176886" y="472955"/>
                  </a:lnTo>
                  <a:lnTo>
                    <a:pt x="177081" y="472005"/>
                  </a:lnTo>
                  <a:lnTo>
                    <a:pt x="177292" y="471055"/>
                  </a:lnTo>
                  <a:lnTo>
                    <a:pt x="177509" y="470106"/>
                  </a:lnTo>
                  <a:lnTo>
                    <a:pt x="177752" y="469156"/>
                  </a:lnTo>
                  <a:lnTo>
                    <a:pt x="177996" y="468206"/>
                  </a:lnTo>
                  <a:lnTo>
                    <a:pt x="178267" y="467256"/>
                  </a:lnTo>
                  <a:lnTo>
                    <a:pt x="178541" y="466307"/>
                  </a:lnTo>
                  <a:lnTo>
                    <a:pt x="178834" y="465357"/>
                  </a:lnTo>
                  <a:lnTo>
                    <a:pt x="179139" y="464407"/>
                  </a:lnTo>
                  <a:lnTo>
                    <a:pt x="179453" y="463458"/>
                  </a:lnTo>
                  <a:lnTo>
                    <a:pt x="179788" y="462508"/>
                  </a:lnTo>
                  <a:lnTo>
                    <a:pt x="180123" y="461558"/>
                  </a:lnTo>
                  <a:lnTo>
                    <a:pt x="180487" y="460608"/>
                  </a:lnTo>
                  <a:lnTo>
                    <a:pt x="180851" y="459659"/>
                  </a:lnTo>
                  <a:lnTo>
                    <a:pt x="181235" y="458709"/>
                  </a:lnTo>
                  <a:lnTo>
                    <a:pt x="181628" y="457759"/>
                  </a:lnTo>
                  <a:lnTo>
                    <a:pt x="182031" y="456810"/>
                  </a:lnTo>
                  <a:lnTo>
                    <a:pt x="182451" y="455860"/>
                  </a:lnTo>
                  <a:lnTo>
                    <a:pt x="182874" y="454910"/>
                  </a:lnTo>
                  <a:lnTo>
                    <a:pt x="183320" y="453961"/>
                  </a:lnTo>
                  <a:lnTo>
                    <a:pt x="183766" y="453011"/>
                  </a:lnTo>
                  <a:lnTo>
                    <a:pt x="184233" y="452061"/>
                  </a:lnTo>
                  <a:lnTo>
                    <a:pt x="184704" y="451111"/>
                  </a:lnTo>
                  <a:lnTo>
                    <a:pt x="185189" y="450162"/>
                  </a:lnTo>
                  <a:lnTo>
                    <a:pt x="185684" y="449212"/>
                  </a:lnTo>
                  <a:lnTo>
                    <a:pt x="186185" y="448262"/>
                  </a:lnTo>
                  <a:lnTo>
                    <a:pt x="186704" y="447313"/>
                  </a:lnTo>
                  <a:lnTo>
                    <a:pt x="187223" y="446363"/>
                  </a:lnTo>
                  <a:lnTo>
                    <a:pt x="187762" y="445413"/>
                  </a:lnTo>
                  <a:lnTo>
                    <a:pt x="188303" y="444463"/>
                  </a:lnTo>
                  <a:lnTo>
                    <a:pt x="188857" y="443514"/>
                  </a:lnTo>
                  <a:lnTo>
                    <a:pt x="189419" y="442564"/>
                  </a:lnTo>
                  <a:lnTo>
                    <a:pt x="189987" y="441614"/>
                  </a:lnTo>
                  <a:lnTo>
                    <a:pt x="190568" y="440665"/>
                  </a:lnTo>
                  <a:lnTo>
                    <a:pt x="191150" y="439715"/>
                  </a:lnTo>
                  <a:lnTo>
                    <a:pt x="191749" y="438765"/>
                  </a:lnTo>
                  <a:lnTo>
                    <a:pt x="192348" y="437815"/>
                  </a:lnTo>
                  <a:lnTo>
                    <a:pt x="192960" y="436866"/>
                  </a:lnTo>
                  <a:lnTo>
                    <a:pt x="193576" y="435916"/>
                  </a:lnTo>
                  <a:lnTo>
                    <a:pt x="194199" y="434966"/>
                  </a:lnTo>
                  <a:lnTo>
                    <a:pt x="194831" y="434017"/>
                  </a:lnTo>
                  <a:lnTo>
                    <a:pt x="195465" y="433067"/>
                  </a:lnTo>
                  <a:lnTo>
                    <a:pt x="196111" y="432117"/>
                  </a:lnTo>
                  <a:lnTo>
                    <a:pt x="196756" y="431168"/>
                  </a:lnTo>
                  <a:lnTo>
                    <a:pt x="197413" y="430218"/>
                  </a:lnTo>
                  <a:lnTo>
                    <a:pt x="198072" y="429268"/>
                  </a:lnTo>
                  <a:lnTo>
                    <a:pt x="198737" y="428318"/>
                  </a:lnTo>
                  <a:lnTo>
                    <a:pt x="199407" y="427369"/>
                  </a:lnTo>
                  <a:lnTo>
                    <a:pt x="200080" y="426419"/>
                  </a:lnTo>
                  <a:lnTo>
                    <a:pt x="200760" y="425469"/>
                  </a:lnTo>
                  <a:lnTo>
                    <a:pt x="201440" y="424520"/>
                  </a:lnTo>
                  <a:lnTo>
                    <a:pt x="202128" y="423570"/>
                  </a:lnTo>
                  <a:lnTo>
                    <a:pt x="202817" y="422620"/>
                  </a:lnTo>
                  <a:lnTo>
                    <a:pt x="203511" y="421670"/>
                  </a:lnTo>
                  <a:lnTo>
                    <a:pt x="204206" y="420721"/>
                  </a:lnTo>
                  <a:lnTo>
                    <a:pt x="204904" y="419771"/>
                  </a:lnTo>
                  <a:lnTo>
                    <a:pt x="205606" y="418821"/>
                  </a:lnTo>
                  <a:lnTo>
                    <a:pt x="206308" y="417872"/>
                  </a:lnTo>
                  <a:lnTo>
                    <a:pt x="207014" y="416922"/>
                  </a:lnTo>
                  <a:lnTo>
                    <a:pt x="207720" y="415972"/>
                  </a:lnTo>
                  <a:lnTo>
                    <a:pt x="208428" y="415022"/>
                  </a:lnTo>
                  <a:lnTo>
                    <a:pt x="209137" y="414073"/>
                  </a:lnTo>
                  <a:lnTo>
                    <a:pt x="209847" y="413123"/>
                  </a:lnTo>
                  <a:lnTo>
                    <a:pt x="210557" y="412173"/>
                  </a:lnTo>
                  <a:lnTo>
                    <a:pt x="211268" y="411224"/>
                  </a:lnTo>
                  <a:lnTo>
                    <a:pt x="211978" y="410274"/>
                  </a:lnTo>
                  <a:lnTo>
                    <a:pt x="212689" y="409324"/>
                  </a:lnTo>
                  <a:lnTo>
                    <a:pt x="213399" y="408374"/>
                  </a:lnTo>
                  <a:lnTo>
                    <a:pt x="214108" y="407425"/>
                  </a:lnTo>
                  <a:lnTo>
                    <a:pt x="214816" y="406475"/>
                  </a:lnTo>
                  <a:lnTo>
                    <a:pt x="215523" y="405525"/>
                  </a:lnTo>
                  <a:lnTo>
                    <a:pt x="216229" y="404576"/>
                  </a:lnTo>
                  <a:lnTo>
                    <a:pt x="216932" y="403626"/>
                  </a:lnTo>
                  <a:lnTo>
                    <a:pt x="217635" y="402676"/>
                  </a:lnTo>
                  <a:lnTo>
                    <a:pt x="218333" y="401727"/>
                  </a:lnTo>
                  <a:lnTo>
                    <a:pt x="219031" y="400777"/>
                  </a:lnTo>
                  <a:lnTo>
                    <a:pt x="219724" y="399827"/>
                  </a:lnTo>
                  <a:lnTo>
                    <a:pt x="220416" y="398877"/>
                  </a:lnTo>
                  <a:lnTo>
                    <a:pt x="221103" y="397928"/>
                  </a:lnTo>
                  <a:lnTo>
                    <a:pt x="221788" y="396978"/>
                  </a:lnTo>
                  <a:lnTo>
                    <a:pt x="222470" y="396028"/>
                  </a:lnTo>
                  <a:lnTo>
                    <a:pt x="223145" y="395079"/>
                  </a:lnTo>
                  <a:lnTo>
                    <a:pt x="223820" y="394129"/>
                  </a:lnTo>
                  <a:lnTo>
                    <a:pt x="224486" y="393179"/>
                  </a:lnTo>
                  <a:lnTo>
                    <a:pt x="225152" y="392229"/>
                  </a:lnTo>
                  <a:lnTo>
                    <a:pt x="225810" y="391280"/>
                  </a:lnTo>
                  <a:lnTo>
                    <a:pt x="226464" y="390330"/>
                  </a:lnTo>
                  <a:lnTo>
                    <a:pt x="227114" y="389380"/>
                  </a:lnTo>
                  <a:lnTo>
                    <a:pt x="227756" y="388431"/>
                  </a:lnTo>
                  <a:lnTo>
                    <a:pt x="228397" y="387481"/>
                  </a:lnTo>
                  <a:lnTo>
                    <a:pt x="229025" y="386531"/>
                  </a:lnTo>
                  <a:lnTo>
                    <a:pt x="229653" y="385581"/>
                  </a:lnTo>
                  <a:lnTo>
                    <a:pt x="230271" y="384632"/>
                  </a:lnTo>
                  <a:lnTo>
                    <a:pt x="230885" y="383682"/>
                  </a:lnTo>
                  <a:lnTo>
                    <a:pt x="231492" y="382732"/>
                  </a:lnTo>
                  <a:lnTo>
                    <a:pt x="232090" y="381783"/>
                  </a:lnTo>
                  <a:lnTo>
                    <a:pt x="232686" y="380833"/>
                  </a:lnTo>
                  <a:lnTo>
                    <a:pt x="233267" y="379883"/>
                  </a:lnTo>
                  <a:lnTo>
                    <a:pt x="233849" y="378933"/>
                  </a:lnTo>
                  <a:lnTo>
                    <a:pt x="234416" y="377984"/>
                  </a:lnTo>
                  <a:lnTo>
                    <a:pt x="234980" y="377034"/>
                  </a:lnTo>
                  <a:lnTo>
                    <a:pt x="235534" y="376084"/>
                  </a:lnTo>
                  <a:lnTo>
                    <a:pt x="236080" y="375135"/>
                  </a:lnTo>
                  <a:lnTo>
                    <a:pt x="236621" y="374185"/>
                  </a:lnTo>
                  <a:lnTo>
                    <a:pt x="237147" y="373235"/>
                  </a:lnTo>
                  <a:lnTo>
                    <a:pt x="237674" y="372286"/>
                  </a:lnTo>
                  <a:lnTo>
                    <a:pt x="238181" y="371336"/>
                  </a:lnTo>
                  <a:lnTo>
                    <a:pt x="238687" y="370386"/>
                  </a:lnTo>
                  <a:lnTo>
                    <a:pt x="239179" y="369436"/>
                  </a:lnTo>
                  <a:lnTo>
                    <a:pt x="239665" y="368487"/>
                  </a:lnTo>
                  <a:lnTo>
                    <a:pt x="240142" y="367537"/>
                  </a:lnTo>
                  <a:lnTo>
                    <a:pt x="240605" y="366587"/>
                  </a:lnTo>
                  <a:lnTo>
                    <a:pt x="241067" y="365638"/>
                  </a:lnTo>
                  <a:lnTo>
                    <a:pt x="241508" y="364688"/>
                  </a:lnTo>
                  <a:lnTo>
                    <a:pt x="241949" y="363738"/>
                  </a:lnTo>
                  <a:lnTo>
                    <a:pt x="242372" y="362788"/>
                  </a:lnTo>
                  <a:lnTo>
                    <a:pt x="242789" y="361839"/>
                  </a:lnTo>
                  <a:lnTo>
                    <a:pt x="243195" y="360889"/>
                  </a:lnTo>
                  <a:lnTo>
                    <a:pt x="243589" y="359939"/>
                  </a:lnTo>
                  <a:lnTo>
                    <a:pt x="243978" y="358990"/>
                  </a:lnTo>
                  <a:lnTo>
                    <a:pt x="244347" y="358040"/>
                  </a:lnTo>
                  <a:lnTo>
                    <a:pt x="244716" y="357090"/>
                  </a:lnTo>
                  <a:lnTo>
                    <a:pt x="245062" y="356140"/>
                  </a:lnTo>
                  <a:lnTo>
                    <a:pt x="245406" y="355191"/>
                  </a:lnTo>
                  <a:lnTo>
                    <a:pt x="245734" y="354241"/>
                  </a:lnTo>
                  <a:lnTo>
                    <a:pt x="246051" y="353291"/>
                  </a:lnTo>
                  <a:lnTo>
                    <a:pt x="246361" y="352342"/>
                  </a:lnTo>
                  <a:lnTo>
                    <a:pt x="246652" y="351392"/>
                  </a:lnTo>
                  <a:lnTo>
                    <a:pt x="246943" y="350442"/>
                  </a:lnTo>
                  <a:lnTo>
                    <a:pt x="247207" y="349493"/>
                  </a:lnTo>
                  <a:lnTo>
                    <a:pt x="247472" y="348543"/>
                  </a:lnTo>
                  <a:lnTo>
                    <a:pt x="247716" y="347593"/>
                  </a:lnTo>
                  <a:lnTo>
                    <a:pt x="247952" y="346643"/>
                  </a:lnTo>
                  <a:lnTo>
                    <a:pt x="248177" y="345694"/>
                  </a:lnTo>
                  <a:lnTo>
                    <a:pt x="248385" y="344744"/>
                  </a:lnTo>
                  <a:lnTo>
                    <a:pt x="248590" y="343794"/>
                  </a:lnTo>
                  <a:lnTo>
                    <a:pt x="248769" y="342845"/>
                  </a:lnTo>
                  <a:lnTo>
                    <a:pt x="248949" y="341895"/>
                  </a:lnTo>
                  <a:lnTo>
                    <a:pt x="249105" y="340945"/>
                  </a:lnTo>
                  <a:lnTo>
                    <a:pt x="249255" y="339995"/>
                  </a:lnTo>
                  <a:lnTo>
                    <a:pt x="249390" y="339046"/>
                  </a:lnTo>
                  <a:lnTo>
                    <a:pt x="249511" y="338096"/>
                  </a:lnTo>
                  <a:lnTo>
                    <a:pt x="249624" y="337146"/>
                  </a:lnTo>
                  <a:lnTo>
                    <a:pt x="249716" y="336197"/>
                  </a:lnTo>
                  <a:lnTo>
                    <a:pt x="249807" y="335247"/>
                  </a:lnTo>
                  <a:lnTo>
                    <a:pt x="249869" y="334297"/>
                  </a:lnTo>
                  <a:lnTo>
                    <a:pt x="249930" y="333347"/>
                  </a:lnTo>
                  <a:lnTo>
                    <a:pt x="249970" y="332398"/>
                  </a:lnTo>
                  <a:lnTo>
                    <a:pt x="250000" y="331448"/>
                  </a:lnTo>
                  <a:lnTo>
                    <a:pt x="250018" y="330498"/>
                  </a:lnTo>
                  <a:lnTo>
                    <a:pt x="250017" y="329549"/>
                  </a:lnTo>
                  <a:lnTo>
                    <a:pt x="250013" y="328599"/>
                  </a:lnTo>
                  <a:lnTo>
                    <a:pt x="249981" y="327649"/>
                  </a:lnTo>
                  <a:lnTo>
                    <a:pt x="249948" y="326699"/>
                  </a:lnTo>
                  <a:lnTo>
                    <a:pt x="249890" y="325750"/>
                  </a:lnTo>
                  <a:lnTo>
                    <a:pt x="249826" y="324800"/>
                  </a:lnTo>
                  <a:lnTo>
                    <a:pt x="249745" y="323850"/>
                  </a:lnTo>
                  <a:lnTo>
                    <a:pt x="249649" y="322901"/>
                  </a:lnTo>
                  <a:lnTo>
                    <a:pt x="249545" y="321951"/>
                  </a:lnTo>
                  <a:lnTo>
                    <a:pt x="249416" y="321001"/>
                  </a:lnTo>
                  <a:lnTo>
                    <a:pt x="249287" y="320052"/>
                  </a:lnTo>
                  <a:lnTo>
                    <a:pt x="249128" y="319102"/>
                  </a:lnTo>
                  <a:lnTo>
                    <a:pt x="248967" y="318152"/>
                  </a:lnTo>
                  <a:lnTo>
                    <a:pt x="248784" y="317202"/>
                  </a:lnTo>
                  <a:lnTo>
                    <a:pt x="248589" y="316253"/>
                  </a:lnTo>
                  <a:lnTo>
                    <a:pt x="248384" y="315303"/>
                  </a:lnTo>
                  <a:lnTo>
                    <a:pt x="248155" y="314353"/>
                  </a:lnTo>
                  <a:lnTo>
                    <a:pt x="247926" y="313404"/>
                  </a:lnTo>
                  <a:lnTo>
                    <a:pt x="247665" y="312454"/>
                  </a:lnTo>
                  <a:lnTo>
                    <a:pt x="247403" y="311504"/>
                  </a:lnTo>
                  <a:lnTo>
                    <a:pt x="247116" y="310554"/>
                  </a:lnTo>
                  <a:lnTo>
                    <a:pt x="246821" y="309605"/>
                  </a:lnTo>
                  <a:lnTo>
                    <a:pt x="246510" y="308655"/>
                  </a:lnTo>
                  <a:lnTo>
                    <a:pt x="246181" y="307705"/>
                  </a:lnTo>
                  <a:lnTo>
                    <a:pt x="245847" y="306756"/>
                  </a:lnTo>
                  <a:lnTo>
                    <a:pt x="245483" y="305806"/>
                  </a:lnTo>
                  <a:lnTo>
                    <a:pt x="245120" y="304856"/>
                  </a:lnTo>
                  <a:lnTo>
                    <a:pt x="244727" y="303906"/>
                  </a:lnTo>
                  <a:lnTo>
                    <a:pt x="244330" y="302957"/>
                  </a:lnTo>
                  <a:lnTo>
                    <a:pt x="243912" y="302007"/>
                  </a:lnTo>
                  <a:lnTo>
                    <a:pt x="243481" y="301057"/>
                  </a:lnTo>
                  <a:lnTo>
                    <a:pt x="243039" y="300108"/>
                  </a:lnTo>
                  <a:lnTo>
                    <a:pt x="242573" y="299158"/>
                  </a:lnTo>
                  <a:lnTo>
                    <a:pt x="242107" y="298208"/>
                  </a:lnTo>
                  <a:lnTo>
                    <a:pt x="241606" y="297258"/>
                  </a:lnTo>
                  <a:lnTo>
                    <a:pt x="241106" y="296309"/>
                  </a:lnTo>
                  <a:lnTo>
                    <a:pt x="240581" y="295359"/>
                  </a:lnTo>
                  <a:lnTo>
                    <a:pt x="240045" y="294409"/>
                  </a:lnTo>
                  <a:lnTo>
                    <a:pt x="239496" y="293460"/>
                  </a:lnTo>
                  <a:lnTo>
                    <a:pt x="238926" y="292510"/>
                  </a:lnTo>
                  <a:lnTo>
                    <a:pt x="238353" y="291560"/>
                  </a:lnTo>
                  <a:lnTo>
                    <a:pt x="237748" y="290611"/>
                  </a:lnTo>
                  <a:lnTo>
                    <a:pt x="237144" y="289661"/>
                  </a:lnTo>
                  <a:lnTo>
                    <a:pt x="236511" y="288711"/>
                  </a:lnTo>
                  <a:lnTo>
                    <a:pt x="235872" y="287761"/>
                  </a:lnTo>
                  <a:lnTo>
                    <a:pt x="235215" y="286812"/>
                  </a:lnTo>
                  <a:lnTo>
                    <a:pt x="234542" y="285862"/>
                  </a:lnTo>
                  <a:lnTo>
                    <a:pt x="233861" y="284912"/>
                  </a:lnTo>
                  <a:lnTo>
                    <a:pt x="233153" y="283963"/>
                  </a:lnTo>
                  <a:lnTo>
                    <a:pt x="232445" y="283013"/>
                  </a:lnTo>
                  <a:lnTo>
                    <a:pt x="231705" y="282063"/>
                  </a:lnTo>
                  <a:lnTo>
                    <a:pt x="230963" y="281113"/>
                  </a:lnTo>
                  <a:lnTo>
                    <a:pt x="230199" y="280164"/>
                  </a:lnTo>
                  <a:lnTo>
                    <a:pt x="229423" y="279214"/>
                  </a:lnTo>
                  <a:lnTo>
                    <a:pt x="228636" y="278264"/>
                  </a:lnTo>
                  <a:lnTo>
                    <a:pt x="227826" y="277315"/>
                  </a:lnTo>
                  <a:lnTo>
                    <a:pt x="227014" y="276365"/>
                  </a:lnTo>
                  <a:lnTo>
                    <a:pt x="226171" y="275415"/>
                  </a:lnTo>
                  <a:lnTo>
                    <a:pt x="225327" y="274465"/>
                  </a:lnTo>
                  <a:lnTo>
                    <a:pt x="224459" y="273516"/>
                  </a:lnTo>
                  <a:lnTo>
                    <a:pt x="223582" y="272566"/>
                  </a:lnTo>
                  <a:lnTo>
                    <a:pt x="222691" y="271616"/>
                  </a:lnTo>
                  <a:lnTo>
                    <a:pt x="221781" y="270667"/>
                  </a:lnTo>
                  <a:lnTo>
                    <a:pt x="220866" y="269717"/>
                  </a:lnTo>
                  <a:lnTo>
                    <a:pt x="219924" y="268767"/>
                  </a:lnTo>
                  <a:lnTo>
                    <a:pt x="218982" y="267818"/>
                  </a:lnTo>
                  <a:lnTo>
                    <a:pt x="218012" y="266868"/>
                  </a:lnTo>
                  <a:lnTo>
                    <a:pt x="217038" y="265918"/>
                  </a:lnTo>
                  <a:lnTo>
                    <a:pt x="216046" y="264968"/>
                  </a:lnTo>
                  <a:lnTo>
                    <a:pt x="215040" y="264019"/>
                  </a:lnTo>
                  <a:lnTo>
                    <a:pt x="214026" y="263069"/>
                  </a:lnTo>
                  <a:lnTo>
                    <a:pt x="212989" y="262119"/>
                  </a:lnTo>
                  <a:lnTo>
                    <a:pt x="211952" y="261170"/>
                  </a:lnTo>
                  <a:lnTo>
                    <a:pt x="210886" y="260220"/>
                  </a:lnTo>
                  <a:lnTo>
                    <a:pt x="209818" y="259270"/>
                  </a:lnTo>
                  <a:lnTo>
                    <a:pt x="208731" y="258320"/>
                  </a:lnTo>
                  <a:lnTo>
                    <a:pt x="207634" y="257371"/>
                  </a:lnTo>
                  <a:lnTo>
                    <a:pt x="206525" y="256421"/>
                  </a:lnTo>
                  <a:lnTo>
                    <a:pt x="205399" y="255471"/>
                  </a:lnTo>
                  <a:lnTo>
                    <a:pt x="204270" y="254522"/>
                  </a:lnTo>
                  <a:lnTo>
                    <a:pt x="203116" y="253572"/>
                  </a:lnTo>
                  <a:lnTo>
                    <a:pt x="201961" y="252622"/>
                  </a:lnTo>
                  <a:lnTo>
                    <a:pt x="200784" y="251672"/>
                  </a:lnTo>
                  <a:lnTo>
                    <a:pt x="199602" y="250723"/>
                  </a:lnTo>
                  <a:lnTo>
                    <a:pt x="198406" y="249773"/>
                  </a:lnTo>
                  <a:lnTo>
                    <a:pt x="197198" y="248823"/>
                  </a:lnTo>
                  <a:lnTo>
                    <a:pt x="195983" y="247874"/>
                  </a:lnTo>
                  <a:lnTo>
                    <a:pt x="194748" y="246924"/>
                  </a:lnTo>
                  <a:lnTo>
                    <a:pt x="193514" y="245974"/>
                  </a:lnTo>
                  <a:lnTo>
                    <a:pt x="192256" y="245024"/>
                  </a:lnTo>
                  <a:lnTo>
                    <a:pt x="190996" y="244075"/>
                  </a:lnTo>
                  <a:lnTo>
                    <a:pt x="189722" y="243125"/>
                  </a:lnTo>
                  <a:lnTo>
                    <a:pt x="188438" y="242175"/>
                  </a:lnTo>
                  <a:lnTo>
                    <a:pt x="187147" y="241226"/>
                  </a:lnTo>
                  <a:lnTo>
                    <a:pt x="185840" y="240276"/>
                  </a:lnTo>
                  <a:lnTo>
                    <a:pt x="184533" y="239326"/>
                  </a:lnTo>
                  <a:lnTo>
                    <a:pt x="183205" y="238377"/>
                  </a:lnTo>
                  <a:lnTo>
                    <a:pt x="181876" y="237427"/>
                  </a:lnTo>
                  <a:lnTo>
                    <a:pt x="180532" y="236477"/>
                  </a:lnTo>
                  <a:lnTo>
                    <a:pt x="179184" y="235527"/>
                  </a:lnTo>
                  <a:lnTo>
                    <a:pt x="177825" y="234578"/>
                  </a:lnTo>
                  <a:lnTo>
                    <a:pt x="176457" y="233628"/>
                  </a:lnTo>
                  <a:lnTo>
                    <a:pt x="175085" y="232678"/>
                  </a:lnTo>
                  <a:lnTo>
                    <a:pt x="173699" y="231729"/>
                  </a:lnTo>
                  <a:lnTo>
                    <a:pt x="172312" y="230779"/>
                  </a:lnTo>
                  <a:lnTo>
                    <a:pt x="170910" y="229829"/>
                  </a:lnTo>
                  <a:lnTo>
                    <a:pt x="169507" y="228879"/>
                  </a:lnTo>
                  <a:lnTo>
                    <a:pt x="168094" y="227930"/>
                  </a:lnTo>
                  <a:lnTo>
                    <a:pt x="166674" y="226980"/>
                  </a:lnTo>
                  <a:lnTo>
                    <a:pt x="165250" y="226030"/>
                  </a:lnTo>
                  <a:lnTo>
                    <a:pt x="163816" y="225081"/>
                  </a:lnTo>
                  <a:lnTo>
                    <a:pt x="162382" y="224131"/>
                  </a:lnTo>
                  <a:lnTo>
                    <a:pt x="160936" y="223181"/>
                  </a:lnTo>
                  <a:lnTo>
                    <a:pt x="159489" y="222231"/>
                  </a:lnTo>
                  <a:lnTo>
                    <a:pt x="158033" y="221282"/>
                  </a:lnTo>
                  <a:lnTo>
                    <a:pt x="156575" y="220332"/>
                  </a:lnTo>
                  <a:lnTo>
                    <a:pt x="155112" y="219382"/>
                  </a:lnTo>
                  <a:lnTo>
                    <a:pt x="153643" y="218433"/>
                  </a:lnTo>
                  <a:lnTo>
                    <a:pt x="152173" y="217483"/>
                  </a:lnTo>
                  <a:lnTo>
                    <a:pt x="150695" y="216533"/>
                  </a:lnTo>
                  <a:lnTo>
                    <a:pt x="149218" y="215584"/>
                  </a:lnTo>
                  <a:lnTo>
                    <a:pt x="147734" y="214634"/>
                  </a:lnTo>
                  <a:lnTo>
                    <a:pt x="146249" y="213684"/>
                  </a:lnTo>
                  <a:lnTo>
                    <a:pt x="144761" y="212734"/>
                  </a:lnTo>
                  <a:lnTo>
                    <a:pt x="143270" y="211785"/>
                  </a:lnTo>
                  <a:lnTo>
                    <a:pt x="141778" y="210835"/>
                  </a:lnTo>
                  <a:lnTo>
                    <a:pt x="140282" y="209885"/>
                  </a:lnTo>
                  <a:lnTo>
                    <a:pt x="138787" y="208936"/>
                  </a:lnTo>
                  <a:lnTo>
                    <a:pt x="137289" y="207986"/>
                  </a:lnTo>
                  <a:lnTo>
                    <a:pt x="135791" y="207036"/>
                  </a:lnTo>
                  <a:lnTo>
                    <a:pt x="134292" y="206086"/>
                  </a:lnTo>
                  <a:lnTo>
                    <a:pt x="132792" y="205137"/>
                  </a:lnTo>
                  <a:lnTo>
                    <a:pt x="131293" y="204187"/>
                  </a:lnTo>
                  <a:lnTo>
                    <a:pt x="129794" y="203237"/>
                  </a:lnTo>
                  <a:lnTo>
                    <a:pt x="128294" y="202288"/>
                  </a:lnTo>
                  <a:lnTo>
                    <a:pt x="126797" y="201338"/>
                  </a:lnTo>
                  <a:lnTo>
                    <a:pt x="125299" y="200388"/>
                  </a:lnTo>
                  <a:lnTo>
                    <a:pt x="123804" y="199438"/>
                  </a:lnTo>
                  <a:lnTo>
                    <a:pt x="122309" y="198489"/>
                  </a:lnTo>
                  <a:lnTo>
                    <a:pt x="120817" y="197539"/>
                  </a:lnTo>
                  <a:lnTo>
                    <a:pt x="119327" y="196589"/>
                  </a:lnTo>
                  <a:lnTo>
                    <a:pt x="117838" y="195640"/>
                  </a:lnTo>
                  <a:lnTo>
                    <a:pt x="116354" y="194690"/>
                  </a:lnTo>
                  <a:lnTo>
                    <a:pt x="114870" y="193740"/>
                  </a:lnTo>
                  <a:lnTo>
                    <a:pt x="113393" y="192790"/>
                  </a:lnTo>
                  <a:lnTo>
                    <a:pt x="111916" y="191841"/>
                  </a:lnTo>
                  <a:lnTo>
                    <a:pt x="110445" y="190891"/>
                  </a:lnTo>
                  <a:lnTo>
                    <a:pt x="108978" y="189941"/>
                  </a:lnTo>
                  <a:lnTo>
                    <a:pt x="107513" y="188992"/>
                  </a:lnTo>
                  <a:lnTo>
                    <a:pt x="106056" y="188042"/>
                  </a:lnTo>
                  <a:lnTo>
                    <a:pt x="104599" y="187092"/>
                  </a:lnTo>
                  <a:lnTo>
                    <a:pt x="103154" y="186143"/>
                  </a:lnTo>
                  <a:lnTo>
                    <a:pt x="101708" y="185193"/>
                  </a:lnTo>
                  <a:lnTo>
                    <a:pt x="100272" y="184243"/>
                  </a:lnTo>
                  <a:lnTo>
                    <a:pt x="98839" y="183293"/>
                  </a:lnTo>
                  <a:lnTo>
                    <a:pt x="97413" y="182344"/>
                  </a:lnTo>
                  <a:lnTo>
                    <a:pt x="95995" y="181394"/>
                  </a:lnTo>
                  <a:lnTo>
                    <a:pt x="94578" y="180444"/>
                  </a:lnTo>
                  <a:lnTo>
                    <a:pt x="93175" y="179495"/>
                  </a:lnTo>
                  <a:lnTo>
                    <a:pt x="91773" y="178545"/>
                  </a:lnTo>
                  <a:lnTo>
                    <a:pt x="90384" y="177595"/>
                  </a:lnTo>
                  <a:lnTo>
                    <a:pt x="88998" y="176645"/>
                  </a:lnTo>
                  <a:lnTo>
                    <a:pt x="87621" y="175696"/>
                  </a:lnTo>
                  <a:lnTo>
                    <a:pt x="86253" y="174746"/>
                  </a:lnTo>
                  <a:lnTo>
                    <a:pt x="84889" y="173796"/>
                  </a:lnTo>
                  <a:lnTo>
                    <a:pt x="83539" y="172847"/>
                  </a:lnTo>
                  <a:lnTo>
                    <a:pt x="82190" y="171897"/>
                  </a:lnTo>
                  <a:lnTo>
                    <a:pt x="80859" y="170947"/>
                  </a:lnTo>
                  <a:lnTo>
                    <a:pt x="79530" y="169997"/>
                  </a:lnTo>
                  <a:lnTo>
                    <a:pt x="78214" y="169048"/>
                  </a:lnTo>
                  <a:lnTo>
                    <a:pt x="76905" y="168098"/>
                  </a:lnTo>
                  <a:lnTo>
                    <a:pt x="75604" y="167148"/>
                  </a:lnTo>
                  <a:lnTo>
                    <a:pt x="74317" y="166199"/>
                  </a:lnTo>
                  <a:lnTo>
                    <a:pt x="73031" y="165249"/>
                  </a:lnTo>
                  <a:lnTo>
                    <a:pt x="71767" y="164299"/>
                  </a:lnTo>
                  <a:lnTo>
                    <a:pt x="70502" y="163349"/>
                  </a:lnTo>
                  <a:lnTo>
                    <a:pt x="69256" y="162400"/>
                  </a:lnTo>
                  <a:lnTo>
                    <a:pt x="68015" y="161450"/>
                  </a:lnTo>
                  <a:lnTo>
                    <a:pt x="66785" y="160500"/>
                  </a:lnTo>
                  <a:lnTo>
                    <a:pt x="65568" y="159551"/>
                  </a:lnTo>
                  <a:lnTo>
                    <a:pt x="64355" y="158601"/>
                  </a:lnTo>
                  <a:lnTo>
                    <a:pt x="63163" y="157651"/>
                  </a:lnTo>
                  <a:lnTo>
                    <a:pt x="61970" y="156702"/>
                  </a:lnTo>
                  <a:lnTo>
                    <a:pt x="60800" y="155752"/>
                  </a:lnTo>
                  <a:lnTo>
                    <a:pt x="59633" y="154802"/>
                  </a:lnTo>
                  <a:lnTo>
                    <a:pt x="58481" y="153852"/>
                  </a:lnTo>
                  <a:lnTo>
                    <a:pt x="57339" y="152903"/>
                  </a:lnTo>
                  <a:lnTo>
                    <a:pt x="56206" y="151953"/>
                  </a:lnTo>
                  <a:lnTo>
                    <a:pt x="55090" y="151003"/>
                  </a:lnTo>
                  <a:lnTo>
                    <a:pt x="53976" y="150054"/>
                  </a:lnTo>
                  <a:lnTo>
                    <a:pt x="52886" y="149104"/>
                  </a:lnTo>
                  <a:lnTo>
                    <a:pt x="51797" y="148154"/>
                  </a:lnTo>
                  <a:lnTo>
                    <a:pt x="50728" y="147204"/>
                  </a:lnTo>
                  <a:lnTo>
                    <a:pt x="49666" y="146255"/>
                  </a:lnTo>
                  <a:lnTo>
                    <a:pt x="48615" y="145305"/>
                  </a:lnTo>
                  <a:lnTo>
                    <a:pt x="47580" y="144355"/>
                  </a:lnTo>
                  <a:lnTo>
                    <a:pt x="46549" y="143406"/>
                  </a:lnTo>
                  <a:lnTo>
                    <a:pt x="45541" y="142456"/>
                  </a:lnTo>
                  <a:lnTo>
                    <a:pt x="44533" y="141506"/>
                  </a:lnTo>
                  <a:lnTo>
                    <a:pt x="43549" y="140556"/>
                  </a:lnTo>
                  <a:lnTo>
                    <a:pt x="42568" y="139607"/>
                  </a:lnTo>
                  <a:lnTo>
                    <a:pt x="41603" y="138657"/>
                  </a:lnTo>
                  <a:lnTo>
                    <a:pt x="40650" y="137707"/>
                  </a:lnTo>
                  <a:lnTo>
                    <a:pt x="39704" y="136758"/>
                  </a:lnTo>
                  <a:lnTo>
                    <a:pt x="38779" y="135808"/>
                  </a:lnTo>
                  <a:lnTo>
                    <a:pt x="37853" y="134858"/>
                  </a:lnTo>
                  <a:lnTo>
                    <a:pt x="36954" y="133909"/>
                  </a:lnTo>
                  <a:lnTo>
                    <a:pt x="36056" y="132959"/>
                  </a:lnTo>
                  <a:lnTo>
                    <a:pt x="35177" y="132009"/>
                  </a:lnTo>
                  <a:lnTo>
                    <a:pt x="34306" y="131059"/>
                  </a:lnTo>
                  <a:lnTo>
                    <a:pt x="33446" y="130110"/>
                  </a:lnTo>
                  <a:lnTo>
                    <a:pt x="32602" y="129160"/>
                  </a:lnTo>
                  <a:lnTo>
                    <a:pt x="31761" y="128210"/>
                  </a:lnTo>
                  <a:lnTo>
                    <a:pt x="30945" y="127261"/>
                  </a:lnTo>
                  <a:lnTo>
                    <a:pt x="30128" y="126311"/>
                  </a:lnTo>
                  <a:lnTo>
                    <a:pt x="29333" y="125361"/>
                  </a:lnTo>
                  <a:lnTo>
                    <a:pt x="28543" y="124411"/>
                  </a:lnTo>
                  <a:lnTo>
                    <a:pt x="27767" y="123462"/>
                  </a:lnTo>
                  <a:lnTo>
                    <a:pt x="27004" y="122512"/>
                  </a:lnTo>
                  <a:lnTo>
                    <a:pt x="26247" y="121562"/>
                  </a:lnTo>
                  <a:lnTo>
                    <a:pt x="25510" y="120613"/>
                  </a:lnTo>
                  <a:lnTo>
                    <a:pt x="24774" y="119663"/>
                  </a:lnTo>
                  <a:lnTo>
                    <a:pt x="24061" y="118713"/>
                  </a:lnTo>
                  <a:lnTo>
                    <a:pt x="23351" y="117763"/>
                  </a:lnTo>
                  <a:lnTo>
                    <a:pt x="22657" y="116814"/>
                  </a:lnTo>
                  <a:lnTo>
                    <a:pt x="21972" y="115864"/>
                  </a:lnTo>
                  <a:lnTo>
                    <a:pt x="21296" y="114914"/>
                  </a:lnTo>
                  <a:lnTo>
                    <a:pt x="20637" y="113965"/>
                  </a:lnTo>
                  <a:lnTo>
                    <a:pt x="19979" y="113015"/>
                  </a:lnTo>
                  <a:lnTo>
                    <a:pt x="19345" y="112065"/>
                  </a:lnTo>
                  <a:lnTo>
                    <a:pt x="18711" y="111115"/>
                  </a:lnTo>
                  <a:lnTo>
                    <a:pt x="18096" y="110166"/>
                  </a:lnTo>
                  <a:lnTo>
                    <a:pt x="17488" y="109216"/>
                  </a:lnTo>
                  <a:lnTo>
                    <a:pt x="16890" y="108266"/>
                  </a:lnTo>
                  <a:lnTo>
                    <a:pt x="16306" y="107317"/>
                  </a:lnTo>
                  <a:lnTo>
                    <a:pt x="15725" y="106367"/>
                  </a:lnTo>
                  <a:lnTo>
                    <a:pt x="15166" y="105417"/>
                  </a:lnTo>
                  <a:lnTo>
                    <a:pt x="14606" y="104468"/>
                  </a:lnTo>
                  <a:lnTo>
                    <a:pt x="14067" y="103518"/>
                  </a:lnTo>
                  <a:lnTo>
                    <a:pt x="13532" y="102568"/>
                  </a:lnTo>
                  <a:lnTo>
                    <a:pt x="13010" y="101618"/>
                  </a:lnTo>
                  <a:lnTo>
                    <a:pt x="12498" y="100669"/>
                  </a:lnTo>
                  <a:lnTo>
                    <a:pt x="11993" y="99719"/>
                  </a:lnTo>
                  <a:lnTo>
                    <a:pt x="11505" y="98769"/>
                  </a:lnTo>
                  <a:lnTo>
                    <a:pt x="11016" y="97820"/>
                  </a:lnTo>
                  <a:lnTo>
                    <a:pt x="10551" y="96870"/>
                  </a:lnTo>
                  <a:lnTo>
                    <a:pt x="10087" y="95920"/>
                  </a:lnTo>
                  <a:lnTo>
                    <a:pt x="9638" y="94970"/>
                  </a:lnTo>
                  <a:lnTo>
                    <a:pt x="9197" y="94021"/>
                  </a:lnTo>
                  <a:lnTo>
                    <a:pt x="8764" y="93071"/>
                  </a:lnTo>
                  <a:lnTo>
                    <a:pt x="8346" y="92121"/>
                  </a:lnTo>
                  <a:lnTo>
                    <a:pt x="7930" y="91172"/>
                  </a:lnTo>
                  <a:lnTo>
                    <a:pt x="7535" y="90222"/>
                  </a:lnTo>
                  <a:lnTo>
                    <a:pt x="7140" y="89272"/>
                  </a:lnTo>
                  <a:lnTo>
                    <a:pt x="6763" y="88322"/>
                  </a:lnTo>
                  <a:lnTo>
                    <a:pt x="6391" y="87373"/>
                  </a:lnTo>
                  <a:lnTo>
                    <a:pt x="6031" y="86423"/>
                  </a:lnTo>
                  <a:lnTo>
                    <a:pt x="5682" y="85473"/>
                  </a:lnTo>
                  <a:lnTo>
                    <a:pt x="5337" y="84524"/>
                  </a:lnTo>
                  <a:lnTo>
                    <a:pt x="5011" y="83574"/>
                  </a:lnTo>
                  <a:lnTo>
                    <a:pt x="4685" y="82624"/>
                  </a:lnTo>
                  <a:lnTo>
                    <a:pt x="4380" y="81674"/>
                  </a:lnTo>
                  <a:lnTo>
                    <a:pt x="4077" y="80725"/>
                  </a:lnTo>
                  <a:lnTo>
                    <a:pt x="3789" y="79775"/>
                  </a:lnTo>
                  <a:lnTo>
                    <a:pt x="3509" y="78825"/>
                  </a:lnTo>
                  <a:lnTo>
                    <a:pt x="3237" y="77876"/>
                  </a:lnTo>
                  <a:lnTo>
                    <a:pt x="2981" y="76926"/>
                  </a:lnTo>
                  <a:lnTo>
                    <a:pt x="2726" y="75976"/>
                  </a:lnTo>
                  <a:lnTo>
                    <a:pt x="2493" y="75027"/>
                  </a:lnTo>
                  <a:lnTo>
                    <a:pt x="2261" y="74077"/>
                  </a:lnTo>
                  <a:lnTo>
                    <a:pt x="2046" y="73127"/>
                  </a:lnTo>
                  <a:lnTo>
                    <a:pt x="1837" y="72177"/>
                  </a:lnTo>
                  <a:lnTo>
                    <a:pt x="1640" y="71228"/>
                  </a:lnTo>
                  <a:lnTo>
                    <a:pt x="1456" y="70278"/>
                  </a:lnTo>
                  <a:lnTo>
                    <a:pt x="1276" y="69328"/>
                  </a:lnTo>
                  <a:lnTo>
                    <a:pt x="1116" y="68379"/>
                  </a:lnTo>
                  <a:lnTo>
                    <a:pt x="957" y="67429"/>
                  </a:lnTo>
                  <a:lnTo>
                    <a:pt x="819" y="66479"/>
                  </a:lnTo>
                  <a:lnTo>
                    <a:pt x="685" y="65529"/>
                  </a:lnTo>
                  <a:lnTo>
                    <a:pt x="565" y="64580"/>
                  </a:lnTo>
                  <a:lnTo>
                    <a:pt x="457" y="63630"/>
                  </a:lnTo>
                  <a:lnTo>
                    <a:pt x="356" y="62680"/>
                  </a:lnTo>
                  <a:lnTo>
                    <a:pt x="274" y="61731"/>
                  </a:lnTo>
                  <a:lnTo>
                    <a:pt x="191" y="60781"/>
                  </a:lnTo>
                  <a:lnTo>
                    <a:pt x="136" y="59831"/>
                  </a:lnTo>
                  <a:lnTo>
                    <a:pt x="80" y="58881"/>
                  </a:lnTo>
                  <a:lnTo>
                    <a:pt x="44" y="57932"/>
                  </a:lnTo>
                  <a:lnTo>
                    <a:pt x="16" y="56982"/>
                  </a:lnTo>
                  <a:lnTo>
                    <a:pt x="0" y="56032"/>
                  </a:lnTo>
                  <a:lnTo>
                    <a:pt x="0" y="55083"/>
                  </a:lnTo>
                  <a:lnTo>
                    <a:pt x="3" y="54133"/>
                  </a:lnTo>
                  <a:lnTo>
                    <a:pt x="32" y="53183"/>
                  </a:lnTo>
                  <a:lnTo>
                    <a:pt x="61" y="52234"/>
                  </a:lnTo>
                  <a:lnTo>
                    <a:pt x="115" y="51284"/>
                  </a:lnTo>
                  <a:lnTo>
                    <a:pt x="173" y="50334"/>
                  </a:lnTo>
                  <a:lnTo>
                    <a:pt x="248" y="49384"/>
                  </a:lnTo>
                  <a:lnTo>
                    <a:pt x="337" y="48435"/>
                  </a:lnTo>
                  <a:lnTo>
                    <a:pt x="433" y="47485"/>
                  </a:lnTo>
                  <a:lnTo>
                    <a:pt x="554" y="46535"/>
                  </a:lnTo>
                  <a:lnTo>
                    <a:pt x="674" y="45586"/>
                  </a:lnTo>
                  <a:lnTo>
                    <a:pt x="824" y="44636"/>
                  </a:lnTo>
                  <a:lnTo>
                    <a:pt x="976" y="43686"/>
                  </a:lnTo>
                  <a:lnTo>
                    <a:pt x="1150" y="42736"/>
                  </a:lnTo>
                  <a:lnTo>
                    <a:pt x="1335" y="41787"/>
                  </a:lnTo>
                  <a:lnTo>
                    <a:pt x="1531" y="40837"/>
                  </a:lnTo>
                  <a:lnTo>
                    <a:pt x="1750" y="39887"/>
                  </a:lnTo>
                  <a:lnTo>
                    <a:pt x="1970" y="38938"/>
                  </a:lnTo>
                  <a:lnTo>
                    <a:pt x="2223" y="37988"/>
                  </a:lnTo>
                  <a:lnTo>
                    <a:pt x="2476" y="37038"/>
                  </a:lnTo>
                  <a:lnTo>
                    <a:pt x="2756" y="36088"/>
                  </a:lnTo>
                  <a:lnTo>
                    <a:pt x="3044" y="35139"/>
                  </a:lnTo>
                  <a:lnTo>
                    <a:pt x="3349" y="34189"/>
                  </a:lnTo>
                  <a:lnTo>
                    <a:pt x="3673" y="33239"/>
                  </a:lnTo>
                  <a:lnTo>
                    <a:pt x="4004" y="32290"/>
                  </a:lnTo>
                  <a:lnTo>
                    <a:pt x="4365" y="31340"/>
                  </a:lnTo>
                  <a:lnTo>
                    <a:pt x="4726" y="30390"/>
                  </a:lnTo>
                  <a:lnTo>
                    <a:pt x="5120" y="29440"/>
                  </a:lnTo>
                  <a:lnTo>
                    <a:pt x="5518" y="28491"/>
                  </a:lnTo>
                  <a:lnTo>
                    <a:pt x="5939" y="27541"/>
                  </a:lnTo>
                  <a:lnTo>
                    <a:pt x="6375" y="26591"/>
                  </a:lnTo>
                  <a:lnTo>
                    <a:pt x="6824" y="25642"/>
                  </a:lnTo>
                  <a:lnTo>
                    <a:pt x="7299" y="24692"/>
                  </a:lnTo>
                  <a:lnTo>
                    <a:pt x="7774" y="23742"/>
                  </a:lnTo>
                  <a:lnTo>
                    <a:pt x="8289" y="22793"/>
                  </a:lnTo>
                  <a:lnTo>
                    <a:pt x="8804" y="21843"/>
                  </a:lnTo>
                  <a:lnTo>
                    <a:pt x="9348" y="20893"/>
                  </a:lnTo>
                  <a:lnTo>
                    <a:pt x="9903" y="19943"/>
                  </a:lnTo>
                  <a:lnTo>
                    <a:pt x="10475" y="18994"/>
                  </a:lnTo>
                  <a:lnTo>
                    <a:pt x="11070" y="18044"/>
                  </a:lnTo>
                  <a:lnTo>
                    <a:pt x="11671" y="17094"/>
                  </a:lnTo>
                  <a:lnTo>
                    <a:pt x="12308" y="16145"/>
                  </a:lnTo>
                  <a:lnTo>
                    <a:pt x="12945" y="15195"/>
                  </a:lnTo>
                  <a:lnTo>
                    <a:pt x="13616" y="14245"/>
                  </a:lnTo>
                  <a:lnTo>
                    <a:pt x="14294" y="13295"/>
                  </a:lnTo>
                  <a:lnTo>
                    <a:pt x="14995" y="12346"/>
                  </a:lnTo>
                  <a:lnTo>
                    <a:pt x="15715" y="11396"/>
                  </a:lnTo>
                  <a:lnTo>
                    <a:pt x="16445" y="10446"/>
                  </a:lnTo>
                  <a:lnTo>
                    <a:pt x="17207" y="9497"/>
                  </a:lnTo>
                  <a:lnTo>
                    <a:pt x="17969" y="8547"/>
                  </a:lnTo>
                  <a:lnTo>
                    <a:pt x="18771" y="7597"/>
                  </a:lnTo>
                  <a:lnTo>
                    <a:pt x="19576" y="6647"/>
                  </a:lnTo>
                  <a:lnTo>
                    <a:pt x="20407" y="5698"/>
                  </a:lnTo>
                  <a:lnTo>
                    <a:pt x="21254" y="4748"/>
                  </a:lnTo>
                  <a:lnTo>
                    <a:pt x="22116" y="3798"/>
                  </a:lnTo>
                  <a:lnTo>
                    <a:pt x="23005" y="2849"/>
                  </a:lnTo>
                  <a:lnTo>
                    <a:pt x="23897" y="1899"/>
                  </a:lnTo>
                  <a:lnTo>
                    <a:pt x="24828" y="949"/>
                  </a:lnTo>
                  <a:lnTo>
                    <a:pt x="25759" y="0"/>
                  </a:lnTo>
                  <a:lnTo>
                    <a:pt x="527975" y="0"/>
                  </a:lnTo>
                  <a:lnTo>
                    <a:pt x="528906" y="949"/>
                  </a:lnTo>
                  <a:lnTo>
                    <a:pt x="529837" y="1899"/>
                  </a:lnTo>
                  <a:lnTo>
                    <a:pt x="530729" y="2849"/>
                  </a:lnTo>
                  <a:lnTo>
                    <a:pt x="531618" y="3798"/>
                  </a:lnTo>
                  <a:lnTo>
                    <a:pt x="532480" y="4748"/>
                  </a:lnTo>
                  <a:lnTo>
                    <a:pt x="533326" y="5698"/>
                  </a:lnTo>
                  <a:lnTo>
                    <a:pt x="534158" y="6647"/>
                  </a:lnTo>
                  <a:lnTo>
                    <a:pt x="534963" y="7597"/>
                  </a:lnTo>
                  <a:lnTo>
                    <a:pt x="535765" y="8547"/>
                  </a:lnTo>
                  <a:lnTo>
                    <a:pt x="536527" y="9497"/>
                  </a:lnTo>
                  <a:lnTo>
                    <a:pt x="537289" y="10446"/>
                  </a:lnTo>
                  <a:lnTo>
                    <a:pt x="538019" y="11396"/>
                  </a:lnTo>
                  <a:lnTo>
                    <a:pt x="538739" y="12346"/>
                  </a:lnTo>
                  <a:lnTo>
                    <a:pt x="539440" y="13295"/>
                  </a:lnTo>
                  <a:lnTo>
                    <a:pt x="540118" y="14245"/>
                  </a:lnTo>
                  <a:lnTo>
                    <a:pt x="540789" y="15195"/>
                  </a:lnTo>
                  <a:lnTo>
                    <a:pt x="541426" y="16145"/>
                  </a:lnTo>
                  <a:lnTo>
                    <a:pt x="542063" y="17094"/>
                  </a:lnTo>
                  <a:lnTo>
                    <a:pt x="542664" y="18044"/>
                  </a:lnTo>
                  <a:lnTo>
                    <a:pt x="543259" y="18994"/>
                  </a:lnTo>
                  <a:lnTo>
                    <a:pt x="543831" y="19943"/>
                  </a:lnTo>
                  <a:lnTo>
                    <a:pt x="544386" y="20893"/>
                  </a:lnTo>
                  <a:lnTo>
                    <a:pt x="544930" y="21843"/>
                  </a:lnTo>
                  <a:lnTo>
                    <a:pt x="545444" y="22793"/>
                  </a:lnTo>
                  <a:lnTo>
                    <a:pt x="545959" y="23742"/>
                  </a:lnTo>
                  <a:lnTo>
                    <a:pt x="546435" y="24692"/>
                  </a:lnTo>
                  <a:lnTo>
                    <a:pt x="546910" y="25642"/>
                  </a:lnTo>
                  <a:lnTo>
                    <a:pt x="547358" y="26591"/>
                  </a:lnTo>
                  <a:lnTo>
                    <a:pt x="547795" y="27541"/>
                  </a:lnTo>
                  <a:lnTo>
                    <a:pt x="548216" y="28491"/>
                  </a:lnTo>
                  <a:lnTo>
                    <a:pt x="548614" y="29440"/>
                  </a:lnTo>
                  <a:lnTo>
                    <a:pt x="549008" y="30390"/>
                  </a:lnTo>
                  <a:lnTo>
                    <a:pt x="549369" y="31340"/>
                  </a:lnTo>
                  <a:lnTo>
                    <a:pt x="549730" y="32290"/>
                  </a:lnTo>
                  <a:lnTo>
                    <a:pt x="550060" y="33239"/>
                  </a:lnTo>
                  <a:lnTo>
                    <a:pt x="550385" y="34189"/>
                  </a:lnTo>
                  <a:lnTo>
                    <a:pt x="550690" y="35139"/>
                  </a:lnTo>
                  <a:lnTo>
                    <a:pt x="550978" y="36088"/>
                  </a:lnTo>
                  <a:lnTo>
                    <a:pt x="551258" y="37038"/>
                  </a:lnTo>
                  <a:lnTo>
                    <a:pt x="551511" y="37988"/>
                  </a:lnTo>
                  <a:lnTo>
                    <a:pt x="551763" y="38938"/>
                  </a:lnTo>
                  <a:lnTo>
                    <a:pt x="551984" y="39887"/>
                  </a:lnTo>
                  <a:lnTo>
                    <a:pt x="552203" y="40837"/>
                  </a:lnTo>
                  <a:lnTo>
                    <a:pt x="552399" y="41787"/>
                  </a:lnTo>
                  <a:lnTo>
                    <a:pt x="552584" y="42736"/>
                  </a:lnTo>
                  <a:lnTo>
                    <a:pt x="552757" y="43686"/>
                  </a:lnTo>
                  <a:lnTo>
                    <a:pt x="552910" y="44636"/>
                  </a:lnTo>
                  <a:lnTo>
                    <a:pt x="553060" y="45586"/>
                  </a:lnTo>
                  <a:lnTo>
                    <a:pt x="553180" y="46535"/>
                  </a:lnTo>
                  <a:lnTo>
                    <a:pt x="553300" y="47485"/>
                  </a:lnTo>
                  <a:lnTo>
                    <a:pt x="553397" y="48435"/>
                  </a:lnTo>
                  <a:lnTo>
                    <a:pt x="553486" y="49384"/>
                  </a:lnTo>
                  <a:lnTo>
                    <a:pt x="553560" y="50334"/>
                  </a:lnTo>
                  <a:lnTo>
                    <a:pt x="553619" y="51284"/>
                  </a:lnTo>
                  <a:lnTo>
                    <a:pt x="553673" y="52234"/>
                  </a:lnTo>
                  <a:lnTo>
                    <a:pt x="553702" y="53183"/>
                  </a:lnTo>
                  <a:lnTo>
                    <a:pt x="553731" y="54133"/>
                  </a:lnTo>
                  <a:lnTo>
                    <a:pt x="553734" y="55083"/>
                  </a:lnTo>
                  <a:lnTo>
                    <a:pt x="553734" y="56032"/>
                  </a:lnTo>
                  <a:lnTo>
                    <a:pt x="553718" y="56982"/>
                  </a:lnTo>
                  <a:lnTo>
                    <a:pt x="553690" y="57932"/>
                  </a:lnTo>
                  <a:lnTo>
                    <a:pt x="553654" y="58881"/>
                  </a:lnTo>
                  <a:lnTo>
                    <a:pt x="553598" y="59831"/>
                  </a:lnTo>
                  <a:lnTo>
                    <a:pt x="553543" y="60781"/>
                  </a:lnTo>
                  <a:lnTo>
                    <a:pt x="553460" y="61731"/>
                  </a:lnTo>
                  <a:lnTo>
                    <a:pt x="553378" y="62680"/>
                  </a:lnTo>
                  <a:lnTo>
                    <a:pt x="553277" y="63630"/>
                  </a:lnTo>
                  <a:lnTo>
                    <a:pt x="553168" y="64580"/>
                  </a:lnTo>
                  <a:lnTo>
                    <a:pt x="553049" y="65529"/>
                  </a:lnTo>
                  <a:lnTo>
                    <a:pt x="552915" y="66479"/>
                  </a:lnTo>
                  <a:lnTo>
                    <a:pt x="552777" y="67429"/>
                  </a:lnTo>
                  <a:lnTo>
                    <a:pt x="552618" y="68379"/>
                  </a:lnTo>
                  <a:lnTo>
                    <a:pt x="552458" y="69328"/>
                  </a:lnTo>
                  <a:lnTo>
                    <a:pt x="552278" y="70278"/>
                  </a:lnTo>
                  <a:lnTo>
                    <a:pt x="552094" y="71228"/>
                  </a:lnTo>
                  <a:lnTo>
                    <a:pt x="551896" y="72177"/>
                  </a:lnTo>
                  <a:lnTo>
                    <a:pt x="551688" y="73127"/>
                  </a:lnTo>
                  <a:lnTo>
                    <a:pt x="551473" y="74077"/>
                  </a:lnTo>
                  <a:lnTo>
                    <a:pt x="551241" y="75027"/>
                  </a:lnTo>
                  <a:lnTo>
                    <a:pt x="551008" y="75976"/>
                  </a:lnTo>
                  <a:lnTo>
                    <a:pt x="550753" y="76926"/>
                  </a:lnTo>
                  <a:lnTo>
                    <a:pt x="550497" y="77876"/>
                  </a:lnTo>
                  <a:lnTo>
                    <a:pt x="550225" y="78825"/>
                  </a:lnTo>
                  <a:lnTo>
                    <a:pt x="549945" y="79775"/>
                  </a:lnTo>
                  <a:lnTo>
                    <a:pt x="549657" y="80725"/>
                  </a:lnTo>
                  <a:lnTo>
                    <a:pt x="549354" y="81674"/>
                  </a:lnTo>
                  <a:lnTo>
                    <a:pt x="549049" y="82624"/>
                  </a:lnTo>
                  <a:lnTo>
                    <a:pt x="548723" y="83574"/>
                  </a:lnTo>
                  <a:lnTo>
                    <a:pt x="548397" y="84524"/>
                  </a:lnTo>
                  <a:lnTo>
                    <a:pt x="548052" y="85473"/>
                  </a:lnTo>
                  <a:lnTo>
                    <a:pt x="547703" y="86423"/>
                  </a:lnTo>
                  <a:lnTo>
                    <a:pt x="547343" y="87373"/>
                  </a:lnTo>
                  <a:lnTo>
                    <a:pt x="546971" y="88322"/>
                  </a:lnTo>
                  <a:lnTo>
                    <a:pt x="546594" y="89272"/>
                  </a:lnTo>
                  <a:lnTo>
                    <a:pt x="546199" y="90222"/>
                  </a:lnTo>
                  <a:lnTo>
                    <a:pt x="545804" y="91172"/>
                  </a:lnTo>
                  <a:lnTo>
                    <a:pt x="545388" y="92121"/>
                  </a:lnTo>
                  <a:lnTo>
                    <a:pt x="544970" y="93071"/>
                  </a:lnTo>
                  <a:lnTo>
                    <a:pt x="544537" y="94021"/>
                  </a:lnTo>
                  <a:lnTo>
                    <a:pt x="544096" y="94970"/>
                  </a:lnTo>
                  <a:lnTo>
                    <a:pt x="543647" y="95920"/>
                  </a:lnTo>
                  <a:lnTo>
                    <a:pt x="543183" y="96870"/>
                  </a:lnTo>
                  <a:lnTo>
                    <a:pt x="542718" y="97820"/>
                  </a:lnTo>
                  <a:lnTo>
                    <a:pt x="542229" y="98769"/>
                  </a:lnTo>
                  <a:lnTo>
                    <a:pt x="541741" y="99719"/>
                  </a:lnTo>
                  <a:lnTo>
                    <a:pt x="541236" y="100669"/>
                  </a:lnTo>
                  <a:lnTo>
                    <a:pt x="540724" y="101618"/>
                  </a:lnTo>
                  <a:lnTo>
                    <a:pt x="540202" y="102568"/>
                  </a:lnTo>
                  <a:lnTo>
                    <a:pt x="539667" y="103518"/>
                  </a:lnTo>
                  <a:lnTo>
                    <a:pt x="539128" y="104468"/>
                  </a:lnTo>
                  <a:lnTo>
                    <a:pt x="538568" y="105417"/>
                  </a:lnTo>
                  <a:lnTo>
                    <a:pt x="538008" y="106367"/>
                  </a:lnTo>
                  <a:lnTo>
                    <a:pt x="537428" y="107317"/>
                  </a:lnTo>
                  <a:lnTo>
                    <a:pt x="536844" y="108266"/>
                  </a:lnTo>
                  <a:lnTo>
                    <a:pt x="536246" y="109216"/>
                  </a:lnTo>
                  <a:lnTo>
                    <a:pt x="535638" y="110166"/>
                  </a:lnTo>
                  <a:lnTo>
                    <a:pt x="535022" y="111115"/>
                  </a:lnTo>
                  <a:lnTo>
                    <a:pt x="534389" y="112065"/>
                  </a:lnTo>
                  <a:lnTo>
                    <a:pt x="533755" y="113015"/>
                  </a:lnTo>
                  <a:lnTo>
                    <a:pt x="533097" y="113965"/>
                  </a:lnTo>
                  <a:lnTo>
                    <a:pt x="532438" y="114914"/>
                  </a:lnTo>
                  <a:lnTo>
                    <a:pt x="531762" y="115864"/>
                  </a:lnTo>
                  <a:lnTo>
                    <a:pt x="531077" y="116814"/>
                  </a:lnTo>
                  <a:lnTo>
                    <a:pt x="530383" y="117763"/>
                  </a:lnTo>
                  <a:lnTo>
                    <a:pt x="529673" y="118713"/>
                  </a:lnTo>
                  <a:lnTo>
                    <a:pt x="528960" y="119663"/>
                  </a:lnTo>
                  <a:lnTo>
                    <a:pt x="528224" y="120613"/>
                  </a:lnTo>
                  <a:lnTo>
                    <a:pt x="527487" y="121562"/>
                  </a:lnTo>
                  <a:lnTo>
                    <a:pt x="526730" y="122512"/>
                  </a:lnTo>
                  <a:lnTo>
                    <a:pt x="525967" y="123462"/>
                  </a:lnTo>
                  <a:lnTo>
                    <a:pt x="525191" y="124411"/>
                  </a:lnTo>
                  <a:lnTo>
                    <a:pt x="524401" y="125361"/>
                  </a:lnTo>
                  <a:lnTo>
                    <a:pt x="523606" y="126311"/>
                  </a:lnTo>
                  <a:lnTo>
                    <a:pt x="522789" y="127261"/>
                  </a:lnTo>
                  <a:lnTo>
                    <a:pt x="521973" y="128210"/>
                  </a:lnTo>
                  <a:lnTo>
                    <a:pt x="521132" y="129160"/>
                  </a:lnTo>
                  <a:lnTo>
                    <a:pt x="520288" y="130110"/>
                  </a:lnTo>
                  <a:lnTo>
                    <a:pt x="519428" y="131059"/>
                  </a:lnTo>
                  <a:lnTo>
                    <a:pt x="518557" y="132009"/>
                  </a:lnTo>
                  <a:lnTo>
                    <a:pt x="517678" y="132959"/>
                  </a:lnTo>
                  <a:lnTo>
                    <a:pt x="516780" y="133909"/>
                  </a:lnTo>
                  <a:lnTo>
                    <a:pt x="515881" y="134858"/>
                  </a:lnTo>
                  <a:lnTo>
                    <a:pt x="514955" y="135808"/>
                  </a:lnTo>
                  <a:lnTo>
                    <a:pt x="514029" y="136758"/>
                  </a:lnTo>
                  <a:lnTo>
                    <a:pt x="513084" y="137707"/>
                  </a:lnTo>
                  <a:lnTo>
                    <a:pt x="512131" y="138657"/>
                  </a:lnTo>
                  <a:lnTo>
                    <a:pt x="511166" y="139607"/>
                  </a:lnTo>
                  <a:lnTo>
                    <a:pt x="510185" y="140556"/>
                  </a:lnTo>
                  <a:lnTo>
                    <a:pt x="509200" y="141506"/>
                  </a:lnTo>
                  <a:lnTo>
                    <a:pt x="508193" y="142456"/>
                  </a:lnTo>
                  <a:lnTo>
                    <a:pt x="507185" y="143406"/>
                  </a:lnTo>
                  <a:lnTo>
                    <a:pt x="506154" y="144355"/>
                  </a:lnTo>
                  <a:lnTo>
                    <a:pt x="505118" y="145305"/>
                  </a:lnTo>
                  <a:lnTo>
                    <a:pt x="504068" y="146255"/>
                  </a:lnTo>
                  <a:lnTo>
                    <a:pt x="503006" y="147204"/>
                  </a:lnTo>
                  <a:lnTo>
                    <a:pt x="501937" y="148154"/>
                  </a:lnTo>
                  <a:lnTo>
                    <a:pt x="500847" y="149104"/>
                  </a:lnTo>
                  <a:lnTo>
                    <a:pt x="499758" y="150054"/>
                  </a:lnTo>
                  <a:lnTo>
                    <a:pt x="498644" y="151003"/>
                  </a:lnTo>
                  <a:lnTo>
                    <a:pt x="497528" y="151953"/>
                  </a:lnTo>
                  <a:lnTo>
                    <a:pt x="496395" y="152903"/>
                  </a:lnTo>
                  <a:lnTo>
                    <a:pt x="495253" y="153852"/>
                  </a:lnTo>
                  <a:lnTo>
                    <a:pt x="494101" y="154802"/>
                  </a:lnTo>
                  <a:lnTo>
                    <a:pt x="492934" y="155752"/>
                  </a:lnTo>
                  <a:lnTo>
                    <a:pt x="491764" y="156702"/>
                  </a:lnTo>
                  <a:lnTo>
                    <a:pt x="490571" y="157651"/>
                  </a:lnTo>
                  <a:lnTo>
                    <a:pt x="489379" y="158601"/>
                  </a:lnTo>
                  <a:lnTo>
                    <a:pt x="488166" y="159551"/>
                  </a:lnTo>
                  <a:lnTo>
                    <a:pt x="486949" y="160500"/>
                  </a:lnTo>
                  <a:lnTo>
                    <a:pt x="485719" y="161450"/>
                  </a:lnTo>
                  <a:lnTo>
                    <a:pt x="484478" y="162400"/>
                  </a:lnTo>
                  <a:lnTo>
                    <a:pt x="483232" y="163349"/>
                  </a:lnTo>
                  <a:lnTo>
                    <a:pt x="481967" y="164299"/>
                  </a:lnTo>
                  <a:lnTo>
                    <a:pt x="480703" y="165249"/>
                  </a:lnTo>
                  <a:lnTo>
                    <a:pt x="479417" y="166199"/>
                  </a:lnTo>
                  <a:lnTo>
                    <a:pt x="478130" y="167148"/>
                  </a:lnTo>
                  <a:lnTo>
                    <a:pt x="476829" y="168098"/>
                  </a:lnTo>
                  <a:lnTo>
                    <a:pt x="475520" y="169048"/>
                  </a:lnTo>
                  <a:lnTo>
                    <a:pt x="474204" y="169997"/>
                  </a:lnTo>
                  <a:lnTo>
                    <a:pt x="472875" y="170947"/>
                  </a:lnTo>
                  <a:lnTo>
                    <a:pt x="471544" y="171897"/>
                  </a:lnTo>
                  <a:lnTo>
                    <a:pt x="470195" y="172847"/>
                  </a:lnTo>
                  <a:lnTo>
                    <a:pt x="468845" y="173796"/>
                  </a:lnTo>
                  <a:lnTo>
                    <a:pt x="467481" y="174746"/>
                  </a:lnTo>
                  <a:lnTo>
                    <a:pt x="466113" y="175696"/>
                  </a:lnTo>
                  <a:lnTo>
                    <a:pt x="464736" y="176645"/>
                  </a:lnTo>
                  <a:lnTo>
                    <a:pt x="463350" y="177595"/>
                  </a:lnTo>
                  <a:lnTo>
                    <a:pt x="461961" y="178545"/>
                  </a:lnTo>
                  <a:lnTo>
                    <a:pt x="460559" y="179495"/>
                  </a:lnTo>
                  <a:lnTo>
                    <a:pt x="459156" y="180444"/>
                  </a:lnTo>
                  <a:lnTo>
                    <a:pt x="457739" y="181394"/>
                  </a:lnTo>
                  <a:lnTo>
                    <a:pt x="456321" y="182344"/>
                  </a:lnTo>
                  <a:lnTo>
                    <a:pt x="454895" y="183293"/>
                  </a:lnTo>
                  <a:lnTo>
                    <a:pt x="453462" y="184243"/>
                  </a:lnTo>
                  <a:lnTo>
                    <a:pt x="452026" y="185193"/>
                  </a:lnTo>
                  <a:lnTo>
                    <a:pt x="450580" y="186143"/>
                  </a:lnTo>
                  <a:lnTo>
                    <a:pt x="449135" y="187092"/>
                  </a:lnTo>
                  <a:lnTo>
                    <a:pt x="447678" y="188042"/>
                  </a:lnTo>
                  <a:lnTo>
                    <a:pt x="446221" y="188992"/>
                  </a:lnTo>
                  <a:lnTo>
                    <a:pt x="444756" y="189941"/>
                  </a:lnTo>
                  <a:lnTo>
                    <a:pt x="443289" y="190891"/>
                  </a:lnTo>
                  <a:lnTo>
                    <a:pt x="441818" y="191841"/>
                  </a:lnTo>
                  <a:lnTo>
                    <a:pt x="440341" y="192790"/>
                  </a:lnTo>
                  <a:lnTo>
                    <a:pt x="438864" y="193740"/>
                  </a:lnTo>
                  <a:lnTo>
                    <a:pt x="437380" y="194690"/>
                  </a:lnTo>
                  <a:lnTo>
                    <a:pt x="435896" y="195640"/>
                  </a:lnTo>
                  <a:lnTo>
                    <a:pt x="434407" y="196589"/>
                  </a:lnTo>
                  <a:lnTo>
                    <a:pt x="432917" y="197539"/>
                  </a:lnTo>
                  <a:lnTo>
                    <a:pt x="431425" y="198489"/>
                  </a:lnTo>
                  <a:lnTo>
                    <a:pt x="429930" y="199438"/>
                  </a:lnTo>
                  <a:lnTo>
                    <a:pt x="428435" y="200388"/>
                  </a:lnTo>
                  <a:lnTo>
                    <a:pt x="426937" y="201338"/>
                  </a:lnTo>
                  <a:lnTo>
                    <a:pt x="425440" y="202288"/>
                  </a:lnTo>
                  <a:lnTo>
                    <a:pt x="423940" y="203237"/>
                  </a:lnTo>
                  <a:lnTo>
                    <a:pt x="422441" y="204187"/>
                  </a:lnTo>
                  <a:lnTo>
                    <a:pt x="420941" y="205137"/>
                  </a:lnTo>
                  <a:lnTo>
                    <a:pt x="419442" y="206086"/>
                  </a:lnTo>
                  <a:lnTo>
                    <a:pt x="417943" y="207036"/>
                  </a:lnTo>
                  <a:lnTo>
                    <a:pt x="416445" y="207986"/>
                  </a:lnTo>
                  <a:lnTo>
                    <a:pt x="414947" y="208936"/>
                  </a:lnTo>
                  <a:lnTo>
                    <a:pt x="413452" y="209885"/>
                  </a:lnTo>
                  <a:lnTo>
                    <a:pt x="411956" y="210835"/>
                  </a:lnTo>
                  <a:lnTo>
                    <a:pt x="410464" y="211785"/>
                  </a:lnTo>
                  <a:lnTo>
                    <a:pt x="408973" y="212734"/>
                  </a:lnTo>
                  <a:lnTo>
                    <a:pt x="407485" y="213684"/>
                  </a:lnTo>
                  <a:lnTo>
                    <a:pt x="406000" y="214634"/>
                  </a:lnTo>
                  <a:lnTo>
                    <a:pt x="404516" y="215584"/>
                  </a:lnTo>
                  <a:lnTo>
                    <a:pt x="403039" y="216533"/>
                  </a:lnTo>
                  <a:lnTo>
                    <a:pt x="401561" y="217483"/>
                  </a:lnTo>
                  <a:lnTo>
                    <a:pt x="400091" y="218433"/>
                  </a:lnTo>
                  <a:lnTo>
                    <a:pt x="398622" y="219382"/>
                  </a:lnTo>
                  <a:lnTo>
                    <a:pt x="397159" y="220332"/>
                  </a:lnTo>
                  <a:lnTo>
                    <a:pt x="395701" y="221282"/>
                  </a:lnTo>
                  <a:lnTo>
                    <a:pt x="394245" y="222231"/>
                  </a:lnTo>
                  <a:lnTo>
                    <a:pt x="392798" y="223181"/>
                  </a:lnTo>
                  <a:lnTo>
                    <a:pt x="391351" y="224131"/>
                  </a:lnTo>
                  <a:lnTo>
                    <a:pt x="389918" y="225081"/>
                  </a:lnTo>
                  <a:lnTo>
                    <a:pt x="388484" y="226030"/>
                  </a:lnTo>
                  <a:lnTo>
                    <a:pt x="387060" y="226980"/>
                  </a:lnTo>
                  <a:lnTo>
                    <a:pt x="385640" y="227930"/>
                  </a:lnTo>
                  <a:lnTo>
                    <a:pt x="384227" y="228879"/>
                  </a:lnTo>
                  <a:lnTo>
                    <a:pt x="382824" y="229829"/>
                  </a:lnTo>
                  <a:lnTo>
                    <a:pt x="381422" y="230779"/>
                  </a:lnTo>
                  <a:lnTo>
                    <a:pt x="380035" y="231729"/>
                  </a:lnTo>
                  <a:lnTo>
                    <a:pt x="378648" y="232678"/>
                  </a:lnTo>
                  <a:lnTo>
                    <a:pt x="377277" y="233628"/>
                  </a:lnTo>
                  <a:lnTo>
                    <a:pt x="375908" y="234578"/>
                  </a:lnTo>
                  <a:lnTo>
                    <a:pt x="374550" y="235527"/>
                  </a:lnTo>
                  <a:lnTo>
                    <a:pt x="373202" y="236477"/>
                  </a:lnTo>
                  <a:lnTo>
                    <a:pt x="371858" y="237427"/>
                  </a:lnTo>
                  <a:lnTo>
                    <a:pt x="370529" y="238377"/>
                  </a:lnTo>
                  <a:lnTo>
                    <a:pt x="369201" y="239326"/>
                  </a:lnTo>
                  <a:lnTo>
                    <a:pt x="367894" y="240276"/>
                  </a:lnTo>
                  <a:lnTo>
                    <a:pt x="366587" y="241226"/>
                  </a:lnTo>
                  <a:lnTo>
                    <a:pt x="365296" y="242175"/>
                  </a:lnTo>
                  <a:lnTo>
                    <a:pt x="364012" y="243125"/>
                  </a:lnTo>
                  <a:lnTo>
                    <a:pt x="362737" y="244075"/>
                  </a:lnTo>
                  <a:lnTo>
                    <a:pt x="361478" y="245024"/>
                  </a:lnTo>
                  <a:lnTo>
                    <a:pt x="360220" y="245974"/>
                  </a:lnTo>
                  <a:lnTo>
                    <a:pt x="358985" y="246924"/>
                  </a:lnTo>
                  <a:lnTo>
                    <a:pt x="357751" y="247874"/>
                  </a:lnTo>
                  <a:lnTo>
                    <a:pt x="356536" y="248823"/>
                  </a:lnTo>
                  <a:lnTo>
                    <a:pt x="355328" y="249773"/>
                  </a:lnTo>
                  <a:lnTo>
                    <a:pt x="354132" y="250723"/>
                  </a:lnTo>
                  <a:lnTo>
                    <a:pt x="352950" y="251672"/>
                  </a:lnTo>
                  <a:lnTo>
                    <a:pt x="351773" y="252622"/>
                  </a:lnTo>
                  <a:lnTo>
                    <a:pt x="350618" y="253572"/>
                  </a:lnTo>
                  <a:lnTo>
                    <a:pt x="349464" y="254522"/>
                  </a:lnTo>
                  <a:lnTo>
                    <a:pt x="348335" y="255471"/>
                  </a:lnTo>
                  <a:lnTo>
                    <a:pt x="347209" y="256421"/>
                  </a:lnTo>
                  <a:lnTo>
                    <a:pt x="346100" y="257371"/>
                  </a:lnTo>
                  <a:lnTo>
                    <a:pt x="345003" y="258320"/>
                  </a:lnTo>
                  <a:lnTo>
                    <a:pt x="343915" y="259270"/>
                  </a:lnTo>
                  <a:lnTo>
                    <a:pt x="342848" y="260220"/>
                  </a:lnTo>
                  <a:lnTo>
                    <a:pt x="341782" y="261170"/>
                  </a:lnTo>
                  <a:lnTo>
                    <a:pt x="340745" y="262119"/>
                  </a:lnTo>
                  <a:lnTo>
                    <a:pt x="339708" y="263069"/>
                  </a:lnTo>
                  <a:lnTo>
                    <a:pt x="338694" y="264019"/>
                  </a:lnTo>
                  <a:lnTo>
                    <a:pt x="337688" y="264968"/>
                  </a:lnTo>
                  <a:lnTo>
                    <a:pt x="336696" y="265918"/>
                  </a:lnTo>
                  <a:lnTo>
                    <a:pt x="335722" y="266868"/>
                  </a:lnTo>
                  <a:lnTo>
                    <a:pt x="334752" y="267818"/>
                  </a:lnTo>
                  <a:lnTo>
                    <a:pt x="333810" y="268767"/>
                  </a:lnTo>
                  <a:lnTo>
                    <a:pt x="332868" y="269717"/>
                  </a:lnTo>
                  <a:lnTo>
                    <a:pt x="331953" y="270667"/>
                  </a:lnTo>
                  <a:lnTo>
                    <a:pt x="331043" y="271616"/>
                  </a:lnTo>
                  <a:lnTo>
                    <a:pt x="330152" y="272566"/>
                  </a:lnTo>
                  <a:lnTo>
                    <a:pt x="329275" y="273516"/>
                  </a:lnTo>
                  <a:lnTo>
                    <a:pt x="328406" y="274465"/>
                  </a:lnTo>
                  <a:lnTo>
                    <a:pt x="327563" y="275415"/>
                  </a:lnTo>
                  <a:lnTo>
                    <a:pt x="326720" y="276365"/>
                  </a:lnTo>
                  <a:lnTo>
                    <a:pt x="325908" y="277315"/>
                  </a:lnTo>
                  <a:lnTo>
                    <a:pt x="325098" y="278264"/>
                  </a:lnTo>
                  <a:lnTo>
                    <a:pt x="324311" y="279214"/>
                  </a:lnTo>
                  <a:lnTo>
                    <a:pt x="323535" y="280164"/>
                  </a:lnTo>
                  <a:lnTo>
                    <a:pt x="322771" y="281113"/>
                  </a:lnTo>
                  <a:lnTo>
                    <a:pt x="322029" y="282063"/>
                  </a:lnTo>
                  <a:lnTo>
                    <a:pt x="321289" y="283013"/>
                  </a:lnTo>
                  <a:lnTo>
                    <a:pt x="320581" y="283963"/>
                  </a:lnTo>
                  <a:lnTo>
                    <a:pt x="319873" y="284912"/>
                  </a:lnTo>
                  <a:lnTo>
                    <a:pt x="319192" y="285862"/>
                  </a:lnTo>
                  <a:lnTo>
                    <a:pt x="318519" y="286812"/>
                  </a:lnTo>
                  <a:lnTo>
                    <a:pt x="317862" y="287761"/>
                  </a:lnTo>
                  <a:lnTo>
                    <a:pt x="317223" y="288711"/>
                  </a:lnTo>
                  <a:lnTo>
                    <a:pt x="316590" y="289661"/>
                  </a:lnTo>
                  <a:lnTo>
                    <a:pt x="315986" y="290611"/>
                  </a:lnTo>
                  <a:lnTo>
                    <a:pt x="315381" y="291560"/>
                  </a:lnTo>
                  <a:lnTo>
                    <a:pt x="314808" y="292510"/>
                  </a:lnTo>
                  <a:lnTo>
                    <a:pt x="314238" y="293460"/>
                  </a:lnTo>
                  <a:lnTo>
                    <a:pt x="313688" y="294409"/>
                  </a:lnTo>
                  <a:lnTo>
                    <a:pt x="313153" y="295359"/>
                  </a:lnTo>
                  <a:lnTo>
                    <a:pt x="312628" y="296309"/>
                  </a:lnTo>
                  <a:lnTo>
                    <a:pt x="312128" y="297258"/>
                  </a:lnTo>
                  <a:lnTo>
                    <a:pt x="311627" y="298208"/>
                  </a:lnTo>
                  <a:lnTo>
                    <a:pt x="311161" y="299158"/>
                  </a:lnTo>
                  <a:lnTo>
                    <a:pt x="310695" y="300108"/>
                  </a:lnTo>
                  <a:lnTo>
                    <a:pt x="310253" y="301057"/>
                  </a:lnTo>
                  <a:lnTo>
                    <a:pt x="309821" y="302007"/>
                  </a:lnTo>
                  <a:lnTo>
                    <a:pt x="309404" y="302957"/>
                  </a:lnTo>
                  <a:lnTo>
                    <a:pt x="309007" y="303906"/>
                  </a:lnTo>
                  <a:lnTo>
                    <a:pt x="308614" y="304856"/>
                  </a:lnTo>
                  <a:lnTo>
                    <a:pt x="308251" y="305806"/>
                  </a:lnTo>
                  <a:lnTo>
                    <a:pt x="307887" y="306756"/>
                  </a:lnTo>
                  <a:lnTo>
                    <a:pt x="307553" y="307705"/>
                  </a:lnTo>
                  <a:lnTo>
                    <a:pt x="307224" y="308655"/>
                  </a:lnTo>
                  <a:lnTo>
                    <a:pt x="306913" y="309605"/>
                  </a:lnTo>
                  <a:lnTo>
                    <a:pt x="306618" y="310554"/>
                  </a:lnTo>
                  <a:lnTo>
                    <a:pt x="306331" y="311504"/>
                  </a:lnTo>
                  <a:lnTo>
                    <a:pt x="306069" y="312454"/>
                  </a:lnTo>
                  <a:lnTo>
                    <a:pt x="305808" y="313404"/>
                  </a:lnTo>
                  <a:lnTo>
                    <a:pt x="305578" y="314353"/>
                  </a:lnTo>
                  <a:lnTo>
                    <a:pt x="305350" y="315303"/>
                  </a:lnTo>
                  <a:lnTo>
                    <a:pt x="305145" y="316253"/>
                  </a:lnTo>
                  <a:lnTo>
                    <a:pt x="304950" y="317202"/>
                  </a:lnTo>
                  <a:lnTo>
                    <a:pt x="304767" y="318152"/>
                  </a:lnTo>
                  <a:lnTo>
                    <a:pt x="304606" y="319102"/>
                  </a:lnTo>
                  <a:lnTo>
                    <a:pt x="304446" y="320052"/>
                  </a:lnTo>
                  <a:lnTo>
                    <a:pt x="304318" y="321001"/>
                  </a:lnTo>
                  <a:lnTo>
                    <a:pt x="304189" y="321951"/>
                  </a:lnTo>
                  <a:lnTo>
                    <a:pt x="304085" y="322901"/>
                  </a:lnTo>
                  <a:lnTo>
                    <a:pt x="303989" y="323850"/>
                  </a:lnTo>
                  <a:lnTo>
                    <a:pt x="303908" y="324800"/>
                  </a:lnTo>
                  <a:lnTo>
                    <a:pt x="303844" y="325750"/>
                  </a:lnTo>
                  <a:lnTo>
                    <a:pt x="303786" y="326699"/>
                  </a:lnTo>
                  <a:lnTo>
                    <a:pt x="303753" y="327649"/>
                  </a:lnTo>
                  <a:lnTo>
                    <a:pt x="303721" y="328599"/>
                  </a:lnTo>
                  <a:lnTo>
                    <a:pt x="303717" y="329549"/>
                  </a:lnTo>
                  <a:lnTo>
                    <a:pt x="303716" y="330498"/>
                  </a:lnTo>
                  <a:lnTo>
                    <a:pt x="303734" y="331448"/>
                  </a:lnTo>
                  <a:lnTo>
                    <a:pt x="303764" y="332398"/>
                  </a:lnTo>
                  <a:lnTo>
                    <a:pt x="303804" y="333347"/>
                  </a:lnTo>
                  <a:lnTo>
                    <a:pt x="303865" y="334297"/>
                  </a:lnTo>
                  <a:lnTo>
                    <a:pt x="303927" y="335247"/>
                  </a:lnTo>
                  <a:lnTo>
                    <a:pt x="304018" y="336197"/>
                  </a:lnTo>
                  <a:lnTo>
                    <a:pt x="304110" y="337146"/>
                  </a:lnTo>
                  <a:lnTo>
                    <a:pt x="304223" y="338096"/>
                  </a:lnTo>
                  <a:lnTo>
                    <a:pt x="304344" y="339046"/>
                  </a:lnTo>
                  <a:lnTo>
                    <a:pt x="304478" y="339995"/>
                  </a:lnTo>
                  <a:lnTo>
                    <a:pt x="304629" y="340945"/>
                  </a:lnTo>
                  <a:lnTo>
                    <a:pt x="304784" y="341895"/>
                  </a:lnTo>
                  <a:lnTo>
                    <a:pt x="304964" y="342845"/>
                  </a:lnTo>
                  <a:lnTo>
                    <a:pt x="305144" y="343794"/>
                  </a:lnTo>
                  <a:lnTo>
                    <a:pt x="305349" y="344744"/>
                  </a:lnTo>
                  <a:lnTo>
                    <a:pt x="305557" y="345694"/>
                  </a:lnTo>
                  <a:lnTo>
                    <a:pt x="305782" y="346643"/>
                  </a:lnTo>
                  <a:lnTo>
                    <a:pt x="306018" y="347593"/>
                  </a:lnTo>
                  <a:lnTo>
                    <a:pt x="306262" y="348543"/>
                  </a:lnTo>
                  <a:lnTo>
                    <a:pt x="306527" y="349493"/>
                  </a:lnTo>
                  <a:lnTo>
                    <a:pt x="306791" y="350442"/>
                  </a:lnTo>
                  <a:lnTo>
                    <a:pt x="307082" y="351392"/>
                  </a:lnTo>
                  <a:lnTo>
                    <a:pt x="307373" y="352342"/>
                  </a:lnTo>
                  <a:lnTo>
                    <a:pt x="307682" y="353291"/>
                  </a:lnTo>
                  <a:lnTo>
                    <a:pt x="308000" y="354241"/>
                  </a:lnTo>
                  <a:lnTo>
                    <a:pt x="308328" y="355191"/>
                  </a:lnTo>
                  <a:lnTo>
                    <a:pt x="308672" y="356140"/>
                  </a:lnTo>
                  <a:lnTo>
                    <a:pt x="309018" y="357090"/>
                  </a:lnTo>
                  <a:lnTo>
                    <a:pt x="309387" y="358040"/>
                  </a:lnTo>
                  <a:lnTo>
                    <a:pt x="309756" y="358990"/>
                  </a:lnTo>
                  <a:lnTo>
                    <a:pt x="310145" y="359939"/>
                  </a:lnTo>
                  <a:lnTo>
                    <a:pt x="310539" y="360889"/>
                  </a:lnTo>
                  <a:lnTo>
                    <a:pt x="310945" y="361839"/>
                  </a:lnTo>
                  <a:lnTo>
                    <a:pt x="311362" y="362788"/>
                  </a:lnTo>
                  <a:lnTo>
                    <a:pt x="311785" y="363738"/>
                  </a:lnTo>
                  <a:lnTo>
                    <a:pt x="312226" y="364688"/>
                  </a:lnTo>
                  <a:lnTo>
                    <a:pt x="312667" y="365638"/>
                  </a:lnTo>
                  <a:lnTo>
                    <a:pt x="313129" y="366587"/>
                  </a:lnTo>
                  <a:lnTo>
                    <a:pt x="313592" y="367537"/>
                  </a:lnTo>
                  <a:lnTo>
                    <a:pt x="314069" y="368487"/>
                  </a:lnTo>
                  <a:lnTo>
                    <a:pt x="314555" y="369436"/>
                  </a:lnTo>
                  <a:lnTo>
                    <a:pt x="315047" y="370386"/>
                  </a:lnTo>
                  <a:lnTo>
                    <a:pt x="315553" y="371336"/>
                  </a:lnTo>
                  <a:lnTo>
                    <a:pt x="316060" y="372286"/>
                  </a:lnTo>
                  <a:lnTo>
                    <a:pt x="316587" y="373235"/>
                  </a:lnTo>
                  <a:lnTo>
                    <a:pt x="317113" y="374185"/>
                  </a:lnTo>
                  <a:lnTo>
                    <a:pt x="317654" y="375135"/>
                  </a:lnTo>
                  <a:lnTo>
                    <a:pt x="318200" y="376084"/>
                  </a:lnTo>
                  <a:lnTo>
                    <a:pt x="318754" y="377034"/>
                  </a:lnTo>
                  <a:lnTo>
                    <a:pt x="319318" y="377984"/>
                  </a:lnTo>
                  <a:lnTo>
                    <a:pt x="319885" y="378933"/>
                  </a:lnTo>
                  <a:lnTo>
                    <a:pt x="320467" y="379883"/>
                  </a:lnTo>
                  <a:lnTo>
                    <a:pt x="321048" y="380833"/>
                  </a:lnTo>
                  <a:lnTo>
                    <a:pt x="321644" y="381783"/>
                  </a:lnTo>
                  <a:lnTo>
                    <a:pt x="322242" y="382732"/>
                  </a:lnTo>
                  <a:lnTo>
                    <a:pt x="322849" y="383682"/>
                  </a:lnTo>
                  <a:lnTo>
                    <a:pt x="323463" y="384632"/>
                  </a:lnTo>
                  <a:lnTo>
                    <a:pt x="324081" y="385581"/>
                  </a:lnTo>
                  <a:lnTo>
                    <a:pt x="324709" y="386531"/>
                  </a:lnTo>
                  <a:lnTo>
                    <a:pt x="325337" y="387481"/>
                  </a:lnTo>
                  <a:lnTo>
                    <a:pt x="325978" y="388431"/>
                  </a:lnTo>
                  <a:lnTo>
                    <a:pt x="326620" y="389380"/>
                  </a:lnTo>
                  <a:lnTo>
                    <a:pt x="327270" y="390330"/>
                  </a:lnTo>
                  <a:lnTo>
                    <a:pt x="327924" y="391280"/>
                  </a:lnTo>
                  <a:lnTo>
                    <a:pt x="328582" y="392229"/>
                  </a:lnTo>
                  <a:lnTo>
                    <a:pt x="329247" y="393179"/>
                  </a:lnTo>
                  <a:lnTo>
                    <a:pt x="329914" y="394129"/>
                  </a:lnTo>
                  <a:lnTo>
                    <a:pt x="330589" y="395079"/>
                  </a:lnTo>
                  <a:lnTo>
                    <a:pt x="331264" y="396028"/>
                  </a:lnTo>
                  <a:lnTo>
                    <a:pt x="331946" y="396978"/>
                  </a:lnTo>
                  <a:lnTo>
                    <a:pt x="332630" y="397928"/>
                  </a:lnTo>
                  <a:lnTo>
                    <a:pt x="333318" y="398877"/>
                  </a:lnTo>
                  <a:lnTo>
                    <a:pt x="334010" y="399827"/>
                  </a:lnTo>
                  <a:lnTo>
                    <a:pt x="334703" y="400777"/>
                  </a:lnTo>
                  <a:lnTo>
                    <a:pt x="335401" y="401727"/>
                  </a:lnTo>
                  <a:lnTo>
                    <a:pt x="336099" y="402676"/>
                  </a:lnTo>
                  <a:lnTo>
                    <a:pt x="336802" y="403626"/>
                  </a:lnTo>
                  <a:lnTo>
                    <a:pt x="337505" y="404576"/>
                  </a:lnTo>
                  <a:lnTo>
                    <a:pt x="338211" y="405525"/>
                  </a:lnTo>
                  <a:lnTo>
                    <a:pt x="338918" y="406475"/>
                  </a:lnTo>
                  <a:lnTo>
                    <a:pt x="339626" y="407425"/>
                  </a:lnTo>
                  <a:lnTo>
                    <a:pt x="340335" y="408374"/>
                  </a:lnTo>
                  <a:lnTo>
                    <a:pt x="341045" y="409324"/>
                  </a:lnTo>
                  <a:lnTo>
                    <a:pt x="341756" y="410274"/>
                  </a:lnTo>
                  <a:lnTo>
                    <a:pt x="342466" y="411224"/>
                  </a:lnTo>
                  <a:lnTo>
                    <a:pt x="343177" y="412173"/>
                  </a:lnTo>
                  <a:lnTo>
                    <a:pt x="343887" y="413123"/>
                  </a:lnTo>
                  <a:lnTo>
                    <a:pt x="344597" y="414073"/>
                  </a:lnTo>
                  <a:lnTo>
                    <a:pt x="345306" y="415022"/>
                  </a:lnTo>
                  <a:lnTo>
                    <a:pt x="346014" y="415972"/>
                  </a:lnTo>
                  <a:lnTo>
                    <a:pt x="346720" y="416922"/>
                  </a:lnTo>
                  <a:lnTo>
                    <a:pt x="347426" y="417872"/>
                  </a:lnTo>
                  <a:lnTo>
                    <a:pt x="348128" y="418821"/>
                  </a:lnTo>
                  <a:lnTo>
                    <a:pt x="348830" y="419771"/>
                  </a:lnTo>
                  <a:lnTo>
                    <a:pt x="349528" y="420721"/>
                  </a:lnTo>
                  <a:lnTo>
                    <a:pt x="350223" y="421670"/>
                  </a:lnTo>
                  <a:lnTo>
                    <a:pt x="350917" y="422620"/>
                  </a:lnTo>
                  <a:lnTo>
                    <a:pt x="351606" y="423570"/>
                  </a:lnTo>
                  <a:lnTo>
                    <a:pt x="352294" y="424520"/>
                  </a:lnTo>
                  <a:lnTo>
                    <a:pt x="352974" y="425469"/>
                  </a:lnTo>
                  <a:lnTo>
                    <a:pt x="353654" y="426419"/>
                  </a:lnTo>
                  <a:lnTo>
                    <a:pt x="354327" y="427369"/>
                  </a:lnTo>
                  <a:lnTo>
                    <a:pt x="354997" y="428318"/>
                  </a:lnTo>
                  <a:lnTo>
                    <a:pt x="355662" y="429268"/>
                  </a:lnTo>
                  <a:lnTo>
                    <a:pt x="356321" y="430218"/>
                  </a:lnTo>
                  <a:lnTo>
                    <a:pt x="356978" y="431168"/>
                  </a:lnTo>
                  <a:lnTo>
                    <a:pt x="357623" y="432117"/>
                  </a:lnTo>
                  <a:lnTo>
                    <a:pt x="358269" y="433067"/>
                  </a:lnTo>
                  <a:lnTo>
                    <a:pt x="358903" y="434017"/>
                  </a:lnTo>
                  <a:lnTo>
                    <a:pt x="359535" y="434966"/>
                  </a:lnTo>
                  <a:lnTo>
                    <a:pt x="360158" y="435916"/>
                  </a:lnTo>
                  <a:lnTo>
                    <a:pt x="360774" y="436866"/>
                  </a:lnTo>
                  <a:lnTo>
                    <a:pt x="361386" y="437815"/>
                  </a:lnTo>
                  <a:lnTo>
                    <a:pt x="361985" y="438765"/>
                  </a:lnTo>
                  <a:lnTo>
                    <a:pt x="362584" y="439715"/>
                  </a:lnTo>
                  <a:lnTo>
                    <a:pt x="363166" y="440665"/>
                  </a:lnTo>
                  <a:lnTo>
                    <a:pt x="363747" y="441614"/>
                  </a:lnTo>
                  <a:lnTo>
                    <a:pt x="364315" y="442564"/>
                  </a:lnTo>
                  <a:lnTo>
                    <a:pt x="364877" y="443514"/>
                  </a:lnTo>
                  <a:lnTo>
                    <a:pt x="365431" y="444463"/>
                  </a:lnTo>
                  <a:lnTo>
                    <a:pt x="365972" y="445413"/>
                  </a:lnTo>
                  <a:lnTo>
                    <a:pt x="366511" y="446363"/>
                  </a:lnTo>
                  <a:lnTo>
                    <a:pt x="367030" y="447313"/>
                  </a:lnTo>
                  <a:lnTo>
                    <a:pt x="367549" y="448262"/>
                  </a:lnTo>
                  <a:lnTo>
                    <a:pt x="368050" y="449212"/>
                  </a:lnTo>
                  <a:lnTo>
                    <a:pt x="368545" y="450162"/>
                  </a:lnTo>
                  <a:lnTo>
                    <a:pt x="369030" y="451111"/>
                  </a:lnTo>
                  <a:lnTo>
                    <a:pt x="369501" y="452061"/>
                  </a:lnTo>
                  <a:lnTo>
                    <a:pt x="369968" y="453011"/>
                  </a:lnTo>
                  <a:lnTo>
                    <a:pt x="370414" y="453961"/>
                  </a:lnTo>
                  <a:lnTo>
                    <a:pt x="370860" y="454910"/>
                  </a:lnTo>
                  <a:lnTo>
                    <a:pt x="371283" y="455860"/>
                  </a:lnTo>
                  <a:lnTo>
                    <a:pt x="371703" y="456810"/>
                  </a:lnTo>
                  <a:lnTo>
                    <a:pt x="372106" y="457759"/>
                  </a:lnTo>
                  <a:lnTo>
                    <a:pt x="372499" y="458709"/>
                  </a:lnTo>
                  <a:lnTo>
                    <a:pt x="372883" y="459659"/>
                  </a:lnTo>
                  <a:lnTo>
                    <a:pt x="373247" y="460608"/>
                  </a:lnTo>
                  <a:lnTo>
                    <a:pt x="373611" y="461558"/>
                  </a:lnTo>
                  <a:lnTo>
                    <a:pt x="373946" y="462508"/>
                  </a:lnTo>
                  <a:lnTo>
                    <a:pt x="374281" y="463458"/>
                  </a:lnTo>
                  <a:lnTo>
                    <a:pt x="374595" y="464407"/>
                  </a:lnTo>
                  <a:lnTo>
                    <a:pt x="374900" y="465357"/>
                  </a:lnTo>
                  <a:lnTo>
                    <a:pt x="375193" y="466307"/>
                  </a:lnTo>
                  <a:lnTo>
                    <a:pt x="375467" y="467256"/>
                  </a:lnTo>
                  <a:lnTo>
                    <a:pt x="375738" y="468206"/>
                  </a:lnTo>
                  <a:lnTo>
                    <a:pt x="375982" y="469156"/>
                  </a:lnTo>
                  <a:lnTo>
                    <a:pt x="376225" y="470106"/>
                  </a:lnTo>
                  <a:lnTo>
                    <a:pt x="376442" y="471055"/>
                  </a:lnTo>
                  <a:lnTo>
                    <a:pt x="376653" y="472005"/>
                  </a:lnTo>
                  <a:lnTo>
                    <a:pt x="376848" y="472955"/>
                  </a:lnTo>
                  <a:lnTo>
                    <a:pt x="377027" y="473904"/>
                  </a:lnTo>
                  <a:lnTo>
                    <a:pt x="377198" y="474854"/>
                  </a:lnTo>
                  <a:lnTo>
                    <a:pt x="377344" y="475804"/>
                  </a:lnTo>
                  <a:lnTo>
                    <a:pt x="377491" y="476754"/>
                  </a:lnTo>
                  <a:lnTo>
                    <a:pt x="377606" y="477703"/>
                  </a:lnTo>
                  <a:lnTo>
                    <a:pt x="377719" y="478653"/>
                  </a:lnTo>
                  <a:lnTo>
                    <a:pt x="377810" y="479603"/>
                  </a:lnTo>
                  <a:lnTo>
                    <a:pt x="377890" y="480552"/>
                  </a:lnTo>
                  <a:lnTo>
                    <a:pt x="377958" y="481502"/>
                  </a:lnTo>
                  <a:lnTo>
                    <a:pt x="378004" y="482452"/>
                  </a:lnTo>
                  <a:lnTo>
                    <a:pt x="378048" y="483402"/>
                  </a:lnTo>
                  <a:lnTo>
                    <a:pt x="378060" y="484351"/>
                  </a:lnTo>
                  <a:lnTo>
                    <a:pt x="378073" y="4853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08290" y="476109"/>
              <a:ext cx="491800" cy="0"/>
            </a:xfrm>
            <a:custGeom>
              <a:avLst/>
              <a:pathLst>
                <a:path w="491800" h="0">
                  <a:moveTo>
                    <a:pt x="0" y="0"/>
                  </a:moveTo>
                  <a:lnTo>
                    <a:pt x="4918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751401" y="11781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36140" y="493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36140" y="331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136140" y="330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136140" y="4425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136140" y="8160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15544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07833" y="1766291"/>
              <a:ext cx="553734" cy="630843"/>
            </a:xfrm>
            <a:custGeom>
              <a:avLst/>
              <a:pathLst>
                <a:path w="553734" h="630843">
                  <a:moveTo>
                    <a:pt x="209558" y="630843"/>
                  </a:moveTo>
                  <a:lnTo>
                    <a:pt x="210311" y="629608"/>
                  </a:lnTo>
                  <a:lnTo>
                    <a:pt x="212595" y="628374"/>
                  </a:lnTo>
                  <a:lnTo>
                    <a:pt x="216161" y="627139"/>
                  </a:lnTo>
                  <a:lnTo>
                    <a:pt x="220782" y="625905"/>
                  </a:lnTo>
                  <a:lnTo>
                    <a:pt x="226186" y="624670"/>
                  </a:lnTo>
                  <a:lnTo>
                    <a:pt x="232077" y="623436"/>
                  </a:lnTo>
                  <a:lnTo>
                    <a:pt x="238161" y="622201"/>
                  </a:lnTo>
                  <a:lnTo>
                    <a:pt x="244171" y="620967"/>
                  </a:lnTo>
                  <a:lnTo>
                    <a:pt x="249876" y="619732"/>
                  </a:lnTo>
                  <a:lnTo>
                    <a:pt x="255101" y="618498"/>
                  </a:lnTo>
                  <a:lnTo>
                    <a:pt x="259727" y="617263"/>
                  </a:lnTo>
                  <a:lnTo>
                    <a:pt x="263628" y="616029"/>
                  </a:lnTo>
                  <a:lnTo>
                    <a:pt x="266855" y="614794"/>
                  </a:lnTo>
                  <a:lnTo>
                    <a:pt x="269462" y="613560"/>
                  </a:lnTo>
                  <a:lnTo>
                    <a:pt x="271513" y="612325"/>
                  </a:lnTo>
                  <a:lnTo>
                    <a:pt x="273084" y="611091"/>
                  </a:lnTo>
                  <a:lnTo>
                    <a:pt x="274257" y="609856"/>
                  </a:lnTo>
                  <a:lnTo>
                    <a:pt x="275109" y="608621"/>
                  </a:lnTo>
                  <a:lnTo>
                    <a:pt x="275712" y="607387"/>
                  </a:lnTo>
                  <a:lnTo>
                    <a:pt x="276126" y="606152"/>
                  </a:lnTo>
                  <a:lnTo>
                    <a:pt x="276404" y="604918"/>
                  </a:lnTo>
                  <a:lnTo>
                    <a:pt x="276584" y="603683"/>
                  </a:lnTo>
                  <a:lnTo>
                    <a:pt x="276694" y="602449"/>
                  </a:lnTo>
                  <a:lnTo>
                    <a:pt x="276764" y="601214"/>
                  </a:lnTo>
                  <a:lnTo>
                    <a:pt x="276807" y="599980"/>
                  </a:lnTo>
                  <a:lnTo>
                    <a:pt x="276833" y="598745"/>
                  </a:lnTo>
                  <a:lnTo>
                    <a:pt x="276848" y="597511"/>
                  </a:lnTo>
                  <a:lnTo>
                    <a:pt x="276857" y="596276"/>
                  </a:lnTo>
                  <a:lnTo>
                    <a:pt x="276862" y="595042"/>
                  </a:lnTo>
                  <a:lnTo>
                    <a:pt x="276864" y="593807"/>
                  </a:lnTo>
                  <a:lnTo>
                    <a:pt x="276866" y="592573"/>
                  </a:lnTo>
                  <a:lnTo>
                    <a:pt x="276866" y="591338"/>
                  </a:lnTo>
                  <a:lnTo>
                    <a:pt x="276867" y="590104"/>
                  </a:lnTo>
                  <a:lnTo>
                    <a:pt x="276867" y="588869"/>
                  </a:lnTo>
                  <a:lnTo>
                    <a:pt x="276867" y="587634"/>
                  </a:lnTo>
                  <a:lnTo>
                    <a:pt x="276867" y="586400"/>
                  </a:lnTo>
                  <a:lnTo>
                    <a:pt x="276867" y="585165"/>
                  </a:lnTo>
                  <a:lnTo>
                    <a:pt x="276867" y="583931"/>
                  </a:lnTo>
                  <a:lnTo>
                    <a:pt x="276867" y="582696"/>
                  </a:lnTo>
                  <a:lnTo>
                    <a:pt x="276867" y="581462"/>
                  </a:lnTo>
                  <a:lnTo>
                    <a:pt x="276867" y="580227"/>
                  </a:lnTo>
                  <a:lnTo>
                    <a:pt x="276867" y="578993"/>
                  </a:lnTo>
                  <a:lnTo>
                    <a:pt x="276867" y="577758"/>
                  </a:lnTo>
                  <a:lnTo>
                    <a:pt x="276867" y="576524"/>
                  </a:lnTo>
                  <a:lnTo>
                    <a:pt x="276867" y="575289"/>
                  </a:lnTo>
                  <a:lnTo>
                    <a:pt x="276867" y="574055"/>
                  </a:lnTo>
                  <a:lnTo>
                    <a:pt x="276867" y="572820"/>
                  </a:lnTo>
                  <a:lnTo>
                    <a:pt x="276867" y="571586"/>
                  </a:lnTo>
                  <a:lnTo>
                    <a:pt x="276867" y="570351"/>
                  </a:lnTo>
                  <a:lnTo>
                    <a:pt x="276867" y="569117"/>
                  </a:lnTo>
                  <a:lnTo>
                    <a:pt x="276867" y="567882"/>
                  </a:lnTo>
                  <a:lnTo>
                    <a:pt x="276867" y="566648"/>
                  </a:lnTo>
                  <a:lnTo>
                    <a:pt x="276867" y="565413"/>
                  </a:lnTo>
                  <a:lnTo>
                    <a:pt x="276867" y="564178"/>
                  </a:lnTo>
                  <a:lnTo>
                    <a:pt x="276867" y="562944"/>
                  </a:lnTo>
                  <a:lnTo>
                    <a:pt x="276867" y="561709"/>
                  </a:lnTo>
                  <a:lnTo>
                    <a:pt x="276867" y="560475"/>
                  </a:lnTo>
                  <a:lnTo>
                    <a:pt x="276867" y="559240"/>
                  </a:lnTo>
                  <a:lnTo>
                    <a:pt x="276867" y="558006"/>
                  </a:lnTo>
                  <a:lnTo>
                    <a:pt x="276867" y="556771"/>
                  </a:lnTo>
                  <a:lnTo>
                    <a:pt x="276867" y="555537"/>
                  </a:lnTo>
                  <a:lnTo>
                    <a:pt x="276867" y="554302"/>
                  </a:lnTo>
                  <a:lnTo>
                    <a:pt x="276867" y="553068"/>
                  </a:lnTo>
                  <a:lnTo>
                    <a:pt x="276867" y="551833"/>
                  </a:lnTo>
                  <a:lnTo>
                    <a:pt x="276867" y="550599"/>
                  </a:lnTo>
                  <a:lnTo>
                    <a:pt x="276867" y="549364"/>
                  </a:lnTo>
                  <a:lnTo>
                    <a:pt x="276867" y="548130"/>
                  </a:lnTo>
                  <a:lnTo>
                    <a:pt x="276867" y="546895"/>
                  </a:lnTo>
                  <a:lnTo>
                    <a:pt x="276867" y="545661"/>
                  </a:lnTo>
                  <a:lnTo>
                    <a:pt x="276867" y="544426"/>
                  </a:lnTo>
                  <a:lnTo>
                    <a:pt x="276867" y="543192"/>
                  </a:lnTo>
                  <a:lnTo>
                    <a:pt x="276867" y="541957"/>
                  </a:lnTo>
                  <a:lnTo>
                    <a:pt x="276867" y="540722"/>
                  </a:lnTo>
                  <a:lnTo>
                    <a:pt x="276867" y="539488"/>
                  </a:lnTo>
                  <a:lnTo>
                    <a:pt x="276867" y="538253"/>
                  </a:lnTo>
                  <a:lnTo>
                    <a:pt x="276867" y="537019"/>
                  </a:lnTo>
                  <a:lnTo>
                    <a:pt x="276867" y="535784"/>
                  </a:lnTo>
                  <a:lnTo>
                    <a:pt x="276867" y="534550"/>
                  </a:lnTo>
                  <a:lnTo>
                    <a:pt x="276867" y="533315"/>
                  </a:lnTo>
                  <a:lnTo>
                    <a:pt x="276867" y="532081"/>
                  </a:lnTo>
                  <a:lnTo>
                    <a:pt x="276867" y="530846"/>
                  </a:lnTo>
                  <a:lnTo>
                    <a:pt x="276867" y="529612"/>
                  </a:lnTo>
                  <a:lnTo>
                    <a:pt x="276867" y="528377"/>
                  </a:lnTo>
                  <a:lnTo>
                    <a:pt x="276867" y="527143"/>
                  </a:lnTo>
                  <a:lnTo>
                    <a:pt x="276867" y="525908"/>
                  </a:lnTo>
                  <a:lnTo>
                    <a:pt x="276867" y="524674"/>
                  </a:lnTo>
                  <a:lnTo>
                    <a:pt x="276867" y="523439"/>
                  </a:lnTo>
                  <a:lnTo>
                    <a:pt x="276867" y="522205"/>
                  </a:lnTo>
                  <a:lnTo>
                    <a:pt x="276867" y="520970"/>
                  </a:lnTo>
                  <a:lnTo>
                    <a:pt x="276867" y="519735"/>
                  </a:lnTo>
                  <a:lnTo>
                    <a:pt x="276867" y="518501"/>
                  </a:lnTo>
                  <a:lnTo>
                    <a:pt x="276867" y="517266"/>
                  </a:lnTo>
                  <a:lnTo>
                    <a:pt x="276867" y="516032"/>
                  </a:lnTo>
                  <a:lnTo>
                    <a:pt x="276867" y="514797"/>
                  </a:lnTo>
                  <a:lnTo>
                    <a:pt x="276867" y="513563"/>
                  </a:lnTo>
                  <a:lnTo>
                    <a:pt x="276867" y="512328"/>
                  </a:lnTo>
                  <a:lnTo>
                    <a:pt x="276867" y="511094"/>
                  </a:lnTo>
                  <a:lnTo>
                    <a:pt x="276867" y="509859"/>
                  </a:lnTo>
                  <a:lnTo>
                    <a:pt x="276867" y="508625"/>
                  </a:lnTo>
                  <a:lnTo>
                    <a:pt x="276867" y="507390"/>
                  </a:lnTo>
                  <a:lnTo>
                    <a:pt x="276867" y="506156"/>
                  </a:lnTo>
                  <a:lnTo>
                    <a:pt x="276867" y="504921"/>
                  </a:lnTo>
                  <a:lnTo>
                    <a:pt x="276867" y="503687"/>
                  </a:lnTo>
                  <a:lnTo>
                    <a:pt x="276867" y="502452"/>
                  </a:lnTo>
                  <a:lnTo>
                    <a:pt x="276867" y="501218"/>
                  </a:lnTo>
                  <a:lnTo>
                    <a:pt x="276867" y="499983"/>
                  </a:lnTo>
                  <a:lnTo>
                    <a:pt x="276867" y="498749"/>
                  </a:lnTo>
                  <a:lnTo>
                    <a:pt x="276867" y="497514"/>
                  </a:lnTo>
                  <a:lnTo>
                    <a:pt x="276867" y="496279"/>
                  </a:lnTo>
                  <a:lnTo>
                    <a:pt x="276867" y="495045"/>
                  </a:lnTo>
                  <a:lnTo>
                    <a:pt x="276867" y="493810"/>
                  </a:lnTo>
                  <a:lnTo>
                    <a:pt x="276867" y="492576"/>
                  </a:lnTo>
                  <a:lnTo>
                    <a:pt x="276867" y="491341"/>
                  </a:lnTo>
                  <a:lnTo>
                    <a:pt x="276867" y="490107"/>
                  </a:lnTo>
                  <a:lnTo>
                    <a:pt x="276867" y="488872"/>
                  </a:lnTo>
                  <a:lnTo>
                    <a:pt x="276867" y="487638"/>
                  </a:lnTo>
                  <a:lnTo>
                    <a:pt x="276867" y="486403"/>
                  </a:lnTo>
                  <a:lnTo>
                    <a:pt x="276867" y="485169"/>
                  </a:lnTo>
                  <a:lnTo>
                    <a:pt x="276867" y="483934"/>
                  </a:lnTo>
                  <a:lnTo>
                    <a:pt x="276867" y="482700"/>
                  </a:lnTo>
                  <a:lnTo>
                    <a:pt x="276867" y="481465"/>
                  </a:lnTo>
                  <a:lnTo>
                    <a:pt x="276867" y="480231"/>
                  </a:lnTo>
                  <a:lnTo>
                    <a:pt x="276867" y="478996"/>
                  </a:lnTo>
                  <a:lnTo>
                    <a:pt x="276867" y="477762"/>
                  </a:lnTo>
                  <a:lnTo>
                    <a:pt x="276867" y="476527"/>
                  </a:lnTo>
                  <a:lnTo>
                    <a:pt x="276867" y="475293"/>
                  </a:lnTo>
                  <a:lnTo>
                    <a:pt x="276867" y="474058"/>
                  </a:lnTo>
                  <a:lnTo>
                    <a:pt x="276867" y="472823"/>
                  </a:lnTo>
                  <a:lnTo>
                    <a:pt x="276867" y="471589"/>
                  </a:lnTo>
                  <a:lnTo>
                    <a:pt x="276867" y="470354"/>
                  </a:lnTo>
                  <a:lnTo>
                    <a:pt x="276867" y="469120"/>
                  </a:lnTo>
                  <a:lnTo>
                    <a:pt x="276867" y="467885"/>
                  </a:lnTo>
                  <a:lnTo>
                    <a:pt x="276867" y="466651"/>
                  </a:lnTo>
                  <a:lnTo>
                    <a:pt x="276867" y="465416"/>
                  </a:lnTo>
                  <a:lnTo>
                    <a:pt x="276867" y="464182"/>
                  </a:lnTo>
                  <a:lnTo>
                    <a:pt x="276867" y="462947"/>
                  </a:lnTo>
                  <a:lnTo>
                    <a:pt x="276867" y="461713"/>
                  </a:lnTo>
                  <a:lnTo>
                    <a:pt x="276867" y="460478"/>
                  </a:lnTo>
                  <a:lnTo>
                    <a:pt x="276867" y="459244"/>
                  </a:lnTo>
                  <a:lnTo>
                    <a:pt x="276867" y="458009"/>
                  </a:lnTo>
                  <a:lnTo>
                    <a:pt x="276867" y="456775"/>
                  </a:lnTo>
                  <a:lnTo>
                    <a:pt x="276867" y="455540"/>
                  </a:lnTo>
                  <a:lnTo>
                    <a:pt x="276867" y="454306"/>
                  </a:lnTo>
                  <a:lnTo>
                    <a:pt x="276867" y="453071"/>
                  </a:lnTo>
                  <a:lnTo>
                    <a:pt x="276867" y="451836"/>
                  </a:lnTo>
                  <a:lnTo>
                    <a:pt x="276867" y="450602"/>
                  </a:lnTo>
                  <a:lnTo>
                    <a:pt x="276867" y="449367"/>
                  </a:lnTo>
                  <a:lnTo>
                    <a:pt x="276867" y="448133"/>
                  </a:lnTo>
                  <a:lnTo>
                    <a:pt x="276867" y="446898"/>
                  </a:lnTo>
                  <a:lnTo>
                    <a:pt x="276867" y="445664"/>
                  </a:lnTo>
                  <a:lnTo>
                    <a:pt x="276867" y="444429"/>
                  </a:lnTo>
                  <a:lnTo>
                    <a:pt x="276867" y="443195"/>
                  </a:lnTo>
                  <a:lnTo>
                    <a:pt x="276867" y="441960"/>
                  </a:lnTo>
                  <a:lnTo>
                    <a:pt x="276867" y="440726"/>
                  </a:lnTo>
                  <a:lnTo>
                    <a:pt x="276867" y="439491"/>
                  </a:lnTo>
                  <a:lnTo>
                    <a:pt x="276867" y="438257"/>
                  </a:lnTo>
                  <a:lnTo>
                    <a:pt x="276867" y="437022"/>
                  </a:lnTo>
                  <a:lnTo>
                    <a:pt x="276867" y="435788"/>
                  </a:lnTo>
                  <a:lnTo>
                    <a:pt x="276867" y="434553"/>
                  </a:lnTo>
                  <a:lnTo>
                    <a:pt x="276867" y="433319"/>
                  </a:lnTo>
                  <a:lnTo>
                    <a:pt x="276867" y="432084"/>
                  </a:lnTo>
                  <a:lnTo>
                    <a:pt x="276867" y="430850"/>
                  </a:lnTo>
                  <a:lnTo>
                    <a:pt x="276867" y="429615"/>
                  </a:lnTo>
                  <a:lnTo>
                    <a:pt x="276867" y="428380"/>
                  </a:lnTo>
                  <a:lnTo>
                    <a:pt x="276867" y="427146"/>
                  </a:lnTo>
                  <a:lnTo>
                    <a:pt x="276867" y="425911"/>
                  </a:lnTo>
                  <a:lnTo>
                    <a:pt x="276867" y="424677"/>
                  </a:lnTo>
                  <a:lnTo>
                    <a:pt x="276867" y="423442"/>
                  </a:lnTo>
                  <a:lnTo>
                    <a:pt x="276867" y="422208"/>
                  </a:lnTo>
                  <a:lnTo>
                    <a:pt x="276867" y="420973"/>
                  </a:lnTo>
                  <a:lnTo>
                    <a:pt x="276867" y="419739"/>
                  </a:lnTo>
                  <a:lnTo>
                    <a:pt x="276867" y="418504"/>
                  </a:lnTo>
                  <a:lnTo>
                    <a:pt x="276867" y="417270"/>
                  </a:lnTo>
                  <a:lnTo>
                    <a:pt x="276867" y="416035"/>
                  </a:lnTo>
                  <a:lnTo>
                    <a:pt x="276867" y="414801"/>
                  </a:lnTo>
                  <a:lnTo>
                    <a:pt x="276867" y="413566"/>
                  </a:lnTo>
                  <a:lnTo>
                    <a:pt x="276867" y="412332"/>
                  </a:lnTo>
                  <a:lnTo>
                    <a:pt x="276867" y="411097"/>
                  </a:lnTo>
                  <a:lnTo>
                    <a:pt x="276867" y="409863"/>
                  </a:lnTo>
                  <a:lnTo>
                    <a:pt x="276867" y="408628"/>
                  </a:lnTo>
                  <a:lnTo>
                    <a:pt x="276867" y="407394"/>
                  </a:lnTo>
                  <a:lnTo>
                    <a:pt x="276867" y="406159"/>
                  </a:lnTo>
                  <a:lnTo>
                    <a:pt x="276867" y="404924"/>
                  </a:lnTo>
                  <a:lnTo>
                    <a:pt x="276867" y="403690"/>
                  </a:lnTo>
                  <a:lnTo>
                    <a:pt x="276867" y="402455"/>
                  </a:lnTo>
                  <a:lnTo>
                    <a:pt x="276867" y="401221"/>
                  </a:lnTo>
                  <a:lnTo>
                    <a:pt x="276867" y="399986"/>
                  </a:lnTo>
                  <a:lnTo>
                    <a:pt x="276867" y="398752"/>
                  </a:lnTo>
                  <a:lnTo>
                    <a:pt x="276867" y="397517"/>
                  </a:lnTo>
                  <a:lnTo>
                    <a:pt x="276867" y="396283"/>
                  </a:lnTo>
                  <a:lnTo>
                    <a:pt x="276867" y="395048"/>
                  </a:lnTo>
                  <a:lnTo>
                    <a:pt x="276867" y="393814"/>
                  </a:lnTo>
                  <a:lnTo>
                    <a:pt x="276867" y="392579"/>
                  </a:lnTo>
                  <a:lnTo>
                    <a:pt x="276867" y="391345"/>
                  </a:lnTo>
                  <a:lnTo>
                    <a:pt x="276867" y="390110"/>
                  </a:lnTo>
                  <a:lnTo>
                    <a:pt x="276867" y="388876"/>
                  </a:lnTo>
                  <a:lnTo>
                    <a:pt x="276867" y="387641"/>
                  </a:lnTo>
                  <a:lnTo>
                    <a:pt x="276867" y="386407"/>
                  </a:lnTo>
                  <a:lnTo>
                    <a:pt x="276867" y="385172"/>
                  </a:lnTo>
                  <a:lnTo>
                    <a:pt x="276867" y="383937"/>
                  </a:lnTo>
                  <a:lnTo>
                    <a:pt x="276867" y="382703"/>
                  </a:lnTo>
                  <a:lnTo>
                    <a:pt x="276867" y="381468"/>
                  </a:lnTo>
                  <a:lnTo>
                    <a:pt x="276867" y="380234"/>
                  </a:lnTo>
                  <a:lnTo>
                    <a:pt x="276867" y="378999"/>
                  </a:lnTo>
                  <a:lnTo>
                    <a:pt x="276867" y="377765"/>
                  </a:lnTo>
                  <a:lnTo>
                    <a:pt x="276867" y="376530"/>
                  </a:lnTo>
                  <a:lnTo>
                    <a:pt x="276867" y="375296"/>
                  </a:lnTo>
                  <a:lnTo>
                    <a:pt x="276867" y="374061"/>
                  </a:lnTo>
                  <a:lnTo>
                    <a:pt x="276867" y="372827"/>
                  </a:lnTo>
                  <a:lnTo>
                    <a:pt x="276867" y="371592"/>
                  </a:lnTo>
                  <a:lnTo>
                    <a:pt x="276867" y="370358"/>
                  </a:lnTo>
                  <a:lnTo>
                    <a:pt x="276867" y="369123"/>
                  </a:lnTo>
                  <a:lnTo>
                    <a:pt x="276867" y="367889"/>
                  </a:lnTo>
                  <a:lnTo>
                    <a:pt x="276867" y="366654"/>
                  </a:lnTo>
                  <a:lnTo>
                    <a:pt x="276867" y="365420"/>
                  </a:lnTo>
                  <a:lnTo>
                    <a:pt x="276867" y="364185"/>
                  </a:lnTo>
                  <a:lnTo>
                    <a:pt x="276867" y="362951"/>
                  </a:lnTo>
                  <a:lnTo>
                    <a:pt x="276867" y="361716"/>
                  </a:lnTo>
                  <a:lnTo>
                    <a:pt x="276867" y="360481"/>
                  </a:lnTo>
                  <a:lnTo>
                    <a:pt x="276867" y="359247"/>
                  </a:lnTo>
                  <a:lnTo>
                    <a:pt x="276867" y="358012"/>
                  </a:lnTo>
                  <a:lnTo>
                    <a:pt x="276867" y="356778"/>
                  </a:lnTo>
                  <a:lnTo>
                    <a:pt x="276867" y="355543"/>
                  </a:lnTo>
                  <a:lnTo>
                    <a:pt x="276867" y="354309"/>
                  </a:lnTo>
                  <a:lnTo>
                    <a:pt x="276867" y="353074"/>
                  </a:lnTo>
                  <a:lnTo>
                    <a:pt x="276867" y="351840"/>
                  </a:lnTo>
                  <a:lnTo>
                    <a:pt x="276867" y="350605"/>
                  </a:lnTo>
                  <a:lnTo>
                    <a:pt x="276867" y="349371"/>
                  </a:lnTo>
                  <a:lnTo>
                    <a:pt x="276867" y="348136"/>
                  </a:lnTo>
                  <a:lnTo>
                    <a:pt x="276867" y="346902"/>
                  </a:lnTo>
                  <a:lnTo>
                    <a:pt x="276867" y="345667"/>
                  </a:lnTo>
                  <a:lnTo>
                    <a:pt x="276867" y="344433"/>
                  </a:lnTo>
                  <a:lnTo>
                    <a:pt x="276867" y="343198"/>
                  </a:lnTo>
                  <a:lnTo>
                    <a:pt x="276867" y="341964"/>
                  </a:lnTo>
                  <a:lnTo>
                    <a:pt x="276867" y="340729"/>
                  </a:lnTo>
                  <a:lnTo>
                    <a:pt x="276867" y="339495"/>
                  </a:lnTo>
                  <a:lnTo>
                    <a:pt x="276867" y="338260"/>
                  </a:lnTo>
                  <a:lnTo>
                    <a:pt x="276867" y="337025"/>
                  </a:lnTo>
                  <a:lnTo>
                    <a:pt x="276867" y="335791"/>
                  </a:lnTo>
                  <a:lnTo>
                    <a:pt x="276867" y="334556"/>
                  </a:lnTo>
                  <a:lnTo>
                    <a:pt x="276867" y="333322"/>
                  </a:lnTo>
                  <a:lnTo>
                    <a:pt x="276867" y="332087"/>
                  </a:lnTo>
                  <a:lnTo>
                    <a:pt x="276867" y="330853"/>
                  </a:lnTo>
                  <a:lnTo>
                    <a:pt x="276867" y="329618"/>
                  </a:lnTo>
                  <a:lnTo>
                    <a:pt x="276867" y="328384"/>
                  </a:lnTo>
                  <a:lnTo>
                    <a:pt x="276867" y="327149"/>
                  </a:lnTo>
                  <a:lnTo>
                    <a:pt x="276867" y="325915"/>
                  </a:lnTo>
                  <a:lnTo>
                    <a:pt x="276867" y="324680"/>
                  </a:lnTo>
                  <a:lnTo>
                    <a:pt x="276867" y="323446"/>
                  </a:lnTo>
                  <a:lnTo>
                    <a:pt x="276867" y="322211"/>
                  </a:lnTo>
                  <a:lnTo>
                    <a:pt x="276867" y="320977"/>
                  </a:lnTo>
                  <a:lnTo>
                    <a:pt x="276867" y="319742"/>
                  </a:lnTo>
                  <a:lnTo>
                    <a:pt x="276867" y="318508"/>
                  </a:lnTo>
                  <a:lnTo>
                    <a:pt x="276867" y="317273"/>
                  </a:lnTo>
                  <a:lnTo>
                    <a:pt x="276867" y="316038"/>
                  </a:lnTo>
                  <a:lnTo>
                    <a:pt x="276867" y="314804"/>
                  </a:lnTo>
                  <a:lnTo>
                    <a:pt x="276867" y="313569"/>
                  </a:lnTo>
                  <a:lnTo>
                    <a:pt x="276867" y="312335"/>
                  </a:lnTo>
                  <a:lnTo>
                    <a:pt x="276867" y="311100"/>
                  </a:lnTo>
                  <a:lnTo>
                    <a:pt x="276867" y="309866"/>
                  </a:lnTo>
                  <a:lnTo>
                    <a:pt x="276867" y="308631"/>
                  </a:lnTo>
                  <a:lnTo>
                    <a:pt x="276867" y="307397"/>
                  </a:lnTo>
                  <a:lnTo>
                    <a:pt x="276867" y="306162"/>
                  </a:lnTo>
                  <a:lnTo>
                    <a:pt x="276867" y="304928"/>
                  </a:lnTo>
                  <a:lnTo>
                    <a:pt x="276867" y="303693"/>
                  </a:lnTo>
                  <a:lnTo>
                    <a:pt x="276867" y="302459"/>
                  </a:lnTo>
                  <a:lnTo>
                    <a:pt x="276867" y="301224"/>
                  </a:lnTo>
                  <a:lnTo>
                    <a:pt x="276867" y="299990"/>
                  </a:lnTo>
                  <a:lnTo>
                    <a:pt x="276867" y="298755"/>
                  </a:lnTo>
                  <a:lnTo>
                    <a:pt x="276867" y="297521"/>
                  </a:lnTo>
                  <a:lnTo>
                    <a:pt x="276867" y="296286"/>
                  </a:lnTo>
                  <a:lnTo>
                    <a:pt x="276867" y="295052"/>
                  </a:lnTo>
                  <a:lnTo>
                    <a:pt x="276867" y="293817"/>
                  </a:lnTo>
                  <a:lnTo>
                    <a:pt x="276867" y="292582"/>
                  </a:lnTo>
                  <a:lnTo>
                    <a:pt x="276867" y="291348"/>
                  </a:lnTo>
                  <a:lnTo>
                    <a:pt x="276867" y="290113"/>
                  </a:lnTo>
                  <a:lnTo>
                    <a:pt x="276867" y="288879"/>
                  </a:lnTo>
                  <a:lnTo>
                    <a:pt x="276867" y="287644"/>
                  </a:lnTo>
                  <a:lnTo>
                    <a:pt x="276867" y="286410"/>
                  </a:lnTo>
                  <a:lnTo>
                    <a:pt x="276867" y="285175"/>
                  </a:lnTo>
                  <a:lnTo>
                    <a:pt x="276867" y="283941"/>
                  </a:lnTo>
                  <a:lnTo>
                    <a:pt x="276867" y="282706"/>
                  </a:lnTo>
                  <a:lnTo>
                    <a:pt x="276867" y="281472"/>
                  </a:lnTo>
                  <a:lnTo>
                    <a:pt x="276867" y="280237"/>
                  </a:lnTo>
                  <a:lnTo>
                    <a:pt x="276867" y="279003"/>
                  </a:lnTo>
                  <a:lnTo>
                    <a:pt x="276867" y="277768"/>
                  </a:lnTo>
                  <a:lnTo>
                    <a:pt x="276867" y="276534"/>
                  </a:lnTo>
                  <a:lnTo>
                    <a:pt x="276867" y="275299"/>
                  </a:lnTo>
                  <a:lnTo>
                    <a:pt x="276867" y="274065"/>
                  </a:lnTo>
                  <a:lnTo>
                    <a:pt x="276867" y="272830"/>
                  </a:lnTo>
                  <a:lnTo>
                    <a:pt x="276867" y="271596"/>
                  </a:lnTo>
                  <a:lnTo>
                    <a:pt x="276867" y="270361"/>
                  </a:lnTo>
                  <a:lnTo>
                    <a:pt x="276867" y="269126"/>
                  </a:lnTo>
                  <a:lnTo>
                    <a:pt x="276867" y="267892"/>
                  </a:lnTo>
                  <a:lnTo>
                    <a:pt x="276867" y="266657"/>
                  </a:lnTo>
                  <a:lnTo>
                    <a:pt x="276867" y="265423"/>
                  </a:lnTo>
                  <a:lnTo>
                    <a:pt x="276867" y="264188"/>
                  </a:lnTo>
                  <a:lnTo>
                    <a:pt x="276867" y="262954"/>
                  </a:lnTo>
                  <a:lnTo>
                    <a:pt x="276867" y="261719"/>
                  </a:lnTo>
                  <a:lnTo>
                    <a:pt x="276867" y="260485"/>
                  </a:lnTo>
                  <a:lnTo>
                    <a:pt x="276867" y="259250"/>
                  </a:lnTo>
                  <a:lnTo>
                    <a:pt x="276867" y="258016"/>
                  </a:lnTo>
                  <a:lnTo>
                    <a:pt x="276867" y="256781"/>
                  </a:lnTo>
                  <a:lnTo>
                    <a:pt x="276867" y="255547"/>
                  </a:lnTo>
                  <a:lnTo>
                    <a:pt x="276867" y="254312"/>
                  </a:lnTo>
                  <a:lnTo>
                    <a:pt x="276867" y="253078"/>
                  </a:lnTo>
                  <a:lnTo>
                    <a:pt x="276867" y="251843"/>
                  </a:lnTo>
                  <a:lnTo>
                    <a:pt x="276867" y="250609"/>
                  </a:lnTo>
                  <a:lnTo>
                    <a:pt x="276867" y="249374"/>
                  </a:lnTo>
                  <a:lnTo>
                    <a:pt x="276867" y="248139"/>
                  </a:lnTo>
                  <a:lnTo>
                    <a:pt x="276867" y="246905"/>
                  </a:lnTo>
                  <a:lnTo>
                    <a:pt x="276867" y="245670"/>
                  </a:lnTo>
                  <a:lnTo>
                    <a:pt x="276867" y="244436"/>
                  </a:lnTo>
                  <a:lnTo>
                    <a:pt x="276867" y="243201"/>
                  </a:lnTo>
                  <a:lnTo>
                    <a:pt x="276867" y="241967"/>
                  </a:lnTo>
                  <a:lnTo>
                    <a:pt x="276867" y="240732"/>
                  </a:lnTo>
                  <a:lnTo>
                    <a:pt x="276867" y="239498"/>
                  </a:lnTo>
                  <a:lnTo>
                    <a:pt x="276867" y="238263"/>
                  </a:lnTo>
                  <a:lnTo>
                    <a:pt x="276867" y="237029"/>
                  </a:lnTo>
                  <a:lnTo>
                    <a:pt x="276867" y="235794"/>
                  </a:lnTo>
                  <a:lnTo>
                    <a:pt x="276867" y="234560"/>
                  </a:lnTo>
                  <a:lnTo>
                    <a:pt x="276867" y="233325"/>
                  </a:lnTo>
                  <a:lnTo>
                    <a:pt x="276867" y="232091"/>
                  </a:lnTo>
                  <a:lnTo>
                    <a:pt x="276867" y="230856"/>
                  </a:lnTo>
                  <a:lnTo>
                    <a:pt x="276867" y="229622"/>
                  </a:lnTo>
                  <a:lnTo>
                    <a:pt x="276867" y="228387"/>
                  </a:lnTo>
                  <a:lnTo>
                    <a:pt x="276867" y="227153"/>
                  </a:lnTo>
                  <a:lnTo>
                    <a:pt x="276867" y="225918"/>
                  </a:lnTo>
                  <a:lnTo>
                    <a:pt x="276867" y="224683"/>
                  </a:lnTo>
                  <a:lnTo>
                    <a:pt x="276867" y="223449"/>
                  </a:lnTo>
                  <a:lnTo>
                    <a:pt x="276867" y="222214"/>
                  </a:lnTo>
                  <a:lnTo>
                    <a:pt x="276867" y="220980"/>
                  </a:lnTo>
                  <a:lnTo>
                    <a:pt x="276867" y="219745"/>
                  </a:lnTo>
                  <a:lnTo>
                    <a:pt x="276867" y="218511"/>
                  </a:lnTo>
                  <a:lnTo>
                    <a:pt x="276867" y="217276"/>
                  </a:lnTo>
                  <a:lnTo>
                    <a:pt x="276867" y="216042"/>
                  </a:lnTo>
                  <a:lnTo>
                    <a:pt x="276867" y="214807"/>
                  </a:lnTo>
                  <a:lnTo>
                    <a:pt x="276867" y="213573"/>
                  </a:lnTo>
                  <a:lnTo>
                    <a:pt x="276867" y="212338"/>
                  </a:lnTo>
                  <a:lnTo>
                    <a:pt x="276867" y="211104"/>
                  </a:lnTo>
                  <a:lnTo>
                    <a:pt x="276867" y="209869"/>
                  </a:lnTo>
                  <a:lnTo>
                    <a:pt x="276867" y="208635"/>
                  </a:lnTo>
                  <a:lnTo>
                    <a:pt x="276867" y="207400"/>
                  </a:lnTo>
                  <a:lnTo>
                    <a:pt x="276867" y="206166"/>
                  </a:lnTo>
                  <a:lnTo>
                    <a:pt x="276867" y="204931"/>
                  </a:lnTo>
                  <a:lnTo>
                    <a:pt x="276867" y="203697"/>
                  </a:lnTo>
                  <a:lnTo>
                    <a:pt x="276867" y="202462"/>
                  </a:lnTo>
                  <a:lnTo>
                    <a:pt x="276867" y="201227"/>
                  </a:lnTo>
                  <a:lnTo>
                    <a:pt x="276867" y="199993"/>
                  </a:lnTo>
                  <a:lnTo>
                    <a:pt x="276867" y="198758"/>
                  </a:lnTo>
                  <a:lnTo>
                    <a:pt x="276867" y="197524"/>
                  </a:lnTo>
                  <a:lnTo>
                    <a:pt x="276867" y="196289"/>
                  </a:lnTo>
                  <a:lnTo>
                    <a:pt x="276867" y="195055"/>
                  </a:lnTo>
                  <a:lnTo>
                    <a:pt x="276867" y="193820"/>
                  </a:lnTo>
                  <a:lnTo>
                    <a:pt x="276867" y="192586"/>
                  </a:lnTo>
                  <a:lnTo>
                    <a:pt x="276867" y="191351"/>
                  </a:lnTo>
                  <a:lnTo>
                    <a:pt x="276867" y="190117"/>
                  </a:lnTo>
                  <a:lnTo>
                    <a:pt x="276867" y="188882"/>
                  </a:lnTo>
                  <a:lnTo>
                    <a:pt x="276867" y="187648"/>
                  </a:lnTo>
                  <a:lnTo>
                    <a:pt x="276867" y="186413"/>
                  </a:lnTo>
                  <a:lnTo>
                    <a:pt x="276867" y="185179"/>
                  </a:lnTo>
                  <a:lnTo>
                    <a:pt x="276867" y="183944"/>
                  </a:lnTo>
                  <a:lnTo>
                    <a:pt x="276867" y="182710"/>
                  </a:lnTo>
                  <a:lnTo>
                    <a:pt x="276867" y="181475"/>
                  </a:lnTo>
                  <a:lnTo>
                    <a:pt x="276867" y="180240"/>
                  </a:lnTo>
                  <a:lnTo>
                    <a:pt x="276867" y="179006"/>
                  </a:lnTo>
                  <a:lnTo>
                    <a:pt x="276867" y="177771"/>
                  </a:lnTo>
                  <a:lnTo>
                    <a:pt x="276867" y="176537"/>
                  </a:lnTo>
                  <a:lnTo>
                    <a:pt x="276867" y="175302"/>
                  </a:lnTo>
                  <a:lnTo>
                    <a:pt x="276867" y="174068"/>
                  </a:lnTo>
                  <a:lnTo>
                    <a:pt x="276867" y="172833"/>
                  </a:lnTo>
                  <a:lnTo>
                    <a:pt x="276867" y="171599"/>
                  </a:lnTo>
                  <a:lnTo>
                    <a:pt x="276867" y="170364"/>
                  </a:lnTo>
                  <a:lnTo>
                    <a:pt x="276867" y="169130"/>
                  </a:lnTo>
                  <a:lnTo>
                    <a:pt x="276867" y="167895"/>
                  </a:lnTo>
                  <a:lnTo>
                    <a:pt x="276867" y="166661"/>
                  </a:lnTo>
                  <a:lnTo>
                    <a:pt x="276867" y="165426"/>
                  </a:lnTo>
                  <a:lnTo>
                    <a:pt x="276867" y="164192"/>
                  </a:lnTo>
                  <a:lnTo>
                    <a:pt x="276867" y="162957"/>
                  </a:lnTo>
                  <a:lnTo>
                    <a:pt x="276867" y="161723"/>
                  </a:lnTo>
                  <a:lnTo>
                    <a:pt x="276867" y="160488"/>
                  </a:lnTo>
                  <a:lnTo>
                    <a:pt x="276867" y="159254"/>
                  </a:lnTo>
                  <a:lnTo>
                    <a:pt x="276867" y="158019"/>
                  </a:lnTo>
                  <a:lnTo>
                    <a:pt x="276867" y="156784"/>
                  </a:lnTo>
                  <a:lnTo>
                    <a:pt x="276867" y="155550"/>
                  </a:lnTo>
                  <a:lnTo>
                    <a:pt x="276867" y="154315"/>
                  </a:lnTo>
                  <a:lnTo>
                    <a:pt x="276867" y="153081"/>
                  </a:lnTo>
                  <a:lnTo>
                    <a:pt x="276867" y="151846"/>
                  </a:lnTo>
                  <a:lnTo>
                    <a:pt x="276867" y="150612"/>
                  </a:lnTo>
                  <a:lnTo>
                    <a:pt x="276867" y="149377"/>
                  </a:lnTo>
                  <a:lnTo>
                    <a:pt x="276867" y="148143"/>
                  </a:lnTo>
                  <a:lnTo>
                    <a:pt x="276867" y="146908"/>
                  </a:lnTo>
                  <a:lnTo>
                    <a:pt x="276867" y="145674"/>
                  </a:lnTo>
                  <a:lnTo>
                    <a:pt x="276867" y="144439"/>
                  </a:lnTo>
                  <a:lnTo>
                    <a:pt x="276867" y="143205"/>
                  </a:lnTo>
                  <a:lnTo>
                    <a:pt x="276867" y="141970"/>
                  </a:lnTo>
                  <a:lnTo>
                    <a:pt x="276867" y="140736"/>
                  </a:lnTo>
                  <a:lnTo>
                    <a:pt x="276867" y="139501"/>
                  </a:lnTo>
                  <a:lnTo>
                    <a:pt x="276867" y="138267"/>
                  </a:lnTo>
                  <a:lnTo>
                    <a:pt x="276867" y="137032"/>
                  </a:lnTo>
                  <a:lnTo>
                    <a:pt x="276867" y="135798"/>
                  </a:lnTo>
                  <a:lnTo>
                    <a:pt x="276867" y="134563"/>
                  </a:lnTo>
                  <a:lnTo>
                    <a:pt x="276867" y="133328"/>
                  </a:lnTo>
                  <a:lnTo>
                    <a:pt x="276867" y="132094"/>
                  </a:lnTo>
                  <a:lnTo>
                    <a:pt x="276867" y="130859"/>
                  </a:lnTo>
                  <a:lnTo>
                    <a:pt x="276867" y="129625"/>
                  </a:lnTo>
                  <a:lnTo>
                    <a:pt x="276867" y="128390"/>
                  </a:lnTo>
                  <a:lnTo>
                    <a:pt x="276867" y="127156"/>
                  </a:lnTo>
                  <a:lnTo>
                    <a:pt x="276867" y="125921"/>
                  </a:lnTo>
                  <a:lnTo>
                    <a:pt x="276867" y="124687"/>
                  </a:lnTo>
                  <a:lnTo>
                    <a:pt x="276867" y="123452"/>
                  </a:lnTo>
                  <a:lnTo>
                    <a:pt x="276867" y="122218"/>
                  </a:lnTo>
                  <a:lnTo>
                    <a:pt x="276867" y="120983"/>
                  </a:lnTo>
                  <a:lnTo>
                    <a:pt x="276867" y="119749"/>
                  </a:lnTo>
                  <a:lnTo>
                    <a:pt x="276867" y="118514"/>
                  </a:lnTo>
                  <a:lnTo>
                    <a:pt x="276867" y="117280"/>
                  </a:lnTo>
                  <a:lnTo>
                    <a:pt x="276867" y="116045"/>
                  </a:lnTo>
                  <a:lnTo>
                    <a:pt x="276867" y="114811"/>
                  </a:lnTo>
                  <a:lnTo>
                    <a:pt x="276867" y="113576"/>
                  </a:lnTo>
                  <a:lnTo>
                    <a:pt x="276867" y="112341"/>
                  </a:lnTo>
                  <a:lnTo>
                    <a:pt x="276867" y="111107"/>
                  </a:lnTo>
                  <a:lnTo>
                    <a:pt x="276867" y="109872"/>
                  </a:lnTo>
                  <a:lnTo>
                    <a:pt x="276867" y="108638"/>
                  </a:lnTo>
                  <a:lnTo>
                    <a:pt x="276867" y="107403"/>
                  </a:lnTo>
                  <a:lnTo>
                    <a:pt x="276867" y="106169"/>
                  </a:lnTo>
                  <a:lnTo>
                    <a:pt x="276867" y="104934"/>
                  </a:lnTo>
                  <a:lnTo>
                    <a:pt x="276867" y="103700"/>
                  </a:lnTo>
                  <a:lnTo>
                    <a:pt x="276867" y="102465"/>
                  </a:lnTo>
                  <a:lnTo>
                    <a:pt x="276867" y="101231"/>
                  </a:lnTo>
                  <a:lnTo>
                    <a:pt x="276867" y="99996"/>
                  </a:lnTo>
                  <a:lnTo>
                    <a:pt x="276867" y="98762"/>
                  </a:lnTo>
                  <a:lnTo>
                    <a:pt x="276867" y="97527"/>
                  </a:lnTo>
                  <a:lnTo>
                    <a:pt x="276867" y="96293"/>
                  </a:lnTo>
                  <a:lnTo>
                    <a:pt x="276867" y="95058"/>
                  </a:lnTo>
                  <a:lnTo>
                    <a:pt x="276867" y="93824"/>
                  </a:lnTo>
                  <a:lnTo>
                    <a:pt x="276867" y="92589"/>
                  </a:lnTo>
                  <a:lnTo>
                    <a:pt x="276867" y="91355"/>
                  </a:lnTo>
                  <a:lnTo>
                    <a:pt x="276867" y="90120"/>
                  </a:lnTo>
                  <a:lnTo>
                    <a:pt x="276867" y="88885"/>
                  </a:lnTo>
                  <a:lnTo>
                    <a:pt x="276867" y="87651"/>
                  </a:lnTo>
                  <a:lnTo>
                    <a:pt x="276867" y="86416"/>
                  </a:lnTo>
                  <a:lnTo>
                    <a:pt x="276867" y="85182"/>
                  </a:lnTo>
                  <a:lnTo>
                    <a:pt x="276867" y="83947"/>
                  </a:lnTo>
                  <a:lnTo>
                    <a:pt x="276867" y="82713"/>
                  </a:lnTo>
                  <a:lnTo>
                    <a:pt x="276867" y="81478"/>
                  </a:lnTo>
                  <a:lnTo>
                    <a:pt x="276867" y="80244"/>
                  </a:lnTo>
                  <a:lnTo>
                    <a:pt x="276867" y="79009"/>
                  </a:lnTo>
                  <a:lnTo>
                    <a:pt x="276867" y="77775"/>
                  </a:lnTo>
                  <a:lnTo>
                    <a:pt x="276867" y="76540"/>
                  </a:lnTo>
                  <a:lnTo>
                    <a:pt x="276867" y="75306"/>
                  </a:lnTo>
                  <a:lnTo>
                    <a:pt x="276867" y="74071"/>
                  </a:lnTo>
                  <a:lnTo>
                    <a:pt x="276867" y="72837"/>
                  </a:lnTo>
                  <a:lnTo>
                    <a:pt x="276867" y="71602"/>
                  </a:lnTo>
                  <a:lnTo>
                    <a:pt x="276867" y="70368"/>
                  </a:lnTo>
                  <a:lnTo>
                    <a:pt x="276867" y="69133"/>
                  </a:lnTo>
                  <a:lnTo>
                    <a:pt x="276867" y="67899"/>
                  </a:lnTo>
                  <a:lnTo>
                    <a:pt x="276867" y="66664"/>
                  </a:lnTo>
                  <a:lnTo>
                    <a:pt x="276866" y="65429"/>
                  </a:lnTo>
                  <a:lnTo>
                    <a:pt x="276865" y="64195"/>
                  </a:lnTo>
                  <a:lnTo>
                    <a:pt x="276864" y="62960"/>
                  </a:lnTo>
                  <a:lnTo>
                    <a:pt x="276860" y="61726"/>
                  </a:lnTo>
                  <a:lnTo>
                    <a:pt x="276854" y="60491"/>
                  </a:lnTo>
                  <a:lnTo>
                    <a:pt x="276843" y="59257"/>
                  </a:lnTo>
                  <a:lnTo>
                    <a:pt x="276823" y="58022"/>
                  </a:lnTo>
                  <a:lnTo>
                    <a:pt x="276788" y="56788"/>
                  </a:lnTo>
                  <a:lnTo>
                    <a:pt x="276729" y="55553"/>
                  </a:lnTo>
                  <a:lnTo>
                    <a:pt x="276631" y="54319"/>
                  </a:lnTo>
                  <a:lnTo>
                    <a:pt x="276474" y="53084"/>
                  </a:lnTo>
                  <a:lnTo>
                    <a:pt x="276209" y="51850"/>
                  </a:lnTo>
                  <a:lnTo>
                    <a:pt x="275792" y="50615"/>
                  </a:lnTo>
                  <a:lnTo>
                    <a:pt x="275151" y="49381"/>
                  </a:lnTo>
                  <a:lnTo>
                    <a:pt x="274192" y="48146"/>
                  </a:lnTo>
                  <a:lnTo>
                    <a:pt x="272792" y="46912"/>
                  </a:lnTo>
                  <a:lnTo>
                    <a:pt x="270797" y="45677"/>
                  </a:lnTo>
                  <a:lnTo>
                    <a:pt x="268022" y="44442"/>
                  </a:lnTo>
                  <a:lnTo>
                    <a:pt x="264251" y="43208"/>
                  </a:lnTo>
                  <a:lnTo>
                    <a:pt x="259244" y="41973"/>
                  </a:lnTo>
                  <a:lnTo>
                    <a:pt x="252743" y="40739"/>
                  </a:lnTo>
                  <a:lnTo>
                    <a:pt x="244400" y="39504"/>
                  </a:lnTo>
                  <a:lnTo>
                    <a:pt x="233902" y="38270"/>
                  </a:lnTo>
                  <a:lnTo>
                    <a:pt x="221218" y="37035"/>
                  </a:lnTo>
                  <a:lnTo>
                    <a:pt x="206291" y="35801"/>
                  </a:lnTo>
                  <a:lnTo>
                    <a:pt x="189183" y="34566"/>
                  </a:lnTo>
                  <a:lnTo>
                    <a:pt x="170101" y="33332"/>
                  </a:lnTo>
                  <a:lnTo>
                    <a:pt x="149405" y="32097"/>
                  </a:lnTo>
                  <a:lnTo>
                    <a:pt x="127609" y="30863"/>
                  </a:lnTo>
                  <a:lnTo>
                    <a:pt x="105366" y="29628"/>
                  </a:lnTo>
                  <a:lnTo>
                    <a:pt x="83432" y="28394"/>
                  </a:lnTo>
                  <a:lnTo>
                    <a:pt x="62624" y="27159"/>
                  </a:lnTo>
                  <a:lnTo>
                    <a:pt x="44012" y="25925"/>
                  </a:lnTo>
                  <a:lnTo>
                    <a:pt x="28274" y="24690"/>
                  </a:lnTo>
                  <a:lnTo>
                    <a:pt x="15862" y="23456"/>
                  </a:lnTo>
                  <a:lnTo>
                    <a:pt x="7044" y="22221"/>
                  </a:lnTo>
                  <a:lnTo>
                    <a:pt x="1836" y="20986"/>
                  </a:lnTo>
                  <a:lnTo>
                    <a:pt x="0" y="19752"/>
                  </a:lnTo>
                  <a:lnTo>
                    <a:pt x="1070" y="18517"/>
                  </a:lnTo>
                  <a:lnTo>
                    <a:pt x="4407" y="17283"/>
                  </a:lnTo>
                  <a:lnTo>
                    <a:pt x="9270" y="16048"/>
                  </a:lnTo>
                  <a:lnTo>
                    <a:pt x="14900" y="14814"/>
                  </a:lnTo>
                  <a:lnTo>
                    <a:pt x="20598" y="13579"/>
                  </a:lnTo>
                  <a:lnTo>
                    <a:pt x="25751" y="12345"/>
                  </a:lnTo>
                  <a:lnTo>
                    <a:pt x="30142" y="11110"/>
                  </a:lnTo>
                  <a:lnTo>
                    <a:pt x="33805" y="9876"/>
                  </a:lnTo>
                  <a:lnTo>
                    <a:pt x="36996" y="8641"/>
                  </a:lnTo>
                  <a:lnTo>
                    <a:pt x="40147" y="7407"/>
                  </a:lnTo>
                  <a:lnTo>
                    <a:pt x="43793" y="6172"/>
                  </a:lnTo>
                  <a:lnTo>
                    <a:pt x="48496" y="4938"/>
                  </a:lnTo>
                  <a:lnTo>
                    <a:pt x="54770" y="3703"/>
                  </a:lnTo>
                  <a:lnTo>
                    <a:pt x="63009" y="2469"/>
                  </a:lnTo>
                  <a:lnTo>
                    <a:pt x="73440" y="1234"/>
                  </a:lnTo>
                  <a:lnTo>
                    <a:pt x="86205" y="0"/>
                  </a:lnTo>
                  <a:lnTo>
                    <a:pt x="467529" y="0"/>
                  </a:lnTo>
                  <a:lnTo>
                    <a:pt x="480294" y="1234"/>
                  </a:lnTo>
                  <a:lnTo>
                    <a:pt x="490725" y="2469"/>
                  </a:lnTo>
                  <a:lnTo>
                    <a:pt x="498964" y="3703"/>
                  </a:lnTo>
                  <a:lnTo>
                    <a:pt x="505238" y="4938"/>
                  </a:lnTo>
                  <a:lnTo>
                    <a:pt x="509941" y="6172"/>
                  </a:lnTo>
                  <a:lnTo>
                    <a:pt x="513587" y="7407"/>
                  </a:lnTo>
                  <a:lnTo>
                    <a:pt x="516738" y="8641"/>
                  </a:lnTo>
                  <a:lnTo>
                    <a:pt x="519929" y="9876"/>
                  </a:lnTo>
                  <a:lnTo>
                    <a:pt x="523592" y="11110"/>
                  </a:lnTo>
                  <a:lnTo>
                    <a:pt x="527983" y="12345"/>
                  </a:lnTo>
                  <a:lnTo>
                    <a:pt x="533136" y="13579"/>
                  </a:lnTo>
                  <a:lnTo>
                    <a:pt x="538834" y="14814"/>
                  </a:lnTo>
                  <a:lnTo>
                    <a:pt x="544464" y="16048"/>
                  </a:lnTo>
                  <a:lnTo>
                    <a:pt x="549327" y="17283"/>
                  </a:lnTo>
                  <a:lnTo>
                    <a:pt x="552664" y="18517"/>
                  </a:lnTo>
                  <a:lnTo>
                    <a:pt x="553734" y="19752"/>
                  </a:lnTo>
                  <a:lnTo>
                    <a:pt x="551898" y="20986"/>
                  </a:lnTo>
                  <a:lnTo>
                    <a:pt x="546690" y="22221"/>
                  </a:lnTo>
                  <a:lnTo>
                    <a:pt x="537872" y="23456"/>
                  </a:lnTo>
                  <a:lnTo>
                    <a:pt x="525460" y="24690"/>
                  </a:lnTo>
                  <a:lnTo>
                    <a:pt x="509722" y="25925"/>
                  </a:lnTo>
                  <a:lnTo>
                    <a:pt x="491110" y="27159"/>
                  </a:lnTo>
                  <a:lnTo>
                    <a:pt x="470302" y="28394"/>
                  </a:lnTo>
                  <a:lnTo>
                    <a:pt x="448368" y="29628"/>
                  </a:lnTo>
                  <a:lnTo>
                    <a:pt x="426125" y="30863"/>
                  </a:lnTo>
                  <a:lnTo>
                    <a:pt x="404329" y="32097"/>
                  </a:lnTo>
                  <a:lnTo>
                    <a:pt x="383633" y="33332"/>
                  </a:lnTo>
                  <a:lnTo>
                    <a:pt x="364551" y="34566"/>
                  </a:lnTo>
                  <a:lnTo>
                    <a:pt x="347443" y="35801"/>
                  </a:lnTo>
                  <a:lnTo>
                    <a:pt x="332516" y="37035"/>
                  </a:lnTo>
                  <a:lnTo>
                    <a:pt x="319832" y="38270"/>
                  </a:lnTo>
                  <a:lnTo>
                    <a:pt x="309334" y="39504"/>
                  </a:lnTo>
                  <a:lnTo>
                    <a:pt x="300991" y="40739"/>
                  </a:lnTo>
                  <a:lnTo>
                    <a:pt x="294490" y="41973"/>
                  </a:lnTo>
                  <a:lnTo>
                    <a:pt x="289483" y="43208"/>
                  </a:lnTo>
                  <a:lnTo>
                    <a:pt x="285712" y="44442"/>
                  </a:lnTo>
                  <a:lnTo>
                    <a:pt x="282937" y="45677"/>
                  </a:lnTo>
                  <a:lnTo>
                    <a:pt x="280942" y="46912"/>
                  </a:lnTo>
                  <a:lnTo>
                    <a:pt x="279542" y="48146"/>
                  </a:lnTo>
                  <a:lnTo>
                    <a:pt x="278583" y="49381"/>
                  </a:lnTo>
                  <a:lnTo>
                    <a:pt x="277942" y="50615"/>
                  </a:lnTo>
                  <a:lnTo>
                    <a:pt x="277525" y="51850"/>
                  </a:lnTo>
                  <a:lnTo>
                    <a:pt x="277260" y="53084"/>
                  </a:lnTo>
                  <a:lnTo>
                    <a:pt x="277102" y="54319"/>
                  </a:lnTo>
                  <a:lnTo>
                    <a:pt x="277005" y="55553"/>
                  </a:lnTo>
                  <a:lnTo>
                    <a:pt x="276946" y="56788"/>
                  </a:lnTo>
                  <a:lnTo>
                    <a:pt x="276911" y="58022"/>
                  </a:lnTo>
                  <a:lnTo>
                    <a:pt x="276891" y="59257"/>
                  </a:lnTo>
                  <a:lnTo>
                    <a:pt x="276880" y="60491"/>
                  </a:lnTo>
                  <a:lnTo>
                    <a:pt x="276874" y="61726"/>
                  </a:lnTo>
                  <a:lnTo>
                    <a:pt x="276870" y="62960"/>
                  </a:lnTo>
                  <a:lnTo>
                    <a:pt x="276869" y="64195"/>
                  </a:lnTo>
                  <a:lnTo>
                    <a:pt x="276868" y="65429"/>
                  </a:lnTo>
                  <a:lnTo>
                    <a:pt x="276867" y="66664"/>
                  </a:lnTo>
                  <a:lnTo>
                    <a:pt x="276867" y="67899"/>
                  </a:lnTo>
                  <a:lnTo>
                    <a:pt x="276867" y="69133"/>
                  </a:lnTo>
                  <a:lnTo>
                    <a:pt x="276867" y="70368"/>
                  </a:lnTo>
                  <a:lnTo>
                    <a:pt x="276867" y="71602"/>
                  </a:lnTo>
                  <a:lnTo>
                    <a:pt x="276867" y="72837"/>
                  </a:lnTo>
                  <a:lnTo>
                    <a:pt x="276867" y="74071"/>
                  </a:lnTo>
                  <a:lnTo>
                    <a:pt x="276867" y="75306"/>
                  </a:lnTo>
                  <a:lnTo>
                    <a:pt x="276867" y="76540"/>
                  </a:lnTo>
                  <a:lnTo>
                    <a:pt x="276867" y="77775"/>
                  </a:lnTo>
                  <a:lnTo>
                    <a:pt x="276867" y="79009"/>
                  </a:lnTo>
                  <a:lnTo>
                    <a:pt x="276867" y="80244"/>
                  </a:lnTo>
                  <a:lnTo>
                    <a:pt x="276867" y="81478"/>
                  </a:lnTo>
                  <a:lnTo>
                    <a:pt x="276867" y="82713"/>
                  </a:lnTo>
                  <a:lnTo>
                    <a:pt x="276867" y="83947"/>
                  </a:lnTo>
                  <a:lnTo>
                    <a:pt x="276867" y="85182"/>
                  </a:lnTo>
                  <a:lnTo>
                    <a:pt x="276867" y="86416"/>
                  </a:lnTo>
                  <a:lnTo>
                    <a:pt x="276867" y="87651"/>
                  </a:lnTo>
                  <a:lnTo>
                    <a:pt x="276867" y="88885"/>
                  </a:lnTo>
                  <a:lnTo>
                    <a:pt x="276867" y="90120"/>
                  </a:lnTo>
                  <a:lnTo>
                    <a:pt x="276867" y="91355"/>
                  </a:lnTo>
                  <a:lnTo>
                    <a:pt x="276867" y="92589"/>
                  </a:lnTo>
                  <a:lnTo>
                    <a:pt x="276867" y="93824"/>
                  </a:lnTo>
                  <a:lnTo>
                    <a:pt x="276867" y="95058"/>
                  </a:lnTo>
                  <a:lnTo>
                    <a:pt x="276867" y="96293"/>
                  </a:lnTo>
                  <a:lnTo>
                    <a:pt x="276867" y="97527"/>
                  </a:lnTo>
                  <a:lnTo>
                    <a:pt x="276867" y="98762"/>
                  </a:lnTo>
                  <a:lnTo>
                    <a:pt x="276867" y="99996"/>
                  </a:lnTo>
                  <a:lnTo>
                    <a:pt x="276867" y="101231"/>
                  </a:lnTo>
                  <a:lnTo>
                    <a:pt x="276867" y="102465"/>
                  </a:lnTo>
                  <a:lnTo>
                    <a:pt x="276867" y="103700"/>
                  </a:lnTo>
                  <a:lnTo>
                    <a:pt x="276867" y="104934"/>
                  </a:lnTo>
                  <a:lnTo>
                    <a:pt x="276867" y="106169"/>
                  </a:lnTo>
                  <a:lnTo>
                    <a:pt x="276867" y="107403"/>
                  </a:lnTo>
                  <a:lnTo>
                    <a:pt x="276867" y="108638"/>
                  </a:lnTo>
                  <a:lnTo>
                    <a:pt x="276867" y="109872"/>
                  </a:lnTo>
                  <a:lnTo>
                    <a:pt x="276867" y="111107"/>
                  </a:lnTo>
                  <a:lnTo>
                    <a:pt x="276867" y="112341"/>
                  </a:lnTo>
                  <a:lnTo>
                    <a:pt x="276867" y="113576"/>
                  </a:lnTo>
                  <a:lnTo>
                    <a:pt x="276867" y="114811"/>
                  </a:lnTo>
                  <a:lnTo>
                    <a:pt x="276867" y="116045"/>
                  </a:lnTo>
                  <a:lnTo>
                    <a:pt x="276867" y="117280"/>
                  </a:lnTo>
                  <a:lnTo>
                    <a:pt x="276867" y="118514"/>
                  </a:lnTo>
                  <a:lnTo>
                    <a:pt x="276867" y="119749"/>
                  </a:lnTo>
                  <a:lnTo>
                    <a:pt x="276867" y="120983"/>
                  </a:lnTo>
                  <a:lnTo>
                    <a:pt x="276867" y="122218"/>
                  </a:lnTo>
                  <a:lnTo>
                    <a:pt x="276867" y="123452"/>
                  </a:lnTo>
                  <a:lnTo>
                    <a:pt x="276867" y="124687"/>
                  </a:lnTo>
                  <a:lnTo>
                    <a:pt x="276867" y="125921"/>
                  </a:lnTo>
                  <a:lnTo>
                    <a:pt x="276867" y="127156"/>
                  </a:lnTo>
                  <a:lnTo>
                    <a:pt x="276867" y="128390"/>
                  </a:lnTo>
                  <a:lnTo>
                    <a:pt x="276867" y="129625"/>
                  </a:lnTo>
                  <a:lnTo>
                    <a:pt x="276867" y="130859"/>
                  </a:lnTo>
                  <a:lnTo>
                    <a:pt x="276867" y="132094"/>
                  </a:lnTo>
                  <a:lnTo>
                    <a:pt x="276867" y="133328"/>
                  </a:lnTo>
                  <a:lnTo>
                    <a:pt x="276867" y="134563"/>
                  </a:lnTo>
                  <a:lnTo>
                    <a:pt x="276867" y="135798"/>
                  </a:lnTo>
                  <a:lnTo>
                    <a:pt x="276867" y="137032"/>
                  </a:lnTo>
                  <a:lnTo>
                    <a:pt x="276867" y="138267"/>
                  </a:lnTo>
                  <a:lnTo>
                    <a:pt x="276867" y="139501"/>
                  </a:lnTo>
                  <a:lnTo>
                    <a:pt x="276867" y="140736"/>
                  </a:lnTo>
                  <a:lnTo>
                    <a:pt x="276867" y="141970"/>
                  </a:lnTo>
                  <a:lnTo>
                    <a:pt x="276867" y="143205"/>
                  </a:lnTo>
                  <a:lnTo>
                    <a:pt x="276867" y="144439"/>
                  </a:lnTo>
                  <a:lnTo>
                    <a:pt x="276867" y="145674"/>
                  </a:lnTo>
                  <a:lnTo>
                    <a:pt x="276867" y="146908"/>
                  </a:lnTo>
                  <a:lnTo>
                    <a:pt x="276867" y="148143"/>
                  </a:lnTo>
                  <a:lnTo>
                    <a:pt x="276867" y="149377"/>
                  </a:lnTo>
                  <a:lnTo>
                    <a:pt x="276867" y="150612"/>
                  </a:lnTo>
                  <a:lnTo>
                    <a:pt x="276867" y="151846"/>
                  </a:lnTo>
                  <a:lnTo>
                    <a:pt x="276867" y="153081"/>
                  </a:lnTo>
                  <a:lnTo>
                    <a:pt x="276867" y="154315"/>
                  </a:lnTo>
                  <a:lnTo>
                    <a:pt x="276867" y="155550"/>
                  </a:lnTo>
                  <a:lnTo>
                    <a:pt x="276867" y="156784"/>
                  </a:lnTo>
                  <a:lnTo>
                    <a:pt x="276867" y="158019"/>
                  </a:lnTo>
                  <a:lnTo>
                    <a:pt x="276867" y="159254"/>
                  </a:lnTo>
                  <a:lnTo>
                    <a:pt x="276867" y="160488"/>
                  </a:lnTo>
                  <a:lnTo>
                    <a:pt x="276867" y="161723"/>
                  </a:lnTo>
                  <a:lnTo>
                    <a:pt x="276867" y="162957"/>
                  </a:lnTo>
                  <a:lnTo>
                    <a:pt x="276867" y="164192"/>
                  </a:lnTo>
                  <a:lnTo>
                    <a:pt x="276867" y="165426"/>
                  </a:lnTo>
                  <a:lnTo>
                    <a:pt x="276867" y="166661"/>
                  </a:lnTo>
                  <a:lnTo>
                    <a:pt x="276867" y="167895"/>
                  </a:lnTo>
                  <a:lnTo>
                    <a:pt x="276867" y="169130"/>
                  </a:lnTo>
                  <a:lnTo>
                    <a:pt x="276867" y="170364"/>
                  </a:lnTo>
                  <a:lnTo>
                    <a:pt x="276867" y="171599"/>
                  </a:lnTo>
                  <a:lnTo>
                    <a:pt x="276867" y="172833"/>
                  </a:lnTo>
                  <a:lnTo>
                    <a:pt x="276867" y="174068"/>
                  </a:lnTo>
                  <a:lnTo>
                    <a:pt x="276867" y="175302"/>
                  </a:lnTo>
                  <a:lnTo>
                    <a:pt x="276867" y="176537"/>
                  </a:lnTo>
                  <a:lnTo>
                    <a:pt x="276867" y="177771"/>
                  </a:lnTo>
                  <a:lnTo>
                    <a:pt x="276867" y="179006"/>
                  </a:lnTo>
                  <a:lnTo>
                    <a:pt x="276867" y="180240"/>
                  </a:lnTo>
                  <a:lnTo>
                    <a:pt x="276867" y="181475"/>
                  </a:lnTo>
                  <a:lnTo>
                    <a:pt x="276867" y="182710"/>
                  </a:lnTo>
                  <a:lnTo>
                    <a:pt x="276867" y="183944"/>
                  </a:lnTo>
                  <a:lnTo>
                    <a:pt x="276867" y="185179"/>
                  </a:lnTo>
                  <a:lnTo>
                    <a:pt x="276867" y="186413"/>
                  </a:lnTo>
                  <a:lnTo>
                    <a:pt x="276867" y="187648"/>
                  </a:lnTo>
                  <a:lnTo>
                    <a:pt x="276867" y="188882"/>
                  </a:lnTo>
                  <a:lnTo>
                    <a:pt x="276867" y="190117"/>
                  </a:lnTo>
                  <a:lnTo>
                    <a:pt x="276867" y="191351"/>
                  </a:lnTo>
                  <a:lnTo>
                    <a:pt x="276867" y="192586"/>
                  </a:lnTo>
                  <a:lnTo>
                    <a:pt x="276867" y="193820"/>
                  </a:lnTo>
                  <a:lnTo>
                    <a:pt x="276867" y="195055"/>
                  </a:lnTo>
                  <a:lnTo>
                    <a:pt x="276867" y="196289"/>
                  </a:lnTo>
                  <a:lnTo>
                    <a:pt x="276867" y="197524"/>
                  </a:lnTo>
                  <a:lnTo>
                    <a:pt x="276867" y="198758"/>
                  </a:lnTo>
                  <a:lnTo>
                    <a:pt x="276867" y="199993"/>
                  </a:lnTo>
                  <a:lnTo>
                    <a:pt x="276867" y="201227"/>
                  </a:lnTo>
                  <a:lnTo>
                    <a:pt x="276867" y="202462"/>
                  </a:lnTo>
                  <a:lnTo>
                    <a:pt x="276867" y="203697"/>
                  </a:lnTo>
                  <a:lnTo>
                    <a:pt x="276867" y="204931"/>
                  </a:lnTo>
                  <a:lnTo>
                    <a:pt x="276867" y="206166"/>
                  </a:lnTo>
                  <a:lnTo>
                    <a:pt x="276867" y="207400"/>
                  </a:lnTo>
                  <a:lnTo>
                    <a:pt x="276867" y="208635"/>
                  </a:lnTo>
                  <a:lnTo>
                    <a:pt x="276867" y="209869"/>
                  </a:lnTo>
                  <a:lnTo>
                    <a:pt x="276867" y="211104"/>
                  </a:lnTo>
                  <a:lnTo>
                    <a:pt x="276867" y="212338"/>
                  </a:lnTo>
                  <a:lnTo>
                    <a:pt x="276867" y="213573"/>
                  </a:lnTo>
                  <a:lnTo>
                    <a:pt x="276867" y="214807"/>
                  </a:lnTo>
                  <a:lnTo>
                    <a:pt x="276867" y="216042"/>
                  </a:lnTo>
                  <a:lnTo>
                    <a:pt x="276867" y="217276"/>
                  </a:lnTo>
                  <a:lnTo>
                    <a:pt x="276867" y="218511"/>
                  </a:lnTo>
                  <a:lnTo>
                    <a:pt x="276867" y="219745"/>
                  </a:lnTo>
                  <a:lnTo>
                    <a:pt x="276867" y="220980"/>
                  </a:lnTo>
                  <a:lnTo>
                    <a:pt x="276867" y="222214"/>
                  </a:lnTo>
                  <a:lnTo>
                    <a:pt x="276867" y="223449"/>
                  </a:lnTo>
                  <a:lnTo>
                    <a:pt x="276867" y="224683"/>
                  </a:lnTo>
                  <a:lnTo>
                    <a:pt x="276867" y="225918"/>
                  </a:lnTo>
                  <a:lnTo>
                    <a:pt x="276867" y="227153"/>
                  </a:lnTo>
                  <a:lnTo>
                    <a:pt x="276867" y="228387"/>
                  </a:lnTo>
                  <a:lnTo>
                    <a:pt x="276867" y="229622"/>
                  </a:lnTo>
                  <a:lnTo>
                    <a:pt x="276867" y="230856"/>
                  </a:lnTo>
                  <a:lnTo>
                    <a:pt x="276867" y="232091"/>
                  </a:lnTo>
                  <a:lnTo>
                    <a:pt x="276867" y="233325"/>
                  </a:lnTo>
                  <a:lnTo>
                    <a:pt x="276867" y="234560"/>
                  </a:lnTo>
                  <a:lnTo>
                    <a:pt x="276867" y="235794"/>
                  </a:lnTo>
                  <a:lnTo>
                    <a:pt x="276867" y="237029"/>
                  </a:lnTo>
                  <a:lnTo>
                    <a:pt x="276867" y="238263"/>
                  </a:lnTo>
                  <a:lnTo>
                    <a:pt x="276867" y="239498"/>
                  </a:lnTo>
                  <a:lnTo>
                    <a:pt x="276867" y="240732"/>
                  </a:lnTo>
                  <a:lnTo>
                    <a:pt x="276867" y="241967"/>
                  </a:lnTo>
                  <a:lnTo>
                    <a:pt x="276867" y="243201"/>
                  </a:lnTo>
                  <a:lnTo>
                    <a:pt x="276867" y="244436"/>
                  </a:lnTo>
                  <a:lnTo>
                    <a:pt x="276867" y="245670"/>
                  </a:lnTo>
                  <a:lnTo>
                    <a:pt x="276867" y="246905"/>
                  </a:lnTo>
                  <a:lnTo>
                    <a:pt x="276867" y="248139"/>
                  </a:lnTo>
                  <a:lnTo>
                    <a:pt x="276867" y="249374"/>
                  </a:lnTo>
                  <a:lnTo>
                    <a:pt x="276867" y="250609"/>
                  </a:lnTo>
                  <a:lnTo>
                    <a:pt x="276867" y="251843"/>
                  </a:lnTo>
                  <a:lnTo>
                    <a:pt x="276867" y="253078"/>
                  </a:lnTo>
                  <a:lnTo>
                    <a:pt x="276867" y="254312"/>
                  </a:lnTo>
                  <a:lnTo>
                    <a:pt x="276867" y="255547"/>
                  </a:lnTo>
                  <a:lnTo>
                    <a:pt x="276867" y="256781"/>
                  </a:lnTo>
                  <a:lnTo>
                    <a:pt x="276867" y="258016"/>
                  </a:lnTo>
                  <a:lnTo>
                    <a:pt x="276867" y="259250"/>
                  </a:lnTo>
                  <a:lnTo>
                    <a:pt x="276867" y="260485"/>
                  </a:lnTo>
                  <a:lnTo>
                    <a:pt x="276867" y="261719"/>
                  </a:lnTo>
                  <a:lnTo>
                    <a:pt x="276867" y="262954"/>
                  </a:lnTo>
                  <a:lnTo>
                    <a:pt x="276867" y="264188"/>
                  </a:lnTo>
                  <a:lnTo>
                    <a:pt x="276867" y="265423"/>
                  </a:lnTo>
                  <a:lnTo>
                    <a:pt x="276867" y="266657"/>
                  </a:lnTo>
                  <a:lnTo>
                    <a:pt x="276867" y="267892"/>
                  </a:lnTo>
                  <a:lnTo>
                    <a:pt x="276867" y="269126"/>
                  </a:lnTo>
                  <a:lnTo>
                    <a:pt x="276867" y="270361"/>
                  </a:lnTo>
                  <a:lnTo>
                    <a:pt x="276867" y="271596"/>
                  </a:lnTo>
                  <a:lnTo>
                    <a:pt x="276867" y="272830"/>
                  </a:lnTo>
                  <a:lnTo>
                    <a:pt x="276867" y="274065"/>
                  </a:lnTo>
                  <a:lnTo>
                    <a:pt x="276867" y="275299"/>
                  </a:lnTo>
                  <a:lnTo>
                    <a:pt x="276867" y="276534"/>
                  </a:lnTo>
                  <a:lnTo>
                    <a:pt x="276867" y="277768"/>
                  </a:lnTo>
                  <a:lnTo>
                    <a:pt x="276867" y="279003"/>
                  </a:lnTo>
                  <a:lnTo>
                    <a:pt x="276867" y="280237"/>
                  </a:lnTo>
                  <a:lnTo>
                    <a:pt x="276867" y="281472"/>
                  </a:lnTo>
                  <a:lnTo>
                    <a:pt x="276867" y="282706"/>
                  </a:lnTo>
                  <a:lnTo>
                    <a:pt x="276867" y="283941"/>
                  </a:lnTo>
                  <a:lnTo>
                    <a:pt x="276867" y="285175"/>
                  </a:lnTo>
                  <a:lnTo>
                    <a:pt x="276867" y="286410"/>
                  </a:lnTo>
                  <a:lnTo>
                    <a:pt x="276867" y="287644"/>
                  </a:lnTo>
                  <a:lnTo>
                    <a:pt x="276867" y="288879"/>
                  </a:lnTo>
                  <a:lnTo>
                    <a:pt x="276867" y="290113"/>
                  </a:lnTo>
                  <a:lnTo>
                    <a:pt x="276867" y="291348"/>
                  </a:lnTo>
                  <a:lnTo>
                    <a:pt x="276867" y="292582"/>
                  </a:lnTo>
                  <a:lnTo>
                    <a:pt x="276867" y="293817"/>
                  </a:lnTo>
                  <a:lnTo>
                    <a:pt x="276867" y="295052"/>
                  </a:lnTo>
                  <a:lnTo>
                    <a:pt x="276867" y="296286"/>
                  </a:lnTo>
                  <a:lnTo>
                    <a:pt x="276867" y="297521"/>
                  </a:lnTo>
                  <a:lnTo>
                    <a:pt x="276867" y="298755"/>
                  </a:lnTo>
                  <a:lnTo>
                    <a:pt x="276867" y="299990"/>
                  </a:lnTo>
                  <a:lnTo>
                    <a:pt x="276867" y="301224"/>
                  </a:lnTo>
                  <a:lnTo>
                    <a:pt x="276867" y="302459"/>
                  </a:lnTo>
                  <a:lnTo>
                    <a:pt x="276867" y="303693"/>
                  </a:lnTo>
                  <a:lnTo>
                    <a:pt x="276867" y="304928"/>
                  </a:lnTo>
                  <a:lnTo>
                    <a:pt x="276867" y="306162"/>
                  </a:lnTo>
                  <a:lnTo>
                    <a:pt x="276867" y="307397"/>
                  </a:lnTo>
                  <a:lnTo>
                    <a:pt x="276867" y="308631"/>
                  </a:lnTo>
                  <a:lnTo>
                    <a:pt x="276867" y="309866"/>
                  </a:lnTo>
                  <a:lnTo>
                    <a:pt x="276867" y="311100"/>
                  </a:lnTo>
                  <a:lnTo>
                    <a:pt x="276867" y="312335"/>
                  </a:lnTo>
                  <a:lnTo>
                    <a:pt x="276867" y="313569"/>
                  </a:lnTo>
                  <a:lnTo>
                    <a:pt x="276867" y="314804"/>
                  </a:lnTo>
                  <a:lnTo>
                    <a:pt x="276867" y="316038"/>
                  </a:lnTo>
                  <a:lnTo>
                    <a:pt x="276867" y="317273"/>
                  </a:lnTo>
                  <a:lnTo>
                    <a:pt x="276867" y="318508"/>
                  </a:lnTo>
                  <a:lnTo>
                    <a:pt x="276867" y="319742"/>
                  </a:lnTo>
                  <a:lnTo>
                    <a:pt x="276867" y="320977"/>
                  </a:lnTo>
                  <a:lnTo>
                    <a:pt x="276867" y="322211"/>
                  </a:lnTo>
                  <a:lnTo>
                    <a:pt x="276867" y="323446"/>
                  </a:lnTo>
                  <a:lnTo>
                    <a:pt x="276867" y="324680"/>
                  </a:lnTo>
                  <a:lnTo>
                    <a:pt x="276867" y="325915"/>
                  </a:lnTo>
                  <a:lnTo>
                    <a:pt x="276867" y="327149"/>
                  </a:lnTo>
                  <a:lnTo>
                    <a:pt x="276867" y="328384"/>
                  </a:lnTo>
                  <a:lnTo>
                    <a:pt x="276867" y="329618"/>
                  </a:lnTo>
                  <a:lnTo>
                    <a:pt x="276867" y="330853"/>
                  </a:lnTo>
                  <a:lnTo>
                    <a:pt x="276867" y="332087"/>
                  </a:lnTo>
                  <a:lnTo>
                    <a:pt x="276867" y="333322"/>
                  </a:lnTo>
                  <a:lnTo>
                    <a:pt x="276867" y="334556"/>
                  </a:lnTo>
                  <a:lnTo>
                    <a:pt x="276867" y="335791"/>
                  </a:lnTo>
                  <a:lnTo>
                    <a:pt x="276867" y="337025"/>
                  </a:lnTo>
                  <a:lnTo>
                    <a:pt x="276867" y="338260"/>
                  </a:lnTo>
                  <a:lnTo>
                    <a:pt x="276867" y="339495"/>
                  </a:lnTo>
                  <a:lnTo>
                    <a:pt x="276867" y="340729"/>
                  </a:lnTo>
                  <a:lnTo>
                    <a:pt x="276867" y="341964"/>
                  </a:lnTo>
                  <a:lnTo>
                    <a:pt x="276867" y="343198"/>
                  </a:lnTo>
                  <a:lnTo>
                    <a:pt x="276867" y="344433"/>
                  </a:lnTo>
                  <a:lnTo>
                    <a:pt x="276867" y="345667"/>
                  </a:lnTo>
                  <a:lnTo>
                    <a:pt x="276867" y="346902"/>
                  </a:lnTo>
                  <a:lnTo>
                    <a:pt x="276867" y="348136"/>
                  </a:lnTo>
                  <a:lnTo>
                    <a:pt x="276867" y="349371"/>
                  </a:lnTo>
                  <a:lnTo>
                    <a:pt x="276867" y="350605"/>
                  </a:lnTo>
                  <a:lnTo>
                    <a:pt x="276867" y="351840"/>
                  </a:lnTo>
                  <a:lnTo>
                    <a:pt x="276867" y="353074"/>
                  </a:lnTo>
                  <a:lnTo>
                    <a:pt x="276867" y="354309"/>
                  </a:lnTo>
                  <a:lnTo>
                    <a:pt x="276867" y="355543"/>
                  </a:lnTo>
                  <a:lnTo>
                    <a:pt x="276867" y="356778"/>
                  </a:lnTo>
                  <a:lnTo>
                    <a:pt x="276867" y="358012"/>
                  </a:lnTo>
                  <a:lnTo>
                    <a:pt x="276867" y="359247"/>
                  </a:lnTo>
                  <a:lnTo>
                    <a:pt x="276867" y="360481"/>
                  </a:lnTo>
                  <a:lnTo>
                    <a:pt x="276867" y="361716"/>
                  </a:lnTo>
                  <a:lnTo>
                    <a:pt x="276867" y="362951"/>
                  </a:lnTo>
                  <a:lnTo>
                    <a:pt x="276867" y="364185"/>
                  </a:lnTo>
                  <a:lnTo>
                    <a:pt x="276867" y="365420"/>
                  </a:lnTo>
                  <a:lnTo>
                    <a:pt x="276867" y="366654"/>
                  </a:lnTo>
                  <a:lnTo>
                    <a:pt x="276867" y="367889"/>
                  </a:lnTo>
                  <a:lnTo>
                    <a:pt x="276867" y="369123"/>
                  </a:lnTo>
                  <a:lnTo>
                    <a:pt x="276867" y="370358"/>
                  </a:lnTo>
                  <a:lnTo>
                    <a:pt x="276867" y="371592"/>
                  </a:lnTo>
                  <a:lnTo>
                    <a:pt x="276867" y="372827"/>
                  </a:lnTo>
                  <a:lnTo>
                    <a:pt x="276867" y="374061"/>
                  </a:lnTo>
                  <a:lnTo>
                    <a:pt x="276867" y="375296"/>
                  </a:lnTo>
                  <a:lnTo>
                    <a:pt x="276867" y="376530"/>
                  </a:lnTo>
                  <a:lnTo>
                    <a:pt x="276867" y="377765"/>
                  </a:lnTo>
                  <a:lnTo>
                    <a:pt x="276867" y="378999"/>
                  </a:lnTo>
                  <a:lnTo>
                    <a:pt x="276867" y="380234"/>
                  </a:lnTo>
                  <a:lnTo>
                    <a:pt x="276867" y="381468"/>
                  </a:lnTo>
                  <a:lnTo>
                    <a:pt x="276867" y="382703"/>
                  </a:lnTo>
                  <a:lnTo>
                    <a:pt x="276867" y="383937"/>
                  </a:lnTo>
                  <a:lnTo>
                    <a:pt x="276867" y="385172"/>
                  </a:lnTo>
                  <a:lnTo>
                    <a:pt x="276867" y="386407"/>
                  </a:lnTo>
                  <a:lnTo>
                    <a:pt x="276867" y="387641"/>
                  </a:lnTo>
                  <a:lnTo>
                    <a:pt x="276867" y="388876"/>
                  </a:lnTo>
                  <a:lnTo>
                    <a:pt x="276867" y="390110"/>
                  </a:lnTo>
                  <a:lnTo>
                    <a:pt x="276867" y="391345"/>
                  </a:lnTo>
                  <a:lnTo>
                    <a:pt x="276867" y="392579"/>
                  </a:lnTo>
                  <a:lnTo>
                    <a:pt x="276867" y="393814"/>
                  </a:lnTo>
                  <a:lnTo>
                    <a:pt x="276867" y="395048"/>
                  </a:lnTo>
                  <a:lnTo>
                    <a:pt x="276867" y="396283"/>
                  </a:lnTo>
                  <a:lnTo>
                    <a:pt x="276867" y="397517"/>
                  </a:lnTo>
                  <a:lnTo>
                    <a:pt x="276867" y="398752"/>
                  </a:lnTo>
                  <a:lnTo>
                    <a:pt x="276867" y="399986"/>
                  </a:lnTo>
                  <a:lnTo>
                    <a:pt x="276867" y="401221"/>
                  </a:lnTo>
                  <a:lnTo>
                    <a:pt x="276867" y="402455"/>
                  </a:lnTo>
                  <a:lnTo>
                    <a:pt x="276867" y="403690"/>
                  </a:lnTo>
                  <a:lnTo>
                    <a:pt x="276867" y="404924"/>
                  </a:lnTo>
                  <a:lnTo>
                    <a:pt x="276867" y="406159"/>
                  </a:lnTo>
                  <a:lnTo>
                    <a:pt x="276867" y="407394"/>
                  </a:lnTo>
                  <a:lnTo>
                    <a:pt x="276867" y="408628"/>
                  </a:lnTo>
                  <a:lnTo>
                    <a:pt x="276867" y="409863"/>
                  </a:lnTo>
                  <a:lnTo>
                    <a:pt x="276867" y="411097"/>
                  </a:lnTo>
                  <a:lnTo>
                    <a:pt x="276867" y="412332"/>
                  </a:lnTo>
                  <a:lnTo>
                    <a:pt x="276867" y="413566"/>
                  </a:lnTo>
                  <a:lnTo>
                    <a:pt x="276867" y="414801"/>
                  </a:lnTo>
                  <a:lnTo>
                    <a:pt x="276867" y="416035"/>
                  </a:lnTo>
                  <a:lnTo>
                    <a:pt x="276867" y="417270"/>
                  </a:lnTo>
                  <a:lnTo>
                    <a:pt x="276867" y="418504"/>
                  </a:lnTo>
                  <a:lnTo>
                    <a:pt x="276867" y="419739"/>
                  </a:lnTo>
                  <a:lnTo>
                    <a:pt x="276867" y="420973"/>
                  </a:lnTo>
                  <a:lnTo>
                    <a:pt x="276867" y="422208"/>
                  </a:lnTo>
                  <a:lnTo>
                    <a:pt x="276867" y="423442"/>
                  </a:lnTo>
                  <a:lnTo>
                    <a:pt x="276867" y="424677"/>
                  </a:lnTo>
                  <a:lnTo>
                    <a:pt x="276867" y="425911"/>
                  </a:lnTo>
                  <a:lnTo>
                    <a:pt x="276867" y="427146"/>
                  </a:lnTo>
                  <a:lnTo>
                    <a:pt x="276867" y="428380"/>
                  </a:lnTo>
                  <a:lnTo>
                    <a:pt x="276867" y="429615"/>
                  </a:lnTo>
                  <a:lnTo>
                    <a:pt x="276867" y="430850"/>
                  </a:lnTo>
                  <a:lnTo>
                    <a:pt x="276867" y="432084"/>
                  </a:lnTo>
                  <a:lnTo>
                    <a:pt x="276867" y="433319"/>
                  </a:lnTo>
                  <a:lnTo>
                    <a:pt x="276867" y="434553"/>
                  </a:lnTo>
                  <a:lnTo>
                    <a:pt x="276867" y="435788"/>
                  </a:lnTo>
                  <a:lnTo>
                    <a:pt x="276867" y="437022"/>
                  </a:lnTo>
                  <a:lnTo>
                    <a:pt x="276867" y="438257"/>
                  </a:lnTo>
                  <a:lnTo>
                    <a:pt x="276867" y="439491"/>
                  </a:lnTo>
                  <a:lnTo>
                    <a:pt x="276867" y="440726"/>
                  </a:lnTo>
                  <a:lnTo>
                    <a:pt x="276867" y="441960"/>
                  </a:lnTo>
                  <a:lnTo>
                    <a:pt x="276867" y="443195"/>
                  </a:lnTo>
                  <a:lnTo>
                    <a:pt x="276867" y="444429"/>
                  </a:lnTo>
                  <a:lnTo>
                    <a:pt x="276867" y="445664"/>
                  </a:lnTo>
                  <a:lnTo>
                    <a:pt x="276867" y="446898"/>
                  </a:lnTo>
                  <a:lnTo>
                    <a:pt x="276867" y="448133"/>
                  </a:lnTo>
                  <a:lnTo>
                    <a:pt x="276867" y="449367"/>
                  </a:lnTo>
                  <a:lnTo>
                    <a:pt x="276867" y="450602"/>
                  </a:lnTo>
                  <a:lnTo>
                    <a:pt x="276867" y="451836"/>
                  </a:lnTo>
                  <a:lnTo>
                    <a:pt x="276867" y="453071"/>
                  </a:lnTo>
                  <a:lnTo>
                    <a:pt x="276867" y="454306"/>
                  </a:lnTo>
                  <a:lnTo>
                    <a:pt x="276867" y="455540"/>
                  </a:lnTo>
                  <a:lnTo>
                    <a:pt x="276867" y="456775"/>
                  </a:lnTo>
                  <a:lnTo>
                    <a:pt x="276867" y="458009"/>
                  </a:lnTo>
                  <a:lnTo>
                    <a:pt x="276867" y="459244"/>
                  </a:lnTo>
                  <a:lnTo>
                    <a:pt x="276867" y="460478"/>
                  </a:lnTo>
                  <a:lnTo>
                    <a:pt x="276867" y="461713"/>
                  </a:lnTo>
                  <a:lnTo>
                    <a:pt x="276867" y="462947"/>
                  </a:lnTo>
                  <a:lnTo>
                    <a:pt x="276867" y="464182"/>
                  </a:lnTo>
                  <a:lnTo>
                    <a:pt x="276867" y="465416"/>
                  </a:lnTo>
                  <a:lnTo>
                    <a:pt x="276867" y="466651"/>
                  </a:lnTo>
                  <a:lnTo>
                    <a:pt x="276867" y="467885"/>
                  </a:lnTo>
                  <a:lnTo>
                    <a:pt x="276867" y="469120"/>
                  </a:lnTo>
                  <a:lnTo>
                    <a:pt x="276867" y="470354"/>
                  </a:lnTo>
                  <a:lnTo>
                    <a:pt x="276867" y="471589"/>
                  </a:lnTo>
                  <a:lnTo>
                    <a:pt x="276867" y="472823"/>
                  </a:lnTo>
                  <a:lnTo>
                    <a:pt x="276867" y="474058"/>
                  </a:lnTo>
                  <a:lnTo>
                    <a:pt x="276867" y="475293"/>
                  </a:lnTo>
                  <a:lnTo>
                    <a:pt x="276867" y="476527"/>
                  </a:lnTo>
                  <a:lnTo>
                    <a:pt x="276867" y="477762"/>
                  </a:lnTo>
                  <a:lnTo>
                    <a:pt x="276867" y="478996"/>
                  </a:lnTo>
                  <a:lnTo>
                    <a:pt x="276867" y="480231"/>
                  </a:lnTo>
                  <a:lnTo>
                    <a:pt x="276867" y="481465"/>
                  </a:lnTo>
                  <a:lnTo>
                    <a:pt x="276867" y="482700"/>
                  </a:lnTo>
                  <a:lnTo>
                    <a:pt x="276867" y="483934"/>
                  </a:lnTo>
                  <a:lnTo>
                    <a:pt x="276867" y="485169"/>
                  </a:lnTo>
                  <a:lnTo>
                    <a:pt x="276867" y="486403"/>
                  </a:lnTo>
                  <a:lnTo>
                    <a:pt x="276867" y="487638"/>
                  </a:lnTo>
                  <a:lnTo>
                    <a:pt x="276867" y="488872"/>
                  </a:lnTo>
                  <a:lnTo>
                    <a:pt x="276867" y="490107"/>
                  </a:lnTo>
                  <a:lnTo>
                    <a:pt x="276867" y="491341"/>
                  </a:lnTo>
                  <a:lnTo>
                    <a:pt x="276867" y="492576"/>
                  </a:lnTo>
                  <a:lnTo>
                    <a:pt x="276867" y="493810"/>
                  </a:lnTo>
                  <a:lnTo>
                    <a:pt x="276867" y="495045"/>
                  </a:lnTo>
                  <a:lnTo>
                    <a:pt x="276867" y="496279"/>
                  </a:lnTo>
                  <a:lnTo>
                    <a:pt x="276867" y="497514"/>
                  </a:lnTo>
                  <a:lnTo>
                    <a:pt x="276867" y="498749"/>
                  </a:lnTo>
                  <a:lnTo>
                    <a:pt x="276867" y="499983"/>
                  </a:lnTo>
                  <a:lnTo>
                    <a:pt x="276867" y="501218"/>
                  </a:lnTo>
                  <a:lnTo>
                    <a:pt x="276867" y="502452"/>
                  </a:lnTo>
                  <a:lnTo>
                    <a:pt x="276867" y="503687"/>
                  </a:lnTo>
                  <a:lnTo>
                    <a:pt x="276867" y="504921"/>
                  </a:lnTo>
                  <a:lnTo>
                    <a:pt x="276867" y="506156"/>
                  </a:lnTo>
                  <a:lnTo>
                    <a:pt x="276867" y="507390"/>
                  </a:lnTo>
                  <a:lnTo>
                    <a:pt x="276867" y="508625"/>
                  </a:lnTo>
                  <a:lnTo>
                    <a:pt x="276867" y="509859"/>
                  </a:lnTo>
                  <a:lnTo>
                    <a:pt x="276867" y="511094"/>
                  </a:lnTo>
                  <a:lnTo>
                    <a:pt x="276867" y="512328"/>
                  </a:lnTo>
                  <a:lnTo>
                    <a:pt x="276867" y="513563"/>
                  </a:lnTo>
                  <a:lnTo>
                    <a:pt x="276867" y="514797"/>
                  </a:lnTo>
                  <a:lnTo>
                    <a:pt x="276867" y="516032"/>
                  </a:lnTo>
                  <a:lnTo>
                    <a:pt x="276867" y="517266"/>
                  </a:lnTo>
                  <a:lnTo>
                    <a:pt x="276867" y="518501"/>
                  </a:lnTo>
                  <a:lnTo>
                    <a:pt x="276867" y="519735"/>
                  </a:lnTo>
                  <a:lnTo>
                    <a:pt x="276867" y="520970"/>
                  </a:lnTo>
                  <a:lnTo>
                    <a:pt x="276867" y="522205"/>
                  </a:lnTo>
                  <a:lnTo>
                    <a:pt x="276867" y="523439"/>
                  </a:lnTo>
                  <a:lnTo>
                    <a:pt x="276867" y="524674"/>
                  </a:lnTo>
                  <a:lnTo>
                    <a:pt x="276867" y="525908"/>
                  </a:lnTo>
                  <a:lnTo>
                    <a:pt x="276867" y="527143"/>
                  </a:lnTo>
                  <a:lnTo>
                    <a:pt x="276867" y="528377"/>
                  </a:lnTo>
                  <a:lnTo>
                    <a:pt x="276867" y="529612"/>
                  </a:lnTo>
                  <a:lnTo>
                    <a:pt x="276867" y="530846"/>
                  </a:lnTo>
                  <a:lnTo>
                    <a:pt x="276867" y="532081"/>
                  </a:lnTo>
                  <a:lnTo>
                    <a:pt x="276867" y="533315"/>
                  </a:lnTo>
                  <a:lnTo>
                    <a:pt x="276867" y="534550"/>
                  </a:lnTo>
                  <a:lnTo>
                    <a:pt x="276867" y="535784"/>
                  </a:lnTo>
                  <a:lnTo>
                    <a:pt x="276867" y="537019"/>
                  </a:lnTo>
                  <a:lnTo>
                    <a:pt x="276867" y="538253"/>
                  </a:lnTo>
                  <a:lnTo>
                    <a:pt x="276867" y="539488"/>
                  </a:lnTo>
                  <a:lnTo>
                    <a:pt x="276867" y="540722"/>
                  </a:lnTo>
                  <a:lnTo>
                    <a:pt x="276867" y="541957"/>
                  </a:lnTo>
                  <a:lnTo>
                    <a:pt x="276867" y="543192"/>
                  </a:lnTo>
                  <a:lnTo>
                    <a:pt x="276867" y="544426"/>
                  </a:lnTo>
                  <a:lnTo>
                    <a:pt x="276867" y="545661"/>
                  </a:lnTo>
                  <a:lnTo>
                    <a:pt x="276867" y="546895"/>
                  </a:lnTo>
                  <a:lnTo>
                    <a:pt x="276867" y="548130"/>
                  </a:lnTo>
                  <a:lnTo>
                    <a:pt x="276867" y="549364"/>
                  </a:lnTo>
                  <a:lnTo>
                    <a:pt x="276867" y="550599"/>
                  </a:lnTo>
                  <a:lnTo>
                    <a:pt x="276867" y="551833"/>
                  </a:lnTo>
                  <a:lnTo>
                    <a:pt x="276867" y="553068"/>
                  </a:lnTo>
                  <a:lnTo>
                    <a:pt x="276867" y="554302"/>
                  </a:lnTo>
                  <a:lnTo>
                    <a:pt x="276867" y="555537"/>
                  </a:lnTo>
                  <a:lnTo>
                    <a:pt x="276867" y="556771"/>
                  </a:lnTo>
                  <a:lnTo>
                    <a:pt x="276867" y="558006"/>
                  </a:lnTo>
                  <a:lnTo>
                    <a:pt x="276867" y="559240"/>
                  </a:lnTo>
                  <a:lnTo>
                    <a:pt x="276867" y="560475"/>
                  </a:lnTo>
                  <a:lnTo>
                    <a:pt x="276867" y="561709"/>
                  </a:lnTo>
                  <a:lnTo>
                    <a:pt x="276867" y="562944"/>
                  </a:lnTo>
                  <a:lnTo>
                    <a:pt x="276867" y="564178"/>
                  </a:lnTo>
                  <a:lnTo>
                    <a:pt x="276867" y="565413"/>
                  </a:lnTo>
                  <a:lnTo>
                    <a:pt x="276867" y="566648"/>
                  </a:lnTo>
                  <a:lnTo>
                    <a:pt x="276867" y="567882"/>
                  </a:lnTo>
                  <a:lnTo>
                    <a:pt x="276867" y="569117"/>
                  </a:lnTo>
                  <a:lnTo>
                    <a:pt x="276867" y="570351"/>
                  </a:lnTo>
                  <a:lnTo>
                    <a:pt x="276867" y="571586"/>
                  </a:lnTo>
                  <a:lnTo>
                    <a:pt x="276867" y="572820"/>
                  </a:lnTo>
                  <a:lnTo>
                    <a:pt x="276867" y="574055"/>
                  </a:lnTo>
                  <a:lnTo>
                    <a:pt x="276867" y="575289"/>
                  </a:lnTo>
                  <a:lnTo>
                    <a:pt x="276867" y="576524"/>
                  </a:lnTo>
                  <a:lnTo>
                    <a:pt x="276867" y="577758"/>
                  </a:lnTo>
                  <a:lnTo>
                    <a:pt x="276867" y="578993"/>
                  </a:lnTo>
                  <a:lnTo>
                    <a:pt x="276867" y="580227"/>
                  </a:lnTo>
                  <a:lnTo>
                    <a:pt x="276867" y="581462"/>
                  </a:lnTo>
                  <a:lnTo>
                    <a:pt x="276867" y="582696"/>
                  </a:lnTo>
                  <a:lnTo>
                    <a:pt x="276867" y="583931"/>
                  </a:lnTo>
                  <a:lnTo>
                    <a:pt x="276867" y="585165"/>
                  </a:lnTo>
                  <a:lnTo>
                    <a:pt x="276867" y="586400"/>
                  </a:lnTo>
                  <a:lnTo>
                    <a:pt x="276867" y="587634"/>
                  </a:lnTo>
                  <a:lnTo>
                    <a:pt x="276867" y="588869"/>
                  </a:lnTo>
                  <a:lnTo>
                    <a:pt x="276867" y="590104"/>
                  </a:lnTo>
                  <a:lnTo>
                    <a:pt x="276868" y="591338"/>
                  </a:lnTo>
                  <a:lnTo>
                    <a:pt x="276868" y="592573"/>
                  </a:lnTo>
                  <a:lnTo>
                    <a:pt x="276870" y="593807"/>
                  </a:lnTo>
                  <a:lnTo>
                    <a:pt x="276872" y="595042"/>
                  </a:lnTo>
                  <a:lnTo>
                    <a:pt x="276877" y="596276"/>
                  </a:lnTo>
                  <a:lnTo>
                    <a:pt x="276886" y="597511"/>
                  </a:lnTo>
                  <a:lnTo>
                    <a:pt x="276901" y="598745"/>
                  </a:lnTo>
                  <a:lnTo>
                    <a:pt x="276927" y="599980"/>
                  </a:lnTo>
                  <a:lnTo>
                    <a:pt x="276970" y="601214"/>
                  </a:lnTo>
                  <a:lnTo>
                    <a:pt x="277040" y="602449"/>
                  </a:lnTo>
                  <a:lnTo>
                    <a:pt x="277150" y="603683"/>
                  </a:lnTo>
                  <a:lnTo>
                    <a:pt x="277330" y="604918"/>
                  </a:lnTo>
                  <a:lnTo>
                    <a:pt x="277608" y="606152"/>
                  </a:lnTo>
                  <a:lnTo>
                    <a:pt x="278022" y="607387"/>
                  </a:lnTo>
                  <a:lnTo>
                    <a:pt x="278625" y="608621"/>
                  </a:lnTo>
                  <a:lnTo>
                    <a:pt x="279477" y="609856"/>
                  </a:lnTo>
                  <a:lnTo>
                    <a:pt x="280650" y="611091"/>
                  </a:lnTo>
                  <a:lnTo>
                    <a:pt x="282221" y="612325"/>
                  </a:lnTo>
                  <a:lnTo>
                    <a:pt x="284272" y="613560"/>
                  </a:lnTo>
                  <a:lnTo>
                    <a:pt x="286879" y="614794"/>
                  </a:lnTo>
                  <a:lnTo>
                    <a:pt x="290106" y="616029"/>
                  </a:lnTo>
                  <a:lnTo>
                    <a:pt x="294007" y="617263"/>
                  </a:lnTo>
                  <a:lnTo>
                    <a:pt x="298633" y="618498"/>
                  </a:lnTo>
                  <a:lnTo>
                    <a:pt x="303858" y="619732"/>
                  </a:lnTo>
                  <a:lnTo>
                    <a:pt x="309563" y="620967"/>
                  </a:lnTo>
                  <a:lnTo>
                    <a:pt x="315573" y="622201"/>
                  </a:lnTo>
                  <a:lnTo>
                    <a:pt x="321657" y="623436"/>
                  </a:lnTo>
                  <a:lnTo>
                    <a:pt x="327548" y="624670"/>
                  </a:lnTo>
                  <a:lnTo>
                    <a:pt x="332952" y="625905"/>
                  </a:lnTo>
                  <a:lnTo>
                    <a:pt x="337573" y="627139"/>
                  </a:lnTo>
                  <a:lnTo>
                    <a:pt x="341139" y="628374"/>
                  </a:lnTo>
                  <a:lnTo>
                    <a:pt x="343423" y="629608"/>
                  </a:lnTo>
                  <a:lnTo>
                    <a:pt x="344176" y="63084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08515" y="1785257"/>
              <a:ext cx="552370" cy="0"/>
            </a:xfrm>
            <a:custGeom>
              <a:avLst/>
              <a:pathLst>
                <a:path w="552370" h="0">
                  <a:moveTo>
                    <a:pt x="0" y="0"/>
                  </a:moveTo>
                  <a:lnTo>
                    <a:pt x="55237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223094" y="1803302"/>
              <a:ext cx="553734" cy="339482"/>
            </a:xfrm>
            <a:custGeom>
              <a:avLst/>
              <a:pathLst>
                <a:path w="553734" h="339482">
                  <a:moveTo>
                    <a:pt x="181302" y="339482"/>
                  </a:moveTo>
                  <a:lnTo>
                    <a:pt x="180797" y="338818"/>
                  </a:lnTo>
                  <a:lnTo>
                    <a:pt x="180291" y="338153"/>
                  </a:lnTo>
                  <a:lnTo>
                    <a:pt x="179785" y="337489"/>
                  </a:lnTo>
                  <a:lnTo>
                    <a:pt x="179278" y="336825"/>
                  </a:lnTo>
                  <a:lnTo>
                    <a:pt x="178769" y="336160"/>
                  </a:lnTo>
                  <a:lnTo>
                    <a:pt x="178259" y="335496"/>
                  </a:lnTo>
                  <a:lnTo>
                    <a:pt x="177749" y="334831"/>
                  </a:lnTo>
                  <a:lnTo>
                    <a:pt x="177237" y="334167"/>
                  </a:lnTo>
                  <a:lnTo>
                    <a:pt x="176724" y="333503"/>
                  </a:lnTo>
                  <a:lnTo>
                    <a:pt x="176211" y="332838"/>
                  </a:lnTo>
                  <a:lnTo>
                    <a:pt x="175695" y="332174"/>
                  </a:lnTo>
                  <a:lnTo>
                    <a:pt x="175180" y="331510"/>
                  </a:lnTo>
                  <a:lnTo>
                    <a:pt x="174661" y="330845"/>
                  </a:lnTo>
                  <a:lnTo>
                    <a:pt x="174142" y="330181"/>
                  </a:lnTo>
                  <a:lnTo>
                    <a:pt x="173623" y="329517"/>
                  </a:lnTo>
                  <a:lnTo>
                    <a:pt x="173101" y="328852"/>
                  </a:lnTo>
                  <a:lnTo>
                    <a:pt x="172578" y="328188"/>
                  </a:lnTo>
                  <a:lnTo>
                    <a:pt x="172054" y="327524"/>
                  </a:lnTo>
                  <a:lnTo>
                    <a:pt x="171528" y="326859"/>
                  </a:lnTo>
                  <a:lnTo>
                    <a:pt x="171001" y="326195"/>
                  </a:lnTo>
                  <a:lnTo>
                    <a:pt x="170472" y="325531"/>
                  </a:lnTo>
                  <a:lnTo>
                    <a:pt x="169942" y="324866"/>
                  </a:lnTo>
                  <a:lnTo>
                    <a:pt x="169411" y="324202"/>
                  </a:lnTo>
                  <a:lnTo>
                    <a:pt x="168876" y="323538"/>
                  </a:lnTo>
                  <a:lnTo>
                    <a:pt x="168341" y="322873"/>
                  </a:lnTo>
                  <a:lnTo>
                    <a:pt x="167805" y="322209"/>
                  </a:lnTo>
                  <a:lnTo>
                    <a:pt x="167266" y="321544"/>
                  </a:lnTo>
                  <a:lnTo>
                    <a:pt x="166726" y="320880"/>
                  </a:lnTo>
                  <a:lnTo>
                    <a:pt x="166184" y="320216"/>
                  </a:lnTo>
                  <a:lnTo>
                    <a:pt x="165640" y="319551"/>
                  </a:lnTo>
                  <a:lnTo>
                    <a:pt x="165095" y="318887"/>
                  </a:lnTo>
                  <a:lnTo>
                    <a:pt x="164547" y="318223"/>
                  </a:lnTo>
                  <a:lnTo>
                    <a:pt x="163997" y="317558"/>
                  </a:lnTo>
                  <a:lnTo>
                    <a:pt x="163447" y="316894"/>
                  </a:lnTo>
                  <a:lnTo>
                    <a:pt x="162892" y="316230"/>
                  </a:lnTo>
                  <a:lnTo>
                    <a:pt x="162338" y="315565"/>
                  </a:lnTo>
                  <a:lnTo>
                    <a:pt x="161781" y="314901"/>
                  </a:lnTo>
                  <a:lnTo>
                    <a:pt x="161221" y="314237"/>
                  </a:lnTo>
                  <a:lnTo>
                    <a:pt x="160660" y="313572"/>
                  </a:lnTo>
                  <a:lnTo>
                    <a:pt x="160097" y="312908"/>
                  </a:lnTo>
                  <a:lnTo>
                    <a:pt x="159530" y="312244"/>
                  </a:lnTo>
                  <a:lnTo>
                    <a:pt x="158964" y="311579"/>
                  </a:lnTo>
                  <a:lnTo>
                    <a:pt x="158393" y="310915"/>
                  </a:lnTo>
                  <a:lnTo>
                    <a:pt x="157821" y="310251"/>
                  </a:lnTo>
                  <a:lnTo>
                    <a:pt x="157249" y="309586"/>
                  </a:lnTo>
                  <a:lnTo>
                    <a:pt x="156671" y="308922"/>
                  </a:lnTo>
                  <a:lnTo>
                    <a:pt x="156093" y="308258"/>
                  </a:lnTo>
                  <a:lnTo>
                    <a:pt x="155512" y="307593"/>
                  </a:lnTo>
                  <a:lnTo>
                    <a:pt x="154928" y="306929"/>
                  </a:lnTo>
                  <a:lnTo>
                    <a:pt x="154345" y="306264"/>
                  </a:lnTo>
                  <a:lnTo>
                    <a:pt x="153756" y="305600"/>
                  </a:lnTo>
                  <a:lnTo>
                    <a:pt x="153166" y="304936"/>
                  </a:lnTo>
                  <a:lnTo>
                    <a:pt x="152576" y="304271"/>
                  </a:lnTo>
                  <a:lnTo>
                    <a:pt x="151979" y="303607"/>
                  </a:lnTo>
                  <a:lnTo>
                    <a:pt x="151383" y="302943"/>
                  </a:lnTo>
                  <a:lnTo>
                    <a:pt x="150785" y="302278"/>
                  </a:lnTo>
                  <a:lnTo>
                    <a:pt x="150182" y="301614"/>
                  </a:lnTo>
                  <a:lnTo>
                    <a:pt x="149579" y="300950"/>
                  </a:lnTo>
                  <a:lnTo>
                    <a:pt x="148973" y="300285"/>
                  </a:lnTo>
                  <a:lnTo>
                    <a:pt x="148364" y="299621"/>
                  </a:lnTo>
                  <a:lnTo>
                    <a:pt x="147755" y="298957"/>
                  </a:lnTo>
                  <a:lnTo>
                    <a:pt x="147140" y="298292"/>
                  </a:lnTo>
                  <a:lnTo>
                    <a:pt x="146525" y="297628"/>
                  </a:lnTo>
                  <a:lnTo>
                    <a:pt x="145909" y="296964"/>
                  </a:lnTo>
                  <a:lnTo>
                    <a:pt x="145287" y="296299"/>
                  </a:lnTo>
                  <a:lnTo>
                    <a:pt x="144665" y="295635"/>
                  </a:lnTo>
                  <a:lnTo>
                    <a:pt x="144041" y="294971"/>
                  </a:lnTo>
                  <a:lnTo>
                    <a:pt x="143413" y="294306"/>
                  </a:lnTo>
                  <a:lnTo>
                    <a:pt x="142785" y="293642"/>
                  </a:lnTo>
                  <a:lnTo>
                    <a:pt x="142152" y="292977"/>
                  </a:lnTo>
                  <a:lnTo>
                    <a:pt x="141518" y="292313"/>
                  </a:lnTo>
                  <a:lnTo>
                    <a:pt x="140884" y="291649"/>
                  </a:lnTo>
                  <a:lnTo>
                    <a:pt x="140244" y="290984"/>
                  </a:lnTo>
                  <a:lnTo>
                    <a:pt x="139604" y="290320"/>
                  </a:lnTo>
                  <a:lnTo>
                    <a:pt x="138962" y="289656"/>
                  </a:lnTo>
                  <a:lnTo>
                    <a:pt x="138316" y="288991"/>
                  </a:lnTo>
                  <a:lnTo>
                    <a:pt x="137670" y="288327"/>
                  </a:lnTo>
                  <a:lnTo>
                    <a:pt x="137021" y="287663"/>
                  </a:lnTo>
                  <a:lnTo>
                    <a:pt x="136369" y="286998"/>
                  </a:lnTo>
                  <a:lnTo>
                    <a:pt x="135717" y="286334"/>
                  </a:lnTo>
                  <a:lnTo>
                    <a:pt x="135061" y="285670"/>
                  </a:lnTo>
                  <a:lnTo>
                    <a:pt x="134404" y="285005"/>
                  </a:lnTo>
                  <a:lnTo>
                    <a:pt x="133746" y="284341"/>
                  </a:lnTo>
                  <a:lnTo>
                    <a:pt x="133084" y="283677"/>
                  </a:lnTo>
                  <a:lnTo>
                    <a:pt x="132421" y="283012"/>
                  </a:lnTo>
                  <a:lnTo>
                    <a:pt x="131757" y="282348"/>
                  </a:lnTo>
                  <a:lnTo>
                    <a:pt x="131090" y="281684"/>
                  </a:lnTo>
                  <a:lnTo>
                    <a:pt x="130422" y="281019"/>
                  </a:lnTo>
                  <a:lnTo>
                    <a:pt x="129752" y="280355"/>
                  </a:lnTo>
                  <a:lnTo>
                    <a:pt x="129080" y="279690"/>
                  </a:lnTo>
                  <a:lnTo>
                    <a:pt x="128409" y="279026"/>
                  </a:lnTo>
                  <a:lnTo>
                    <a:pt x="127733" y="278362"/>
                  </a:lnTo>
                  <a:lnTo>
                    <a:pt x="127057" y="277697"/>
                  </a:lnTo>
                  <a:lnTo>
                    <a:pt x="126380" y="277033"/>
                  </a:lnTo>
                  <a:lnTo>
                    <a:pt x="125700" y="276369"/>
                  </a:lnTo>
                  <a:lnTo>
                    <a:pt x="125021" y="275704"/>
                  </a:lnTo>
                  <a:lnTo>
                    <a:pt x="124339" y="275040"/>
                  </a:lnTo>
                  <a:lnTo>
                    <a:pt x="123656" y="274376"/>
                  </a:lnTo>
                  <a:lnTo>
                    <a:pt x="122973" y="273711"/>
                  </a:lnTo>
                  <a:lnTo>
                    <a:pt x="122288" y="273047"/>
                  </a:lnTo>
                  <a:lnTo>
                    <a:pt x="121602" y="272383"/>
                  </a:lnTo>
                  <a:lnTo>
                    <a:pt x="120916" y="271718"/>
                  </a:lnTo>
                  <a:lnTo>
                    <a:pt x="120228" y="271054"/>
                  </a:lnTo>
                  <a:lnTo>
                    <a:pt x="119540" y="270390"/>
                  </a:lnTo>
                  <a:lnTo>
                    <a:pt x="118852" y="269725"/>
                  </a:lnTo>
                  <a:lnTo>
                    <a:pt x="118162" y="269061"/>
                  </a:lnTo>
                  <a:lnTo>
                    <a:pt x="117472" y="268397"/>
                  </a:lnTo>
                  <a:lnTo>
                    <a:pt x="116781" y="267732"/>
                  </a:lnTo>
                  <a:lnTo>
                    <a:pt x="116090" y="267068"/>
                  </a:lnTo>
                  <a:lnTo>
                    <a:pt x="115399" y="266404"/>
                  </a:lnTo>
                  <a:lnTo>
                    <a:pt x="114708" y="265739"/>
                  </a:lnTo>
                  <a:lnTo>
                    <a:pt x="114016" y="265075"/>
                  </a:lnTo>
                  <a:lnTo>
                    <a:pt x="113324" y="264410"/>
                  </a:lnTo>
                  <a:lnTo>
                    <a:pt x="112633" y="263746"/>
                  </a:lnTo>
                  <a:lnTo>
                    <a:pt x="111941" y="263082"/>
                  </a:lnTo>
                  <a:lnTo>
                    <a:pt x="111250" y="262417"/>
                  </a:lnTo>
                  <a:lnTo>
                    <a:pt x="110559" y="261753"/>
                  </a:lnTo>
                  <a:lnTo>
                    <a:pt x="109868" y="261089"/>
                  </a:lnTo>
                  <a:lnTo>
                    <a:pt x="109179" y="260424"/>
                  </a:lnTo>
                  <a:lnTo>
                    <a:pt x="108489" y="259760"/>
                  </a:lnTo>
                  <a:lnTo>
                    <a:pt x="107800" y="259096"/>
                  </a:lnTo>
                  <a:lnTo>
                    <a:pt x="107113" y="258431"/>
                  </a:lnTo>
                  <a:lnTo>
                    <a:pt x="106425" y="257767"/>
                  </a:lnTo>
                  <a:lnTo>
                    <a:pt x="105739" y="257103"/>
                  </a:lnTo>
                  <a:lnTo>
                    <a:pt x="105054" y="256438"/>
                  </a:lnTo>
                  <a:lnTo>
                    <a:pt x="104370" y="255774"/>
                  </a:lnTo>
                  <a:lnTo>
                    <a:pt x="103688" y="255110"/>
                  </a:lnTo>
                  <a:lnTo>
                    <a:pt x="103007" y="254445"/>
                  </a:lnTo>
                  <a:lnTo>
                    <a:pt x="102326" y="253781"/>
                  </a:lnTo>
                  <a:lnTo>
                    <a:pt x="101649" y="253117"/>
                  </a:lnTo>
                  <a:lnTo>
                    <a:pt x="100972" y="252452"/>
                  </a:lnTo>
                  <a:lnTo>
                    <a:pt x="100296" y="251788"/>
                  </a:lnTo>
                  <a:lnTo>
                    <a:pt x="99625" y="251123"/>
                  </a:lnTo>
                  <a:lnTo>
                    <a:pt x="98954" y="250459"/>
                  </a:lnTo>
                  <a:lnTo>
                    <a:pt x="98285" y="249795"/>
                  </a:lnTo>
                  <a:lnTo>
                    <a:pt x="97619" y="249130"/>
                  </a:lnTo>
                  <a:lnTo>
                    <a:pt x="96954" y="248466"/>
                  </a:lnTo>
                  <a:lnTo>
                    <a:pt x="96293" y="247802"/>
                  </a:lnTo>
                  <a:lnTo>
                    <a:pt x="95634" y="247137"/>
                  </a:lnTo>
                  <a:lnTo>
                    <a:pt x="94975" y="246473"/>
                  </a:lnTo>
                  <a:lnTo>
                    <a:pt x="94324" y="245809"/>
                  </a:lnTo>
                  <a:lnTo>
                    <a:pt x="93672" y="245144"/>
                  </a:lnTo>
                  <a:lnTo>
                    <a:pt x="93023" y="244480"/>
                  </a:lnTo>
                  <a:lnTo>
                    <a:pt x="92380" y="243816"/>
                  </a:lnTo>
                  <a:lnTo>
                    <a:pt x="91737" y="243151"/>
                  </a:lnTo>
                  <a:lnTo>
                    <a:pt x="91099" y="242487"/>
                  </a:lnTo>
                  <a:lnTo>
                    <a:pt x="90465" y="241823"/>
                  </a:lnTo>
                  <a:lnTo>
                    <a:pt x="89831" y="241158"/>
                  </a:lnTo>
                  <a:lnTo>
                    <a:pt x="89205" y="240494"/>
                  </a:lnTo>
                  <a:lnTo>
                    <a:pt x="88581" y="239830"/>
                  </a:lnTo>
                  <a:lnTo>
                    <a:pt x="87958" y="239165"/>
                  </a:lnTo>
                  <a:lnTo>
                    <a:pt x="87344" y="238501"/>
                  </a:lnTo>
                  <a:lnTo>
                    <a:pt x="86731" y="237836"/>
                  </a:lnTo>
                  <a:lnTo>
                    <a:pt x="86122" y="237172"/>
                  </a:lnTo>
                  <a:lnTo>
                    <a:pt x="85519" y="236508"/>
                  </a:lnTo>
                  <a:lnTo>
                    <a:pt x="84917" y="235843"/>
                  </a:lnTo>
                  <a:lnTo>
                    <a:pt x="84323" y="235179"/>
                  </a:lnTo>
                  <a:lnTo>
                    <a:pt x="83733" y="234515"/>
                  </a:lnTo>
                  <a:lnTo>
                    <a:pt x="83143" y="233850"/>
                  </a:lnTo>
                  <a:lnTo>
                    <a:pt x="82565" y="233186"/>
                  </a:lnTo>
                  <a:lnTo>
                    <a:pt x="81988" y="232522"/>
                  </a:lnTo>
                  <a:lnTo>
                    <a:pt x="81414" y="231857"/>
                  </a:lnTo>
                  <a:lnTo>
                    <a:pt x="80850" y="231193"/>
                  </a:lnTo>
                  <a:lnTo>
                    <a:pt x="80286" y="230529"/>
                  </a:lnTo>
                  <a:lnTo>
                    <a:pt x="79730" y="229864"/>
                  </a:lnTo>
                  <a:lnTo>
                    <a:pt x="79180" y="229200"/>
                  </a:lnTo>
                  <a:lnTo>
                    <a:pt x="78630" y="228536"/>
                  </a:lnTo>
                  <a:lnTo>
                    <a:pt x="78093" y="227871"/>
                  </a:lnTo>
                  <a:lnTo>
                    <a:pt x="77558" y="227207"/>
                  </a:lnTo>
                  <a:lnTo>
                    <a:pt x="77025" y="226543"/>
                  </a:lnTo>
                  <a:lnTo>
                    <a:pt x="76506" y="225878"/>
                  </a:lnTo>
                  <a:lnTo>
                    <a:pt x="75986" y="225214"/>
                  </a:lnTo>
                  <a:lnTo>
                    <a:pt x="75473" y="224550"/>
                  </a:lnTo>
                  <a:lnTo>
                    <a:pt x="74970" y="223885"/>
                  </a:lnTo>
                  <a:lnTo>
                    <a:pt x="74466" y="223221"/>
                  </a:lnTo>
                  <a:lnTo>
                    <a:pt x="73974" y="222556"/>
                  </a:lnTo>
                  <a:lnTo>
                    <a:pt x="73487" y="221892"/>
                  </a:lnTo>
                  <a:lnTo>
                    <a:pt x="73000" y="221228"/>
                  </a:lnTo>
                  <a:lnTo>
                    <a:pt x="72530" y="220563"/>
                  </a:lnTo>
                  <a:lnTo>
                    <a:pt x="72060" y="219899"/>
                  </a:lnTo>
                  <a:lnTo>
                    <a:pt x="71594" y="219235"/>
                  </a:lnTo>
                  <a:lnTo>
                    <a:pt x="71142" y="218570"/>
                  </a:lnTo>
                  <a:lnTo>
                    <a:pt x="70690" y="217906"/>
                  </a:lnTo>
                  <a:lnTo>
                    <a:pt x="70247" y="217242"/>
                  </a:lnTo>
                  <a:lnTo>
                    <a:pt x="69812" y="216577"/>
                  </a:lnTo>
                  <a:lnTo>
                    <a:pt x="69378" y="215913"/>
                  </a:lnTo>
                  <a:lnTo>
                    <a:pt x="68958" y="215249"/>
                  </a:lnTo>
                  <a:lnTo>
                    <a:pt x="68542" y="214584"/>
                  </a:lnTo>
                  <a:lnTo>
                    <a:pt x="68127" y="213920"/>
                  </a:lnTo>
                  <a:lnTo>
                    <a:pt x="67730" y="213256"/>
                  </a:lnTo>
                  <a:lnTo>
                    <a:pt x="67332" y="212591"/>
                  </a:lnTo>
                  <a:lnTo>
                    <a:pt x="66941" y="211927"/>
                  </a:lnTo>
                  <a:lnTo>
                    <a:pt x="66563" y="211263"/>
                  </a:lnTo>
                  <a:lnTo>
                    <a:pt x="66184" y="210598"/>
                  </a:lnTo>
                  <a:lnTo>
                    <a:pt x="65817" y="209934"/>
                  </a:lnTo>
                  <a:lnTo>
                    <a:pt x="65458" y="209269"/>
                  </a:lnTo>
                  <a:lnTo>
                    <a:pt x="65098" y="208605"/>
                  </a:lnTo>
                  <a:lnTo>
                    <a:pt x="64756" y="207941"/>
                  </a:lnTo>
                  <a:lnTo>
                    <a:pt x="64415" y="207276"/>
                  </a:lnTo>
                  <a:lnTo>
                    <a:pt x="64078" y="206612"/>
                  </a:lnTo>
                  <a:lnTo>
                    <a:pt x="63757" y="205948"/>
                  </a:lnTo>
                  <a:lnTo>
                    <a:pt x="63435" y="205283"/>
                  </a:lnTo>
                  <a:lnTo>
                    <a:pt x="63123" y="204619"/>
                  </a:lnTo>
                  <a:lnTo>
                    <a:pt x="62821" y="203955"/>
                  </a:lnTo>
                  <a:lnTo>
                    <a:pt x="62519" y="203290"/>
                  </a:lnTo>
                  <a:lnTo>
                    <a:pt x="62231" y="202626"/>
                  </a:lnTo>
                  <a:lnTo>
                    <a:pt x="61948" y="201962"/>
                  </a:lnTo>
                  <a:lnTo>
                    <a:pt x="61666" y="201297"/>
                  </a:lnTo>
                  <a:lnTo>
                    <a:pt x="61402" y="200633"/>
                  </a:lnTo>
                  <a:lnTo>
                    <a:pt x="61138" y="199969"/>
                  </a:lnTo>
                  <a:lnTo>
                    <a:pt x="60880" y="199304"/>
                  </a:lnTo>
                  <a:lnTo>
                    <a:pt x="60635" y="198640"/>
                  </a:lnTo>
                  <a:lnTo>
                    <a:pt x="60390" y="197976"/>
                  </a:lnTo>
                  <a:lnTo>
                    <a:pt x="60156" y="197311"/>
                  </a:lnTo>
                  <a:lnTo>
                    <a:pt x="59929" y="196647"/>
                  </a:lnTo>
                  <a:lnTo>
                    <a:pt x="59703" y="195982"/>
                  </a:lnTo>
                  <a:lnTo>
                    <a:pt x="59493" y="195318"/>
                  </a:lnTo>
                  <a:lnTo>
                    <a:pt x="59284" y="194654"/>
                  </a:lnTo>
                  <a:lnTo>
                    <a:pt x="59079" y="193989"/>
                  </a:lnTo>
                  <a:lnTo>
                    <a:pt x="58889" y="193325"/>
                  </a:lnTo>
                  <a:lnTo>
                    <a:pt x="58698" y="192661"/>
                  </a:lnTo>
                  <a:lnTo>
                    <a:pt x="58516" y="191996"/>
                  </a:lnTo>
                  <a:lnTo>
                    <a:pt x="58343" y="191332"/>
                  </a:lnTo>
                  <a:lnTo>
                    <a:pt x="58170" y="190668"/>
                  </a:lnTo>
                  <a:lnTo>
                    <a:pt x="58010" y="190003"/>
                  </a:lnTo>
                  <a:lnTo>
                    <a:pt x="57854" y="189339"/>
                  </a:lnTo>
                  <a:lnTo>
                    <a:pt x="57698" y="188675"/>
                  </a:lnTo>
                  <a:lnTo>
                    <a:pt x="57559" y="188010"/>
                  </a:lnTo>
                  <a:lnTo>
                    <a:pt x="57419" y="187346"/>
                  </a:lnTo>
                  <a:lnTo>
                    <a:pt x="57285" y="186682"/>
                  </a:lnTo>
                  <a:lnTo>
                    <a:pt x="57161" y="186017"/>
                  </a:lnTo>
                  <a:lnTo>
                    <a:pt x="57037" y="185353"/>
                  </a:lnTo>
                  <a:lnTo>
                    <a:pt x="56923" y="184689"/>
                  </a:lnTo>
                  <a:lnTo>
                    <a:pt x="56814" y="184024"/>
                  </a:lnTo>
                  <a:lnTo>
                    <a:pt x="56705" y="183360"/>
                  </a:lnTo>
                  <a:lnTo>
                    <a:pt x="56610" y="182696"/>
                  </a:lnTo>
                  <a:lnTo>
                    <a:pt x="56515" y="182031"/>
                  </a:lnTo>
                  <a:lnTo>
                    <a:pt x="56423" y="181367"/>
                  </a:lnTo>
                  <a:lnTo>
                    <a:pt x="56343" y="180702"/>
                  </a:lnTo>
                  <a:lnTo>
                    <a:pt x="56262" y="180038"/>
                  </a:lnTo>
                  <a:lnTo>
                    <a:pt x="56187" y="179374"/>
                  </a:lnTo>
                  <a:lnTo>
                    <a:pt x="56119" y="178709"/>
                  </a:lnTo>
                  <a:lnTo>
                    <a:pt x="56052" y="178045"/>
                  </a:lnTo>
                  <a:lnTo>
                    <a:pt x="55992" y="177381"/>
                  </a:lnTo>
                  <a:lnTo>
                    <a:pt x="55936" y="176716"/>
                  </a:lnTo>
                  <a:lnTo>
                    <a:pt x="55881" y="176052"/>
                  </a:lnTo>
                  <a:lnTo>
                    <a:pt x="55836" y="175388"/>
                  </a:lnTo>
                  <a:lnTo>
                    <a:pt x="55791" y="174723"/>
                  </a:lnTo>
                  <a:lnTo>
                    <a:pt x="55748" y="174059"/>
                  </a:lnTo>
                  <a:lnTo>
                    <a:pt x="55713" y="173395"/>
                  </a:lnTo>
                  <a:lnTo>
                    <a:pt x="55678" y="172730"/>
                  </a:lnTo>
                  <a:lnTo>
                    <a:pt x="55648" y="172066"/>
                  </a:lnTo>
                  <a:lnTo>
                    <a:pt x="55622" y="171402"/>
                  </a:lnTo>
                  <a:lnTo>
                    <a:pt x="55596" y="170737"/>
                  </a:lnTo>
                  <a:lnTo>
                    <a:pt x="55577" y="170073"/>
                  </a:lnTo>
                  <a:lnTo>
                    <a:pt x="55558" y="169409"/>
                  </a:lnTo>
                  <a:lnTo>
                    <a:pt x="55541" y="168744"/>
                  </a:lnTo>
                  <a:lnTo>
                    <a:pt x="55529" y="168080"/>
                  </a:lnTo>
                  <a:lnTo>
                    <a:pt x="55518" y="167415"/>
                  </a:lnTo>
                  <a:lnTo>
                    <a:pt x="55509" y="166751"/>
                  </a:lnTo>
                  <a:lnTo>
                    <a:pt x="55503" y="166087"/>
                  </a:lnTo>
                  <a:lnTo>
                    <a:pt x="55497" y="165422"/>
                  </a:lnTo>
                  <a:lnTo>
                    <a:pt x="55494" y="164758"/>
                  </a:lnTo>
                  <a:lnTo>
                    <a:pt x="55493" y="164094"/>
                  </a:lnTo>
                  <a:lnTo>
                    <a:pt x="55492" y="163429"/>
                  </a:lnTo>
                  <a:lnTo>
                    <a:pt x="55493" y="162765"/>
                  </a:lnTo>
                  <a:lnTo>
                    <a:pt x="55495" y="162101"/>
                  </a:lnTo>
                  <a:lnTo>
                    <a:pt x="55498" y="161436"/>
                  </a:lnTo>
                  <a:lnTo>
                    <a:pt x="55502" y="160772"/>
                  </a:lnTo>
                  <a:lnTo>
                    <a:pt x="55506" y="160108"/>
                  </a:lnTo>
                  <a:lnTo>
                    <a:pt x="55511" y="159443"/>
                  </a:lnTo>
                  <a:lnTo>
                    <a:pt x="55516" y="158779"/>
                  </a:lnTo>
                  <a:lnTo>
                    <a:pt x="55521" y="158115"/>
                  </a:lnTo>
                  <a:lnTo>
                    <a:pt x="55526" y="157450"/>
                  </a:lnTo>
                  <a:lnTo>
                    <a:pt x="55530" y="156786"/>
                  </a:lnTo>
                  <a:lnTo>
                    <a:pt x="55535" y="156122"/>
                  </a:lnTo>
                  <a:lnTo>
                    <a:pt x="55538" y="155457"/>
                  </a:lnTo>
                  <a:lnTo>
                    <a:pt x="55542" y="154793"/>
                  </a:lnTo>
                  <a:lnTo>
                    <a:pt x="55544" y="154129"/>
                  </a:lnTo>
                  <a:lnTo>
                    <a:pt x="55545" y="153464"/>
                  </a:lnTo>
                  <a:lnTo>
                    <a:pt x="55545" y="152800"/>
                  </a:lnTo>
                  <a:lnTo>
                    <a:pt x="55543" y="152135"/>
                  </a:lnTo>
                  <a:lnTo>
                    <a:pt x="55540" y="151471"/>
                  </a:lnTo>
                  <a:lnTo>
                    <a:pt x="55537" y="150807"/>
                  </a:lnTo>
                  <a:lnTo>
                    <a:pt x="55529" y="150142"/>
                  </a:lnTo>
                  <a:lnTo>
                    <a:pt x="55521" y="149478"/>
                  </a:lnTo>
                  <a:lnTo>
                    <a:pt x="55511" y="148814"/>
                  </a:lnTo>
                  <a:lnTo>
                    <a:pt x="55497" y="148149"/>
                  </a:lnTo>
                  <a:lnTo>
                    <a:pt x="55482" y="147485"/>
                  </a:lnTo>
                  <a:lnTo>
                    <a:pt x="55464" y="146821"/>
                  </a:lnTo>
                  <a:lnTo>
                    <a:pt x="55442" y="146156"/>
                  </a:lnTo>
                  <a:lnTo>
                    <a:pt x="55420" y="145492"/>
                  </a:lnTo>
                  <a:lnTo>
                    <a:pt x="55392" y="144828"/>
                  </a:lnTo>
                  <a:lnTo>
                    <a:pt x="55361" y="144163"/>
                  </a:lnTo>
                  <a:lnTo>
                    <a:pt x="55330" y="143499"/>
                  </a:lnTo>
                  <a:lnTo>
                    <a:pt x="55291" y="142835"/>
                  </a:lnTo>
                  <a:lnTo>
                    <a:pt x="55251" y="142170"/>
                  </a:lnTo>
                  <a:lnTo>
                    <a:pt x="55207" y="141506"/>
                  </a:lnTo>
                  <a:lnTo>
                    <a:pt x="55157" y="140842"/>
                  </a:lnTo>
                  <a:lnTo>
                    <a:pt x="55106" y="140177"/>
                  </a:lnTo>
                  <a:lnTo>
                    <a:pt x="55048" y="139513"/>
                  </a:lnTo>
                  <a:lnTo>
                    <a:pt x="54987" y="138848"/>
                  </a:lnTo>
                  <a:lnTo>
                    <a:pt x="54925" y="138184"/>
                  </a:lnTo>
                  <a:lnTo>
                    <a:pt x="54851" y="137520"/>
                  </a:lnTo>
                  <a:lnTo>
                    <a:pt x="54776" y="136855"/>
                  </a:lnTo>
                  <a:lnTo>
                    <a:pt x="54699" y="136191"/>
                  </a:lnTo>
                  <a:lnTo>
                    <a:pt x="54611" y="135527"/>
                  </a:lnTo>
                  <a:lnTo>
                    <a:pt x="54523" y="134862"/>
                  </a:lnTo>
                  <a:lnTo>
                    <a:pt x="54428" y="134198"/>
                  </a:lnTo>
                  <a:lnTo>
                    <a:pt x="54326" y="133534"/>
                  </a:lnTo>
                  <a:lnTo>
                    <a:pt x="54224" y="132869"/>
                  </a:lnTo>
                  <a:lnTo>
                    <a:pt x="54110" y="132205"/>
                  </a:lnTo>
                  <a:lnTo>
                    <a:pt x="53993" y="131541"/>
                  </a:lnTo>
                  <a:lnTo>
                    <a:pt x="53874" y="130876"/>
                  </a:lnTo>
                  <a:lnTo>
                    <a:pt x="53741" y="130212"/>
                  </a:lnTo>
                  <a:lnTo>
                    <a:pt x="53608" y="129548"/>
                  </a:lnTo>
                  <a:lnTo>
                    <a:pt x="53469" y="128883"/>
                  </a:lnTo>
                  <a:lnTo>
                    <a:pt x="53320" y="128219"/>
                  </a:lnTo>
                  <a:lnTo>
                    <a:pt x="53170" y="127555"/>
                  </a:lnTo>
                  <a:lnTo>
                    <a:pt x="53010" y="126890"/>
                  </a:lnTo>
                  <a:lnTo>
                    <a:pt x="52844" y="126226"/>
                  </a:lnTo>
                  <a:lnTo>
                    <a:pt x="52677" y="125561"/>
                  </a:lnTo>
                  <a:lnTo>
                    <a:pt x="52494" y="124897"/>
                  </a:lnTo>
                  <a:lnTo>
                    <a:pt x="52310" y="124233"/>
                  </a:lnTo>
                  <a:lnTo>
                    <a:pt x="52123" y="123568"/>
                  </a:lnTo>
                  <a:lnTo>
                    <a:pt x="51921" y="122904"/>
                  </a:lnTo>
                  <a:lnTo>
                    <a:pt x="51719" y="122240"/>
                  </a:lnTo>
                  <a:lnTo>
                    <a:pt x="51508" y="121575"/>
                  </a:lnTo>
                  <a:lnTo>
                    <a:pt x="51287" y="120911"/>
                  </a:lnTo>
                  <a:lnTo>
                    <a:pt x="51067" y="120247"/>
                  </a:lnTo>
                  <a:lnTo>
                    <a:pt x="50833" y="119582"/>
                  </a:lnTo>
                  <a:lnTo>
                    <a:pt x="50594" y="118918"/>
                  </a:lnTo>
                  <a:lnTo>
                    <a:pt x="50354" y="118254"/>
                  </a:lnTo>
                  <a:lnTo>
                    <a:pt x="50096" y="117589"/>
                  </a:lnTo>
                  <a:lnTo>
                    <a:pt x="49838" y="116925"/>
                  </a:lnTo>
                  <a:lnTo>
                    <a:pt x="49574" y="116261"/>
                  </a:lnTo>
                  <a:lnTo>
                    <a:pt x="49298" y="115596"/>
                  </a:lnTo>
                  <a:lnTo>
                    <a:pt x="49021" y="114932"/>
                  </a:lnTo>
                  <a:lnTo>
                    <a:pt x="48733" y="114268"/>
                  </a:lnTo>
                  <a:lnTo>
                    <a:pt x="48438" y="113603"/>
                  </a:lnTo>
                  <a:lnTo>
                    <a:pt x="48142" y="112939"/>
                  </a:lnTo>
                  <a:lnTo>
                    <a:pt x="47830" y="112275"/>
                  </a:lnTo>
                  <a:lnTo>
                    <a:pt x="47516" y="111610"/>
                  </a:lnTo>
                  <a:lnTo>
                    <a:pt x="47198" y="110946"/>
                  </a:lnTo>
                  <a:lnTo>
                    <a:pt x="46865" y="110281"/>
                  </a:lnTo>
                  <a:lnTo>
                    <a:pt x="46532" y="109617"/>
                  </a:lnTo>
                  <a:lnTo>
                    <a:pt x="46191" y="108953"/>
                  </a:lnTo>
                  <a:lnTo>
                    <a:pt x="45840" y="108288"/>
                  </a:lnTo>
                  <a:lnTo>
                    <a:pt x="45489" y="107624"/>
                  </a:lnTo>
                  <a:lnTo>
                    <a:pt x="45124" y="106960"/>
                  </a:lnTo>
                  <a:lnTo>
                    <a:pt x="44755" y="106295"/>
                  </a:lnTo>
                  <a:lnTo>
                    <a:pt x="44385" y="105631"/>
                  </a:lnTo>
                  <a:lnTo>
                    <a:pt x="43999" y="104967"/>
                  </a:lnTo>
                  <a:lnTo>
                    <a:pt x="43612" y="104302"/>
                  </a:lnTo>
                  <a:lnTo>
                    <a:pt x="43220" y="103638"/>
                  </a:lnTo>
                  <a:lnTo>
                    <a:pt x="42816" y="102974"/>
                  </a:lnTo>
                  <a:lnTo>
                    <a:pt x="42413" y="102309"/>
                  </a:lnTo>
                  <a:lnTo>
                    <a:pt x="41999" y="101645"/>
                  </a:lnTo>
                  <a:lnTo>
                    <a:pt x="41579" y="100981"/>
                  </a:lnTo>
                  <a:lnTo>
                    <a:pt x="41159" y="100316"/>
                  </a:lnTo>
                  <a:lnTo>
                    <a:pt x="40726" y="99652"/>
                  </a:lnTo>
                  <a:lnTo>
                    <a:pt x="40290" y="98988"/>
                  </a:lnTo>
                  <a:lnTo>
                    <a:pt x="39852" y="98323"/>
                  </a:lnTo>
                  <a:lnTo>
                    <a:pt x="39401" y="97659"/>
                  </a:lnTo>
                  <a:lnTo>
                    <a:pt x="38951" y="96994"/>
                  </a:lnTo>
                  <a:lnTo>
                    <a:pt x="38494" y="96330"/>
                  </a:lnTo>
                  <a:lnTo>
                    <a:pt x="38030" y="95666"/>
                  </a:lnTo>
                  <a:lnTo>
                    <a:pt x="37566" y="95001"/>
                  </a:lnTo>
                  <a:lnTo>
                    <a:pt x="37092" y="94337"/>
                  </a:lnTo>
                  <a:lnTo>
                    <a:pt x="36615" y="93673"/>
                  </a:lnTo>
                  <a:lnTo>
                    <a:pt x="36137" y="93008"/>
                  </a:lnTo>
                  <a:lnTo>
                    <a:pt x="35648" y="92344"/>
                  </a:lnTo>
                  <a:lnTo>
                    <a:pt x="35159" y="91680"/>
                  </a:lnTo>
                  <a:lnTo>
                    <a:pt x="34667" y="91015"/>
                  </a:lnTo>
                  <a:lnTo>
                    <a:pt x="34167" y="90351"/>
                  </a:lnTo>
                  <a:lnTo>
                    <a:pt x="33667" y="89687"/>
                  </a:lnTo>
                  <a:lnTo>
                    <a:pt x="33162" y="89022"/>
                  </a:lnTo>
                  <a:lnTo>
                    <a:pt x="32652" y="88358"/>
                  </a:lnTo>
                  <a:lnTo>
                    <a:pt x="32143" y="87694"/>
                  </a:lnTo>
                  <a:lnTo>
                    <a:pt x="31626" y="87029"/>
                  </a:lnTo>
                  <a:lnTo>
                    <a:pt x="31109" y="86365"/>
                  </a:lnTo>
                  <a:lnTo>
                    <a:pt x="30590" y="85701"/>
                  </a:lnTo>
                  <a:lnTo>
                    <a:pt x="30066" y="85036"/>
                  </a:lnTo>
                  <a:lnTo>
                    <a:pt x="29542" y="84372"/>
                  </a:lnTo>
                  <a:lnTo>
                    <a:pt x="29015" y="83707"/>
                  </a:lnTo>
                  <a:lnTo>
                    <a:pt x="28485" y="83043"/>
                  </a:lnTo>
                  <a:lnTo>
                    <a:pt x="27955" y="82379"/>
                  </a:lnTo>
                  <a:lnTo>
                    <a:pt x="27423" y="81714"/>
                  </a:lnTo>
                  <a:lnTo>
                    <a:pt x="26889" y="81050"/>
                  </a:lnTo>
                  <a:lnTo>
                    <a:pt x="26355" y="80386"/>
                  </a:lnTo>
                  <a:lnTo>
                    <a:pt x="25819" y="79721"/>
                  </a:lnTo>
                  <a:lnTo>
                    <a:pt x="25283" y="79057"/>
                  </a:lnTo>
                  <a:lnTo>
                    <a:pt x="24746" y="78393"/>
                  </a:lnTo>
                  <a:lnTo>
                    <a:pt x="24210" y="77728"/>
                  </a:lnTo>
                  <a:lnTo>
                    <a:pt x="23673" y="77064"/>
                  </a:lnTo>
                  <a:lnTo>
                    <a:pt x="23136" y="76400"/>
                  </a:lnTo>
                  <a:lnTo>
                    <a:pt x="22600" y="75735"/>
                  </a:lnTo>
                  <a:lnTo>
                    <a:pt x="22064" y="75071"/>
                  </a:lnTo>
                  <a:lnTo>
                    <a:pt x="21530" y="74407"/>
                  </a:lnTo>
                  <a:lnTo>
                    <a:pt x="20996" y="73742"/>
                  </a:lnTo>
                  <a:lnTo>
                    <a:pt x="20463" y="73078"/>
                  </a:lnTo>
                  <a:lnTo>
                    <a:pt x="19934" y="72414"/>
                  </a:lnTo>
                  <a:lnTo>
                    <a:pt x="19405" y="71749"/>
                  </a:lnTo>
                  <a:lnTo>
                    <a:pt x="18878" y="71085"/>
                  </a:lnTo>
                  <a:lnTo>
                    <a:pt x="18354" y="70421"/>
                  </a:lnTo>
                  <a:lnTo>
                    <a:pt x="17831" y="69756"/>
                  </a:lnTo>
                  <a:lnTo>
                    <a:pt x="17313" y="69092"/>
                  </a:lnTo>
                  <a:lnTo>
                    <a:pt x="16797" y="68427"/>
                  </a:lnTo>
                  <a:lnTo>
                    <a:pt x="16282" y="67763"/>
                  </a:lnTo>
                  <a:lnTo>
                    <a:pt x="15775" y="67099"/>
                  </a:lnTo>
                  <a:lnTo>
                    <a:pt x="15270" y="66434"/>
                  </a:lnTo>
                  <a:lnTo>
                    <a:pt x="14766" y="65770"/>
                  </a:lnTo>
                  <a:lnTo>
                    <a:pt x="14272" y="65106"/>
                  </a:lnTo>
                  <a:lnTo>
                    <a:pt x="13777" y="64441"/>
                  </a:lnTo>
                  <a:lnTo>
                    <a:pt x="13289" y="63777"/>
                  </a:lnTo>
                  <a:lnTo>
                    <a:pt x="12808" y="63113"/>
                  </a:lnTo>
                  <a:lnTo>
                    <a:pt x="12326" y="62448"/>
                  </a:lnTo>
                  <a:lnTo>
                    <a:pt x="11857" y="61784"/>
                  </a:lnTo>
                  <a:lnTo>
                    <a:pt x="11390" y="61120"/>
                  </a:lnTo>
                  <a:lnTo>
                    <a:pt x="10925" y="60455"/>
                  </a:lnTo>
                  <a:lnTo>
                    <a:pt x="10476" y="59791"/>
                  </a:lnTo>
                  <a:lnTo>
                    <a:pt x="10026" y="59127"/>
                  </a:lnTo>
                  <a:lnTo>
                    <a:pt x="9583" y="58462"/>
                  </a:lnTo>
                  <a:lnTo>
                    <a:pt x="9152" y="57798"/>
                  </a:lnTo>
                  <a:lnTo>
                    <a:pt x="8721" y="57134"/>
                  </a:lnTo>
                  <a:lnTo>
                    <a:pt x="8303" y="56469"/>
                  </a:lnTo>
                  <a:lnTo>
                    <a:pt x="7892" y="55805"/>
                  </a:lnTo>
                  <a:lnTo>
                    <a:pt x="7482" y="55140"/>
                  </a:lnTo>
                  <a:lnTo>
                    <a:pt x="7091" y="54476"/>
                  </a:lnTo>
                  <a:lnTo>
                    <a:pt x="6703" y="53812"/>
                  </a:lnTo>
                  <a:lnTo>
                    <a:pt x="6319" y="53147"/>
                  </a:lnTo>
                  <a:lnTo>
                    <a:pt x="5955" y="52483"/>
                  </a:lnTo>
                  <a:lnTo>
                    <a:pt x="5590" y="51819"/>
                  </a:lnTo>
                  <a:lnTo>
                    <a:pt x="5238" y="51154"/>
                  </a:lnTo>
                  <a:lnTo>
                    <a:pt x="4899" y="50490"/>
                  </a:lnTo>
                  <a:lnTo>
                    <a:pt x="4559" y="49826"/>
                  </a:lnTo>
                  <a:lnTo>
                    <a:pt x="4241" y="49161"/>
                  </a:lnTo>
                  <a:lnTo>
                    <a:pt x="3929" y="48497"/>
                  </a:lnTo>
                  <a:lnTo>
                    <a:pt x="3619" y="47833"/>
                  </a:lnTo>
                  <a:lnTo>
                    <a:pt x="3336" y="47168"/>
                  </a:lnTo>
                  <a:lnTo>
                    <a:pt x="3053" y="46504"/>
                  </a:lnTo>
                  <a:lnTo>
                    <a:pt x="2779" y="45840"/>
                  </a:lnTo>
                  <a:lnTo>
                    <a:pt x="2527" y="45175"/>
                  </a:lnTo>
                  <a:lnTo>
                    <a:pt x="2274" y="44511"/>
                  </a:lnTo>
                  <a:lnTo>
                    <a:pt x="2041" y="43847"/>
                  </a:lnTo>
                  <a:lnTo>
                    <a:pt x="1820" y="43182"/>
                  </a:lnTo>
                  <a:lnTo>
                    <a:pt x="1599" y="42518"/>
                  </a:lnTo>
                  <a:lnTo>
                    <a:pt x="1408" y="41853"/>
                  </a:lnTo>
                  <a:lnTo>
                    <a:pt x="1220" y="41189"/>
                  </a:lnTo>
                  <a:lnTo>
                    <a:pt x="1039" y="40525"/>
                  </a:lnTo>
                  <a:lnTo>
                    <a:pt x="886" y="39860"/>
                  </a:lnTo>
                  <a:lnTo>
                    <a:pt x="733" y="39196"/>
                  </a:lnTo>
                  <a:lnTo>
                    <a:pt x="597" y="38532"/>
                  </a:lnTo>
                  <a:lnTo>
                    <a:pt x="480" y="37867"/>
                  </a:lnTo>
                  <a:lnTo>
                    <a:pt x="363" y="37203"/>
                  </a:lnTo>
                  <a:lnTo>
                    <a:pt x="273" y="36539"/>
                  </a:lnTo>
                  <a:lnTo>
                    <a:pt x="194" y="35874"/>
                  </a:lnTo>
                  <a:lnTo>
                    <a:pt x="115" y="35210"/>
                  </a:lnTo>
                  <a:lnTo>
                    <a:pt x="74" y="34546"/>
                  </a:lnTo>
                  <a:lnTo>
                    <a:pt x="32" y="33881"/>
                  </a:lnTo>
                  <a:lnTo>
                    <a:pt x="3" y="33217"/>
                  </a:lnTo>
                  <a:lnTo>
                    <a:pt x="1" y="32553"/>
                  </a:lnTo>
                  <a:lnTo>
                    <a:pt x="0" y="31888"/>
                  </a:lnTo>
                  <a:lnTo>
                    <a:pt x="21" y="31224"/>
                  </a:lnTo>
                  <a:lnTo>
                    <a:pt x="60" y="30560"/>
                  </a:lnTo>
                  <a:lnTo>
                    <a:pt x="99" y="29895"/>
                  </a:lnTo>
                  <a:lnTo>
                    <a:pt x="173" y="29231"/>
                  </a:lnTo>
                  <a:lnTo>
                    <a:pt x="253" y="28567"/>
                  </a:lnTo>
                  <a:lnTo>
                    <a:pt x="339" y="27902"/>
                  </a:lnTo>
                  <a:lnTo>
                    <a:pt x="461" y="27238"/>
                  </a:lnTo>
                  <a:lnTo>
                    <a:pt x="583" y="26573"/>
                  </a:lnTo>
                  <a:lnTo>
                    <a:pt x="723" y="25909"/>
                  </a:lnTo>
                  <a:lnTo>
                    <a:pt x="888" y="25245"/>
                  </a:lnTo>
                  <a:lnTo>
                    <a:pt x="1053" y="24580"/>
                  </a:lnTo>
                  <a:lnTo>
                    <a:pt x="1249" y="23916"/>
                  </a:lnTo>
                  <a:lnTo>
                    <a:pt x="1458" y="23252"/>
                  </a:lnTo>
                  <a:lnTo>
                    <a:pt x="1666" y="22587"/>
                  </a:lnTo>
                  <a:lnTo>
                    <a:pt x="1918" y="21923"/>
                  </a:lnTo>
                  <a:lnTo>
                    <a:pt x="2170" y="21259"/>
                  </a:lnTo>
                  <a:lnTo>
                    <a:pt x="2435" y="20594"/>
                  </a:lnTo>
                  <a:lnTo>
                    <a:pt x="2732" y="19930"/>
                  </a:lnTo>
                  <a:lnTo>
                    <a:pt x="3029" y="19266"/>
                  </a:lnTo>
                  <a:lnTo>
                    <a:pt x="3350" y="18601"/>
                  </a:lnTo>
                  <a:lnTo>
                    <a:pt x="3692" y="17937"/>
                  </a:lnTo>
                  <a:lnTo>
                    <a:pt x="4033" y="17273"/>
                  </a:lnTo>
                  <a:lnTo>
                    <a:pt x="4413" y="16608"/>
                  </a:lnTo>
                  <a:lnTo>
                    <a:pt x="4799" y="15944"/>
                  </a:lnTo>
                  <a:lnTo>
                    <a:pt x="5191" y="15280"/>
                  </a:lnTo>
                  <a:lnTo>
                    <a:pt x="5622" y="14615"/>
                  </a:lnTo>
                  <a:lnTo>
                    <a:pt x="6054" y="13951"/>
                  </a:lnTo>
                  <a:lnTo>
                    <a:pt x="6504" y="13286"/>
                  </a:lnTo>
                  <a:lnTo>
                    <a:pt x="6980" y="12622"/>
                  </a:lnTo>
                  <a:lnTo>
                    <a:pt x="7457" y="11958"/>
                  </a:lnTo>
                  <a:lnTo>
                    <a:pt x="7964" y="11293"/>
                  </a:lnTo>
                  <a:lnTo>
                    <a:pt x="8486" y="10629"/>
                  </a:lnTo>
                  <a:lnTo>
                    <a:pt x="9008" y="9965"/>
                  </a:lnTo>
                  <a:lnTo>
                    <a:pt x="9573" y="9300"/>
                  </a:lnTo>
                  <a:lnTo>
                    <a:pt x="10139" y="8636"/>
                  </a:lnTo>
                  <a:lnTo>
                    <a:pt x="10717" y="7972"/>
                  </a:lnTo>
                  <a:lnTo>
                    <a:pt x="11328" y="7307"/>
                  </a:lnTo>
                  <a:lnTo>
                    <a:pt x="11939" y="6643"/>
                  </a:lnTo>
                  <a:lnTo>
                    <a:pt x="12573" y="5979"/>
                  </a:lnTo>
                  <a:lnTo>
                    <a:pt x="13228" y="5314"/>
                  </a:lnTo>
                  <a:lnTo>
                    <a:pt x="13884" y="4650"/>
                  </a:lnTo>
                  <a:lnTo>
                    <a:pt x="14574" y="3986"/>
                  </a:lnTo>
                  <a:lnTo>
                    <a:pt x="15273" y="3321"/>
                  </a:lnTo>
                  <a:lnTo>
                    <a:pt x="15976" y="2657"/>
                  </a:lnTo>
                  <a:lnTo>
                    <a:pt x="16718" y="1993"/>
                  </a:lnTo>
                  <a:lnTo>
                    <a:pt x="17460" y="1328"/>
                  </a:lnTo>
                  <a:lnTo>
                    <a:pt x="18218" y="664"/>
                  </a:lnTo>
                  <a:lnTo>
                    <a:pt x="19002" y="0"/>
                  </a:lnTo>
                  <a:lnTo>
                    <a:pt x="534731" y="0"/>
                  </a:lnTo>
                  <a:lnTo>
                    <a:pt x="535516" y="664"/>
                  </a:lnTo>
                  <a:lnTo>
                    <a:pt x="536274" y="1328"/>
                  </a:lnTo>
                  <a:lnTo>
                    <a:pt x="537016" y="1993"/>
                  </a:lnTo>
                  <a:lnTo>
                    <a:pt x="537758" y="2657"/>
                  </a:lnTo>
                  <a:lnTo>
                    <a:pt x="538461" y="3321"/>
                  </a:lnTo>
                  <a:lnTo>
                    <a:pt x="539160" y="3986"/>
                  </a:lnTo>
                  <a:lnTo>
                    <a:pt x="539850" y="4650"/>
                  </a:lnTo>
                  <a:lnTo>
                    <a:pt x="540506" y="5314"/>
                  </a:lnTo>
                  <a:lnTo>
                    <a:pt x="541161" y="5979"/>
                  </a:lnTo>
                  <a:lnTo>
                    <a:pt x="541795" y="6643"/>
                  </a:lnTo>
                  <a:lnTo>
                    <a:pt x="542406" y="7307"/>
                  </a:lnTo>
                  <a:lnTo>
                    <a:pt x="543017" y="7972"/>
                  </a:lnTo>
                  <a:lnTo>
                    <a:pt x="543595" y="8636"/>
                  </a:lnTo>
                  <a:lnTo>
                    <a:pt x="544161" y="9300"/>
                  </a:lnTo>
                  <a:lnTo>
                    <a:pt x="544726" y="9965"/>
                  </a:lnTo>
                  <a:lnTo>
                    <a:pt x="545248" y="10629"/>
                  </a:lnTo>
                  <a:lnTo>
                    <a:pt x="545770" y="11293"/>
                  </a:lnTo>
                  <a:lnTo>
                    <a:pt x="546277" y="11958"/>
                  </a:lnTo>
                  <a:lnTo>
                    <a:pt x="546754" y="12622"/>
                  </a:lnTo>
                  <a:lnTo>
                    <a:pt x="547230" y="13286"/>
                  </a:lnTo>
                  <a:lnTo>
                    <a:pt x="547680" y="13951"/>
                  </a:lnTo>
                  <a:lnTo>
                    <a:pt x="548111" y="14615"/>
                  </a:lnTo>
                  <a:lnTo>
                    <a:pt x="548543" y="15280"/>
                  </a:lnTo>
                  <a:lnTo>
                    <a:pt x="548935" y="15944"/>
                  </a:lnTo>
                  <a:lnTo>
                    <a:pt x="549321" y="16608"/>
                  </a:lnTo>
                  <a:lnTo>
                    <a:pt x="549701" y="17273"/>
                  </a:lnTo>
                  <a:lnTo>
                    <a:pt x="550042" y="17937"/>
                  </a:lnTo>
                  <a:lnTo>
                    <a:pt x="550384" y="18601"/>
                  </a:lnTo>
                  <a:lnTo>
                    <a:pt x="550705" y="19266"/>
                  </a:lnTo>
                  <a:lnTo>
                    <a:pt x="551002" y="19930"/>
                  </a:lnTo>
                  <a:lnTo>
                    <a:pt x="551299" y="20594"/>
                  </a:lnTo>
                  <a:lnTo>
                    <a:pt x="551563" y="21259"/>
                  </a:lnTo>
                  <a:lnTo>
                    <a:pt x="551816" y="21923"/>
                  </a:lnTo>
                  <a:lnTo>
                    <a:pt x="552068" y="22587"/>
                  </a:lnTo>
                  <a:lnTo>
                    <a:pt x="552276" y="23252"/>
                  </a:lnTo>
                  <a:lnTo>
                    <a:pt x="552485" y="23916"/>
                  </a:lnTo>
                  <a:lnTo>
                    <a:pt x="552681" y="24580"/>
                  </a:lnTo>
                  <a:lnTo>
                    <a:pt x="552846" y="25245"/>
                  </a:lnTo>
                  <a:lnTo>
                    <a:pt x="553011" y="25909"/>
                  </a:lnTo>
                  <a:lnTo>
                    <a:pt x="553151" y="26573"/>
                  </a:lnTo>
                  <a:lnTo>
                    <a:pt x="553273" y="27238"/>
                  </a:lnTo>
                  <a:lnTo>
                    <a:pt x="553395" y="27902"/>
                  </a:lnTo>
                  <a:lnTo>
                    <a:pt x="553481" y="28567"/>
                  </a:lnTo>
                  <a:lnTo>
                    <a:pt x="553561" y="29231"/>
                  </a:lnTo>
                  <a:lnTo>
                    <a:pt x="553635" y="29895"/>
                  </a:lnTo>
                  <a:lnTo>
                    <a:pt x="553674" y="30560"/>
                  </a:lnTo>
                  <a:lnTo>
                    <a:pt x="553713" y="31224"/>
                  </a:lnTo>
                  <a:lnTo>
                    <a:pt x="553734" y="31888"/>
                  </a:lnTo>
                  <a:lnTo>
                    <a:pt x="553733" y="32553"/>
                  </a:lnTo>
                  <a:lnTo>
                    <a:pt x="553731" y="33217"/>
                  </a:lnTo>
                  <a:lnTo>
                    <a:pt x="553701" y="33881"/>
                  </a:lnTo>
                  <a:lnTo>
                    <a:pt x="553660" y="34546"/>
                  </a:lnTo>
                  <a:lnTo>
                    <a:pt x="553619" y="35210"/>
                  </a:lnTo>
                  <a:lnTo>
                    <a:pt x="553540" y="35874"/>
                  </a:lnTo>
                  <a:lnTo>
                    <a:pt x="553461" y="36539"/>
                  </a:lnTo>
                  <a:lnTo>
                    <a:pt x="553371" y="37203"/>
                  </a:lnTo>
                  <a:lnTo>
                    <a:pt x="553254" y="37867"/>
                  </a:lnTo>
                  <a:lnTo>
                    <a:pt x="553137" y="38532"/>
                  </a:lnTo>
                  <a:lnTo>
                    <a:pt x="553001" y="39196"/>
                  </a:lnTo>
                  <a:lnTo>
                    <a:pt x="552848" y="39860"/>
                  </a:lnTo>
                  <a:lnTo>
                    <a:pt x="552695" y="40525"/>
                  </a:lnTo>
                  <a:lnTo>
                    <a:pt x="552514" y="41189"/>
                  </a:lnTo>
                  <a:lnTo>
                    <a:pt x="552326" y="41853"/>
                  </a:lnTo>
                  <a:lnTo>
                    <a:pt x="552135" y="42518"/>
                  </a:lnTo>
                  <a:lnTo>
                    <a:pt x="551914" y="43182"/>
                  </a:lnTo>
                  <a:lnTo>
                    <a:pt x="551693" y="43847"/>
                  </a:lnTo>
                  <a:lnTo>
                    <a:pt x="551460" y="44511"/>
                  </a:lnTo>
                  <a:lnTo>
                    <a:pt x="551207" y="45175"/>
                  </a:lnTo>
                  <a:lnTo>
                    <a:pt x="550955" y="45840"/>
                  </a:lnTo>
                  <a:lnTo>
                    <a:pt x="550681" y="46504"/>
                  </a:lnTo>
                  <a:lnTo>
                    <a:pt x="550398" y="47168"/>
                  </a:lnTo>
                  <a:lnTo>
                    <a:pt x="550115" y="47833"/>
                  </a:lnTo>
                  <a:lnTo>
                    <a:pt x="549805" y="48497"/>
                  </a:lnTo>
                  <a:lnTo>
                    <a:pt x="549493" y="49161"/>
                  </a:lnTo>
                  <a:lnTo>
                    <a:pt x="549174" y="49826"/>
                  </a:lnTo>
                  <a:lnTo>
                    <a:pt x="548835" y="50490"/>
                  </a:lnTo>
                  <a:lnTo>
                    <a:pt x="548496" y="51154"/>
                  </a:lnTo>
                  <a:lnTo>
                    <a:pt x="548144" y="51819"/>
                  </a:lnTo>
                  <a:lnTo>
                    <a:pt x="547779" y="52483"/>
                  </a:lnTo>
                  <a:lnTo>
                    <a:pt x="547415" y="53147"/>
                  </a:lnTo>
                  <a:lnTo>
                    <a:pt x="547031" y="53812"/>
                  </a:lnTo>
                  <a:lnTo>
                    <a:pt x="546643" y="54476"/>
                  </a:lnTo>
                  <a:lnTo>
                    <a:pt x="546252" y="55140"/>
                  </a:lnTo>
                  <a:lnTo>
                    <a:pt x="545842" y="55805"/>
                  </a:lnTo>
                  <a:lnTo>
                    <a:pt x="545431" y="56469"/>
                  </a:lnTo>
                  <a:lnTo>
                    <a:pt x="545013" y="57134"/>
                  </a:lnTo>
                  <a:lnTo>
                    <a:pt x="544582" y="57798"/>
                  </a:lnTo>
                  <a:lnTo>
                    <a:pt x="544151" y="58462"/>
                  </a:lnTo>
                  <a:lnTo>
                    <a:pt x="543708" y="59127"/>
                  </a:lnTo>
                  <a:lnTo>
                    <a:pt x="543258" y="59791"/>
                  </a:lnTo>
                  <a:lnTo>
                    <a:pt x="542809" y="60455"/>
                  </a:lnTo>
                  <a:lnTo>
                    <a:pt x="542343" y="61120"/>
                  </a:lnTo>
                  <a:lnTo>
                    <a:pt x="541877" y="61784"/>
                  </a:lnTo>
                  <a:lnTo>
                    <a:pt x="541408" y="62448"/>
                  </a:lnTo>
                  <a:lnTo>
                    <a:pt x="540926" y="63113"/>
                  </a:lnTo>
                  <a:lnTo>
                    <a:pt x="540445" y="63777"/>
                  </a:lnTo>
                  <a:lnTo>
                    <a:pt x="539957" y="64441"/>
                  </a:lnTo>
                  <a:lnTo>
                    <a:pt x="539462" y="65106"/>
                  </a:lnTo>
                  <a:lnTo>
                    <a:pt x="538968" y="65770"/>
                  </a:lnTo>
                  <a:lnTo>
                    <a:pt x="538464" y="66434"/>
                  </a:lnTo>
                  <a:lnTo>
                    <a:pt x="537958" y="67099"/>
                  </a:lnTo>
                  <a:lnTo>
                    <a:pt x="537452" y="67763"/>
                  </a:lnTo>
                  <a:lnTo>
                    <a:pt x="536936" y="68427"/>
                  </a:lnTo>
                  <a:lnTo>
                    <a:pt x="536421" y="69092"/>
                  </a:lnTo>
                  <a:lnTo>
                    <a:pt x="535903" y="69756"/>
                  </a:lnTo>
                  <a:lnTo>
                    <a:pt x="535380" y="70421"/>
                  </a:lnTo>
                  <a:lnTo>
                    <a:pt x="534856" y="71085"/>
                  </a:lnTo>
                  <a:lnTo>
                    <a:pt x="534329" y="71749"/>
                  </a:lnTo>
                  <a:lnTo>
                    <a:pt x="533800" y="72414"/>
                  </a:lnTo>
                  <a:lnTo>
                    <a:pt x="533271" y="73078"/>
                  </a:lnTo>
                  <a:lnTo>
                    <a:pt x="532738" y="73742"/>
                  </a:lnTo>
                  <a:lnTo>
                    <a:pt x="532204" y="74407"/>
                  </a:lnTo>
                  <a:lnTo>
                    <a:pt x="531670" y="75071"/>
                  </a:lnTo>
                  <a:lnTo>
                    <a:pt x="531134" y="75735"/>
                  </a:lnTo>
                  <a:lnTo>
                    <a:pt x="530598" y="76400"/>
                  </a:lnTo>
                  <a:lnTo>
                    <a:pt x="530061" y="77064"/>
                  </a:lnTo>
                  <a:lnTo>
                    <a:pt x="529524" y="77728"/>
                  </a:lnTo>
                  <a:lnTo>
                    <a:pt x="528988" y="78393"/>
                  </a:lnTo>
                  <a:lnTo>
                    <a:pt x="528451" y="79057"/>
                  </a:lnTo>
                  <a:lnTo>
                    <a:pt x="527915" y="79721"/>
                  </a:lnTo>
                  <a:lnTo>
                    <a:pt x="527379" y="80386"/>
                  </a:lnTo>
                  <a:lnTo>
                    <a:pt x="526845" y="81050"/>
                  </a:lnTo>
                  <a:lnTo>
                    <a:pt x="526311" y="81714"/>
                  </a:lnTo>
                  <a:lnTo>
                    <a:pt x="525779" y="82379"/>
                  </a:lnTo>
                  <a:lnTo>
                    <a:pt x="525249" y="83043"/>
                  </a:lnTo>
                  <a:lnTo>
                    <a:pt x="524719" y="83707"/>
                  </a:lnTo>
                  <a:lnTo>
                    <a:pt x="524192" y="84372"/>
                  </a:lnTo>
                  <a:lnTo>
                    <a:pt x="523668" y="85036"/>
                  </a:lnTo>
                  <a:lnTo>
                    <a:pt x="523144" y="85701"/>
                  </a:lnTo>
                  <a:lnTo>
                    <a:pt x="522625" y="86365"/>
                  </a:lnTo>
                  <a:lnTo>
                    <a:pt x="522107" y="87029"/>
                  </a:lnTo>
                  <a:lnTo>
                    <a:pt x="521591" y="87694"/>
                  </a:lnTo>
                  <a:lnTo>
                    <a:pt x="521082" y="88358"/>
                  </a:lnTo>
                  <a:lnTo>
                    <a:pt x="520572" y="89022"/>
                  </a:lnTo>
                  <a:lnTo>
                    <a:pt x="520067" y="89687"/>
                  </a:lnTo>
                  <a:lnTo>
                    <a:pt x="519567" y="90351"/>
                  </a:lnTo>
                  <a:lnTo>
                    <a:pt x="519067" y="91015"/>
                  </a:lnTo>
                  <a:lnTo>
                    <a:pt x="518575" y="91680"/>
                  </a:lnTo>
                  <a:lnTo>
                    <a:pt x="518086" y="92344"/>
                  </a:lnTo>
                  <a:lnTo>
                    <a:pt x="517597" y="93008"/>
                  </a:lnTo>
                  <a:lnTo>
                    <a:pt x="517119" y="93673"/>
                  </a:lnTo>
                  <a:lnTo>
                    <a:pt x="516642" y="94337"/>
                  </a:lnTo>
                  <a:lnTo>
                    <a:pt x="516168" y="95001"/>
                  </a:lnTo>
                  <a:lnTo>
                    <a:pt x="515704" y="95666"/>
                  </a:lnTo>
                  <a:lnTo>
                    <a:pt x="515240" y="96330"/>
                  </a:lnTo>
                  <a:lnTo>
                    <a:pt x="514783" y="96994"/>
                  </a:lnTo>
                  <a:lnTo>
                    <a:pt x="514333" y="97659"/>
                  </a:lnTo>
                  <a:lnTo>
                    <a:pt x="513882" y="98323"/>
                  </a:lnTo>
                  <a:lnTo>
                    <a:pt x="513444" y="98988"/>
                  </a:lnTo>
                  <a:lnTo>
                    <a:pt x="513008" y="99652"/>
                  </a:lnTo>
                  <a:lnTo>
                    <a:pt x="512575" y="100316"/>
                  </a:lnTo>
                  <a:lnTo>
                    <a:pt x="512155" y="100981"/>
                  </a:lnTo>
                  <a:lnTo>
                    <a:pt x="511735" y="101645"/>
                  </a:lnTo>
                  <a:lnTo>
                    <a:pt x="511321" y="102309"/>
                  </a:lnTo>
                  <a:lnTo>
                    <a:pt x="510918" y="102974"/>
                  </a:lnTo>
                  <a:lnTo>
                    <a:pt x="510514" y="103638"/>
                  </a:lnTo>
                  <a:lnTo>
                    <a:pt x="510122" y="104302"/>
                  </a:lnTo>
                  <a:lnTo>
                    <a:pt x="509735" y="104967"/>
                  </a:lnTo>
                  <a:lnTo>
                    <a:pt x="509349" y="105631"/>
                  </a:lnTo>
                  <a:lnTo>
                    <a:pt x="508979" y="106295"/>
                  </a:lnTo>
                  <a:lnTo>
                    <a:pt x="508610" y="106960"/>
                  </a:lnTo>
                  <a:lnTo>
                    <a:pt x="508245" y="107624"/>
                  </a:lnTo>
                  <a:lnTo>
                    <a:pt x="507894" y="108288"/>
                  </a:lnTo>
                  <a:lnTo>
                    <a:pt x="507543" y="108953"/>
                  </a:lnTo>
                  <a:lnTo>
                    <a:pt x="507202" y="109617"/>
                  </a:lnTo>
                  <a:lnTo>
                    <a:pt x="506869" y="110281"/>
                  </a:lnTo>
                  <a:lnTo>
                    <a:pt x="506536" y="110946"/>
                  </a:lnTo>
                  <a:lnTo>
                    <a:pt x="506218" y="111610"/>
                  </a:lnTo>
                  <a:lnTo>
                    <a:pt x="505904" y="112275"/>
                  </a:lnTo>
                  <a:lnTo>
                    <a:pt x="505592" y="112939"/>
                  </a:lnTo>
                  <a:lnTo>
                    <a:pt x="505296" y="113603"/>
                  </a:lnTo>
                  <a:lnTo>
                    <a:pt x="505001" y="114268"/>
                  </a:lnTo>
                  <a:lnTo>
                    <a:pt x="504713" y="114932"/>
                  </a:lnTo>
                  <a:lnTo>
                    <a:pt x="504436" y="115596"/>
                  </a:lnTo>
                  <a:lnTo>
                    <a:pt x="504160" y="116261"/>
                  </a:lnTo>
                  <a:lnTo>
                    <a:pt x="503896" y="116925"/>
                  </a:lnTo>
                  <a:lnTo>
                    <a:pt x="503638" y="117589"/>
                  </a:lnTo>
                  <a:lnTo>
                    <a:pt x="503380" y="118254"/>
                  </a:lnTo>
                  <a:lnTo>
                    <a:pt x="503140" y="118918"/>
                  </a:lnTo>
                  <a:lnTo>
                    <a:pt x="502901" y="119582"/>
                  </a:lnTo>
                  <a:lnTo>
                    <a:pt x="502667" y="120247"/>
                  </a:lnTo>
                  <a:lnTo>
                    <a:pt x="502447" y="120911"/>
                  </a:lnTo>
                  <a:lnTo>
                    <a:pt x="502226" y="121575"/>
                  </a:lnTo>
                  <a:lnTo>
                    <a:pt x="502015" y="122240"/>
                  </a:lnTo>
                  <a:lnTo>
                    <a:pt x="501813" y="122904"/>
                  </a:lnTo>
                  <a:lnTo>
                    <a:pt x="501611" y="123568"/>
                  </a:lnTo>
                  <a:lnTo>
                    <a:pt x="501424" y="124233"/>
                  </a:lnTo>
                  <a:lnTo>
                    <a:pt x="501240" y="124897"/>
                  </a:lnTo>
                  <a:lnTo>
                    <a:pt x="501057" y="125561"/>
                  </a:lnTo>
                  <a:lnTo>
                    <a:pt x="500890" y="126226"/>
                  </a:lnTo>
                  <a:lnTo>
                    <a:pt x="500724" y="126890"/>
                  </a:lnTo>
                  <a:lnTo>
                    <a:pt x="500564" y="127555"/>
                  </a:lnTo>
                  <a:lnTo>
                    <a:pt x="500414" y="128219"/>
                  </a:lnTo>
                  <a:lnTo>
                    <a:pt x="500265" y="128883"/>
                  </a:lnTo>
                  <a:lnTo>
                    <a:pt x="500126" y="129548"/>
                  </a:lnTo>
                  <a:lnTo>
                    <a:pt x="499993" y="130212"/>
                  </a:lnTo>
                  <a:lnTo>
                    <a:pt x="499860" y="130876"/>
                  </a:lnTo>
                  <a:lnTo>
                    <a:pt x="499741" y="131541"/>
                  </a:lnTo>
                  <a:lnTo>
                    <a:pt x="499624" y="132205"/>
                  </a:lnTo>
                  <a:lnTo>
                    <a:pt x="499510" y="132869"/>
                  </a:lnTo>
                  <a:lnTo>
                    <a:pt x="499408" y="133534"/>
                  </a:lnTo>
                  <a:lnTo>
                    <a:pt x="499306" y="134198"/>
                  </a:lnTo>
                  <a:lnTo>
                    <a:pt x="499211" y="134862"/>
                  </a:lnTo>
                  <a:lnTo>
                    <a:pt x="499123" y="135527"/>
                  </a:lnTo>
                  <a:lnTo>
                    <a:pt x="499035" y="136191"/>
                  </a:lnTo>
                  <a:lnTo>
                    <a:pt x="498957" y="136855"/>
                  </a:lnTo>
                  <a:lnTo>
                    <a:pt x="498883" y="137520"/>
                  </a:lnTo>
                  <a:lnTo>
                    <a:pt x="498809" y="138184"/>
                  </a:lnTo>
                  <a:lnTo>
                    <a:pt x="498747" y="138848"/>
                  </a:lnTo>
                  <a:lnTo>
                    <a:pt x="498685" y="139513"/>
                  </a:lnTo>
                  <a:lnTo>
                    <a:pt x="498628" y="140177"/>
                  </a:lnTo>
                  <a:lnTo>
                    <a:pt x="498577" y="140842"/>
                  </a:lnTo>
                  <a:lnTo>
                    <a:pt x="498527" y="141506"/>
                  </a:lnTo>
                  <a:lnTo>
                    <a:pt x="498483" y="142170"/>
                  </a:lnTo>
                  <a:lnTo>
                    <a:pt x="498443" y="142835"/>
                  </a:lnTo>
                  <a:lnTo>
                    <a:pt x="498404" y="143499"/>
                  </a:lnTo>
                  <a:lnTo>
                    <a:pt x="498373" y="144163"/>
                  </a:lnTo>
                  <a:lnTo>
                    <a:pt x="498342" y="144828"/>
                  </a:lnTo>
                  <a:lnTo>
                    <a:pt x="498314" y="145492"/>
                  </a:lnTo>
                  <a:lnTo>
                    <a:pt x="498292" y="146156"/>
                  </a:lnTo>
                  <a:lnTo>
                    <a:pt x="498270" y="146821"/>
                  </a:lnTo>
                  <a:lnTo>
                    <a:pt x="498252" y="147485"/>
                  </a:lnTo>
                  <a:lnTo>
                    <a:pt x="498237" y="148149"/>
                  </a:lnTo>
                  <a:lnTo>
                    <a:pt x="498223" y="148814"/>
                  </a:lnTo>
                  <a:lnTo>
                    <a:pt x="498213" y="149478"/>
                  </a:lnTo>
                  <a:lnTo>
                    <a:pt x="498205" y="150142"/>
                  </a:lnTo>
                  <a:lnTo>
                    <a:pt x="498197" y="150807"/>
                  </a:lnTo>
                  <a:lnTo>
                    <a:pt x="498194" y="151471"/>
                  </a:lnTo>
                  <a:lnTo>
                    <a:pt x="498191" y="152135"/>
                  </a:lnTo>
                  <a:lnTo>
                    <a:pt x="498189" y="152800"/>
                  </a:lnTo>
                  <a:lnTo>
                    <a:pt x="498189" y="153464"/>
                  </a:lnTo>
                  <a:lnTo>
                    <a:pt x="498190" y="154129"/>
                  </a:lnTo>
                  <a:lnTo>
                    <a:pt x="498192" y="154793"/>
                  </a:lnTo>
                  <a:lnTo>
                    <a:pt x="498196" y="155457"/>
                  </a:lnTo>
                  <a:lnTo>
                    <a:pt x="498199" y="156122"/>
                  </a:lnTo>
                  <a:lnTo>
                    <a:pt x="498204" y="156786"/>
                  </a:lnTo>
                  <a:lnTo>
                    <a:pt x="498208" y="157450"/>
                  </a:lnTo>
                  <a:lnTo>
                    <a:pt x="498213" y="158115"/>
                  </a:lnTo>
                  <a:lnTo>
                    <a:pt x="498218" y="158779"/>
                  </a:lnTo>
                  <a:lnTo>
                    <a:pt x="498223" y="159443"/>
                  </a:lnTo>
                  <a:lnTo>
                    <a:pt x="498228" y="160108"/>
                  </a:lnTo>
                  <a:lnTo>
                    <a:pt x="498232" y="160772"/>
                  </a:lnTo>
                  <a:lnTo>
                    <a:pt x="498236" y="161436"/>
                  </a:lnTo>
                  <a:lnTo>
                    <a:pt x="498239" y="162101"/>
                  </a:lnTo>
                  <a:lnTo>
                    <a:pt x="498241" y="162765"/>
                  </a:lnTo>
                  <a:lnTo>
                    <a:pt x="498242" y="163429"/>
                  </a:lnTo>
                  <a:lnTo>
                    <a:pt x="498241" y="164094"/>
                  </a:lnTo>
                  <a:lnTo>
                    <a:pt x="498240" y="164758"/>
                  </a:lnTo>
                  <a:lnTo>
                    <a:pt x="498237" y="165422"/>
                  </a:lnTo>
                  <a:lnTo>
                    <a:pt x="498231" y="166087"/>
                  </a:lnTo>
                  <a:lnTo>
                    <a:pt x="498225" y="166751"/>
                  </a:lnTo>
                  <a:lnTo>
                    <a:pt x="498216" y="167415"/>
                  </a:lnTo>
                  <a:lnTo>
                    <a:pt x="498205" y="168080"/>
                  </a:lnTo>
                  <a:lnTo>
                    <a:pt x="498193" y="168744"/>
                  </a:lnTo>
                  <a:lnTo>
                    <a:pt x="498176" y="169409"/>
                  </a:lnTo>
                  <a:lnTo>
                    <a:pt x="498157" y="170073"/>
                  </a:lnTo>
                  <a:lnTo>
                    <a:pt x="498138" y="170737"/>
                  </a:lnTo>
                  <a:lnTo>
                    <a:pt x="498112" y="171402"/>
                  </a:lnTo>
                  <a:lnTo>
                    <a:pt x="498086" y="172066"/>
                  </a:lnTo>
                  <a:lnTo>
                    <a:pt x="498056" y="172730"/>
                  </a:lnTo>
                  <a:lnTo>
                    <a:pt x="498021" y="173395"/>
                  </a:lnTo>
                  <a:lnTo>
                    <a:pt x="497986" y="174059"/>
                  </a:lnTo>
                  <a:lnTo>
                    <a:pt x="497943" y="174723"/>
                  </a:lnTo>
                  <a:lnTo>
                    <a:pt x="497898" y="175388"/>
                  </a:lnTo>
                  <a:lnTo>
                    <a:pt x="497853" y="176052"/>
                  </a:lnTo>
                  <a:lnTo>
                    <a:pt x="497797" y="176716"/>
                  </a:lnTo>
                  <a:lnTo>
                    <a:pt x="497742" y="177381"/>
                  </a:lnTo>
                  <a:lnTo>
                    <a:pt x="497682" y="178045"/>
                  </a:lnTo>
                  <a:lnTo>
                    <a:pt x="497615" y="178709"/>
                  </a:lnTo>
                  <a:lnTo>
                    <a:pt x="497547" y="179374"/>
                  </a:lnTo>
                  <a:lnTo>
                    <a:pt x="497472" y="180038"/>
                  </a:lnTo>
                  <a:lnTo>
                    <a:pt x="497391" y="180702"/>
                  </a:lnTo>
                  <a:lnTo>
                    <a:pt x="497311" y="181367"/>
                  </a:lnTo>
                  <a:lnTo>
                    <a:pt x="497219" y="182031"/>
                  </a:lnTo>
                  <a:lnTo>
                    <a:pt x="497124" y="182696"/>
                  </a:lnTo>
                  <a:lnTo>
                    <a:pt x="497029" y="183360"/>
                  </a:lnTo>
                  <a:lnTo>
                    <a:pt x="496920" y="184024"/>
                  </a:lnTo>
                  <a:lnTo>
                    <a:pt x="496811" y="184689"/>
                  </a:lnTo>
                  <a:lnTo>
                    <a:pt x="496697" y="185353"/>
                  </a:lnTo>
                  <a:lnTo>
                    <a:pt x="496573" y="186017"/>
                  </a:lnTo>
                  <a:lnTo>
                    <a:pt x="496449" y="186682"/>
                  </a:lnTo>
                  <a:lnTo>
                    <a:pt x="496315" y="187346"/>
                  </a:lnTo>
                  <a:lnTo>
                    <a:pt x="496175" y="188010"/>
                  </a:lnTo>
                  <a:lnTo>
                    <a:pt x="496035" y="188675"/>
                  </a:lnTo>
                  <a:lnTo>
                    <a:pt x="495880" y="189339"/>
                  </a:lnTo>
                  <a:lnTo>
                    <a:pt x="495724" y="190003"/>
                  </a:lnTo>
                  <a:lnTo>
                    <a:pt x="495564" y="190668"/>
                  </a:lnTo>
                  <a:lnTo>
                    <a:pt x="495391" y="191332"/>
                  </a:lnTo>
                  <a:lnTo>
                    <a:pt x="495218" y="191996"/>
                  </a:lnTo>
                  <a:lnTo>
                    <a:pt x="495036" y="192661"/>
                  </a:lnTo>
                  <a:lnTo>
                    <a:pt x="494845" y="193325"/>
                  </a:lnTo>
                  <a:lnTo>
                    <a:pt x="494655" y="193989"/>
                  </a:lnTo>
                  <a:lnTo>
                    <a:pt x="494450" y="194654"/>
                  </a:lnTo>
                  <a:lnTo>
                    <a:pt x="494241" y="195318"/>
                  </a:lnTo>
                  <a:lnTo>
                    <a:pt x="494031" y="195982"/>
                  </a:lnTo>
                  <a:lnTo>
                    <a:pt x="493805" y="196647"/>
                  </a:lnTo>
                  <a:lnTo>
                    <a:pt x="493578" y="197311"/>
                  </a:lnTo>
                  <a:lnTo>
                    <a:pt x="493344" y="197976"/>
                  </a:lnTo>
                  <a:lnTo>
                    <a:pt x="493099" y="198640"/>
                  </a:lnTo>
                  <a:lnTo>
                    <a:pt x="492854" y="199304"/>
                  </a:lnTo>
                  <a:lnTo>
                    <a:pt x="492596" y="199969"/>
                  </a:lnTo>
                  <a:lnTo>
                    <a:pt x="492332" y="200633"/>
                  </a:lnTo>
                  <a:lnTo>
                    <a:pt x="492068" y="201297"/>
                  </a:lnTo>
                  <a:lnTo>
                    <a:pt x="491786" y="201962"/>
                  </a:lnTo>
                  <a:lnTo>
                    <a:pt x="491503" y="202626"/>
                  </a:lnTo>
                  <a:lnTo>
                    <a:pt x="491215" y="203290"/>
                  </a:lnTo>
                  <a:lnTo>
                    <a:pt x="490913" y="203955"/>
                  </a:lnTo>
                  <a:lnTo>
                    <a:pt x="490610" y="204619"/>
                  </a:lnTo>
                  <a:lnTo>
                    <a:pt x="490299" y="205283"/>
                  </a:lnTo>
                  <a:lnTo>
                    <a:pt x="489977" y="205948"/>
                  </a:lnTo>
                  <a:lnTo>
                    <a:pt x="489655" y="206612"/>
                  </a:lnTo>
                  <a:lnTo>
                    <a:pt x="489319" y="207276"/>
                  </a:lnTo>
                  <a:lnTo>
                    <a:pt x="488978" y="207941"/>
                  </a:lnTo>
                  <a:lnTo>
                    <a:pt x="488636" y="208605"/>
                  </a:lnTo>
                  <a:lnTo>
                    <a:pt x="488276" y="209269"/>
                  </a:lnTo>
                  <a:lnTo>
                    <a:pt x="487917" y="209934"/>
                  </a:lnTo>
                  <a:lnTo>
                    <a:pt x="487550" y="210598"/>
                  </a:lnTo>
                  <a:lnTo>
                    <a:pt x="487171" y="211263"/>
                  </a:lnTo>
                  <a:lnTo>
                    <a:pt x="486792" y="211927"/>
                  </a:lnTo>
                  <a:lnTo>
                    <a:pt x="486402" y="212591"/>
                  </a:lnTo>
                  <a:lnTo>
                    <a:pt x="486004" y="213256"/>
                  </a:lnTo>
                  <a:lnTo>
                    <a:pt x="485607" y="213920"/>
                  </a:lnTo>
                  <a:lnTo>
                    <a:pt x="485192" y="214584"/>
                  </a:lnTo>
                  <a:lnTo>
                    <a:pt x="484776" y="215249"/>
                  </a:lnTo>
                  <a:lnTo>
                    <a:pt x="484356" y="215913"/>
                  </a:lnTo>
                  <a:lnTo>
                    <a:pt x="483922" y="216577"/>
                  </a:lnTo>
                  <a:lnTo>
                    <a:pt x="483487" y="217242"/>
                  </a:lnTo>
                  <a:lnTo>
                    <a:pt x="483044" y="217906"/>
                  </a:lnTo>
                  <a:lnTo>
                    <a:pt x="482592" y="218570"/>
                  </a:lnTo>
                  <a:lnTo>
                    <a:pt x="482140" y="219235"/>
                  </a:lnTo>
                  <a:lnTo>
                    <a:pt x="481674" y="219899"/>
                  </a:lnTo>
                  <a:lnTo>
                    <a:pt x="481204" y="220563"/>
                  </a:lnTo>
                  <a:lnTo>
                    <a:pt x="480734" y="221228"/>
                  </a:lnTo>
                  <a:lnTo>
                    <a:pt x="480247" y="221892"/>
                  </a:lnTo>
                  <a:lnTo>
                    <a:pt x="479760" y="222556"/>
                  </a:lnTo>
                  <a:lnTo>
                    <a:pt x="479268" y="223221"/>
                  </a:lnTo>
                  <a:lnTo>
                    <a:pt x="478764" y="223885"/>
                  </a:lnTo>
                  <a:lnTo>
                    <a:pt x="478261" y="224550"/>
                  </a:lnTo>
                  <a:lnTo>
                    <a:pt x="477748" y="225214"/>
                  </a:lnTo>
                  <a:lnTo>
                    <a:pt x="477228" y="225878"/>
                  </a:lnTo>
                  <a:lnTo>
                    <a:pt x="476709" y="226543"/>
                  </a:lnTo>
                  <a:lnTo>
                    <a:pt x="476176" y="227207"/>
                  </a:lnTo>
                  <a:lnTo>
                    <a:pt x="475641" y="227871"/>
                  </a:lnTo>
                  <a:lnTo>
                    <a:pt x="475104" y="228536"/>
                  </a:lnTo>
                  <a:lnTo>
                    <a:pt x="474554" y="229200"/>
                  </a:lnTo>
                  <a:lnTo>
                    <a:pt x="474004" y="229864"/>
                  </a:lnTo>
                  <a:lnTo>
                    <a:pt x="473448" y="230529"/>
                  </a:lnTo>
                  <a:lnTo>
                    <a:pt x="472884" y="231193"/>
                  </a:lnTo>
                  <a:lnTo>
                    <a:pt x="472320" y="231857"/>
                  </a:lnTo>
                  <a:lnTo>
                    <a:pt x="471746" y="232522"/>
                  </a:lnTo>
                  <a:lnTo>
                    <a:pt x="471169" y="233186"/>
                  </a:lnTo>
                  <a:lnTo>
                    <a:pt x="470591" y="233850"/>
                  </a:lnTo>
                  <a:lnTo>
                    <a:pt x="470001" y="234515"/>
                  </a:lnTo>
                  <a:lnTo>
                    <a:pt x="469411" y="235179"/>
                  </a:lnTo>
                  <a:lnTo>
                    <a:pt x="468817" y="235843"/>
                  </a:lnTo>
                  <a:lnTo>
                    <a:pt x="468215" y="236508"/>
                  </a:lnTo>
                  <a:lnTo>
                    <a:pt x="467612" y="237172"/>
                  </a:lnTo>
                  <a:lnTo>
                    <a:pt x="467003" y="237836"/>
                  </a:lnTo>
                  <a:lnTo>
                    <a:pt x="466390" y="238501"/>
                  </a:lnTo>
                  <a:lnTo>
                    <a:pt x="465776" y="239165"/>
                  </a:lnTo>
                  <a:lnTo>
                    <a:pt x="465153" y="239830"/>
                  </a:lnTo>
                  <a:lnTo>
                    <a:pt x="464529" y="240494"/>
                  </a:lnTo>
                  <a:lnTo>
                    <a:pt x="463903" y="241158"/>
                  </a:lnTo>
                  <a:lnTo>
                    <a:pt x="463269" y="241823"/>
                  </a:lnTo>
                  <a:lnTo>
                    <a:pt x="462635" y="242487"/>
                  </a:lnTo>
                  <a:lnTo>
                    <a:pt x="461997" y="243151"/>
                  </a:lnTo>
                  <a:lnTo>
                    <a:pt x="461354" y="243816"/>
                  </a:lnTo>
                  <a:lnTo>
                    <a:pt x="460711" y="244480"/>
                  </a:lnTo>
                  <a:lnTo>
                    <a:pt x="460062" y="245144"/>
                  </a:lnTo>
                  <a:lnTo>
                    <a:pt x="459410" y="245809"/>
                  </a:lnTo>
                  <a:lnTo>
                    <a:pt x="458759" y="246473"/>
                  </a:lnTo>
                  <a:lnTo>
                    <a:pt x="458100" y="247137"/>
                  </a:lnTo>
                  <a:lnTo>
                    <a:pt x="457441" y="247802"/>
                  </a:lnTo>
                  <a:lnTo>
                    <a:pt x="456780" y="248466"/>
                  </a:lnTo>
                  <a:lnTo>
                    <a:pt x="456115" y="249130"/>
                  </a:lnTo>
                  <a:lnTo>
                    <a:pt x="455449" y="249795"/>
                  </a:lnTo>
                  <a:lnTo>
                    <a:pt x="454780" y="250459"/>
                  </a:lnTo>
                  <a:lnTo>
                    <a:pt x="454109" y="251123"/>
                  </a:lnTo>
                  <a:lnTo>
                    <a:pt x="453437" y="251788"/>
                  </a:lnTo>
                  <a:lnTo>
                    <a:pt x="452762" y="252452"/>
                  </a:lnTo>
                  <a:lnTo>
                    <a:pt x="452085" y="253117"/>
                  </a:lnTo>
                  <a:lnTo>
                    <a:pt x="451408" y="253781"/>
                  </a:lnTo>
                  <a:lnTo>
                    <a:pt x="450727" y="254445"/>
                  </a:lnTo>
                  <a:lnTo>
                    <a:pt x="450046" y="255110"/>
                  </a:lnTo>
                  <a:lnTo>
                    <a:pt x="449364" y="255774"/>
                  </a:lnTo>
                  <a:lnTo>
                    <a:pt x="448680" y="256438"/>
                  </a:lnTo>
                  <a:lnTo>
                    <a:pt x="447995" y="257103"/>
                  </a:lnTo>
                  <a:lnTo>
                    <a:pt x="447309" y="257767"/>
                  </a:lnTo>
                  <a:lnTo>
                    <a:pt x="446621" y="258431"/>
                  </a:lnTo>
                  <a:lnTo>
                    <a:pt x="445934" y="259096"/>
                  </a:lnTo>
                  <a:lnTo>
                    <a:pt x="445245" y="259760"/>
                  </a:lnTo>
                  <a:lnTo>
                    <a:pt x="444555" y="260424"/>
                  </a:lnTo>
                  <a:lnTo>
                    <a:pt x="443865" y="261089"/>
                  </a:lnTo>
                  <a:lnTo>
                    <a:pt x="443175" y="261753"/>
                  </a:lnTo>
                  <a:lnTo>
                    <a:pt x="442484" y="262417"/>
                  </a:lnTo>
                  <a:lnTo>
                    <a:pt x="441793" y="263082"/>
                  </a:lnTo>
                  <a:lnTo>
                    <a:pt x="441101" y="263746"/>
                  </a:lnTo>
                  <a:lnTo>
                    <a:pt x="440410" y="264410"/>
                  </a:lnTo>
                  <a:lnTo>
                    <a:pt x="439718" y="265075"/>
                  </a:lnTo>
                  <a:lnTo>
                    <a:pt x="439026" y="265739"/>
                  </a:lnTo>
                  <a:lnTo>
                    <a:pt x="438335" y="266404"/>
                  </a:lnTo>
                  <a:lnTo>
                    <a:pt x="437644" y="267068"/>
                  </a:lnTo>
                  <a:lnTo>
                    <a:pt x="436953" y="267732"/>
                  </a:lnTo>
                  <a:lnTo>
                    <a:pt x="436262" y="268397"/>
                  </a:lnTo>
                  <a:lnTo>
                    <a:pt x="435572" y="269061"/>
                  </a:lnTo>
                  <a:lnTo>
                    <a:pt x="434882" y="269725"/>
                  </a:lnTo>
                  <a:lnTo>
                    <a:pt x="434194" y="270390"/>
                  </a:lnTo>
                  <a:lnTo>
                    <a:pt x="433506" y="271054"/>
                  </a:lnTo>
                  <a:lnTo>
                    <a:pt x="432817" y="271718"/>
                  </a:lnTo>
                  <a:lnTo>
                    <a:pt x="432132" y="272383"/>
                  </a:lnTo>
                  <a:lnTo>
                    <a:pt x="431446" y="273047"/>
                  </a:lnTo>
                  <a:lnTo>
                    <a:pt x="430761" y="273711"/>
                  </a:lnTo>
                  <a:lnTo>
                    <a:pt x="430078" y="274376"/>
                  </a:lnTo>
                  <a:lnTo>
                    <a:pt x="429395" y="275040"/>
                  </a:lnTo>
                  <a:lnTo>
                    <a:pt x="428713" y="275704"/>
                  </a:lnTo>
                  <a:lnTo>
                    <a:pt x="428034" y="276369"/>
                  </a:lnTo>
                  <a:lnTo>
                    <a:pt x="427354" y="277033"/>
                  </a:lnTo>
                  <a:lnTo>
                    <a:pt x="426677" y="277697"/>
                  </a:lnTo>
                  <a:lnTo>
                    <a:pt x="426001" y="278362"/>
                  </a:lnTo>
                  <a:lnTo>
                    <a:pt x="425325" y="279026"/>
                  </a:lnTo>
                  <a:lnTo>
                    <a:pt x="424654" y="279690"/>
                  </a:lnTo>
                  <a:lnTo>
                    <a:pt x="423982" y="280355"/>
                  </a:lnTo>
                  <a:lnTo>
                    <a:pt x="423312" y="281019"/>
                  </a:lnTo>
                  <a:lnTo>
                    <a:pt x="422644" y="281684"/>
                  </a:lnTo>
                  <a:lnTo>
                    <a:pt x="421977" y="282348"/>
                  </a:lnTo>
                  <a:lnTo>
                    <a:pt x="421313" y="283012"/>
                  </a:lnTo>
                  <a:lnTo>
                    <a:pt x="420650" y="283677"/>
                  </a:lnTo>
                  <a:lnTo>
                    <a:pt x="419988" y="284341"/>
                  </a:lnTo>
                  <a:lnTo>
                    <a:pt x="419330" y="285005"/>
                  </a:lnTo>
                  <a:lnTo>
                    <a:pt x="418673" y="285670"/>
                  </a:lnTo>
                  <a:lnTo>
                    <a:pt x="418017" y="286334"/>
                  </a:lnTo>
                  <a:lnTo>
                    <a:pt x="417365" y="286998"/>
                  </a:lnTo>
                  <a:lnTo>
                    <a:pt x="416713" y="287663"/>
                  </a:lnTo>
                  <a:lnTo>
                    <a:pt x="416064" y="288327"/>
                  </a:lnTo>
                  <a:lnTo>
                    <a:pt x="415418" y="288991"/>
                  </a:lnTo>
                  <a:lnTo>
                    <a:pt x="414772" y="289656"/>
                  </a:lnTo>
                  <a:lnTo>
                    <a:pt x="414130" y="290320"/>
                  </a:lnTo>
                  <a:lnTo>
                    <a:pt x="413490" y="290984"/>
                  </a:lnTo>
                  <a:lnTo>
                    <a:pt x="412850" y="291649"/>
                  </a:lnTo>
                  <a:lnTo>
                    <a:pt x="412216" y="292313"/>
                  </a:lnTo>
                  <a:lnTo>
                    <a:pt x="411582" y="292977"/>
                  </a:lnTo>
                  <a:lnTo>
                    <a:pt x="410949" y="293642"/>
                  </a:lnTo>
                  <a:lnTo>
                    <a:pt x="410321" y="294306"/>
                  </a:lnTo>
                  <a:lnTo>
                    <a:pt x="409693" y="294971"/>
                  </a:lnTo>
                  <a:lnTo>
                    <a:pt x="409069" y="295635"/>
                  </a:lnTo>
                  <a:lnTo>
                    <a:pt x="408447" y="296299"/>
                  </a:lnTo>
                  <a:lnTo>
                    <a:pt x="407825" y="296964"/>
                  </a:lnTo>
                  <a:lnTo>
                    <a:pt x="407209" y="297628"/>
                  </a:lnTo>
                  <a:lnTo>
                    <a:pt x="406594" y="298292"/>
                  </a:lnTo>
                  <a:lnTo>
                    <a:pt x="405979" y="298957"/>
                  </a:lnTo>
                  <a:lnTo>
                    <a:pt x="405370" y="299621"/>
                  </a:lnTo>
                  <a:lnTo>
                    <a:pt x="404761" y="300285"/>
                  </a:lnTo>
                  <a:lnTo>
                    <a:pt x="404155" y="300950"/>
                  </a:lnTo>
                  <a:lnTo>
                    <a:pt x="403552" y="301614"/>
                  </a:lnTo>
                  <a:lnTo>
                    <a:pt x="402949" y="302278"/>
                  </a:lnTo>
                  <a:lnTo>
                    <a:pt x="402351" y="302943"/>
                  </a:lnTo>
                  <a:lnTo>
                    <a:pt x="401754" y="303607"/>
                  </a:lnTo>
                  <a:lnTo>
                    <a:pt x="401158" y="304271"/>
                  </a:lnTo>
                  <a:lnTo>
                    <a:pt x="400568" y="304936"/>
                  </a:lnTo>
                  <a:lnTo>
                    <a:pt x="399978" y="305600"/>
                  </a:lnTo>
                  <a:lnTo>
                    <a:pt x="399389" y="306264"/>
                  </a:lnTo>
                  <a:lnTo>
                    <a:pt x="398805" y="306929"/>
                  </a:lnTo>
                  <a:lnTo>
                    <a:pt x="398221" y="307593"/>
                  </a:lnTo>
                  <a:lnTo>
                    <a:pt x="397641" y="308258"/>
                  </a:lnTo>
                  <a:lnTo>
                    <a:pt x="397063" y="308922"/>
                  </a:lnTo>
                  <a:lnTo>
                    <a:pt x="396485" y="309586"/>
                  </a:lnTo>
                  <a:lnTo>
                    <a:pt x="395913" y="310251"/>
                  </a:lnTo>
                  <a:lnTo>
                    <a:pt x="395341" y="310915"/>
                  </a:lnTo>
                  <a:lnTo>
                    <a:pt x="394770" y="311579"/>
                  </a:lnTo>
                  <a:lnTo>
                    <a:pt x="394204" y="312244"/>
                  </a:lnTo>
                  <a:lnTo>
                    <a:pt x="393637" y="312908"/>
                  </a:lnTo>
                  <a:lnTo>
                    <a:pt x="393074" y="313572"/>
                  </a:lnTo>
                  <a:lnTo>
                    <a:pt x="392513" y="314237"/>
                  </a:lnTo>
                  <a:lnTo>
                    <a:pt x="391953" y="314901"/>
                  </a:lnTo>
                  <a:lnTo>
                    <a:pt x="391396" y="315565"/>
                  </a:lnTo>
                  <a:lnTo>
                    <a:pt x="390842" y="316230"/>
                  </a:lnTo>
                  <a:lnTo>
                    <a:pt x="390287" y="316894"/>
                  </a:lnTo>
                  <a:lnTo>
                    <a:pt x="389737" y="317558"/>
                  </a:lnTo>
                  <a:lnTo>
                    <a:pt x="389187" y="318223"/>
                  </a:lnTo>
                  <a:lnTo>
                    <a:pt x="388639" y="318887"/>
                  </a:lnTo>
                  <a:lnTo>
                    <a:pt x="388094" y="319551"/>
                  </a:lnTo>
                  <a:lnTo>
                    <a:pt x="387550" y="320216"/>
                  </a:lnTo>
                  <a:lnTo>
                    <a:pt x="387008" y="320880"/>
                  </a:lnTo>
                  <a:lnTo>
                    <a:pt x="386468" y="321544"/>
                  </a:lnTo>
                  <a:lnTo>
                    <a:pt x="385929" y="322209"/>
                  </a:lnTo>
                  <a:lnTo>
                    <a:pt x="385393" y="322873"/>
                  </a:lnTo>
                  <a:lnTo>
                    <a:pt x="384858" y="323538"/>
                  </a:lnTo>
                  <a:lnTo>
                    <a:pt x="384323" y="324202"/>
                  </a:lnTo>
                  <a:lnTo>
                    <a:pt x="383792" y="324866"/>
                  </a:lnTo>
                  <a:lnTo>
                    <a:pt x="383262" y="325531"/>
                  </a:lnTo>
                  <a:lnTo>
                    <a:pt x="382733" y="326195"/>
                  </a:lnTo>
                  <a:lnTo>
                    <a:pt x="382206" y="326859"/>
                  </a:lnTo>
                  <a:lnTo>
                    <a:pt x="381680" y="327524"/>
                  </a:lnTo>
                  <a:lnTo>
                    <a:pt x="381156" y="328188"/>
                  </a:lnTo>
                  <a:lnTo>
                    <a:pt x="380633" y="328852"/>
                  </a:lnTo>
                  <a:lnTo>
                    <a:pt x="380111" y="329517"/>
                  </a:lnTo>
                  <a:lnTo>
                    <a:pt x="379592" y="330181"/>
                  </a:lnTo>
                  <a:lnTo>
                    <a:pt x="379073" y="330845"/>
                  </a:lnTo>
                  <a:lnTo>
                    <a:pt x="378554" y="331510"/>
                  </a:lnTo>
                  <a:lnTo>
                    <a:pt x="378039" y="332174"/>
                  </a:lnTo>
                  <a:lnTo>
                    <a:pt x="377523" y="332838"/>
                  </a:lnTo>
                  <a:lnTo>
                    <a:pt x="377009" y="333503"/>
                  </a:lnTo>
                  <a:lnTo>
                    <a:pt x="376497" y="334167"/>
                  </a:lnTo>
                  <a:lnTo>
                    <a:pt x="375985" y="334831"/>
                  </a:lnTo>
                  <a:lnTo>
                    <a:pt x="375475" y="335496"/>
                  </a:lnTo>
                  <a:lnTo>
                    <a:pt x="374965" y="336160"/>
                  </a:lnTo>
                  <a:lnTo>
                    <a:pt x="374456" y="336825"/>
                  </a:lnTo>
                  <a:lnTo>
                    <a:pt x="373949" y="337489"/>
                  </a:lnTo>
                  <a:lnTo>
                    <a:pt x="373443" y="338153"/>
                  </a:lnTo>
                  <a:lnTo>
                    <a:pt x="372937" y="338818"/>
                  </a:lnTo>
                  <a:lnTo>
                    <a:pt x="372432" y="33948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78170" y="1943124"/>
              <a:ext cx="443583" cy="0"/>
            </a:xfrm>
            <a:custGeom>
              <a:avLst/>
              <a:pathLst>
                <a:path w="443583" h="0">
                  <a:moveTo>
                    <a:pt x="0" y="0"/>
                  </a:moveTo>
                  <a:lnTo>
                    <a:pt x="4435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66650" y="1753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66650" y="23790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6650" y="1774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66650" y="1768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66650" y="1770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66650" y="1748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866650" y="1753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866650" y="1766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481911" y="21247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481911" y="19554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481911" y="1979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481911" y="2001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481911" y="1805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481911" y="18141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481911" y="1818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481911" y="17852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938707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030996" y="1783391"/>
              <a:ext cx="553734" cy="77652"/>
            </a:xfrm>
            <a:custGeom>
              <a:avLst/>
              <a:pathLst>
                <a:path w="553734" h="77652">
                  <a:moveTo>
                    <a:pt x="4791" y="77652"/>
                  </a:moveTo>
                  <a:lnTo>
                    <a:pt x="4557" y="77500"/>
                  </a:lnTo>
                  <a:lnTo>
                    <a:pt x="4323" y="77348"/>
                  </a:lnTo>
                  <a:lnTo>
                    <a:pt x="4097" y="77196"/>
                  </a:lnTo>
                  <a:lnTo>
                    <a:pt x="3886" y="77045"/>
                  </a:lnTo>
                  <a:lnTo>
                    <a:pt x="3675" y="76893"/>
                  </a:lnTo>
                  <a:lnTo>
                    <a:pt x="3464" y="76741"/>
                  </a:lnTo>
                  <a:lnTo>
                    <a:pt x="3267" y="76589"/>
                  </a:lnTo>
                  <a:lnTo>
                    <a:pt x="3079" y="76437"/>
                  </a:lnTo>
                  <a:lnTo>
                    <a:pt x="2891" y="76285"/>
                  </a:lnTo>
                  <a:lnTo>
                    <a:pt x="2703" y="76133"/>
                  </a:lnTo>
                  <a:lnTo>
                    <a:pt x="2534" y="75981"/>
                  </a:lnTo>
                  <a:lnTo>
                    <a:pt x="2369" y="75829"/>
                  </a:lnTo>
                  <a:lnTo>
                    <a:pt x="2204" y="75677"/>
                  </a:lnTo>
                  <a:lnTo>
                    <a:pt x="2040" y="75525"/>
                  </a:lnTo>
                  <a:lnTo>
                    <a:pt x="1898" y="75373"/>
                  </a:lnTo>
                  <a:lnTo>
                    <a:pt x="1755" y="75221"/>
                  </a:lnTo>
                  <a:lnTo>
                    <a:pt x="1612" y="75069"/>
                  </a:lnTo>
                  <a:lnTo>
                    <a:pt x="1477" y="74917"/>
                  </a:lnTo>
                  <a:lnTo>
                    <a:pt x="1356" y="74765"/>
                  </a:lnTo>
                  <a:lnTo>
                    <a:pt x="1235" y="74613"/>
                  </a:lnTo>
                  <a:lnTo>
                    <a:pt x="1115" y="74461"/>
                  </a:lnTo>
                  <a:lnTo>
                    <a:pt x="1007" y="74309"/>
                  </a:lnTo>
                  <a:lnTo>
                    <a:pt x="908" y="74157"/>
                  </a:lnTo>
                  <a:lnTo>
                    <a:pt x="809" y="74005"/>
                  </a:lnTo>
                  <a:lnTo>
                    <a:pt x="710" y="73853"/>
                  </a:lnTo>
                  <a:lnTo>
                    <a:pt x="629" y="73701"/>
                  </a:lnTo>
                  <a:lnTo>
                    <a:pt x="552" y="73549"/>
                  </a:lnTo>
                  <a:lnTo>
                    <a:pt x="474" y="73397"/>
                  </a:lnTo>
                  <a:lnTo>
                    <a:pt x="399" y="73245"/>
                  </a:lnTo>
                  <a:lnTo>
                    <a:pt x="342" y="73093"/>
                  </a:lnTo>
                  <a:lnTo>
                    <a:pt x="286" y="72942"/>
                  </a:lnTo>
                  <a:lnTo>
                    <a:pt x="229" y="72790"/>
                  </a:lnTo>
                  <a:lnTo>
                    <a:pt x="180" y="72638"/>
                  </a:lnTo>
                  <a:lnTo>
                    <a:pt x="144" y="72486"/>
                  </a:lnTo>
                  <a:lnTo>
                    <a:pt x="108" y="72334"/>
                  </a:lnTo>
                  <a:lnTo>
                    <a:pt x="72" y="72182"/>
                  </a:lnTo>
                  <a:lnTo>
                    <a:pt x="48" y="72030"/>
                  </a:lnTo>
                  <a:lnTo>
                    <a:pt x="32" y="71878"/>
                  </a:lnTo>
                  <a:lnTo>
                    <a:pt x="16" y="71726"/>
                  </a:lnTo>
                  <a:lnTo>
                    <a:pt x="0" y="71574"/>
                  </a:lnTo>
                  <a:lnTo>
                    <a:pt x="0" y="71422"/>
                  </a:lnTo>
                  <a:lnTo>
                    <a:pt x="4" y="71270"/>
                  </a:lnTo>
                  <a:lnTo>
                    <a:pt x="7" y="71118"/>
                  </a:lnTo>
                  <a:lnTo>
                    <a:pt x="13" y="70966"/>
                  </a:lnTo>
                  <a:lnTo>
                    <a:pt x="35" y="70814"/>
                  </a:lnTo>
                  <a:lnTo>
                    <a:pt x="58" y="70662"/>
                  </a:lnTo>
                  <a:lnTo>
                    <a:pt x="80" y="70510"/>
                  </a:lnTo>
                  <a:lnTo>
                    <a:pt x="109" y="70358"/>
                  </a:lnTo>
                  <a:lnTo>
                    <a:pt x="150" y="70206"/>
                  </a:lnTo>
                  <a:lnTo>
                    <a:pt x="190" y="70054"/>
                  </a:lnTo>
                  <a:lnTo>
                    <a:pt x="231" y="69902"/>
                  </a:lnTo>
                  <a:lnTo>
                    <a:pt x="283" y="69750"/>
                  </a:lnTo>
                  <a:lnTo>
                    <a:pt x="341" y="69598"/>
                  </a:lnTo>
                  <a:lnTo>
                    <a:pt x="400" y="69446"/>
                  </a:lnTo>
                  <a:lnTo>
                    <a:pt x="458" y="69294"/>
                  </a:lnTo>
                  <a:lnTo>
                    <a:pt x="532" y="69142"/>
                  </a:lnTo>
                  <a:lnTo>
                    <a:pt x="607" y="68991"/>
                  </a:lnTo>
                  <a:lnTo>
                    <a:pt x="683" y="68839"/>
                  </a:lnTo>
                  <a:lnTo>
                    <a:pt x="761" y="68687"/>
                  </a:lnTo>
                  <a:lnTo>
                    <a:pt x="853" y="68535"/>
                  </a:lnTo>
                  <a:lnTo>
                    <a:pt x="944" y="68383"/>
                  </a:lnTo>
                  <a:lnTo>
                    <a:pt x="1036" y="68231"/>
                  </a:lnTo>
                  <a:lnTo>
                    <a:pt x="1134" y="68079"/>
                  </a:lnTo>
                  <a:lnTo>
                    <a:pt x="1242" y="67927"/>
                  </a:lnTo>
                  <a:lnTo>
                    <a:pt x="1350" y="67775"/>
                  </a:lnTo>
                  <a:lnTo>
                    <a:pt x="1457" y="67623"/>
                  </a:lnTo>
                  <a:lnTo>
                    <a:pt x="1575" y="67471"/>
                  </a:lnTo>
                  <a:lnTo>
                    <a:pt x="1697" y="67319"/>
                  </a:lnTo>
                  <a:lnTo>
                    <a:pt x="1820" y="67167"/>
                  </a:lnTo>
                  <a:lnTo>
                    <a:pt x="1943" y="67015"/>
                  </a:lnTo>
                  <a:lnTo>
                    <a:pt x="2078" y="66863"/>
                  </a:lnTo>
                  <a:lnTo>
                    <a:pt x="2215" y="66711"/>
                  </a:lnTo>
                  <a:lnTo>
                    <a:pt x="2352" y="66559"/>
                  </a:lnTo>
                  <a:lnTo>
                    <a:pt x="2491" y="66407"/>
                  </a:lnTo>
                  <a:lnTo>
                    <a:pt x="2642" y="66255"/>
                  </a:lnTo>
                  <a:lnTo>
                    <a:pt x="2792" y="66103"/>
                  </a:lnTo>
                  <a:lnTo>
                    <a:pt x="2942" y="65951"/>
                  </a:lnTo>
                  <a:lnTo>
                    <a:pt x="3098" y="65799"/>
                  </a:lnTo>
                  <a:lnTo>
                    <a:pt x="3261" y="65647"/>
                  </a:lnTo>
                  <a:lnTo>
                    <a:pt x="3424" y="65495"/>
                  </a:lnTo>
                  <a:lnTo>
                    <a:pt x="3588" y="65343"/>
                  </a:lnTo>
                  <a:lnTo>
                    <a:pt x="3759" y="65191"/>
                  </a:lnTo>
                  <a:lnTo>
                    <a:pt x="3934" y="65039"/>
                  </a:lnTo>
                  <a:lnTo>
                    <a:pt x="4109" y="64888"/>
                  </a:lnTo>
                  <a:lnTo>
                    <a:pt x="4284" y="64736"/>
                  </a:lnTo>
                  <a:lnTo>
                    <a:pt x="4470" y="64584"/>
                  </a:lnTo>
                  <a:lnTo>
                    <a:pt x="4656" y="64432"/>
                  </a:lnTo>
                  <a:lnTo>
                    <a:pt x="4842" y="64280"/>
                  </a:lnTo>
                  <a:lnTo>
                    <a:pt x="5030" y="64128"/>
                  </a:lnTo>
                  <a:lnTo>
                    <a:pt x="5227" y="63976"/>
                  </a:lnTo>
                  <a:lnTo>
                    <a:pt x="5423" y="63824"/>
                  </a:lnTo>
                  <a:lnTo>
                    <a:pt x="5620" y="63672"/>
                  </a:lnTo>
                  <a:lnTo>
                    <a:pt x="5821" y="63520"/>
                  </a:lnTo>
                  <a:lnTo>
                    <a:pt x="6027" y="63368"/>
                  </a:lnTo>
                  <a:lnTo>
                    <a:pt x="6233" y="63216"/>
                  </a:lnTo>
                  <a:lnTo>
                    <a:pt x="6439" y="63064"/>
                  </a:lnTo>
                  <a:lnTo>
                    <a:pt x="6651" y="62912"/>
                  </a:lnTo>
                  <a:lnTo>
                    <a:pt x="6866" y="62760"/>
                  </a:lnTo>
                  <a:lnTo>
                    <a:pt x="7081" y="62608"/>
                  </a:lnTo>
                  <a:lnTo>
                    <a:pt x="7295" y="62456"/>
                  </a:lnTo>
                  <a:lnTo>
                    <a:pt x="7518" y="62304"/>
                  </a:lnTo>
                  <a:lnTo>
                    <a:pt x="7740" y="62152"/>
                  </a:lnTo>
                  <a:lnTo>
                    <a:pt x="7963" y="62000"/>
                  </a:lnTo>
                  <a:lnTo>
                    <a:pt x="8187" y="61848"/>
                  </a:lnTo>
                  <a:lnTo>
                    <a:pt x="8417" y="61696"/>
                  </a:lnTo>
                  <a:lnTo>
                    <a:pt x="8646" y="61544"/>
                  </a:lnTo>
                  <a:lnTo>
                    <a:pt x="8876" y="61392"/>
                  </a:lnTo>
                  <a:lnTo>
                    <a:pt x="9108" y="61240"/>
                  </a:lnTo>
                  <a:lnTo>
                    <a:pt x="9344" y="61088"/>
                  </a:lnTo>
                  <a:lnTo>
                    <a:pt x="9580" y="60936"/>
                  </a:lnTo>
                  <a:lnTo>
                    <a:pt x="9816" y="60785"/>
                  </a:lnTo>
                  <a:lnTo>
                    <a:pt x="10056" y="60633"/>
                  </a:lnTo>
                  <a:lnTo>
                    <a:pt x="10297" y="60481"/>
                  </a:lnTo>
                  <a:lnTo>
                    <a:pt x="10538" y="60329"/>
                  </a:lnTo>
                  <a:lnTo>
                    <a:pt x="10779" y="60177"/>
                  </a:lnTo>
                  <a:lnTo>
                    <a:pt x="11025" y="60025"/>
                  </a:lnTo>
                  <a:lnTo>
                    <a:pt x="11270" y="59873"/>
                  </a:lnTo>
                  <a:lnTo>
                    <a:pt x="11516" y="59721"/>
                  </a:lnTo>
                  <a:lnTo>
                    <a:pt x="11763" y="59569"/>
                  </a:lnTo>
                  <a:lnTo>
                    <a:pt x="12012" y="59417"/>
                  </a:lnTo>
                  <a:lnTo>
                    <a:pt x="12261" y="59265"/>
                  </a:lnTo>
                  <a:lnTo>
                    <a:pt x="12511" y="59113"/>
                  </a:lnTo>
                  <a:lnTo>
                    <a:pt x="12761" y="58961"/>
                  </a:lnTo>
                  <a:lnTo>
                    <a:pt x="13014" y="58809"/>
                  </a:lnTo>
                  <a:lnTo>
                    <a:pt x="13266" y="58657"/>
                  </a:lnTo>
                  <a:lnTo>
                    <a:pt x="13518" y="58505"/>
                  </a:lnTo>
                  <a:lnTo>
                    <a:pt x="13772" y="58353"/>
                  </a:lnTo>
                  <a:lnTo>
                    <a:pt x="14026" y="58201"/>
                  </a:lnTo>
                  <a:lnTo>
                    <a:pt x="14280" y="58049"/>
                  </a:lnTo>
                  <a:lnTo>
                    <a:pt x="14535" y="57897"/>
                  </a:lnTo>
                  <a:lnTo>
                    <a:pt x="14790" y="57745"/>
                  </a:lnTo>
                  <a:lnTo>
                    <a:pt x="15046" y="57593"/>
                  </a:lnTo>
                  <a:lnTo>
                    <a:pt x="15301" y="57441"/>
                  </a:lnTo>
                  <a:lnTo>
                    <a:pt x="15557" y="57289"/>
                  </a:lnTo>
                  <a:lnTo>
                    <a:pt x="15813" y="57137"/>
                  </a:lnTo>
                  <a:lnTo>
                    <a:pt x="16069" y="56985"/>
                  </a:lnTo>
                  <a:lnTo>
                    <a:pt x="16325" y="56833"/>
                  </a:lnTo>
                  <a:lnTo>
                    <a:pt x="16581" y="56682"/>
                  </a:lnTo>
                  <a:lnTo>
                    <a:pt x="16836" y="56530"/>
                  </a:lnTo>
                  <a:lnTo>
                    <a:pt x="17092" y="56378"/>
                  </a:lnTo>
                  <a:lnTo>
                    <a:pt x="17348" y="56226"/>
                  </a:lnTo>
                  <a:lnTo>
                    <a:pt x="17603" y="56074"/>
                  </a:lnTo>
                  <a:lnTo>
                    <a:pt x="17857" y="55922"/>
                  </a:lnTo>
                  <a:lnTo>
                    <a:pt x="18112" y="55770"/>
                  </a:lnTo>
                  <a:lnTo>
                    <a:pt x="18367" y="55618"/>
                  </a:lnTo>
                  <a:lnTo>
                    <a:pt x="18620" y="55466"/>
                  </a:lnTo>
                  <a:lnTo>
                    <a:pt x="18872" y="55314"/>
                  </a:lnTo>
                  <a:lnTo>
                    <a:pt x="19125" y="55162"/>
                  </a:lnTo>
                  <a:lnTo>
                    <a:pt x="19377" y="55010"/>
                  </a:lnTo>
                  <a:lnTo>
                    <a:pt x="19628" y="54858"/>
                  </a:lnTo>
                  <a:lnTo>
                    <a:pt x="19878" y="54706"/>
                  </a:lnTo>
                  <a:lnTo>
                    <a:pt x="20129" y="54554"/>
                  </a:lnTo>
                  <a:lnTo>
                    <a:pt x="20377" y="54402"/>
                  </a:lnTo>
                  <a:lnTo>
                    <a:pt x="20624" y="54250"/>
                  </a:lnTo>
                  <a:lnTo>
                    <a:pt x="20872" y="54098"/>
                  </a:lnTo>
                  <a:lnTo>
                    <a:pt x="21119" y="53946"/>
                  </a:lnTo>
                  <a:lnTo>
                    <a:pt x="21363" y="53794"/>
                  </a:lnTo>
                  <a:lnTo>
                    <a:pt x="21606" y="53642"/>
                  </a:lnTo>
                  <a:lnTo>
                    <a:pt x="21850" y="53490"/>
                  </a:lnTo>
                  <a:lnTo>
                    <a:pt x="22093" y="53338"/>
                  </a:lnTo>
                  <a:lnTo>
                    <a:pt x="22332" y="53186"/>
                  </a:lnTo>
                  <a:lnTo>
                    <a:pt x="22570" y="53034"/>
                  </a:lnTo>
                  <a:lnTo>
                    <a:pt x="22809" y="52882"/>
                  </a:lnTo>
                  <a:lnTo>
                    <a:pt x="23047" y="52731"/>
                  </a:lnTo>
                  <a:lnTo>
                    <a:pt x="23280" y="52579"/>
                  </a:lnTo>
                  <a:lnTo>
                    <a:pt x="23514" y="52427"/>
                  </a:lnTo>
                  <a:lnTo>
                    <a:pt x="23748" y="52275"/>
                  </a:lnTo>
                  <a:lnTo>
                    <a:pt x="23978" y="52123"/>
                  </a:lnTo>
                  <a:lnTo>
                    <a:pt x="24206" y="51971"/>
                  </a:lnTo>
                  <a:lnTo>
                    <a:pt x="24434" y="51819"/>
                  </a:lnTo>
                  <a:lnTo>
                    <a:pt x="24662" y="51667"/>
                  </a:lnTo>
                  <a:lnTo>
                    <a:pt x="24886" y="51515"/>
                  </a:lnTo>
                  <a:lnTo>
                    <a:pt x="25107" y="51363"/>
                  </a:lnTo>
                  <a:lnTo>
                    <a:pt x="25329" y="51211"/>
                  </a:lnTo>
                  <a:lnTo>
                    <a:pt x="25551" y="51059"/>
                  </a:lnTo>
                  <a:lnTo>
                    <a:pt x="25765" y="50907"/>
                  </a:lnTo>
                  <a:lnTo>
                    <a:pt x="25980" y="50755"/>
                  </a:lnTo>
                  <a:lnTo>
                    <a:pt x="26195" y="50603"/>
                  </a:lnTo>
                  <a:lnTo>
                    <a:pt x="26408" y="50451"/>
                  </a:lnTo>
                  <a:lnTo>
                    <a:pt x="26616" y="50299"/>
                  </a:lnTo>
                  <a:lnTo>
                    <a:pt x="26824" y="50147"/>
                  </a:lnTo>
                  <a:lnTo>
                    <a:pt x="27031" y="49995"/>
                  </a:lnTo>
                  <a:lnTo>
                    <a:pt x="27235" y="49843"/>
                  </a:lnTo>
                  <a:lnTo>
                    <a:pt x="27435" y="49691"/>
                  </a:lnTo>
                  <a:lnTo>
                    <a:pt x="27635" y="49539"/>
                  </a:lnTo>
                  <a:lnTo>
                    <a:pt x="27835" y="49387"/>
                  </a:lnTo>
                  <a:lnTo>
                    <a:pt x="28028" y="49235"/>
                  </a:lnTo>
                  <a:lnTo>
                    <a:pt x="28220" y="49083"/>
                  </a:lnTo>
                  <a:lnTo>
                    <a:pt x="28412" y="48931"/>
                  </a:lnTo>
                  <a:lnTo>
                    <a:pt x="28603" y="48779"/>
                  </a:lnTo>
                  <a:lnTo>
                    <a:pt x="28786" y="48628"/>
                  </a:lnTo>
                  <a:lnTo>
                    <a:pt x="28970" y="48476"/>
                  </a:lnTo>
                  <a:lnTo>
                    <a:pt x="29153" y="48324"/>
                  </a:lnTo>
                  <a:lnTo>
                    <a:pt x="29333" y="48172"/>
                  </a:lnTo>
                  <a:lnTo>
                    <a:pt x="29508" y="48020"/>
                  </a:lnTo>
                  <a:lnTo>
                    <a:pt x="29682" y="47868"/>
                  </a:lnTo>
                  <a:lnTo>
                    <a:pt x="29857" y="47716"/>
                  </a:lnTo>
                  <a:lnTo>
                    <a:pt x="30026" y="47564"/>
                  </a:lnTo>
                  <a:lnTo>
                    <a:pt x="30191" y="47412"/>
                  </a:lnTo>
                  <a:lnTo>
                    <a:pt x="30356" y="47260"/>
                  </a:lnTo>
                  <a:lnTo>
                    <a:pt x="30521" y="47108"/>
                  </a:lnTo>
                  <a:lnTo>
                    <a:pt x="30679" y="46956"/>
                  </a:lnTo>
                  <a:lnTo>
                    <a:pt x="30834" y="46804"/>
                  </a:lnTo>
                  <a:lnTo>
                    <a:pt x="30990" y="46652"/>
                  </a:lnTo>
                  <a:lnTo>
                    <a:pt x="31145" y="46500"/>
                  </a:lnTo>
                  <a:lnTo>
                    <a:pt x="31291" y="46348"/>
                  </a:lnTo>
                  <a:lnTo>
                    <a:pt x="31437" y="46196"/>
                  </a:lnTo>
                  <a:lnTo>
                    <a:pt x="31582" y="46044"/>
                  </a:lnTo>
                  <a:lnTo>
                    <a:pt x="31725" y="45892"/>
                  </a:lnTo>
                  <a:lnTo>
                    <a:pt x="31861" y="45740"/>
                  </a:lnTo>
                  <a:lnTo>
                    <a:pt x="31997" y="45588"/>
                  </a:lnTo>
                  <a:lnTo>
                    <a:pt x="32133" y="45436"/>
                  </a:lnTo>
                  <a:lnTo>
                    <a:pt x="32263" y="45284"/>
                  </a:lnTo>
                  <a:lnTo>
                    <a:pt x="32389" y="45132"/>
                  </a:lnTo>
                  <a:lnTo>
                    <a:pt x="32515" y="44980"/>
                  </a:lnTo>
                  <a:lnTo>
                    <a:pt x="32640" y="44828"/>
                  </a:lnTo>
                  <a:lnTo>
                    <a:pt x="32758" y="44676"/>
                  </a:lnTo>
                  <a:lnTo>
                    <a:pt x="32873" y="44525"/>
                  </a:lnTo>
                  <a:lnTo>
                    <a:pt x="32989" y="44373"/>
                  </a:lnTo>
                  <a:lnTo>
                    <a:pt x="33104" y="44221"/>
                  </a:lnTo>
                  <a:lnTo>
                    <a:pt x="33209" y="44069"/>
                  </a:lnTo>
                  <a:lnTo>
                    <a:pt x="33314" y="43917"/>
                  </a:lnTo>
                  <a:lnTo>
                    <a:pt x="33419" y="43765"/>
                  </a:lnTo>
                  <a:lnTo>
                    <a:pt x="33521" y="43613"/>
                  </a:lnTo>
                  <a:lnTo>
                    <a:pt x="33616" y="43461"/>
                  </a:lnTo>
                  <a:lnTo>
                    <a:pt x="33710" y="43309"/>
                  </a:lnTo>
                  <a:lnTo>
                    <a:pt x="33805" y="43157"/>
                  </a:lnTo>
                  <a:lnTo>
                    <a:pt x="33894" y="43005"/>
                  </a:lnTo>
                  <a:lnTo>
                    <a:pt x="33978" y="42853"/>
                  </a:lnTo>
                  <a:lnTo>
                    <a:pt x="34063" y="42701"/>
                  </a:lnTo>
                  <a:lnTo>
                    <a:pt x="34147" y="42549"/>
                  </a:lnTo>
                  <a:lnTo>
                    <a:pt x="34222" y="42397"/>
                  </a:lnTo>
                  <a:lnTo>
                    <a:pt x="34296" y="42245"/>
                  </a:lnTo>
                  <a:lnTo>
                    <a:pt x="34370" y="42093"/>
                  </a:lnTo>
                  <a:lnTo>
                    <a:pt x="34443" y="41941"/>
                  </a:lnTo>
                  <a:lnTo>
                    <a:pt x="34507" y="41789"/>
                  </a:lnTo>
                  <a:lnTo>
                    <a:pt x="34571" y="41637"/>
                  </a:lnTo>
                  <a:lnTo>
                    <a:pt x="34634" y="41485"/>
                  </a:lnTo>
                  <a:lnTo>
                    <a:pt x="34694" y="41333"/>
                  </a:lnTo>
                  <a:lnTo>
                    <a:pt x="34748" y="41181"/>
                  </a:lnTo>
                  <a:lnTo>
                    <a:pt x="34801" y="41029"/>
                  </a:lnTo>
                  <a:lnTo>
                    <a:pt x="34854" y="40877"/>
                  </a:lnTo>
                  <a:lnTo>
                    <a:pt x="34901" y="40725"/>
                  </a:lnTo>
                  <a:lnTo>
                    <a:pt x="34945" y="40574"/>
                  </a:lnTo>
                  <a:lnTo>
                    <a:pt x="34988" y="40422"/>
                  </a:lnTo>
                  <a:lnTo>
                    <a:pt x="35031" y="40270"/>
                  </a:lnTo>
                  <a:lnTo>
                    <a:pt x="35066" y="40118"/>
                  </a:lnTo>
                  <a:lnTo>
                    <a:pt x="35099" y="39966"/>
                  </a:lnTo>
                  <a:lnTo>
                    <a:pt x="35132" y="39814"/>
                  </a:lnTo>
                  <a:lnTo>
                    <a:pt x="35165" y="39662"/>
                  </a:lnTo>
                  <a:lnTo>
                    <a:pt x="35188" y="39510"/>
                  </a:lnTo>
                  <a:lnTo>
                    <a:pt x="35212" y="39358"/>
                  </a:lnTo>
                  <a:lnTo>
                    <a:pt x="35235" y="39206"/>
                  </a:lnTo>
                  <a:lnTo>
                    <a:pt x="35255" y="39054"/>
                  </a:lnTo>
                  <a:lnTo>
                    <a:pt x="35269" y="38902"/>
                  </a:lnTo>
                  <a:lnTo>
                    <a:pt x="35283" y="38750"/>
                  </a:lnTo>
                  <a:lnTo>
                    <a:pt x="35297" y="38598"/>
                  </a:lnTo>
                  <a:lnTo>
                    <a:pt x="35305" y="38446"/>
                  </a:lnTo>
                  <a:lnTo>
                    <a:pt x="35310" y="38294"/>
                  </a:lnTo>
                  <a:lnTo>
                    <a:pt x="35315" y="38142"/>
                  </a:lnTo>
                  <a:lnTo>
                    <a:pt x="35319" y="37990"/>
                  </a:lnTo>
                  <a:lnTo>
                    <a:pt x="35316" y="37838"/>
                  </a:lnTo>
                  <a:lnTo>
                    <a:pt x="35312" y="37686"/>
                  </a:lnTo>
                  <a:lnTo>
                    <a:pt x="35308" y="37534"/>
                  </a:lnTo>
                  <a:lnTo>
                    <a:pt x="35302" y="37382"/>
                  </a:lnTo>
                  <a:lnTo>
                    <a:pt x="35290" y="37230"/>
                  </a:lnTo>
                  <a:lnTo>
                    <a:pt x="35277" y="37078"/>
                  </a:lnTo>
                  <a:lnTo>
                    <a:pt x="35264" y="36926"/>
                  </a:lnTo>
                  <a:lnTo>
                    <a:pt x="35248" y="36774"/>
                  </a:lnTo>
                  <a:lnTo>
                    <a:pt x="35227" y="36622"/>
                  </a:lnTo>
                  <a:lnTo>
                    <a:pt x="35205" y="36471"/>
                  </a:lnTo>
                  <a:lnTo>
                    <a:pt x="35184" y="36319"/>
                  </a:lnTo>
                  <a:lnTo>
                    <a:pt x="35158" y="36167"/>
                  </a:lnTo>
                  <a:lnTo>
                    <a:pt x="35129" y="36015"/>
                  </a:lnTo>
                  <a:lnTo>
                    <a:pt x="35100" y="35863"/>
                  </a:lnTo>
                  <a:lnTo>
                    <a:pt x="35071" y="35711"/>
                  </a:lnTo>
                  <a:lnTo>
                    <a:pt x="35035" y="35559"/>
                  </a:lnTo>
                  <a:lnTo>
                    <a:pt x="34999" y="35407"/>
                  </a:lnTo>
                  <a:lnTo>
                    <a:pt x="34962" y="35255"/>
                  </a:lnTo>
                  <a:lnTo>
                    <a:pt x="34925" y="35103"/>
                  </a:lnTo>
                  <a:lnTo>
                    <a:pt x="34881" y="34951"/>
                  </a:lnTo>
                  <a:lnTo>
                    <a:pt x="34838" y="34799"/>
                  </a:lnTo>
                  <a:lnTo>
                    <a:pt x="34794" y="34647"/>
                  </a:lnTo>
                  <a:lnTo>
                    <a:pt x="34748" y="34495"/>
                  </a:lnTo>
                  <a:lnTo>
                    <a:pt x="34698" y="34343"/>
                  </a:lnTo>
                  <a:lnTo>
                    <a:pt x="34648" y="34191"/>
                  </a:lnTo>
                  <a:lnTo>
                    <a:pt x="34598" y="34039"/>
                  </a:lnTo>
                  <a:lnTo>
                    <a:pt x="34544" y="33887"/>
                  </a:lnTo>
                  <a:lnTo>
                    <a:pt x="34488" y="33735"/>
                  </a:lnTo>
                  <a:lnTo>
                    <a:pt x="34432" y="33583"/>
                  </a:lnTo>
                  <a:lnTo>
                    <a:pt x="34376" y="33431"/>
                  </a:lnTo>
                  <a:lnTo>
                    <a:pt x="34314" y="33279"/>
                  </a:lnTo>
                  <a:lnTo>
                    <a:pt x="34253" y="33127"/>
                  </a:lnTo>
                  <a:lnTo>
                    <a:pt x="34191" y="32975"/>
                  </a:lnTo>
                  <a:lnTo>
                    <a:pt x="34129" y="32823"/>
                  </a:lnTo>
                  <a:lnTo>
                    <a:pt x="34062" y="32671"/>
                  </a:lnTo>
                  <a:lnTo>
                    <a:pt x="33995" y="32519"/>
                  </a:lnTo>
                  <a:lnTo>
                    <a:pt x="33929" y="32368"/>
                  </a:lnTo>
                  <a:lnTo>
                    <a:pt x="33860" y="32216"/>
                  </a:lnTo>
                  <a:lnTo>
                    <a:pt x="33789" y="32064"/>
                  </a:lnTo>
                  <a:lnTo>
                    <a:pt x="33718" y="31912"/>
                  </a:lnTo>
                  <a:lnTo>
                    <a:pt x="33647" y="31760"/>
                  </a:lnTo>
                  <a:lnTo>
                    <a:pt x="33573" y="31608"/>
                  </a:lnTo>
                  <a:lnTo>
                    <a:pt x="33498" y="31456"/>
                  </a:lnTo>
                  <a:lnTo>
                    <a:pt x="33423" y="31304"/>
                  </a:lnTo>
                  <a:lnTo>
                    <a:pt x="33348" y="31152"/>
                  </a:lnTo>
                  <a:lnTo>
                    <a:pt x="33270" y="31000"/>
                  </a:lnTo>
                  <a:lnTo>
                    <a:pt x="33191" y="30848"/>
                  </a:lnTo>
                  <a:lnTo>
                    <a:pt x="33113" y="30696"/>
                  </a:lnTo>
                  <a:lnTo>
                    <a:pt x="33034" y="30544"/>
                  </a:lnTo>
                  <a:lnTo>
                    <a:pt x="32953" y="30392"/>
                  </a:lnTo>
                  <a:lnTo>
                    <a:pt x="32872" y="30240"/>
                  </a:lnTo>
                  <a:lnTo>
                    <a:pt x="32791" y="30088"/>
                  </a:lnTo>
                  <a:lnTo>
                    <a:pt x="32709" y="29936"/>
                  </a:lnTo>
                  <a:lnTo>
                    <a:pt x="32626" y="29784"/>
                  </a:lnTo>
                  <a:lnTo>
                    <a:pt x="32543" y="29632"/>
                  </a:lnTo>
                  <a:lnTo>
                    <a:pt x="32460" y="29480"/>
                  </a:lnTo>
                  <a:lnTo>
                    <a:pt x="32376" y="29328"/>
                  </a:lnTo>
                  <a:lnTo>
                    <a:pt x="32291" y="29176"/>
                  </a:lnTo>
                  <a:lnTo>
                    <a:pt x="32206" y="29024"/>
                  </a:lnTo>
                  <a:lnTo>
                    <a:pt x="32122" y="28872"/>
                  </a:lnTo>
                  <a:lnTo>
                    <a:pt x="32037" y="28720"/>
                  </a:lnTo>
                  <a:lnTo>
                    <a:pt x="31951" y="28568"/>
                  </a:lnTo>
                  <a:lnTo>
                    <a:pt x="31866" y="28416"/>
                  </a:lnTo>
                  <a:lnTo>
                    <a:pt x="31780" y="28265"/>
                  </a:lnTo>
                  <a:lnTo>
                    <a:pt x="31695" y="28113"/>
                  </a:lnTo>
                  <a:lnTo>
                    <a:pt x="31609" y="27961"/>
                  </a:lnTo>
                  <a:lnTo>
                    <a:pt x="31524" y="27809"/>
                  </a:lnTo>
                  <a:lnTo>
                    <a:pt x="31438" y="27657"/>
                  </a:lnTo>
                  <a:lnTo>
                    <a:pt x="31353" y="27505"/>
                  </a:lnTo>
                  <a:lnTo>
                    <a:pt x="31268" y="27353"/>
                  </a:lnTo>
                  <a:lnTo>
                    <a:pt x="31183" y="27201"/>
                  </a:lnTo>
                  <a:lnTo>
                    <a:pt x="31099" y="27049"/>
                  </a:lnTo>
                  <a:lnTo>
                    <a:pt x="31015" y="26897"/>
                  </a:lnTo>
                  <a:lnTo>
                    <a:pt x="30931" y="26745"/>
                  </a:lnTo>
                  <a:lnTo>
                    <a:pt x="30847" y="26593"/>
                  </a:lnTo>
                  <a:lnTo>
                    <a:pt x="30765" y="26441"/>
                  </a:lnTo>
                  <a:lnTo>
                    <a:pt x="30682" y="26289"/>
                  </a:lnTo>
                  <a:lnTo>
                    <a:pt x="30600" y="26137"/>
                  </a:lnTo>
                  <a:lnTo>
                    <a:pt x="30519" y="25985"/>
                  </a:lnTo>
                  <a:lnTo>
                    <a:pt x="30439" y="25833"/>
                  </a:lnTo>
                  <a:lnTo>
                    <a:pt x="30359" y="25681"/>
                  </a:lnTo>
                  <a:lnTo>
                    <a:pt x="30279" y="25529"/>
                  </a:lnTo>
                  <a:lnTo>
                    <a:pt x="30201" y="25377"/>
                  </a:lnTo>
                  <a:lnTo>
                    <a:pt x="30125" y="25225"/>
                  </a:lnTo>
                  <a:lnTo>
                    <a:pt x="30048" y="25073"/>
                  </a:lnTo>
                  <a:lnTo>
                    <a:pt x="29971" y="24921"/>
                  </a:lnTo>
                  <a:lnTo>
                    <a:pt x="29898" y="24769"/>
                  </a:lnTo>
                  <a:lnTo>
                    <a:pt x="29825" y="24617"/>
                  </a:lnTo>
                  <a:lnTo>
                    <a:pt x="29752" y="24465"/>
                  </a:lnTo>
                  <a:lnTo>
                    <a:pt x="29679" y="24314"/>
                  </a:lnTo>
                  <a:lnTo>
                    <a:pt x="29611" y="24162"/>
                  </a:lnTo>
                  <a:lnTo>
                    <a:pt x="29542" y="24010"/>
                  </a:lnTo>
                  <a:lnTo>
                    <a:pt x="29474" y="23858"/>
                  </a:lnTo>
                  <a:lnTo>
                    <a:pt x="29407" y="23706"/>
                  </a:lnTo>
                  <a:lnTo>
                    <a:pt x="29343" y="23554"/>
                  </a:lnTo>
                  <a:lnTo>
                    <a:pt x="29280" y="23402"/>
                  </a:lnTo>
                  <a:lnTo>
                    <a:pt x="29216" y="23250"/>
                  </a:lnTo>
                  <a:lnTo>
                    <a:pt x="29156" y="23098"/>
                  </a:lnTo>
                  <a:lnTo>
                    <a:pt x="29098" y="22946"/>
                  </a:lnTo>
                  <a:lnTo>
                    <a:pt x="29041" y="22794"/>
                  </a:lnTo>
                  <a:lnTo>
                    <a:pt x="28983" y="22642"/>
                  </a:lnTo>
                  <a:lnTo>
                    <a:pt x="28930" y="22490"/>
                  </a:lnTo>
                  <a:lnTo>
                    <a:pt x="28879" y="22338"/>
                  </a:lnTo>
                  <a:lnTo>
                    <a:pt x="28828" y="22186"/>
                  </a:lnTo>
                  <a:lnTo>
                    <a:pt x="28776" y="22034"/>
                  </a:lnTo>
                  <a:lnTo>
                    <a:pt x="28732" y="21882"/>
                  </a:lnTo>
                  <a:lnTo>
                    <a:pt x="28688" y="21730"/>
                  </a:lnTo>
                  <a:lnTo>
                    <a:pt x="28644" y="21578"/>
                  </a:lnTo>
                  <a:lnTo>
                    <a:pt x="28601" y="21426"/>
                  </a:lnTo>
                  <a:lnTo>
                    <a:pt x="28565" y="21274"/>
                  </a:lnTo>
                  <a:lnTo>
                    <a:pt x="28528" y="21122"/>
                  </a:lnTo>
                  <a:lnTo>
                    <a:pt x="28491" y="20970"/>
                  </a:lnTo>
                  <a:lnTo>
                    <a:pt x="28459" y="20818"/>
                  </a:lnTo>
                  <a:lnTo>
                    <a:pt x="28430" y="20666"/>
                  </a:lnTo>
                  <a:lnTo>
                    <a:pt x="28402" y="20514"/>
                  </a:lnTo>
                  <a:lnTo>
                    <a:pt x="28373" y="20362"/>
                  </a:lnTo>
                  <a:lnTo>
                    <a:pt x="28352" y="20211"/>
                  </a:lnTo>
                  <a:lnTo>
                    <a:pt x="28332" y="20059"/>
                  </a:lnTo>
                  <a:lnTo>
                    <a:pt x="28312" y="19907"/>
                  </a:lnTo>
                  <a:lnTo>
                    <a:pt x="28293" y="19755"/>
                  </a:lnTo>
                  <a:lnTo>
                    <a:pt x="28282" y="19603"/>
                  </a:lnTo>
                  <a:lnTo>
                    <a:pt x="28272" y="19451"/>
                  </a:lnTo>
                  <a:lnTo>
                    <a:pt x="28262" y="19299"/>
                  </a:lnTo>
                  <a:lnTo>
                    <a:pt x="28254" y="19147"/>
                  </a:lnTo>
                  <a:lnTo>
                    <a:pt x="28254" y="18995"/>
                  </a:lnTo>
                  <a:lnTo>
                    <a:pt x="28253" y="18843"/>
                  </a:lnTo>
                  <a:lnTo>
                    <a:pt x="28253" y="18691"/>
                  </a:lnTo>
                  <a:lnTo>
                    <a:pt x="28258" y="18539"/>
                  </a:lnTo>
                  <a:lnTo>
                    <a:pt x="28268" y="18387"/>
                  </a:lnTo>
                  <a:lnTo>
                    <a:pt x="28278" y="18235"/>
                  </a:lnTo>
                  <a:lnTo>
                    <a:pt x="28289" y="18083"/>
                  </a:lnTo>
                  <a:lnTo>
                    <a:pt x="28307" y="17931"/>
                  </a:lnTo>
                  <a:lnTo>
                    <a:pt x="28328" y="17779"/>
                  </a:lnTo>
                  <a:lnTo>
                    <a:pt x="28349" y="17627"/>
                  </a:lnTo>
                  <a:lnTo>
                    <a:pt x="28371" y="17475"/>
                  </a:lnTo>
                  <a:lnTo>
                    <a:pt x="28404" y="17323"/>
                  </a:lnTo>
                  <a:lnTo>
                    <a:pt x="28436" y="17171"/>
                  </a:lnTo>
                  <a:lnTo>
                    <a:pt x="28469" y="17019"/>
                  </a:lnTo>
                  <a:lnTo>
                    <a:pt x="28505" y="16867"/>
                  </a:lnTo>
                  <a:lnTo>
                    <a:pt x="28550" y="16715"/>
                  </a:lnTo>
                  <a:lnTo>
                    <a:pt x="28594" y="16563"/>
                  </a:lnTo>
                  <a:lnTo>
                    <a:pt x="28639" y="16411"/>
                  </a:lnTo>
                  <a:lnTo>
                    <a:pt x="28690" y="16259"/>
                  </a:lnTo>
                  <a:lnTo>
                    <a:pt x="28747" y="16108"/>
                  </a:lnTo>
                  <a:lnTo>
                    <a:pt x="28804" y="15956"/>
                  </a:lnTo>
                  <a:lnTo>
                    <a:pt x="28861" y="15804"/>
                  </a:lnTo>
                  <a:lnTo>
                    <a:pt x="28929" y="15652"/>
                  </a:lnTo>
                  <a:lnTo>
                    <a:pt x="28999" y="15500"/>
                  </a:lnTo>
                  <a:lnTo>
                    <a:pt x="29069" y="15348"/>
                  </a:lnTo>
                  <a:lnTo>
                    <a:pt x="29140" y="15196"/>
                  </a:lnTo>
                  <a:lnTo>
                    <a:pt x="29223" y="15044"/>
                  </a:lnTo>
                  <a:lnTo>
                    <a:pt x="29306" y="14892"/>
                  </a:lnTo>
                  <a:lnTo>
                    <a:pt x="29390" y="14740"/>
                  </a:lnTo>
                  <a:lnTo>
                    <a:pt x="29477" y="14588"/>
                  </a:lnTo>
                  <a:lnTo>
                    <a:pt x="29574" y="14436"/>
                  </a:lnTo>
                  <a:lnTo>
                    <a:pt x="29671" y="14284"/>
                  </a:lnTo>
                  <a:lnTo>
                    <a:pt x="29768" y="14132"/>
                  </a:lnTo>
                  <a:lnTo>
                    <a:pt x="29873" y="13980"/>
                  </a:lnTo>
                  <a:lnTo>
                    <a:pt x="29984" y="13828"/>
                  </a:lnTo>
                  <a:lnTo>
                    <a:pt x="30096" y="13676"/>
                  </a:lnTo>
                  <a:lnTo>
                    <a:pt x="30207" y="13524"/>
                  </a:lnTo>
                  <a:lnTo>
                    <a:pt x="30330" y="13372"/>
                  </a:lnTo>
                  <a:lnTo>
                    <a:pt x="30455" y="13220"/>
                  </a:lnTo>
                  <a:lnTo>
                    <a:pt x="30581" y="13068"/>
                  </a:lnTo>
                  <a:lnTo>
                    <a:pt x="30707" y="12916"/>
                  </a:lnTo>
                  <a:lnTo>
                    <a:pt x="30848" y="12764"/>
                  </a:lnTo>
                  <a:lnTo>
                    <a:pt x="30988" y="12612"/>
                  </a:lnTo>
                  <a:lnTo>
                    <a:pt x="31128" y="12460"/>
                  </a:lnTo>
                  <a:lnTo>
                    <a:pt x="31274" y="12308"/>
                  </a:lnTo>
                  <a:lnTo>
                    <a:pt x="31429" y="12157"/>
                  </a:lnTo>
                  <a:lnTo>
                    <a:pt x="31585" y="12005"/>
                  </a:lnTo>
                  <a:lnTo>
                    <a:pt x="31740" y="11853"/>
                  </a:lnTo>
                  <a:lnTo>
                    <a:pt x="31904" y="11701"/>
                  </a:lnTo>
                  <a:lnTo>
                    <a:pt x="32075" y="11549"/>
                  </a:lnTo>
                  <a:lnTo>
                    <a:pt x="32246" y="11397"/>
                  </a:lnTo>
                  <a:lnTo>
                    <a:pt x="32417" y="11245"/>
                  </a:lnTo>
                  <a:lnTo>
                    <a:pt x="32600" y="11093"/>
                  </a:lnTo>
                  <a:lnTo>
                    <a:pt x="32787" y="10941"/>
                  </a:lnTo>
                  <a:lnTo>
                    <a:pt x="32973" y="10789"/>
                  </a:lnTo>
                  <a:lnTo>
                    <a:pt x="33161" y="10637"/>
                  </a:lnTo>
                  <a:lnTo>
                    <a:pt x="33363" y="10485"/>
                  </a:lnTo>
                  <a:lnTo>
                    <a:pt x="33565" y="10333"/>
                  </a:lnTo>
                  <a:lnTo>
                    <a:pt x="33767" y="10181"/>
                  </a:lnTo>
                  <a:lnTo>
                    <a:pt x="33975" y="10029"/>
                  </a:lnTo>
                  <a:lnTo>
                    <a:pt x="34193" y="9877"/>
                  </a:lnTo>
                  <a:lnTo>
                    <a:pt x="34411" y="9725"/>
                  </a:lnTo>
                  <a:lnTo>
                    <a:pt x="34629" y="9573"/>
                  </a:lnTo>
                  <a:lnTo>
                    <a:pt x="34857" y="9421"/>
                  </a:lnTo>
                  <a:lnTo>
                    <a:pt x="35091" y="9269"/>
                  </a:lnTo>
                  <a:lnTo>
                    <a:pt x="35325" y="9117"/>
                  </a:lnTo>
                  <a:lnTo>
                    <a:pt x="35560" y="8965"/>
                  </a:lnTo>
                  <a:lnTo>
                    <a:pt x="35808" y="8813"/>
                  </a:lnTo>
                  <a:lnTo>
                    <a:pt x="36058" y="8661"/>
                  </a:lnTo>
                  <a:lnTo>
                    <a:pt x="36309" y="8509"/>
                  </a:lnTo>
                  <a:lnTo>
                    <a:pt x="36561" y="8357"/>
                  </a:lnTo>
                  <a:lnTo>
                    <a:pt x="36828" y="8205"/>
                  </a:lnTo>
                  <a:lnTo>
                    <a:pt x="37095" y="8054"/>
                  </a:lnTo>
                  <a:lnTo>
                    <a:pt x="37362" y="7902"/>
                  </a:lnTo>
                  <a:lnTo>
                    <a:pt x="37635" y="7750"/>
                  </a:lnTo>
                  <a:lnTo>
                    <a:pt x="37918" y="7598"/>
                  </a:lnTo>
                  <a:lnTo>
                    <a:pt x="38201" y="7446"/>
                  </a:lnTo>
                  <a:lnTo>
                    <a:pt x="38485" y="7294"/>
                  </a:lnTo>
                  <a:lnTo>
                    <a:pt x="38778" y="7142"/>
                  </a:lnTo>
                  <a:lnTo>
                    <a:pt x="39078" y="6990"/>
                  </a:lnTo>
                  <a:lnTo>
                    <a:pt x="39378" y="6838"/>
                  </a:lnTo>
                  <a:lnTo>
                    <a:pt x="39678" y="6686"/>
                  </a:lnTo>
                  <a:lnTo>
                    <a:pt x="39992" y="6534"/>
                  </a:lnTo>
                  <a:lnTo>
                    <a:pt x="40308" y="6382"/>
                  </a:lnTo>
                  <a:lnTo>
                    <a:pt x="40625" y="6230"/>
                  </a:lnTo>
                  <a:lnTo>
                    <a:pt x="40943" y="6078"/>
                  </a:lnTo>
                  <a:lnTo>
                    <a:pt x="41276" y="5926"/>
                  </a:lnTo>
                  <a:lnTo>
                    <a:pt x="41609" y="5774"/>
                  </a:lnTo>
                  <a:lnTo>
                    <a:pt x="41942" y="5622"/>
                  </a:lnTo>
                  <a:lnTo>
                    <a:pt x="42281" y="5470"/>
                  </a:lnTo>
                  <a:lnTo>
                    <a:pt x="42631" y="5318"/>
                  </a:lnTo>
                  <a:lnTo>
                    <a:pt x="42980" y="5166"/>
                  </a:lnTo>
                  <a:lnTo>
                    <a:pt x="43329" y="5014"/>
                  </a:lnTo>
                  <a:lnTo>
                    <a:pt x="43689" y="4862"/>
                  </a:lnTo>
                  <a:lnTo>
                    <a:pt x="44055" y="4710"/>
                  </a:lnTo>
                  <a:lnTo>
                    <a:pt x="44421" y="4558"/>
                  </a:lnTo>
                  <a:lnTo>
                    <a:pt x="44787" y="4406"/>
                  </a:lnTo>
                  <a:lnTo>
                    <a:pt x="45167" y="4254"/>
                  </a:lnTo>
                  <a:lnTo>
                    <a:pt x="45549" y="4102"/>
                  </a:lnTo>
                  <a:lnTo>
                    <a:pt x="45931" y="3951"/>
                  </a:lnTo>
                  <a:lnTo>
                    <a:pt x="46316" y="3799"/>
                  </a:lnTo>
                  <a:lnTo>
                    <a:pt x="46714" y="3647"/>
                  </a:lnTo>
                  <a:lnTo>
                    <a:pt x="47113" y="3495"/>
                  </a:lnTo>
                  <a:lnTo>
                    <a:pt x="47511" y="3343"/>
                  </a:lnTo>
                  <a:lnTo>
                    <a:pt x="47916" y="3191"/>
                  </a:lnTo>
                  <a:lnTo>
                    <a:pt x="48330" y="3039"/>
                  </a:lnTo>
                  <a:lnTo>
                    <a:pt x="48745" y="2887"/>
                  </a:lnTo>
                  <a:lnTo>
                    <a:pt x="49159" y="2735"/>
                  </a:lnTo>
                  <a:lnTo>
                    <a:pt x="49584" y="2583"/>
                  </a:lnTo>
                  <a:lnTo>
                    <a:pt x="50014" y="2431"/>
                  </a:lnTo>
                  <a:lnTo>
                    <a:pt x="50445" y="2279"/>
                  </a:lnTo>
                  <a:lnTo>
                    <a:pt x="50875" y="2127"/>
                  </a:lnTo>
                  <a:lnTo>
                    <a:pt x="51320" y="1975"/>
                  </a:lnTo>
                  <a:lnTo>
                    <a:pt x="51766" y="1823"/>
                  </a:lnTo>
                  <a:lnTo>
                    <a:pt x="52212" y="1671"/>
                  </a:lnTo>
                  <a:lnTo>
                    <a:pt x="52661" y="1519"/>
                  </a:lnTo>
                  <a:lnTo>
                    <a:pt x="53122" y="1367"/>
                  </a:lnTo>
                  <a:lnTo>
                    <a:pt x="53584" y="1215"/>
                  </a:lnTo>
                  <a:lnTo>
                    <a:pt x="54046" y="1063"/>
                  </a:lnTo>
                  <a:lnTo>
                    <a:pt x="54514" y="911"/>
                  </a:lnTo>
                  <a:lnTo>
                    <a:pt x="54991" y="759"/>
                  </a:lnTo>
                  <a:lnTo>
                    <a:pt x="55467" y="607"/>
                  </a:lnTo>
                  <a:lnTo>
                    <a:pt x="55944" y="455"/>
                  </a:lnTo>
                  <a:lnTo>
                    <a:pt x="56431" y="303"/>
                  </a:lnTo>
                  <a:lnTo>
                    <a:pt x="56923" y="151"/>
                  </a:lnTo>
                  <a:lnTo>
                    <a:pt x="57415" y="0"/>
                  </a:lnTo>
                  <a:lnTo>
                    <a:pt x="496319" y="0"/>
                  </a:lnTo>
                  <a:lnTo>
                    <a:pt x="496811" y="151"/>
                  </a:lnTo>
                  <a:lnTo>
                    <a:pt x="497303" y="303"/>
                  </a:lnTo>
                  <a:lnTo>
                    <a:pt x="497790" y="455"/>
                  </a:lnTo>
                  <a:lnTo>
                    <a:pt x="498267" y="607"/>
                  </a:lnTo>
                  <a:lnTo>
                    <a:pt x="498743" y="759"/>
                  </a:lnTo>
                  <a:lnTo>
                    <a:pt x="499220" y="911"/>
                  </a:lnTo>
                  <a:lnTo>
                    <a:pt x="499688" y="1063"/>
                  </a:lnTo>
                  <a:lnTo>
                    <a:pt x="500150" y="1215"/>
                  </a:lnTo>
                  <a:lnTo>
                    <a:pt x="500612" y="1367"/>
                  </a:lnTo>
                  <a:lnTo>
                    <a:pt x="501073" y="1519"/>
                  </a:lnTo>
                  <a:lnTo>
                    <a:pt x="501522" y="1671"/>
                  </a:lnTo>
                  <a:lnTo>
                    <a:pt x="501968" y="1823"/>
                  </a:lnTo>
                  <a:lnTo>
                    <a:pt x="502414" y="1975"/>
                  </a:lnTo>
                  <a:lnTo>
                    <a:pt x="502859" y="2127"/>
                  </a:lnTo>
                  <a:lnTo>
                    <a:pt x="503289" y="2279"/>
                  </a:lnTo>
                  <a:lnTo>
                    <a:pt x="503720" y="2431"/>
                  </a:lnTo>
                  <a:lnTo>
                    <a:pt x="504150" y="2583"/>
                  </a:lnTo>
                  <a:lnTo>
                    <a:pt x="504575" y="2735"/>
                  </a:lnTo>
                  <a:lnTo>
                    <a:pt x="504989" y="2887"/>
                  </a:lnTo>
                  <a:lnTo>
                    <a:pt x="505404" y="3039"/>
                  </a:lnTo>
                  <a:lnTo>
                    <a:pt x="505818" y="3191"/>
                  </a:lnTo>
                  <a:lnTo>
                    <a:pt x="506223" y="3343"/>
                  </a:lnTo>
                  <a:lnTo>
                    <a:pt x="506621" y="3495"/>
                  </a:lnTo>
                  <a:lnTo>
                    <a:pt x="507020" y="3647"/>
                  </a:lnTo>
                  <a:lnTo>
                    <a:pt x="507418" y="3799"/>
                  </a:lnTo>
                  <a:lnTo>
                    <a:pt x="507803" y="3951"/>
                  </a:lnTo>
                  <a:lnTo>
                    <a:pt x="508185" y="4102"/>
                  </a:lnTo>
                  <a:lnTo>
                    <a:pt x="508567" y="4254"/>
                  </a:lnTo>
                  <a:lnTo>
                    <a:pt x="508947" y="4406"/>
                  </a:lnTo>
                  <a:lnTo>
                    <a:pt x="509313" y="4558"/>
                  </a:lnTo>
                  <a:lnTo>
                    <a:pt x="509679" y="4710"/>
                  </a:lnTo>
                  <a:lnTo>
                    <a:pt x="510045" y="4862"/>
                  </a:lnTo>
                  <a:lnTo>
                    <a:pt x="510405" y="5014"/>
                  </a:lnTo>
                  <a:lnTo>
                    <a:pt x="510754" y="5166"/>
                  </a:lnTo>
                  <a:lnTo>
                    <a:pt x="511103" y="5318"/>
                  </a:lnTo>
                  <a:lnTo>
                    <a:pt x="511453" y="5470"/>
                  </a:lnTo>
                  <a:lnTo>
                    <a:pt x="511792" y="5622"/>
                  </a:lnTo>
                  <a:lnTo>
                    <a:pt x="512125" y="5774"/>
                  </a:lnTo>
                  <a:lnTo>
                    <a:pt x="512458" y="5926"/>
                  </a:lnTo>
                  <a:lnTo>
                    <a:pt x="512791" y="6078"/>
                  </a:lnTo>
                  <a:lnTo>
                    <a:pt x="513109" y="6230"/>
                  </a:lnTo>
                  <a:lnTo>
                    <a:pt x="513426" y="6382"/>
                  </a:lnTo>
                  <a:lnTo>
                    <a:pt x="513742" y="6534"/>
                  </a:lnTo>
                  <a:lnTo>
                    <a:pt x="514056" y="6686"/>
                  </a:lnTo>
                  <a:lnTo>
                    <a:pt x="514356" y="6838"/>
                  </a:lnTo>
                  <a:lnTo>
                    <a:pt x="514656" y="6990"/>
                  </a:lnTo>
                  <a:lnTo>
                    <a:pt x="514956" y="7142"/>
                  </a:lnTo>
                  <a:lnTo>
                    <a:pt x="515249" y="7294"/>
                  </a:lnTo>
                  <a:lnTo>
                    <a:pt x="515533" y="7446"/>
                  </a:lnTo>
                  <a:lnTo>
                    <a:pt x="515816" y="7598"/>
                  </a:lnTo>
                  <a:lnTo>
                    <a:pt x="516099" y="7750"/>
                  </a:lnTo>
                  <a:lnTo>
                    <a:pt x="516372" y="7902"/>
                  </a:lnTo>
                  <a:lnTo>
                    <a:pt x="516639" y="8054"/>
                  </a:lnTo>
                  <a:lnTo>
                    <a:pt x="516906" y="8205"/>
                  </a:lnTo>
                  <a:lnTo>
                    <a:pt x="517173" y="8357"/>
                  </a:lnTo>
                  <a:lnTo>
                    <a:pt x="517425" y="8509"/>
                  </a:lnTo>
                  <a:lnTo>
                    <a:pt x="517676" y="8661"/>
                  </a:lnTo>
                  <a:lnTo>
                    <a:pt x="517926" y="8813"/>
                  </a:lnTo>
                  <a:lnTo>
                    <a:pt x="518174" y="8965"/>
                  </a:lnTo>
                  <a:lnTo>
                    <a:pt x="518409" y="9117"/>
                  </a:lnTo>
                  <a:lnTo>
                    <a:pt x="518643" y="9269"/>
                  </a:lnTo>
                  <a:lnTo>
                    <a:pt x="518877" y="9421"/>
                  </a:lnTo>
                  <a:lnTo>
                    <a:pt x="519105" y="9573"/>
                  </a:lnTo>
                  <a:lnTo>
                    <a:pt x="519323" y="9725"/>
                  </a:lnTo>
                  <a:lnTo>
                    <a:pt x="519541" y="9877"/>
                  </a:lnTo>
                  <a:lnTo>
                    <a:pt x="519759" y="10029"/>
                  </a:lnTo>
                  <a:lnTo>
                    <a:pt x="519967" y="10181"/>
                  </a:lnTo>
                  <a:lnTo>
                    <a:pt x="520169" y="10333"/>
                  </a:lnTo>
                  <a:lnTo>
                    <a:pt x="520371" y="10485"/>
                  </a:lnTo>
                  <a:lnTo>
                    <a:pt x="520573" y="10637"/>
                  </a:lnTo>
                  <a:lnTo>
                    <a:pt x="520761" y="10789"/>
                  </a:lnTo>
                  <a:lnTo>
                    <a:pt x="520947" y="10941"/>
                  </a:lnTo>
                  <a:lnTo>
                    <a:pt x="521134" y="11093"/>
                  </a:lnTo>
                  <a:lnTo>
                    <a:pt x="521317" y="11245"/>
                  </a:lnTo>
                  <a:lnTo>
                    <a:pt x="521488" y="11397"/>
                  </a:lnTo>
                  <a:lnTo>
                    <a:pt x="521659" y="11549"/>
                  </a:lnTo>
                  <a:lnTo>
                    <a:pt x="521830" y="11701"/>
                  </a:lnTo>
                  <a:lnTo>
                    <a:pt x="521994" y="11853"/>
                  </a:lnTo>
                  <a:lnTo>
                    <a:pt x="522149" y="12005"/>
                  </a:lnTo>
                  <a:lnTo>
                    <a:pt x="522305" y="12157"/>
                  </a:lnTo>
                  <a:lnTo>
                    <a:pt x="522460" y="12308"/>
                  </a:lnTo>
                  <a:lnTo>
                    <a:pt x="522605" y="12460"/>
                  </a:lnTo>
                  <a:lnTo>
                    <a:pt x="522746" y="12612"/>
                  </a:lnTo>
                  <a:lnTo>
                    <a:pt x="522886" y="12764"/>
                  </a:lnTo>
                  <a:lnTo>
                    <a:pt x="523026" y="12916"/>
                  </a:lnTo>
                  <a:lnTo>
                    <a:pt x="523153" y="13068"/>
                  </a:lnTo>
                  <a:lnTo>
                    <a:pt x="523279" y="13220"/>
                  </a:lnTo>
                  <a:lnTo>
                    <a:pt x="523404" y="13372"/>
                  </a:lnTo>
                  <a:lnTo>
                    <a:pt x="523527" y="13524"/>
                  </a:lnTo>
                  <a:lnTo>
                    <a:pt x="523638" y="13676"/>
                  </a:lnTo>
                  <a:lnTo>
                    <a:pt x="523750" y="13828"/>
                  </a:lnTo>
                  <a:lnTo>
                    <a:pt x="523861" y="13980"/>
                  </a:lnTo>
                  <a:lnTo>
                    <a:pt x="523966" y="14132"/>
                  </a:lnTo>
                  <a:lnTo>
                    <a:pt x="524063" y="14284"/>
                  </a:lnTo>
                  <a:lnTo>
                    <a:pt x="524160" y="14436"/>
                  </a:lnTo>
                  <a:lnTo>
                    <a:pt x="524257" y="14588"/>
                  </a:lnTo>
                  <a:lnTo>
                    <a:pt x="524344" y="14740"/>
                  </a:lnTo>
                  <a:lnTo>
                    <a:pt x="524428" y="14892"/>
                  </a:lnTo>
                  <a:lnTo>
                    <a:pt x="524511" y="15044"/>
                  </a:lnTo>
                  <a:lnTo>
                    <a:pt x="524594" y="15196"/>
                  </a:lnTo>
                  <a:lnTo>
                    <a:pt x="524665" y="15348"/>
                  </a:lnTo>
                  <a:lnTo>
                    <a:pt x="524735" y="15500"/>
                  </a:lnTo>
                  <a:lnTo>
                    <a:pt x="524805" y="15652"/>
                  </a:lnTo>
                  <a:lnTo>
                    <a:pt x="524872" y="15804"/>
                  </a:lnTo>
                  <a:lnTo>
                    <a:pt x="524930" y="15956"/>
                  </a:lnTo>
                  <a:lnTo>
                    <a:pt x="524987" y="16108"/>
                  </a:lnTo>
                  <a:lnTo>
                    <a:pt x="525044" y="16259"/>
                  </a:lnTo>
                  <a:lnTo>
                    <a:pt x="525095" y="16411"/>
                  </a:lnTo>
                  <a:lnTo>
                    <a:pt x="525140" y="16563"/>
                  </a:lnTo>
                  <a:lnTo>
                    <a:pt x="525184" y="16715"/>
                  </a:lnTo>
                  <a:lnTo>
                    <a:pt x="525229" y="16867"/>
                  </a:lnTo>
                  <a:lnTo>
                    <a:pt x="525265" y="17019"/>
                  </a:lnTo>
                  <a:lnTo>
                    <a:pt x="525298" y="17171"/>
                  </a:lnTo>
                  <a:lnTo>
                    <a:pt x="525330" y="17323"/>
                  </a:lnTo>
                  <a:lnTo>
                    <a:pt x="525363" y="17475"/>
                  </a:lnTo>
                  <a:lnTo>
                    <a:pt x="525384" y="17627"/>
                  </a:lnTo>
                  <a:lnTo>
                    <a:pt x="525406" y="17779"/>
                  </a:lnTo>
                  <a:lnTo>
                    <a:pt x="525427" y="17931"/>
                  </a:lnTo>
                  <a:lnTo>
                    <a:pt x="525445" y="18083"/>
                  </a:lnTo>
                  <a:lnTo>
                    <a:pt x="525456" y="18235"/>
                  </a:lnTo>
                  <a:lnTo>
                    <a:pt x="525466" y="18387"/>
                  </a:lnTo>
                  <a:lnTo>
                    <a:pt x="525476" y="18539"/>
                  </a:lnTo>
                  <a:lnTo>
                    <a:pt x="525481" y="18691"/>
                  </a:lnTo>
                  <a:lnTo>
                    <a:pt x="525481" y="18843"/>
                  </a:lnTo>
                  <a:lnTo>
                    <a:pt x="525480" y="18995"/>
                  </a:lnTo>
                  <a:lnTo>
                    <a:pt x="525480" y="19147"/>
                  </a:lnTo>
                  <a:lnTo>
                    <a:pt x="525472" y="19299"/>
                  </a:lnTo>
                  <a:lnTo>
                    <a:pt x="525462" y="19451"/>
                  </a:lnTo>
                  <a:lnTo>
                    <a:pt x="525452" y="19603"/>
                  </a:lnTo>
                  <a:lnTo>
                    <a:pt x="525441" y="19755"/>
                  </a:lnTo>
                  <a:lnTo>
                    <a:pt x="525422" y="19907"/>
                  </a:lnTo>
                  <a:lnTo>
                    <a:pt x="525402" y="20059"/>
                  </a:lnTo>
                  <a:lnTo>
                    <a:pt x="525382" y="20211"/>
                  </a:lnTo>
                  <a:lnTo>
                    <a:pt x="525361" y="20362"/>
                  </a:lnTo>
                  <a:lnTo>
                    <a:pt x="525332" y="20514"/>
                  </a:lnTo>
                  <a:lnTo>
                    <a:pt x="525304" y="20666"/>
                  </a:lnTo>
                  <a:lnTo>
                    <a:pt x="525275" y="20818"/>
                  </a:lnTo>
                  <a:lnTo>
                    <a:pt x="525243" y="20970"/>
                  </a:lnTo>
                  <a:lnTo>
                    <a:pt x="525206" y="21122"/>
                  </a:lnTo>
                  <a:lnTo>
                    <a:pt x="525169" y="21274"/>
                  </a:lnTo>
                  <a:lnTo>
                    <a:pt x="525133" y="21426"/>
                  </a:lnTo>
                  <a:lnTo>
                    <a:pt x="525090" y="21578"/>
                  </a:lnTo>
                  <a:lnTo>
                    <a:pt x="525046" y="21730"/>
                  </a:lnTo>
                  <a:lnTo>
                    <a:pt x="525002" y="21882"/>
                  </a:lnTo>
                  <a:lnTo>
                    <a:pt x="524957" y="22034"/>
                  </a:lnTo>
                  <a:lnTo>
                    <a:pt x="524906" y="22186"/>
                  </a:lnTo>
                  <a:lnTo>
                    <a:pt x="524855" y="22338"/>
                  </a:lnTo>
                  <a:lnTo>
                    <a:pt x="524804" y="22490"/>
                  </a:lnTo>
                  <a:lnTo>
                    <a:pt x="524751" y="22642"/>
                  </a:lnTo>
                  <a:lnTo>
                    <a:pt x="524693" y="22794"/>
                  </a:lnTo>
                  <a:lnTo>
                    <a:pt x="524636" y="22946"/>
                  </a:lnTo>
                  <a:lnTo>
                    <a:pt x="524578" y="23098"/>
                  </a:lnTo>
                  <a:lnTo>
                    <a:pt x="524517" y="23250"/>
                  </a:lnTo>
                  <a:lnTo>
                    <a:pt x="524454" y="23402"/>
                  </a:lnTo>
                  <a:lnTo>
                    <a:pt x="524391" y="23554"/>
                  </a:lnTo>
                  <a:lnTo>
                    <a:pt x="524327" y="23706"/>
                  </a:lnTo>
                  <a:lnTo>
                    <a:pt x="524260" y="23858"/>
                  </a:lnTo>
                  <a:lnTo>
                    <a:pt x="524192" y="24010"/>
                  </a:lnTo>
                  <a:lnTo>
                    <a:pt x="524123" y="24162"/>
                  </a:lnTo>
                  <a:lnTo>
                    <a:pt x="524055" y="24314"/>
                  </a:lnTo>
                  <a:lnTo>
                    <a:pt x="523982" y="24465"/>
                  </a:lnTo>
                  <a:lnTo>
                    <a:pt x="523909" y="24617"/>
                  </a:lnTo>
                  <a:lnTo>
                    <a:pt x="523836" y="24769"/>
                  </a:lnTo>
                  <a:lnTo>
                    <a:pt x="523763" y="24921"/>
                  </a:lnTo>
                  <a:lnTo>
                    <a:pt x="523686" y="25073"/>
                  </a:lnTo>
                  <a:lnTo>
                    <a:pt x="523609" y="25225"/>
                  </a:lnTo>
                  <a:lnTo>
                    <a:pt x="523533" y="25377"/>
                  </a:lnTo>
                  <a:lnTo>
                    <a:pt x="523454" y="25529"/>
                  </a:lnTo>
                  <a:lnTo>
                    <a:pt x="523375" y="25681"/>
                  </a:lnTo>
                  <a:lnTo>
                    <a:pt x="523295" y="25833"/>
                  </a:lnTo>
                  <a:lnTo>
                    <a:pt x="523215" y="25985"/>
                  </a:lnTo>
                  <a:lnTo>
                    <a:pt x="523134" y="26137"/>
                  </a:lnTo>
                  <a:lnTo>
                    <a:pt x="523052" y="26289"/>
                  </a:lnTo>
                  <a:lnTo>
                    <a:pt x="522969" y="26441"/>
                  </a:lnTo>
                  <a:lnTo>
                    <a:pt x="522887" y="26593"/>
                  </a:lnTo>
                  <a:lnTo>
                    <a:pt x="522803" y="26745"/>
                  </a:lnTo>
                  <a:lnTo>
                    <a:pt x="522719" y="26897"/>
                  </a:lnTo>
                  <a:lnTo>
                    <a:pt x="522635" y="27049"/>
                  </a:lnTo>
                  <a:lnTo>
                    <a:pt x="522551" y="27201"/>
                  </a:lnTo>
                  <a:lnTo>
                    <a:pt x="522466" y="27353"/>
                  </a:lnTo>
                  <a:lnTo>
                    <a:pt x="522381" y="27505"/>
                  </a:lnTo>
                  <a:lnTo>
                    <a:pt x="522296" y="27657"/>
                  </a:lnTo>
                  <a:lnTo>
                    <a:pt x="522210" y="27809"/>
                  </a:lnTo>
                  <a:lnTo>
                    <a:pt x="522125" y="27961"/>
                  </a:lnTo>
                  <a:lnTo>
                    <a:pt x="522039" y="28113"/>
                  </a:lnTo>
                  <a:lnTo>
                    <a:pt x="521954" y="28265"/>
                  </a:lnTo>
                  <a:lnTo>
                    <a:pt x="521868" y="28416"/>
                  </a:lnTo>
                  <a:lnTo>
                    <a:pt x="521783" y="28568"/>
                  </a:lnTo>
                  <a:lnTo>
                    <a:pt x="521697" y="28720"/>
                  </a:lnTo>
                  <a:lnTo>
                    <a:pt x="521612" y="28872"/>
                  </a:lnTo>
                  <a:lnTo>
                    <a:pt x="521528" y="29024"/>
                  </a:lnTo>
                  <a:lnTo>
                    <a:pt x="521443" y="29176"/>
                  </a:lnTo>
                  <a:lnTo>
                    <a:pt x="521358" y="29328"/>
                  </a:lnTo>
                  <a:lnTo>
                    <a:pt x="521274" y="29480"/>
                  </a:lnTo>
                  <a:lnTo>
                    <a:pt x="521191" y="29632"/>
                  </a:lnTo>
                  <a:lnTo>
                    <a:pt x="521108" y="29784"/>
                  </a:lnTo>
                  <a:lnTo>
                    <a:pt x="521025" y="29936"/>
                  </a:lnTo>
                  <a:lnTo>
                    <a:pt x="520943" y="30088"/>
                  </a:lnTo>
                  <a:lnTo>
                    <a:pt x="520862" y="30240"/>
                  </a:lnTo>
                  <a:lnTo>
                    <a:pt x="520781" y="30392"/>
                  </a:lnTo>
                  <a:lnTo>
                    <a:pt x="520700" y="30544"/>
                  </a:lnTo>
                  <a:lnTo>
                    <a:pt x="520621" y="30696"/>
                  </a:lnTo>
                  <a:lnTo>
                    <a:pt x="520543" y="30848"/>
                  </a:lnTo>
                  <a:lnTo>
                    <a:pt x="520464" y="31000"/>
                  </a:lnTo>
                  <a:lnTo>
                    <a:pt x="520386" y="31152"/>
                  </a:lnTo>
                  <a:lnTo>
                    <a:pt x="520311" y="31304"/>
                  </a:lnTo>
                  <a:lnTo>
                    <a:pt x="520236" y="31456"/>
                  </a:lnTo>
                  <a:lnTo>
                    <a:pt x="520161" y="31608"/>
                  </a:lnTo>
                  <a:lnTo>
                    <a:pt x="520087" y="31760"/>
                  </a:lnTo>
                  <a:lnTo>
                    <a:pt x="520016" y="31912"/>
                  </a:lnTo>
                  <a:lnTo>
                    <a:pt x="519945" y="32064"/>
                  </a:lnTo>
                  <a:lnTo>
                    <a:pt x="519874" y="32216"/>
                  </a:lnTo>
                  <a:lnTo>
                    <a:pt x="519805" y="32368"/>
                  </a:lnTo>
                  <a:lnTo>
                    <a:pt x="519739" y="32519"/>
                  </a:lnTo>
                  <a:lnTo>
                    <a:pt x="519672" y="32671"/>
                  </a:lnTo>
                  <a:lnTo>
                    <a:pt x="519605" y="32823"/>
                  </a:lnTo>
                  <a:lnTo>
                    <a:pt x="519543" y="32975"/>
                  </a:lnTo>
                  <a:lnTo>
                    <a:pt x="519481" y="33127"/>
                  </a:lnTo>
                  <a:lnTo>
                    <a:pt x="519419" y="33279"/>
                  </a:lnTo>
                  <a:lnTo>
                    <a:pt x="519358" y="33431"/>
                  </a:lnTo>
                  <a:lnTo>
                    <a:pt x="519302" y="33583"/>
                  </a:lnTo>
                  <a:lnTo>
                    <a:pt x="519246" y="33735"/>
                  </a:lnTo>
                  <a:lnTo>
                    <a:pt x="519190" y="33887"/>
                  </a:lnTo>
                  <a:lnTo>
                    <a:pt x="519136" y="34039"/>
                  </a:lnTo>
                  <a:lnTo>
                    <a:pt x="519086" y="34191"/>
                  </a:lnTo>
                  <a:lnTo>
                    <a:pt x="519036" y="34343"/>
                  </a:lnTo>
                  <a:lnTo>
                    <a:pt x="518986" y="34495"/>
                  </a:lnTo>
                  <a:lnTo>
                    <a:pt x="518940" y="34647"/>
                  </a:lnTo>
                  <a:lnTo>
                    <a:pt x="518896" y="34799"/>
                  </a:lnTo>
                  <a:lnTo>
                    <a:pt x="518853" y="34951"/>
                  </a:lnTo>
                  <a:lnTo>
                    <a:pt x="518809" y="35103"/>
                  </a:lnTo>
                  <a:lnTo>
                    <a:pt x="518771" y="35255"/>
                  </a:lnTo>
                  <a:lnTo>
                    <a:pt x="518735" y="35407"/>
                  </a:lnTo>
                  <a:lnTo>
                    <a:pt x="518699" y="35559"/>
                  </a:lnTo>
                  <a:lnTo>
                    <a:pt x="518663" y="35711"/>
                  </a:lnTo>
                  <a:lnTo>
                    <a:pt x="518634" y="35863"/>
                  </a:lnTo>
                  <a:lnTo>
                    <a:pt x="518605" y="36015"/>
                  </a:lnTo>
                  <a:lnTo>
                    <a:pt x="518576" y="36167"/>
                  </a:lnTo>
                  <a:lnTo>
                    <a:pt x="518550" y="36319"/>
                  </a:lnTo>
                  <a:lnTo>
                    <a:pt x="518528" y="36471"/>
                  </a:lnTo>
                  <a:lnTo>
                    <a:pt x="518507" y="36622"/>
                  </a:lnTo>
                  <a:lnTo>
                    <a:pt x="518486" y="36774"/>
                  </a:lnTo>
                  <a:lnTo>
                    <a:pt x="518470" y="36926"/>
                  </a:lnTo>
                  <a:lnTo>
                    <a:pt x="518457" y="37078"/>
                  </a:lnTo>
                  <a:lnTo>
                    <a:pt x="518444" y="37230"/>
                  </a:lnTo>
                  <a:lnTo>
                    <a:pt x="518432" y="37382"/>
                  </a:lnTo>
                  <a:lnTo>
                    <a:pt x="518426" y="37534"/>
                  </a:lnTo>
                  <a:lnTo>
                    <a:pt x="518422" y="37686"/>
                  </a:lnTo>
                  <a:lnTo>
                    <a:pt x="518418" y="37838"/>
                  </a:lnTo>
                  <a:lnTo>
                    <a:pt x="518415" y="37990"/>
                  </a:lnTo>
                  <a:lnTo>
                    <a:pt x="518419" y="38142"/>
                  </a:lnTo>
                  <a:lnTo>
                    <a:pt x="518424" y="38294"/>
                  </a:lnTo>
                  <a:lnTo>
                    <a:pt x="518429" y="38446"/>
                  </a:lnTo>
                  <a:lnTo>
                    <a:pt x="518437" y="38598"/>
                  </a:lnTo>
                  <a:lnTo>
                    <a:pt x="518451" y="38750"/>
                  </a:lnTo>
                  <a:lnTo>
                    <a:pt x="518465" y="38902"/>
                  </a:lnTo>
                  <a:lnTo>
                    <a:pt x="518479" y="39054"/>
                  </a:lnTo>
                  <a:lnTo>
                    <a:pt x="518499" y="39206"/>
                  </a:lnTo>
                  <a:lnTo>
                    <a:pt x="518522" y="39358"/>
                  </a:lnTo>
                  <a:lnTo>
                    <a:pt x="518546" y="39510"/>
                  </a:lnTo>
                  <a:lnTo>
                    <a:pt x="518569" y="39662"/>
                  </a:lnTo>
                  <a:lnTo>
                    <a:pt x="518602" y="39814"/>
                  </a:lnTo>
                  <a:lnTo>
                    <a:pt x="518635" y="39966"/>
                  </a:lnTo>
                  <a:lnTo>
                    <a:pt x="518668" y="40118"/>
                  </a:lnTo>
                  <a:lnTo>
                    <a:pt x="518703" y="40270"/>
                  </a:lnTo>
                  <a:lnTo>
                    <a:pt x="518746" y="40422"/>
                  </a:lnTo>
                  <a:lnTo>
                    <a:pt x="518789" y="40574"/>
                  </a:lnTo>
                  <a:lnTo>
                    <a:pt x="518833" y="40725"/>
                  </a:lnTo>
                  <a:lnTo>
                    <a:pt x="518880" y="40877"/>
                  </a:lnTo>
                  <a:lnTo>
                    <a:pt x="518933" y="41029"/>
                  </a:lnTo>
                  <a:lnTo>
                    <a:pt x="518986" y="41181"/>
                  </a:lnTo>
                  <a:lnTo>
                    <a:pt x="519040" y="41333"/>
                  </a:lnTo>
                  <a:lnTo>
                    <a:pt x="519100" y="41485"/>
                  </a:lnTo>
                  <a:lnTo>
                    <a:pt x="519163" y="41637"/>
                  </a:lnTo>
                  <a:lnTo>
                    <a:pt x="519227" y="41789"/>
                  </a:lnTo>
                  <a:lnTo>
                    <a:pt x="519291" y="41941"/>
                  </a:lnTo>
                  <a:lnTo>
                    <a:pt x="519364" y="42093"/>
                  </a:lnTo>
                  <a:lnTo>
                    <a:pt x="519438" y="42245"/>
                  </a:lnTo>
                  <a:lnTo>
                    <a:pt x="519511" y="42397"/>
                  </a:lnTo>
                  <a:lnTo>
                    <a:pt x="519587" y="42549"/>
                  </a:lnTo>
                  <a:lnTo>
                    <a:pt x="519671" y="42701"/>
                  </a:lnTo>
                  <a:lnTo>
                    <a:pt x="519756" y="42853"/>
                  </a:lnTo>
                  <a:lnTo>
                    <a:pt x="519840" y="43005"/>
                  </a:lnTo>
                  <a:lnTo>
                    <a:pt x="519929" y="43157"/>
                  </a:lnTo>
                  <a:lnTo>
                    <a:pt x="520024" y="43309"/>
                  </a:lnTo>
                  <a:lnTo>
                    <a:pt x="520118" y="43461"/>
                  </a:lnTo>
                  <a:lnTo>
                    <a:pt x="520213" y="43613"/>
                  </a:lnTo>
                  <a:lnTo>
                    <a:pt x="520315" y="43765"/>
                  </a:lnTo>
                  <a:lnTo>
                    <a:pt x="520420" y="43917"/>
                  </a:lnTo>
                  <a:lnTo>
                    <a:pt x="520525" y="44069"/>
                  </a:lnTo>
                  <a:lnTo>
                    <a:pt x="520630" y="44221"/>
                  </a:lnTo>
                  <a:lnTo>
                    <a:pt x="520745" y="44373"/>
                  </a:lnTo>
                  <a:lnTo>
                    <a:pt x="520861" y="44525"/>
                  </a:lnTo>
                  <a:lnTo>
                    <a:pt x="520976" y="44676"/>
                  </a:lnTo>
                  <a:lnTo>
                    <a:pt x="521094" y="44828"/>
                  </a:lnTo>
                  <a:lnTo>
                    <a:pt x="521219" y="44980"/>
                  </a:lnTo>
                  <a:lnTo>
                    <a:pt x="521345" y="45132"/>
                  </a:lnTo>
                  <a:lnTo>
                    <a:pt x="521471" y="45284"/>
                  </a:lnTo>
                  <a:lnTo>
                    <a:pt x="521601" y="45436"/>
                  </a:lnTo>
                  <a:lnTo>
                    <a:pt x="521737" y="45588"/>
                  </a:lnTo>
                  <a:lnTo>
                    <a:pt x="521873" y="45740"/>
                  </a:lnTo>
                  <a:lnTo>
                    <a:pt x="522009" y="45892"/>
                  </a:lnTo>
                  <a:lnTo>
                    <a:pt x="522152" y="46044"/>
                  </a:lnTo>
                  <a:lnTo>
                    <a:pt x="522297" y="46196"/>
                  </a:lnTo>
                  <a:lnTo>
                    <a:pt x="522443" y="46348"/>
                  </a:lnTo>
                  <a:lnTo>
                    <a:pt x="522589" y="46500"/>
                  </a:lnTo>
                  <a:lnTo>
                    <a:pt x="522744" y="46652"/>
                  </a:lnTo>
                  <a:lnTo>
                    <a:pt x="522900" y="46804"/>
                  </a:lnTo>
                  <a:lnTo>
                    <a:pt x="523055" y="46956"/>
                  </a:lnTo>
                  <a:lnTo>
                    <a:pt x="523213" y="47108"/>
                  </a:lnTo>
                  <a:lnTo>
                    <a:pt x="523378" y="47260"/>
                  </a:lnTo>
                  <a:lnTo>
                    <a:pt x="523543" y="47412"/>
                  </a:lnTo>
                  <a:lnTo>
                    <a:pt x="523708" y="47564"/>
                  </a:lnTo>
                  <a:lnTo>
                    <a:pt x="523877" y="47716"/>
                  </a:lnTo>
                  <a:lnTo>
                    <a:pt x="524052" y="47868"/>
                  </a:lnTo>
                  <a:lnTo>
                    <a:pt x="524226" y="48020"/>
                  </a:lnTo>
                  <a:lnTo>
                    <a:pt x="524400" y="48172"/>
                  </a:lnTo>
                  <a:lnTo>
                    <a:pt x="524581" y="48324"/>
                  </a:lnTo>
                  <a:lnTo>
                    <a:pt x="524764" y="48476"/>
                  </a:lnTo>
                  <a:lnTo>
                    <a:pt x="524948" y="48628"/>
                  </a:lnTo>
                  <a:lnTo>
                    <a:pt x="525131" y="48779"/>
                  </a:lnTo>
                  <a:lnTo>
                    <a:pt x="525322" y="48931"/>
                  </a:lnTo>
                  <a:lnTo>
                    <a:pt x="525514" y="49083"/>
                  </a:lnTo>
                  <a:lnTo>
                    <a:pt x="525706" y="49235"/>
                  </a:lnTo>
                  <a:lnTo>
                    <a:pt x="525899" y="49387"/>
                  </a:lnTo>
                  <a:lnTo>
                    <a:pt x="526099" y="49539"/>
                  </a:lnTo>
                  <a:lnTo>
                    <a:pt x="526299" y="49691"/>
                  </a:lnTo>
                  <a:lnTo>
                    <a:pt x="526499" y="49843"/>
                  </a:lnTo>
                  <a:lnTo>
                    <a:pt x="526703" y="49995"/>
                  </a:lnTo>
                  <a:lnTo>
                    <a:pt x="526910" y="50147"/>
                  </a:lnTo>
                  <a:lnTo>
                    <a:pt x="527118" y="50299"/>
                  </a:lnTo>
                  <a:lnTo>
                    <a:pt x="527326" y="50451"/>
                  </a:lnTo>
                  <a:lnTo>
                    <a:pt x="527539" y="50603"/>
                  </a:lnTo>
                  <a:lnTo>
                    <a:pt x="527754" y="50755"/>
                  </a:lnTo>
                  <a:lnTo>
                    <a:pt x="527968" y="50907"/>
                  </a:lnTo>
                  <a:lnTo>
                    <a:pt x="528183" y="51059"/>
                  </a:lnTo>
                  <a:lnTo>
                    <a:pt x="528405" y="51211"/>
                  </a:lnTo>
                  <a:lnTo>
                    <a:pt x="528627" y="51363"/>
                  </a:lnTo>
                  <a:lnTo>
                    <a:pt x="528848" y="51515"/>
                  </a:lnTo>
                  <a:lnTo>
                    <a:pt x="529072" y="51667"/>
                  </a:lnTo>
                  <a:lnTo>
                    <a:pt x="529300" y="51819"/>
                  </a:lnTo>
                  <a:lnTo>
                    <a:pt x="529528" y="51971"/>
                  </a:lnTo>
                  <a:lnTo>
                    <a:pt x="529756" y="52123"/>
                  </a:lnTo>
                  <a:lnTo>
                    <a:pt x="529986" y="52275"/>
                  </a:lnTo>
                  <a:lnTo>
                    <a:pt x="530220" y="52427"/>
                  </a:lnTo>
                  <a:lnTo>
                    <a:pt x="530454" y="52579"/>
                  </a:lnTo>
                  <a:lnTo>
                    <a:pt x="530687" y="52731"/>
                  </a:lnTo>
                  <a:lnTo>
                    <a:pt x="530925" y="52882"/>
                  </a:lnTo>
                  <a:lnTo>
                    <a:pt x="531164" y="53034"/>
                  </a:lnTo>
                  <a:lnTo>
                    <a:pt x="531402" y="53186"/>
                  </a:lnTo>
                  <a:lnTo>
                    <a:pt x="531641" y="53338"/>
                  </a:lnTo>
                  <a:lnTo>
                    <a:pt x="531884" y="53490"/>
                  </a:lnTo>
                  <a:lnTo>
                    <a:pt x="532128" y="53642"/>
                  </a:lnTo>
                  <a:lnTo>
                    <a:pt x="532371" y="53794"/>
                  </a:lnTo>
                  <a:lnTo>
                    <a:pt x="532615" y="53946"/>
                  </a:lnTo>
                  <a:lnTo>
                    <a:pt x="532862" y="54098"/>
                  </a:lnTo>
                  <a:lnTo>
                    <a:pt x="533110" y="54250"/>
                  </a:lnTo>
                  <a:lnTo>
                    <a:pt x="533357" y="54402"/>
                  </a:lnTo>
                  <a:lnTo>
                    <a:pt x="533605" y="54554"/>
                  </a:lnTo>
                  <a:lnTo>
                    <a:pt x="533856" y="54706"/>
                  </a:lnTo>
                  <a:lnTo>
                    <a:pt x="534106" y="54858"/>
                  </a:lnTo>
                  <a:lnTo>
                    <a:pt x="534356" y="55010"/>
                  </a:lnTo>
                  <a:lnTo>
                    <a:pt x="534609" y="55162"/>
                  </a:lnTo>
                  <a:lnTo>
                    <a:pt x="534862" y="55314"/>
                  </a:lnTo>
                  <a:lnTo>
                    <a:pt x="535114" y="55466"/>
                  </a:lnTo>
                  <a:lnTo>
                    <a:pt x="535367" y="55618"/>
                  </a:lnTo>
                  <a:lnTo>
                    <a:pt x="535622" y="55770"/>
                  </a:lnTo>
                  <a:lnTo>
                    <a:pt x="535877" y="55922"/>
                  </a:lnTo>
                  <a:lnTo>
                    <a:pt x="536131" y="56074"/>
                  </a:lnTo>
                  <a:lnTo>
                    <a:pt x="536386" y="56226"/>
                  </a:lnTo>
                  <a:lnTo>
                    <a:pt x="536642" y="56378"/>
                  </a:lnTo>
                  <a:lnTo>
                    <a:pt x="536898" y="56530"/>
                  </a:lnTo>
                  <a:lnTo>
                    <a:pt x="537153" y="56682"/>
                  </a:lnTo>
                  <a:lnTo>
                    <a:pt x="537409" y="56833"/>
                  </a:lnTo>
                  <a:lnTo>
                    <a:pt x="537665" y="56985"/>
                  </a:lnTo>
                  <a:lnTo>
                    <a:pt x="537921" y="57137"/>
                  </a:lnTo>
                  <a:lnTo>
                    <a:pt x="538177" y="57289"/>
                  </a:lnTo>
                  <a:lnTo>
                    <a:pt x="538433" y="57441"/>
                  </a:lnTo>
                  <a:lnTo>
                    <a:pt x="538688" y="57593"/>
                  </a:lnTo>
                  <a:lnTo>
                    <a:pt x="538944" y="57745"/>
                  </a:lnTo>
                  <a:lnTo>
                    <a:pt x="539199" y="57897"/>
                  </a:lnTo>
                  <a:lnTo>
                    <a:pt x="539454" y="58049"/>
                  </a:lnTo>
                  <a:lnTo>
                    <a:pt x="539708" y="58201"/>
                  </a:lnTo>
                  <a:lnTo>
                    <a:pt x="539962" y="58353"/>
                  </a:lnTo>
                  <a:lnTo>
                    <a:pt x="540216" y="58505"/>
                  </a:lnTo>
                  <a:lnTo>
                    <a:pt x="540468" y="58657"/>
                  </a:lnTo>
                  <a:lnTo>
                    <a:pt x="540720" y="58809"/>
                  </a:lnTo>
                  <a:lnTo>
                    <a:pt x="540973" y="58961"/>
                  </a:lnTo>
                  <a:lnTo>
                    <a:pt x="541223" y="59113"/>
                  </a:lnTo>
                  <a:lnTo>
                    <a:pt x="541473" y="59265"/>
                  </a:lnTo>
                  <a:lnTo>
                    <a:pt x="541722" y="59417"/>
                  </a:lnTo>
                  <a:lnTo>
                    <a:pt x="541971" y="59569"/>
                  </a:lnTo>
                  <a:lnTo>
                    <a:pt x="542218" y="59721"/>
                  </a:lnTo>
                  <a:lnTo>
                    <a:pt x="542464" y="59873"/>
                  </a:lnTo>
                  <a:lnTo>
                    <a:pt x="542709" y="60025"/>
                  </a:lnTo>
                  <a:lnTo>
                    <a:pt x="542955" y="60177"/>
                  </a:lnTo>
                  <a:lnTo>
                    <a:pt x="543196" y="60329"/>
                  </a:lnTo>
                  <a:lnTo>
                    <a:pt x="543437" y="60481"/>
                  </a:lnTo>
                  <a:lnTo>
                    <a:pt x="543678" y="60633"/>
                  </a:lnTo>
                  <a:lnTo>
                    <a:pt x="543918" y="60785"/>
                  </a:lnTo>
                  <a:lnTo>
                    <a:pt x="544154" y="60936"/>
                  </a:lnTo>
                  <a:lnTo>
                    <a:pt x="544390" y="61088"/>
                  </a:lnTo>
                  <a:lnTo>
                    <a:pt x="544625" y="61240"/>
                  </a:lnTo>
                  <a:lnTo>
                    <a:pt x="544858" y="61392"/>
                  </a:lnTo>
                  <a:lnTo>
                    <a:pt x="545088" y="61544"/>
                  </a:lnTo>
                  <a:lnTo>
                    <a:pt x="545317" y="61696"/>
                  </a:lnTo>
                  <a:lnTo>
                    <a:pt x="545547" y="61848"/>
                  </a:lnTo>
                  <a:lnTo>
                    <a:pt x="545771" y="62000"/>
                  </a:lnTo>
                  <a:lnTo>
                    <a:pt x="545994" y="62152"/>
                  </a:lnTo>
                  <a:lnTo>
                    <a:pt x="546216" y="62304"/>
                  </a:lnTo>
                  <a:lnTo>
                    <a:pt x="546438" y="62456"/>
                  </a:lnTo>
                  <a:lnTo>
                    <a:pt x="546653" y="62608"/>
                  </a:lnTo>
                  <a:lnTo>
                    <a:pt x="546868" y="62760"/>
                  </a:lnTo>
                  <a:lnTo>
                    <a:pt x="547083" y="62912"/>
                  </a:lnTo>
                  <a:lnTo>
                    <a:pt x="547295" y="63064"/>
                  </a:lnTo>
                  <a:lnTo>
                    <a:pt x="547501" y="63216"/>
                  </a:lnTo>
                  <a:lnTo>
                    <a:pt x="547707" y="63368"/>
                  </a:lnTo>
                  <a:lnTo>
                    <a:pt x="547913" y="63520"/>
                  </a:lnTo>
                  <a:lnTo>
                    <a:pt x="548114" y="63672"/>
                  </a:lnTo>
                  <a:lnTo>
                    <a:pt x="548311" y="63824"/>
                  </a:lnTo>
                  <a:lnTo>
                    <a:pt x="548507" y="63976"/>
                  </a:lnTo>
                  <a:lnTo>
                    <a:pt x="548704" y="64128"/>
                  </a:lnTo>
                  <a:lnTo>
                    <a:pt x="548892" y="64280"/>
                  </a:lnTo>
                  <a:lnTo>
                    <a:pt x="549078" y="64432"/>
                  </a:lnTo>
                  <a:lnTo>
                    <a:pt x="549264" y="64584"/>
                  </a:lnTo>
                  <a:lnTo>
                    <a:pt x="549450" y="64736"/>
                  </a:lnTo>
                  <a:lnTo>
                    <a:pt x="549625" y="64888"/>
                  </a:lnTo>
                  <a:lnTo>
                    <a:pt x="549800" y="65039"/>
                  </a:lnTo>
                  <a:lnTo>
                    <a:pt x="549975" y="65191"/>
                  </a:lnTo>
                  <a:lnTo>
                    <a:pt x="550146" y="65343"/>
                  </a:lnTo>
                  <a:lnTo>
                    <a:pt x="550310" y="65495"/>
                  </a:lnTo>
                  <a:lnTo>
                    <a:pt x="550473" y="65647"/>
                  </a:lnTo>
                  <a:lnTo>
                    <a:pt x="550636" y="65799"/>
                  </a:lnTo>
                  <a:lnTo>
                    <a:pt x="550792" y="65951"/>
                  </a:lnTo>
                  <a:lnTo>
                    <a:pt x="550942" y="66103"/>
                  </a:lnTo>
                  <a:lnTo>
                    <a:pt x="551092" y="66255"/>
                  </a:lnTo>
                  <a:lnTo>
                    <a:pt x="551243" y="66407"/>
                  </a:lnTo>
                  <a:lnTo>
                    <a:pt x="551382" y="66559"/>
                  </a:lnTo>
                  <a:lnTo>
                    <a:pt x="551519" y="66711"/>
                  </a:lnTo>
                  <a:lnTo>
                    <a:pt x="551656" y="66863"/>
                  </a:lnTo>
                  <a:lnTo>
                    <a:pt x="551791" y="67015"/>
                  </a:lnTo>
                  <a:lnTo>
                    <a:pt x="551914" y="67167"/>
                  </a:lnTo>
                  <a:lnTo>
                    <a:pt x="552037" y="67319"/>
                  </a:lnTo>
                  <a:lnTo>
                    <a:pt x="552159" y="67471"/>
                  </a:lnTo>
                  <a:lnTo>
                    <a:pt x="552277" y="67623"/>
                  </a:lnTo>
                  <a:lnTo>
                    <a:pt x="552384" y="67775"/>
                  </a:lnTo>
                  <a:lnTo>
                    <a:pt x="552492" y="67927"/>
                  </a:lnTo>
                  <a:lnTo>
                    <a:pt x="552599" y="68079"/>
                  </a:lnTo>
                  <a:lnTo>
                    <a:pt x="552698" y="68231"/>
                  </a:lnTo>
                  <a:lnTo>
                    <a:pt x="552790" y="68383"/>
                  </a:lnTo>
                  <a:lnTo>
                    <a:pt x="552881" y="68535"/>
                  </a:lnTo>
                  <a:lnTo>
                    <a:pt x="552973" y="68687"/>
                  </a:lnTo>
                  <a:lnTo>
                    <a:pt x="553051" y="68839"/>
                  </a:lnTo>
                  <a:lnTo>
                    <a:pt x="553127" y="68991"/>
                  </a:lnTo>
                  <a:lnTo>
                    <a:pt x="553202" y="69142"/>
                  </a:lnTo>
                  <a:lnTo>
                    <a:pt x="553276" y="69294"/>
                  </a:lnTo>
                  <a:lnTo>
                    <a:pt x="553334" y="69446"/>
                  </a:lnTo>
                  <a:lnTo>
                    <a:pt x="553393" y="69598"/>
                  </a:lnTo>
                  <a:lnTo>
                    <a:pt x="553451" y="69750"/>
                  </a:lnTo>
                  <a:lnTo>
                    <a:pt x="553503" y="69902"/>
                  </a:lnTo>
                  <a:lnTo>
                    <a:pt x="553543" y="70054"/>
                  </a:lnTo>
                  <a:lnTo>
                    <a:pt x="553584" y="70206"/>
                  </a:lnTo>
                  <a:lnTo>
                    <a:pt x="553625" y="70358"/>
                  </a:lnTo>
                  <a:lnTo>
                    <a:pt x="553654" y="70510"/>
                  </a:lnTo>
                  <a:lnTo>
                    <a:pt x="553676" y="70662"/>
                  </a:lnTo>
                  <a:lnTo>
                    <a:pt x="553699" y="70814"/>
                  </a:lnTo>
                  <a:lnTo>
                    <a:pt x="553721" y="70966"/>
                  </a:lnTo>
                  <a:lnTo>
                    <a:pt x="553727" y="71118"/>
                  </a:lnTo>
                  <a:lnTo>
                    <a:pt x="553730" y="71270"/>
                  </a:lnTo>
                  <a:lnTo>
                    <a:pt x="553734" y="71422"/>
                  </a:lnTo>
                  <a:lnTo>
                    <a:pt x="553734" y="71574"/>
                  </a:lnTo>
                  <a:lnTo>
                    <a:pt x="553718" y="71726"/>
                  </a:lnTo>
                  <a:lnTo>
                    <a:pt x="553702" y="71878"/>
                  </a:lnTo>
                  <a:lnTo>
                    <a:pt x="553686" y="72030"/>
                  </a:lnTo>
                  <a:lnTo>
                    <a:pt x="553662" y="72182"/>
                  </a:lnTo>
                  <a:lnTo>
                    <a:pt x="553626" y="72334"/>
                  </a:lnTo>
                  <a:lnTo>
                    <a:pt x="553590" y="72486"/>
                  </a:lnTo>
                  <a:lnTo>
                    <a:pt x="553554" y="72638"/>
                  </a:lnTo>
                  <a:lnTo>
                    <a:pt x="553505" y="72790"/>
                  </a:lnTo>
                  <a:lnTo>
                    <a:pt x="553448" y="72942"/>
                  </a:lnTo>
                  <a:lnTo>
                    <a:pt x="553392" y="73093"/>
                  </a:lnTo>
                  <a:lnTo>
                    <a:pt x="553335" y="73245"/>
                  </a:lnTo>
                  <a:lnTo>
                    <a:pt x="553260" y="73397"/>
                  </a:lnTo>
                  <a:lnTo>
                    <a:pt x="553182" y="73549"/>
                  </a:lnTo>
                  <a:lnTo>
                    <a:pt x="553105" y="73701"/>
                  </a:lnTo>
                  <a:lnTo>
                    <a:pt x="553024" y="73853"/>
                  </a:lnTo>
                  <a:lnTo>
                    <a:pt x="552925" y="74005"/>
                  </a:lnTo>
                  <a:lnTo>
                    <a:pt x="552826" y="74157"/>
                  </a:lnTo>
                  <a:lnTo>
                    <a:pt x="552727" y="74309"/>
                  </a:lnTo>
                  <a:lnTo>
                    <a:pt x="552619" y="74461"/>
                  </a:lnTo>
                  <a:lnTo>
                    <a:pt x="552499" y="74613"/>
                  </a:lnTo>
                  <a:lnTo>
                    <a:pt x="552378" y="74765"/>
                  </a:lnTo>
                  <a:lnTo>
                    <a:pt x="552257" y="74917"/>
                  </a:lnTo>
                  <a:lnTo>
                    <a:pt x="552122" y="75069"/>
                  </a:lnTo>
                  <a:lnTo>
                    <a:pt x="551979" y="75221"/>
                  </a:lnTo>
                  <a:lnTo>
                    <a:pt x="551836" y="75373"/>
                  </a:lnTo>
                  <a:lnTo>
                    <a:pt x="551693" y="75525"/>
                  </a:lnTo>
                  <a:lnTo>
                    <a:pt x="551530" y="75677"/>
                  </a:lnTo>
                  <a:lnTo>
                    <a:pt x="551365" y="75829"/>
                  </a:lnTo>
                  <a:lnTo>
                    <a:pt x="551200" y="75981"/>
                  </a:lnTo>
                  <a:lnTo>
                    <a:pt x="551031" y="76133"/>
                  </a:lnTo>
                  <a:lnTo>
                    <a:pt x="550843" y="76285"/>
                  </a:lnTo>
                  <a:lnTo>
                    <a:pt x="550655" y="76437"/>
                  </a:lnTo>
                  <a:lnTo>
                    <a:pt x="550467" y="76589"/>
                  </a:lnTo>
                  <a:lnTo>
                    <a:pt x="550270" y="76741"/>
                  </a:lnTo>
                  <a:lnTo>
                    <a:pt x="550059" y="76893"/>
                  </a:lnTo>
                  <a:lnTo>
                    <a:pt x="549848" y="77045"/>
                  </a:lnTo>
                  <a:lnTo>
                    <a:pt x="549637" y="77196"/>
                  </a:lnTo>
                  <a:lnTo>
                    <a:pt x="549411" y="77348"/>
                  </a:lnTo>
                  <a:lnTo>
                    <a:pt x="549177" y="77500"/>
                  </a:lnTo>
                  <a:lnTo>
                    <a:pt x="548943" y="7765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065981" y="1823827"/>
              <a:ext cx="483765" cy="0"/>
            </a:xfrm>
            <a:custGeom>
              <a:avLst/>
              <a:pathLst>
                <a:path w="483765" h="0">
                  <a:moveTo>
                    <a:pt x="0" y="0"/>
                  </a:moveTo>
                  <a:lnTo>
                    <a:pt x="4837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646257" y="1775608"/>
              <a:ext cx="553734" cy="977448"/>
            </a:xfrm>
            <a:custGeom>
              <a:avLst/>
              <a:pathLst>
                <a:path w="553734" h="977448">
                  <a:moveTo>
                    <a:pt x="1798" y="977448"/>
                  </a:moveTo>
                  <a:lnTo>
                    <a:pt x="1660" y="975535"/>
                  </a:lnTo>
                  <a:lnTo>
                    <a:pt x="1535" y="973623"/>
                  </a:lnTo>
                  <a:lnTo>
                    <a:pt x="1419" y="971710"/>
                  </a:lnTo>
                  <a:lnTo>
                    <a:pt x="1302" y="969797"/>
                  </a:lnTo>
                  <a:lnTo>
                    <a:pt x="1186" y="967884"/>
                  </a:lnTo>
                  <a:lnTo>
                    <a:pt x="1079" y="965971"/>
                  </a:lnTo>
                  <a:lnTo>
                    <a:pt x="984" y="964058"/>
                  </a:lnTo>
                  <a:lnTo>
                    <a:pt x="888" y="962146"/>
                  </a:lnTo>
                  <a:lnTo>
                    <a:pt x="793" y="960233"/>
                  </a:lnTo>
                  <a:lnTo>
                    <a:pt x="704" y="958320"/>
                  </a:lnTo>
                  <a:lnTo>
                    <a:pt x="630" y="956407"/>
                  </a:lnTo>
                  <a:lnTo>
                    <a:pt x="555" y="954494"/>
                  </a:lnTo>
                  <a:lnTo>
                    <a:pt x="481" y="952582"/>
                  </a:lnTo>
                  <a:lnTo>
                    <a:pt x="410" y="950669"/>
                  </a:lnTo>
                  <a:lnTo>
                    <a:pt x="356" y="948756"/>
                  </a:lnTo>
                  <a:lnTo>
                    <a:pt x="302" y="946843"/>
                  </a:lnTo>
                  <a:lnTo>
                    <a:pt x="247" y="944930"/>
                  </a:lnTo>
                  <a:lnTo>
                    <a:pt x="194" y="943018"/>
                  </a:lnTo>
                  <a:lnTo>
                    <a:pt x="160" y="941105"/>
                  </a:lnTo>
                  <a:lnTo>
                    <a:pt x="126" y="939192"/>
                  </a:lnTo>
                  <a:lnTo>
                    <a:pt x="92" y="937279"/>
                  </a:lnTo>
                  <a:lnTo>
                    <a:pt x="58" y="935366"/>
                  </a:lnTo>
                  <a:lnTo>
                    <a:pt x="42" y="933453"/>
                  </a:lnTo>
                  <a:lnTo>
                    <a:pt x="28" y="931541"/>
                  </a:lnTo>
                  <a:lnTo>
                    <a:pt x="14" y="929628"/>
                  </a:lnTo>
                  <a:lnTo>
                    <a:pt x="0" y="927715"/>
                  </a:lnTo>
                  <a:lnTo>
                    <a:pt x="1" y="925802"/>
                  </a:lnTo>
                  <a:lnTo>
                    <a:pt x="6" y="923889"/>
                  </a:lnTo>
                  <a:lnTo>
                    <a:pt x="11" y="921977"/>
                  </a:lnTo>
                  <a:lnTo>
                    <a:pt x="16" y="920064"/>
                  </a:lnTo>
                  <a:lnTo>
                    <a:pt x="33" y="918151"/>
                  </a:lnTo>
                  <a:lnTo>
                    <a:pt x="57" y="916238"/>
                  </a:lnTo>
                  <a:lnTo>
                    <a:pt x="81" y="914325"/>
                  </a:lnTo>
                  <a:lnTo>
                    <a:pt x="105" y="912412"/>
                  </a:lnTo>
                  <a:lnTo>
                    <a:pt x="139" y="910500"/>
                  </a:lnTo>
                  <a:lnTo>
                    <a:pt x="181" y="908587"/>
                  </a:lnTo>
                  <a:lnTo>
                    <a:pt x="223" y="906674"/>
                  </a:lnTo>
                  <a:lnTo>
                    <a:pt x="266" y="904761"/>
                  </a:lnTo>
                  <a:lnTo>
                    <a:pt x="315" y="902848"/>
                  </a:lnTo>
                  <a:lnTo>
                    <a:pt x="375" y="900936"/>
                  </a:lnTo>
                  <a:lnTo>
                    <a:pt x="436" y="899023"/>
                  </a:lnTo>
                  <a:lnTo>
                    <a:pt x="496" y="897110"/>
                  </a:lnTo>
                  <a:lnTo>
                    <a:pt x="561" y="895197"/>
                  </a:lnTo>
                  <a:lnTo>
                    <a:pt x="638" y="893284"/>
                  </a:lnTo>
                  <a:lnTo>
                    <a:pt x="716" y="891372"/>
                  </a:lnTo>
                  <a:lnTo>
                    <a:pt x="794" y="889459"/>
                  </a:lnTo>
                  <a:lnTo>
                    <a:pt x="874" y="887546"/>
                  </a:lnTo>
                  <a:lnTo>
                    <a:pt x="968" y="885633"/>
                  </a:lnTo>
                  <a:lnTo>
                    <a:pt x="1062" y="883720"/>
                  </a:lnTo>
                  <a:lnTo>
                    <a:pt x="1157" y="881807"/>
                  </a:lnTo>
                  <a:lnTo>
                    <a:pt x="1251" y="879895"/>
                  </a:lnTo>
                  <a:lnTo>
                    <a:pt x="1362" y="877982"/>
                  </a:lnTo>
                  <a:lnTo>
                    <a:pt x="1472" y="876069"/>
                  </a:lnTo>
                  <a:lnTo>
                    <a:pt x="1583" y="874156"/>
                  </a:lnTo>
                  <a:lnTo>
                    <a:pt x="1693" y="872243"/>
                  </a:lnTo>
                  <a:lnTo>
                    <a:pt x="1818" y="870331"/>
                  </a:lnTo>
                  <a:lnTo>
                    <a:pt x="1944" y="868418"/>
                  </a:lnTo>
                  <a:lnTo>
                    <a:pt x="2070" y="866505"/>
                  </a:lnTo>
                  <a:lnTo>
                    <a:pt x="2196" y="864592"/>
                  </a:lnTo>
                  <a:lnTo>
                    <a:pt x="2333" y="862679"/>
                  </a:lnTo>
                  <a:lnTo>
                    <a:pt x="2474" y="860766"/>
                  </a:lnTo>
                  <a:lnTo>
                    <a:pt x="2615" y="858854"/>
                  </a:lnTo>
                  <a:lnTo>
                    <a:pt x="2756" y="856941"/>
                  </a:lnTo>
                  <a:lnTo>
                    <a:pt x="2906" y="855028"/>
                  </a:lnTo>
                  <a:lnTo>
                    <a:pt x="3061" y="853115"/>
                  </a:lnTo>
                  <a:lnTo>
                    <a:pt x="3216" y="851202"/>
                  </a:lnTo>
                  <a:lnTo>
                    <a:pt x="3372" y="849290"/>
                  </a:lnTo>
                  <a:lnTo>
                    <a:pt x="3533" y="847377"/>
                  </a:lnTo>
                  <a:lnTo>
                    <a:pt x="3702" y="845464"/>
                  </a:lnTo>
                  <a:lnTo>
                    <a:pt x="3871" y="843551"/>
                  </a:lnTo>
                  <a:lnTo>
                    <a:pt x="4040" y="841638"/>
                  </a:lnTo>
                  <a:lnTo>
                    <a:pt x="4213" y="839725"/>
                  </a:lnTo>
                  <a:lnTo>
                    <a:pt x="4394" y="837813"/>
                  </a:lnTo>
                  <a:lnTo>
                    <a:pt x="4576" y="835900"/>
                  </a:lnTo>
                  <a:lnTo>
                    <a:pt x="4757" y="833987"/>
                  </a:lnTo>
                  <a:lnTo>
                    <a:pt x="4942" y="832074"/>
                  </a:lnTo>
                  <a:lnTo>
                    <a:pt x="5135" y="830161"/>
                  </a:lnTo>
                  <a:lnTo>
                    <a:pt x="5329" y="828249"/>
                  </a:lnTo>
                  <a:lnTo>
                    <a:pt x="5522" y="826336"/>
                  </a:lnTo>
                  <a:lnTo>
                    <a:pt x="5717" y="824423"/>
                  </a:lnTo>
                  <a:lnTo>
                    <a:pt x="5922" y="822510"/>
                  </a:lnTo>
                  <a:lnTo>
                    <a:pt x="6126" y="820597"/>
                  </a:lnTo>
                  <a:lnTo>
                    <a:pt x="6331" y="818685"/>
                  </a:lnTo>
                  <a:lnTo>
                    <a:pt x="6536" y="816772"/>
                  </a:lnTo>
                  <a:lnTo>
                    <a:pt x="6751" y="814859"/>
                  </a:lnTo>
                  <a:lnTo>
                    <a:pt x="6966" y="812946"/>
                  </a:lnTo>
                  <a:lnTo>
                    <a:pt x="7181" y="811033"/>
                  </a:lnTo>
                  <a:lnTo>
                    <a:pt x="7396" y="809120"/>
                  </a:lnTo>
                  <a:lnTo>
                    <a:pt x="7620" y="807208"/>
                  </a:lnTo>
                  <a:lnTo>
                    <a:pt x="7845" y="805295"/>
                  </a:lnTo>
                  <a:lnTo>
                    <a:pt x="8070" y="803382"/>
                  </a:lnTo>
                  <a:lnTo>
                    <a:pt x="8294" y="801469"/>
                  </a:lnTo>
                  <a:lnTo>
                    <a:pt x="8526" y="799556"/>
                  </a:lnTo>
                  <a:lnTo>
                    <a:pt x="8759" y="797644"/>
                  </a:lnTo>
                  <a:lnTo>
                    <a:pt x="8993" y="795731"/>
                  </a:lnTo>
                  <a:lnTo>
                    <a:pt x="9227" y="793818"/>
                  </a:lnTo>
                  <a:lnTo>
                    <a:pt x="9465" y="791905"/>
                  </a:lnTo>
                  <a:lnTo>
                    <a:pt x="9707" y="789992"/>
                  </a:lnTo>
                  <a:lnTo>
                    <a:pt x="9949" y="788079"/>
                  </a:lnTo>
                  <a:lnTo>
                    <a:pt x="10190" y="786167"/>
                  </a:lnTo>
                  <a:lnTo>
                    <a:pt x="10435" y="784254"/>
                  </a:lnTo>
                  <a:lnTo>
                    <a:pt x="10684" y="782341"/>
                  </a:lnTo>
                  <a:lnTo>
                    <a:pt x="10933" y="780428"/>
                  </a:lnTo>
                  <a:lnTo>
                    <a:pt x="11182" y="778515"/>
                  </a:lnTo>
                  <a:lnTo>
                    <a:pt x="11433" y="776603"/>
                  </a:lnTo>
                  <a:lnTo>
                    <a:pt x="11688" y="774690"/>
                  </a:lnTo>
                  <a:lnTo>
                    <a:pt x="11943" y="772777"/>
                  </a:lnTo>
                  <a:lnTo>
                    <a:pt x="12199" y="770864"/>
                  </a:lnTo>
                  <a:lnTo>
                    <a:pt x="12455" y="768951"/>
                  </a:lnTo>
                  <a:lnTo>
                    <a:pt x="12715" y="767039"/>
                  </a:lnTo>
                  <a:lnTo>
                    <a:pt x="12976" y="765126"/>
                  </a:lnTo>
                  <a:lnTo>
                    <a:pt x="13237" y="763213"/>
                  </a:lnTo>
                  <a:lnTo>
                    <a:pt x="13498" y="761300"/>
                  </a:lnTo>
                  <a:lnTo>
                    <a:pt x="13763" y="759387"/>
                  </a:lnTo>
                  <a:lnTo>
                    <a:pt x="14028" y="757474"/>
                  </a:lnTo>
                  <a:lnTo>
                    <a:pt x="14294" y="755562"/>
                  </a:lnTo>
                  <a:lnTo>
                    <a:pt x="14559" y="753649"/>
                  </a:lnTo>
                  <a:lnTo>
                    <a:pt x="14828" y="751736"/>
                  </a:lnTo>
                  <a:lnTo>
                    <a:pt x="15097" y="749823"/>
                  </a:lnTo>
                  <a:lnTo>
                    <a:pt x="15366" y="747910"/>
                  </a:lnTo>
                  <a:lnTo>
                    <a:pt x="15635" y="745998"/>
                  </a:lnTo>
                  <a:lnTo>
                    <a:pt x="15906" y="744085"/>
                  </a:lnTo>
                  <a:lnTo>
                    <a:pt x="16178" y="742172"/>
                  </a:lnTo>
                  <a:lnTo>
                    <a:pt x="16449" y="740259"/>
                  </a:lnTo>
                  <a:lnTo>
                    <a:pt x="16721" y="738346"/>
                  </a:lnTo>
                  <a:lnTo>
                    <a:pt x="16994" y="736433"/>
                  </a:lnTo>
                  <a:lnTo>
                    <a:pt x="17268" y="734521"/>
                  </a:lnTo>
                  <a:lnTo>
                    <a:pt x="17542" y="732608"/>
                  </a:lnTo>
                  <a:lnTo>
                    <a:pt x="17816" y="730695"/>
                  </a:lnTo>
                  <a:lnTo>
                    <a:pt x="18090" y="728782"/>
                  </a:lnTo>
                  <a:lnTo>
                    <a:pt x="18365" y="726869"/>
                  </a:lnTo>
                  <a:lnTo>
                    <a:pt x="18640" y="724957"/>
                  </a:lnTo>
                  <a:lnTo>
                    <a:pt x="18915" y="723044"/>
                  </a:lnTo>
                  <a:lnTo>
                    <a:pt x="19190" y="721131"/>
                  </a:lnTo>
                  <a:lnTo>
                    <a:pt x="19465" y="719218"/>
                  </a:lnTo>
                  <a:lnTo>
                    <a:pt x="19741" y="717305"/>
                  </a:lnTo>
                  <a:lnTo>
                    <a:pt x="20016" y="715392"/>
                  </a:lnTo>
                  <a:lnTo>
                    <a:pt x="20291" y="713480"/>
                  </a:lnTo>
                  <a:lnTo>
                    <a:pt x="20566" y="711567"/>
                  </a:lnTo>
                  <a:lnTo>
                    <a:pt x="20840" y="709654"/>
                  </a:lnTo>
                  <a:lnTo>
                    <a:pt x="21115" y="707741"/>
                  </a:lnTo>
                  <a:lnTo>
                    <a:pt x="21389" y="705828"/>
                  </a:lnTo>
                  <a:lnTo>
                    <a:pt x="21662" y="703916"/>
                  </a:lnTo>
                  <a:lnTo>
                    <a:pt x="21936" y="702003"/>
                  </a:lnTo>
                  <a:lnTo>
                    <a:pt x="22209" y="700090"/>
                  </a:lnTo>
                  <a:lnTo>
                    <a:pt x="22482" y="698177"/>
                  </a:lnTo>
                  <a:lnTo>
                    <a:pt x="22753" y="696264"/>
                  </a:lnTo>
                  <a:lnTo>
                    <a:pt x="23024" y="694352"/>
                  </a:lnTo>
                  <a:lnTo>
                    <a:pt x="23295" y="692439"/>
                  </a:lnTo>
                  <a:lnTo>
                    <a:pt x="23565" y="690526"/>
                  </a:lnTo>
                  <a:lnTo>
                    <a:pt x="23834" y="688613"/>
                  </a:lnTo>
                  <a:lnTo>
                    <a:pt x="24102" y="686700"/>
                  </a:lnTo>
                  <a:lnTo>
                    <a:pt x="24369" y="684787"/>
                  </a:lnTo>
                  <a:lnTo>
                    <a:pt x="24637" y="682875"/>
                  </a:lnTo>
                  <a:lnTo>
                    <a:pt x="24902" y="680962"/>
                  </a:lnTo>
                  <a:lnTo>
                    <a:pt x="25166" y="679049"/>
                  </a:lnTo>
                  <a:lnTo>
                    <a:pt x="25430" y="677136"/>
                  </a:lnTo>
                  <a:lnTo>
                    <a:pt x="25694" y="675223"/>
                  </a:lnTo>
                  <a:lnTo>
                    <a:pt x="25955" y="673311"/>
                  </a:lnTo>
                  <a:lnTo>
                    <a:pt x="26214" y="671398"/>
                  </a:lnTo>
                  <a:lnTo>
                    <a:pt x="26473" y="669485"/>
                  </a:lnTo>
                  <a:lnTo>
                    <a:pt x="26732" y="667572"/>
                  </a:lnTo>
                  <a:lnTo>
                    <a:pt x="26989" y="665659"/>
                  </a:lnTo>
                  <a:lnTo>
                    <a:pt x="27243" y="663746"/>
                  </a:lnTo>
                  <a:lnTo>
                    <a:pt x="27497" y="661834"/>
                  </a:lnTo>
                  <a:lnTo>
                    <a:pt x="27750" y="659921"/>
                  </a:lnTo>
                  <a:lnTo>
                    <a:pt x="28002" y="658008"/>
                  </a:lnTo>
                  <a:lnTo>
                    <a:pt x="28249" y="656095"/>
                  </a:lnTo>
                  <a:lnTo>
                    <a:pt x="28497" y="654182"/>
                  </a:lnTo>
                  <a:lnTo>
                    <a:pt x="28744" y="652270"/>
                  </a:lnTo>
                  <a:lnTo>
                    <a:pt x="28991" y="650357"/>
                  </a:lnTo>
                  <a:lnTo>
                    <a:pt x="29231" y="648444"/>
                  </a:lnTo>
                  <a:lnTo>
                    <a:pt x="29472" y="646531"/>
                  </a:lnTo>
                  <a:lnTo>
                    <a:pt x="29712" y="644618"/>
                  </a:lnTo>
                  <a:lnTo>
                    <a:pt x="29952" y="642705"/>
                  </a:lnTo>
                  <a:lnTo>
                    <a:pt x="30185" y="640793"/>
                  </a:lnTo>
                  <a:lnTo>
                    <a:pt x="30418" y="638880"/>
                  </a:lnTo>
                  <a:lnTo>
                    <a:pt x="30651" y="636967"/>
                  </a:lnTo>
                  <a:lnTo>
                    <a:pt x="30884" y="635054"/>
                  </a:lnTo>
                  <a:lnTo>
                    <a:pt x="31109" y="633141"/>
                  </a:lnTo>
                  <a:lnTo>
                    <a:pt x="31333" y="631229"/>
                  </a:lnTo>
                  <a:lnTo>
                    <a:pt x="31558" y="629316"/>
                  </a:lnTo>
                  <a:lnTo>
                    <a:pt x="31782" y="627403"/>
                  </a:lnTo>
                  <a:lnTo>
                    <a:pt x="32000" y="625490"/>
                  </a:lnTo>
                  <a:lnTo>
                    <a:pt x="32215" y="623577"/>
                  </a:lnTo>
                  <a:lnTo>
                    <a:pt x="32431" y="621665"/>
                  </a:lnTo>
                  <a:lnTo>
                    <a:pt x="32646" y="619752"/>
                  </a:lnTo>
                  <a:lnTo>
                    <a:pt x="32855" y="617839"/>
                  </a:lnTo>
                  <a:lnTo>
                    <a:pt x="33061" y="615926"/>
                  </a:lnTo>
                  <a:lnTo>
                    <a:pt x="33267" y="614013"/>
                  </a:lnTo>
                  <a:lnTo>
                    <a:pt x="33473" y="612100"/>
                  </a:lnTo>
                  <a:lnTo>
                    <a:pt x="33674" y="610188"/>
                  </a:lnTo>
                  <a:lnTo>
                    <a:pt x="33869" y="608275"/>
                  </a:lnTo>
                  <a:lnTo>
                    <a:pt x="34065" y="606362"/>
                  </a:lnTo>
                  <a:lnTo>
                    <a:pt x="34261" y="604449"/>
                  </a:lnTo>
                  <a:lnTo>
                    <a:pt x="34452" y="602536"/>
                  </a:lnTo>
                  <a:lnTo>
                    <a:pt x="34637" y="600624"/>
                  </a:lnTo>
                  <a:lnTo>
                    <a:pt x="34822" y="598711"/>
                  </a:lnTo>
                  <a:lnTo>
                    <a:pt x="35007" y="596798"/>
                  </a:lnTo>
                  <a:lnTo>
                    <a:pt x="35188" y="594885"/>
                  </a:lnTo>
                  <a:lnTo>
                    <a:pt x="35362" y="592972"/>
                  </a:lnTo>
                  <a:lnTo>
                    <a:pt x="35536" y="591059"/>
                  </a:lnTo>
                  <a:lnTo>
                    <a:pt x="35709" y="589147"/>
                  </a:lnTo>
                  <a:lnTo>
                    <a:pt x="35881" y="587234"/>
                  </a:lnTo>
                  <a:lnTo>
                    <a:pt x="36043" y="585321"/>
                  </a:lnTo>
                  <a:lnTo>
                    <a:pt x="36204" y="583408"/>
                  </a:lnTo>
                  <a:lnTo>
                    <a:pt x="36366" y="581495"/>
                  </a:lnTo>
                  <a:lnTo>
                    <a:pt x="36528" y="579583"/>
                  </a:lnTo>
                  <a:lnTo>
                    <a:pt x="36677" y="577670"/>
                  </a:lnTo>
                  <a:lnTo>
                    <a:pt x="36827" y="575757"/>
                  </a:lnTo>
                  <a:lnTo>
                    <a:pt x="36976" y="573844"/>
                  </a:lnTo>
                  <a:lnTo>
                    <a:pt x="37126" y="571931"/>
                  </a:lnTo>
                  <a:lnTo>
                    <a:pt x="37264" y="570019"/>
                  </a:lnTo>
                  <a:lnTo>
                    <a:pt x="37401" y="568106"/>
                  </a:lnTo>
                  <a:lnTo>
                    <a:pt x="37537" y="566193"/>
                  </a:lnTo>
                  <a:lnTo>
                    <a:pt x="37674" y="564280"/>
                  </a:lnTo>
                  <a:lnTo>
                    <a:pt x="37801" y="562367"/>
                  </a:lnTo>
                  <a:lnTo>
                    <a:pt x="37925" y="560454"/>
                  </a:lnTo>
                  <a:lnTo>
                    <a:pt x="38048" y="558542"/>
                  </a:lnTo>
                  <a:lnTo>
                    <a:pt x="38172" y="556629"/>
                  </a:lnTo>
                  <a:lnTo>
                    <a:pt x="38287" y="554716"/>
                  </a:lnTo>
                  <a:lnTo>
                    <a:pt x="38398" y="552803"/>
                  </a:lnTo>
                  <a:lnTo>
                    <a:pt x="38508" y="550890"/>
                  </a:lnTo>
                  <a:lnTo>
                    <a:pt x="38618" y="548978"/>
                  </a:lnTo>
                  <a:lnTo>
                    <a:pt x="38721" y="547065"/>
                  </a:lnTo>
                  <a:lnTo>
                    <a:pt x="38818" y="545152"/>
                  </a:lnTo>
                  <a:lnTo>
                    <a:pt x="38914" y="543239"/>
                  </a:lnTo>
                  <a:lnTo>
                    <a:pt x="39011" y="541326"/>
                  </a:lnTo>
                  <a:lnTo>
                    <a:pt x="39102" y="539413"/>
                  </a:lnTo>
                  <a:lnTo>
                    <a:pt x="39184" y="537501"/>
                  </a:lnTo>
                  <a:lnTo>
                    <a:pt x="39267" y="535588"/>
                  </a:lnTo>
                  <a:lnTo>
                    <a:pt x="39349" y="533675"/>
                  </a:lnTo>
                  <a:lnTo>
                    <a:pt x="39428" y="531762"/>
                  </a:lnTo>
                  <a:lnTo>
                    <a:pt x="39496" y="529849"/>
                  </a:lnTo>
                  <a:lnTo>
                    <a:pt x="39565" y="527937"/>
                  </a:lnTo>
                  <a:lnTo>
                    <a:pt x="39633" y="526024"/>
                  </a:lnTo>
                  <a:lnTo>
                    <a:pt x="39699" y="524111"/>
                  </a:lnTo>
                  <a:lnTo>
                    <a:pt x="39753" y="522198"/>
                  </a:lnTo>
                  <a:lnTo>
                    <a:pt x="39807" y="520285"/>
                  </a:lnTo>
                  <a:lnTo>
                    <a:pt x="39860" y="518372"/>
                  </a:lnTo>
                  <a:lnTo>
                    <a:pt x="39914" y="516460"/>
                  </a:lnTo>
                  <a:lnTo>
                    <a:pt x="39953" y="514547"/>
                  </a:lnTo>
                  <a:lnTo>
                    <a:pt x="39992" y="512634"/>
                  </a:lnTo>
                  <a:lnTo>
                    <a:pt x="40031" y="510721"/>
                  </a:lnTo>
                  <a:lnTo>
                    <a:pt x="40070" y="508808"/>
                  </a:lnTo>
                  <a:lnTo>
                    <a:pt x="40097" y="506896"/>
                  </a:lnTo>
                  <a:lnTo>
                    <a:pt x="40121" y="504983"/>
                  </a:lnTo>
                  <a:lnTo>
                    <a:pt x="40145" y="503070"/>
                  </a:lnTo>
                  <a:lnTo>
                    <a:pt x="40170" y="501157"/>
                  </a:lnTo>
                  <a:lnTo>
                    <a:pt x="40184" y="499244"/>
                  </a:lnTo>
                  <a:lnTo>
                    <a:pt x="40193" y="497332"/>
                  </a:lnTo>
                  <a:lnTo>
                    <a:pt x="40202" y="495419"/>
                  </a:lnTo>
                  <a:lnTo>
                    <a:pt x="40212" y="493506"/>
                  </a:lnTo>
                  <a:lnTo>
                    <a:pt x="40213" y="491593"/>
                  </a:lnTo>
                  <a:lnTo>
                    <a:pt x="40207" y="489680"/>
                  </a:lnTo>
                  <a:lnTo>
                    <a:pt x="40202" y="487767"/>
                  </a:lnTo>
                  <a:lnTo>
                    <a:pt x="40197" y="485855"/>
                  </a:lnTo>
                  <a:lnTo>
                    <a:pt x="40185" y="483942"/>
                  </a:lnTo>
                  <a:lnTo>
                    <a:pt x="40165" y="482029"/>
                  </a:lnTo>
                  <a:lnTo>
                    <a:pt x="40144" y="480116"/>
                  </a:lnTo>
                  <a:lnTo>
                    <a:pt x="40124" y="478203"/>
                  </a:lnTo>
                  <a:lnTo>
                    <a:pt x="40099" y="476291"/>
                  </a:lnTo>
                  <a:lnTo>
                    <a:pt x="40064" y="474378"/>
                  </a:lnTo>
                  <a:lnTo>
                    <a:pt x="40029" y="472465"/>
                  </a:lnTo>
                  <a:lnTo>
                    <a:pt x="39994" y="470552"/>
                  </a:lnTo>
                  <a:lnTo>
                    <a:pt x="39957" y="468639"/>
                  </a:lnTo>
                  <a:lnTo>
                    <a:pt x="39907" y="466726"/>
                  </a:lnTo>
                  <a:lnTo>
                    <a:pt x="39858" y="464814"/>
                  </a:lnTo>
                  <a:lnTo>
                    <a:pt x="39808" y="462901"/>
                  </a:lnTo>
                  <a:lnTo>
                    <a:pt x="39758" y="460988"/>
                  </a:lnTo>
                  <a:lnTo>
                    <a:pt x="39694" y="459075"/>
                  </a:lnTo>
                  <a:lnTo>
                    <a:pt x="39629" y="457162"/>
                  </a:lnTo>
                  <a:lnTo>
                    <a:pt x="39565" y="455250"/>
                  </a:lnTo>
                  <a:lnTo>
                    <a:pt x="39501" y="453337"/>
                  </a:lnTo>
                  <a:lnTo>
                    <a:pt x="39424" y="451424"/>
                  </a:lnTo>
                  <a:lnTo>
                    <a:pt x="39345" y="449511"/>
                  </a:lnTo>
                  <a:lnTo>
                    <a:pt x="39267" y="447598"/>
                  </a:lnTo>
                  <a:lnTo>
                    <a:pt x="39188" y="445686"/>
                  </a:lnTo>
                  <a:lnTo>
                    <a:pt x="39099" y="443773"/>
                  </a:lnTo>
                  <a:lnTo>
                    <a:pt x="39006" y="441860"/>
                  </a:lnTo>
                  <a:lnTo>
                    <a:pt x="38914" y="439947"/>
                  </a:lnTo>
                  <a:lnTo>
                    <a:pt x="38821" y="438034"/>
                  </a:lnTo>
                  <a:lnTo>
                    <a:pt x="38719" y="436121"/>
                  </a:lnTo>
                  <a:lnTo>
                    <a:pt x="38613" y="434209"/>
                  </a:lnTo>
                  <a:lnTo>
                    <a:pt x="38507" y="432296"/>
                  </a:lnTo>
                  <a:lnTo>
                    <a:pt x="38400" y="430383"/>
                  </a:lnTo>
                  <a:lnTo>
                    <a:pt x="38287" y="428470"/>
                  </a:lnTo>
                  <a:lnTo>
                    <a:pt x="38167" y="426557"/>
                  </a:lnTo>
                  <a:lnTo>
                    <a:pt x="38047" y="424645"/>
                  </a:lnTo>
                  <a:lnTo>
                    <a:pt x="37927" y="422732"/>
                  </a:lnTo>
                  <a:lnTo>
                    <a:pt x="37802" y="420819"/>
                  </a:lnTo>
                  <a:lnTo>
                    <a:pt x="37668" y="418906"/>
                  </a:lnTo>
                  <a:lnTo>
                    <a:pt x="37535" y="416993"/>
                  </a:lnTo>
                  <a:lnTo>
                    <a:pt x="37402" y="415080"/>
                  </a:lnTo>
                  <a:lnTo>
                    <a:pt x="37265" y="413168"/>
                  </a:lnTo>
                  <a:lnTo>
                    <a:pt x="37119" y="411255"/>
                  </a:lnTo>
                  <a:lnTo>
                    <a:pt x="36973" y="409342"/>
                  </a:lnTo>
                  <a:lnTo>
                    <a:pt x="36827" y="407429"/>
                  </a:lnTo>
                  <a:lnTo>
                    <a:pt x="36680" y="405516"/>
                  </a:lnTo>
                  <a:lnTo>
                    <a:pt x="36521" y="403604"/>
                  </a:lnTo>
                  <a:lnTo>
                    <a:pt x="36363" y="401691"/>
                  </a:lnTo>
                  <a:lnTo>
                    <a:pt x="36204" y="399778"/>
                  </a:lnTo>
                  <a:lnTo>
                    <a:pt x="36046" y="397865"/>
                  </a:lnTo>
                  <a:lnTo>
                    <a:pt x="35876" y="395952"/>
                  </a:lnTo>
                  <a:lnTo>
                    <a:pt x="35705" y="394039"/>
                  </a:lnTo>
                  <a:lnTo>
                    <a:pt x="35535" y="392127"/>
                  </a:lnTo>
                  <a:lnTo>
                    <a:pt x="35365" y="390214"/>
                  </a:lnTo>
                  <a:lnTo>
                    <a:pt x="35184" y="388301"/>
                  </a:lnTo>
                  <a:lnTo>
                    <a:pt x="35003" y="386388"/>
                  </a:lnTo>
                  <a:lnTo>
                    <a:pt x="34821" y="384475"/>
                  </a:lnTo>
                  <a:lnTo>
                    <a:pt x="34639" y="382563"/>
                  </a:lnTo>
                  <a:lnTo>
                    <a:pt x="34449" y="380650"/>
                  </a:lnTo>
                  <a:lnTo>
                    <a:pt x="34256" y="378737"/>
                  </a:lnTo>
                  <a:lnTo>
                    <a:pt x="34064" y="376824"/>
                  </a:lnTo>
                  <a:lnTo>
                    <a:pt x="33871" y="374911"/>
                  </a:lnTo>
                  <a:lnTo>
                    <a:pt x="33672" y="372999"/>
                  </a:lnTo>
                  <a:lnTo>
                    <a:pt x="33469" y="371086"/>
                  </a:lnTo>
                  <a:lnTo>
                    <a:pt x="33266" y="369173"/>
                  </a:lnTo>
                  <a:lnTo>
                    <a:pt x="33063" y="367260"/>
                  </a:lnTo>
                  <a:lnTo>
                    <a:pt x="32855" y="365347"/>
                  </a:lnTo>
                  <a:lnTo>
                    <a:pt x="32642" y="363434"/>
                  </a:lnTo>
                  <a:lnTo>
                    <a:pt x="32429" y="361522"/>
                  </a:lnTo>
                  <a:lnTo>
                    <a:pt x="32216" y="359609"/>
                  </a:lnTo>
                  <a:lnTo>
                    <a:pt x="32000" y="357696"/>
                  </a:lnTo>
                  <a:lnTo>
                    <a:pt x="31778" y="355783"/>
                  </a:lnTo>
                  <a:lnTo>
                    <a:pt x="31556" y="353870"/>
                  </a:lnTo>
                  <a:lnTo>
                    <a:pt x="31334" y="351958"/>
                  </a:lnTo>
                  <a:lnTo>
                    <a:pt x="31110" y="350045"/>
                  </a:lnTo>
                  <a:lnTo>
                    <a:pt x="30880" y="348132"/>
                  </a:lnTo>
                  <a:lnTo>
                    <a:pt x="30649" y="346219"/>
                  </a:lnTo>
                  <a:lnTo>
                    <a:pt x="30418" y="344306"/>
                  </a:lnTo>
                  <a:lnTo>
                    <a:pt x="30187" y="342393"/>
                  </a:lnTo>
                  <a:lnTo>
                    <a:pt x="29949" y="340481"/>
                  </a:lnTo>
                  <a:lnTo>
                    <a:pt x="29710" y="338568"/>
                  </a:lnTo>
                  <a:lnTo>
                    <a:pt x="29472" y="336655"/>
                  </a:lnTo>
                  <a:lnTo>
                    <a:pt x="29233" y="334742"/>
                  </a:lnTo>
                  <a:lnTo>
                    <a:pt x="28988" y="332829"/>
                  </a:lnTo>
                  <a:lnTo>
                    <a:pt x="28743" y="330917"/>
                  </a:lnTo>
                  <a:lnTo>
                    <a:pt x="28497" y="329004"/>
                  </a:lnTo>
                  <a:lnTo>
                    <a:pt x="28252" y="327091"/>
                  </a:lnTo>
                  <a:lnTo>
                    <a:pt x="28001" y="325178"/>
                  </a:lnTo>
                  <a:lnTo>
                    <a:pt x="27749" y="323265"/>
                  </a:lnTo>
                  <a:lnTo>
                    <a:pt x="27497" y="321352"/>
                  </a:lnTo>
                  <a:lnTo>
                    <a:pt x="27245" y="319440"/>
                  </a:lnTo>
                  <a:lnTo>
                    <a:pt x="26989" y="317527"/>
                  </a:lnTo>
                  <a:lnTo>
                    <a:pt x="26731" y="315614"/>
                  </a:lnTo>
                  <a:lnTo>
                    <a:pt x="26474" y="313701"/>
                  </a:lnTo>
                  <a:lnTo>
                    <a:pt x="26216" y="311788"/>
                  </a:lnTo>
                  <a:lnTo>
                    <a:pt x="25956" y="309876"/>
                  </a:lnTo>
                  <a:lnTo>
                    <a:pt x="25693" y="307963"/>
                  </a:lnTo>
                  <a:lnTo>
                    <a:pt x="25431" y="306050"/>
                  </a:lnTo>
                  <a:lnTo>
                    <a:pt x="25168" y="304137"/>
                  </a:lnTo>
                  <a:lnTo>
                    <a:pt x="24904" y="302224"/>
                  </a:lnTo>
                  <a:lnTo>
                    <a:pt x="24637" y="300312"/>
                  </a:lnTo>
                  <a:lnTo>
                    <a:pt x="24370" y="298399"/>
                  </a:lnTo>
                  <a:lnTo>
                    <a:pt x="24104" y="296486"/>
                  </a:lnTo>
                  <a:lnTo>
                    <a:pt x="23836" y="294573"/>
                  </a:lnTo>
                  <a:lnTo>
                    <a:pt x="23566" y="292660"/>
                  </a:lnTo>
                  <a:lnTo>
                    <a:pt x="23296" y="290747"/>
                  </a:lnTo>
                  <a:lnTo>
                    <a:pt x="23026" y="288835"/>
                  </a:lnTo>
                  <a:lnTo>
                    <a:pt x="22756" y="286922"/>
                  </a:lnTo>
                  <a:lnTo>
                    <a:pt x="22483" y="285009"/>
                  </a:lnTo>
                  <a:lnTo>
                    <a:pt x="22211" y="283096"/>
                  </a:lnTo>
                  <a:lnTo>
                    <a:pt x="21938" y="281183"/>
                  </a:lnTo>
                  <a:lnTo>
                    <a:pt x="21666" y="279271"/>
                  </a:lnTo>
                  <a:lnTo>
                    <a:pt x="21392" y="277358"/>
                  </a:lnTo>
                  <a:lnTo>
                    <a:pt x="21117" y="275445"/>
                  </a:lnTo>
                  <a:lnTo>
                    <a:pt x="20843" y="273532"/>
                  </a:lnTo>
                  <a:lnTo>
                    <a:pt x="20569" y="271619"/>
                  </a:lnTo>
                  <a:lnTo>
                    <a:pt x="20294" y="269706"/>
                  </a:lnTo>
                  <a:lnTo>
                    <a:pt x="20019" y="267794"/>
                  </a:lnTo>
                  <a:lnTo>
                    <a:pt x="19744" y="265881"/>
                  </a:lnTo>
                  <a:lnTo>
                    <a:pt x="19469" y="263968"/>
                  </a:lnTo>
                  <a:lnTo>
                    <a:pt x="19194" y="262055"/>
                  </a:lnTo>
                  <a:lnTo>
                    <a:pt x="18920" y="260142"/>
                  </a:lnTo>
                  <a:lnTo>
                    <a:pt x="18645" y="258230"/>
                  </a:lnTo>
                  <a:lnTo>
                    <a:pt x="18370" y="256317"/>
                  </a:lnTo>
                  <a:lnTo>
                    <a:pt x="18095" y="254404"/>
                  </a:lnTo>
                  <a:lnTo>
                    <a:pt x="17821" y="252491"/>
                  </a:lnTo>
                  <a:lnTo>
                    <a:pt x="17547" y="250578"/>
                  </a:lnTo>
                  <a:lnTo>
                    <a:pt x="17273" y="248666"/>
                  </a:lnTo>
                  <a:lnTo>
                    <a:pt x="17000" y="246753"/>
                  </a:lnTo>
                  <a:lnTo>
                    <a:pt x="16728" y="244840"/>
                  </a:lnTo>
                  <a:lnTo>
                    <a:pt x="16455" y="242927"/>
                  </a:lnTo>
                  <a:lnTo>
                    <a:pt x="16183" y="241014"/>
                  </a:lnTo>
                  <a:lnTo>
                    <a:pt x="15912" y="239101"/>
                  </a:lnTo>
                  <a:lnTo>
                    <a:pt x="15642" y="237189"/>
                  </a:lnTo>
                  <a:lnTo>
                    <a:pt x="15373" y="235276"/>
                  </a:lnTo>
                  <a:lnTo>
                    <a:pt x="15103" y="233363"/>
                  </a:lnTo>
                  <a:lnTo>
                    <a:pt x="14834" y="231450"/>
                  </a:lnTo>
                  <a:lnTo>
                    <a:pt x="14568" y="229537"/>
                  </a:lnTo>
                  <a:lnTo>
                    <a:pt x="14302" y="227625"/>
                  </a:lnTo>
                  <a:lnTo>
                    <a:pt x="14035" y="225712"/>
                  </a:lnTo>
                  <a:lnTo>
                    <a:pt x="13770" y="223799"/>
                  </a:lnTo>
                  <a:lnTo>
                    <a:pt x="13508" y="221886"/>
                  </a:lnTo>
                  <a:lnTo>
                    <a:pt x="13246" y="219973"/>
                  </a:lnTo>
                  <a:lnTo>
                    <a:pt x="12984" y="218060"/>
                  </a:lnTo>
                  <a:lnTo>
                    <a:pt x="12723" y="216148"/>
                  </a:lnTo>
                  <a:lnTo>
                    <a:pt x="12466" y="214235"/>
                  </a:lnTo>
                  <a:lnTo>
                    <a:pt x="12209" y="212322"/>
                  </a:lnTo>
                  <a:lnTo>
                    <a:pt x="11953" y="210409"/>
                  </a:lnTo>
                  <a:lnTo>
                    <a:pt x="11696" y="208496"/>
                  </a:lnTo>
                  <a:lnTo>
                    <a:pt x="11444" y="206584"/>
                  </a:lnTo>
                  <a:lnTo>
                    <a:pt x="11194" y="204671"/>
                  </a:lnTo>
                  <a:lnTo>
                    <a:pt x="10944" y="202758"/>
                  </a:lnTo>
                  <a:lnTo>
                    <a:pt x="10693" y="200845"/>
                  </a:lnTo>
                  <a:lnTo>
                    <a:pt x="10447" y="198932"/>
                  </a:lnTo>
                  <a:lnTo>
                    <a:pt x="10204" y="197019"/>
                  </a:lnTo>
                  <a:lnTo>
                    <a:pt x="9960" y="195107"/>
                  </a:lnTo>
                  <a:lnTo>
                    <a:pt x="9717" y="193194"/>
                  </a:lnTo>
                  <a:lnTo>
                    <a:pt x="9478" y="191281"/>
                  </a:lnTo>
                  <a:lnTo>
                    <a:pt x="9242" y="189368"/>
                  </a:lnTo>
                  <a:lnTo>
                    <a:pt x="9006" y="187455"/>
                  </a:lnTo>
                  <a:lnTo>
                    <a:pt x="8770" y="185543"/>
                  </a:lnTo>
                  <a:lnTo>
                    <a:pt x="8538" y="183630"/>
                  </a:lnTo>
                  <a:lnTo>
                    <a:pt x="8311" y="181717"/>
                  </a:lnTo>
                  <a:lnTo>
                    <a:pt x="8084" y="179804"/>
                  </a:lnTo>
                  <a:lnTo>
                    <a:pt x="7857" y="177891"/>
                  </a:lnTo>
                  <a:lnTo>
                    <a:pt x="7633" y="175979"/>
                  </a:lnTo>
                  <a:lnTo>
                    <a:pt x="7415" y="174066"/>
                  </a:lnTo>
                  <a:lnTo>
                    <a:pt x="7197" y="172153"/>
                  </a:lnTo>
                  <a:lnTo>
                    <a:pt x="6980" y="170240"/>
                  </a:lnTo>
                  <a:lnTo>
                    <a:pt x="6764" y="168327"/>
                  </a:lnTo>
                  <a:lnTo>
                    <a:pt x="6556" y="166414"/>
                  </a:lnTo>
                  <a:lnTo>
                    <a:pt x="6349" y="164502"/>
                  </a:lnTo>
                  <a:lnTo>
                    <a:pt x="6141" y="162589"/>
                  </a:lnTo>
                  <a:lnTo>
                    <a:pt x="5934" y="160676"/>
                  </a:lnTo>
                  <a:lnTo>
                    <a:pt x="5738" y="158763"/>
                  </a:lnTo>
                  <a:lnTo>
                    <a:pt x="5542" y="156850"/>
                  </a:lnTo>
                  <a:lnTo>
                    <a:pt x="5345" y="154938"/>
                  </a:lnTo>
                  <a:lnTo>
                    <a:pt x="5149" y="153025"/>
                  </a:lnTo>
                  <a:lnTo>
                    <a:pt x="4963" y="151112"/>
                  </a:lnTo>
                  <a:lnTo>
                    <a:pt x="4779" y="149199"/>
                  </a:lnTo>
                  <a:lnTo>
                    <a:pt x="4594" y="147286"/>
                  </a:lnTo>
                  <a:lnTo>
                    <a:pt x="4409" y="145373"/>
                  </a:lnTo>
                  <a:lnTo>
                    <a:pt x="4235" y="143461"/>
                  </a:lnTo>
                  <a:lnTo>
                    <a:pt x="4063" y="141548"/>
                  </a:lnTo>
                  <a:lnTo>
                    <a:pt x="3891" y="139635"/>
                  </a:lnTo>
                  <a:lnTo>
                    <a:pt x="3719" y="137722"/>
                  </a:lnTo>
                  <a:lnTo>
                    <a:pt x="3555" y="135809"/>
                  </a:lnTo>
                  <a:lnTo>
                    <a:pt x="3397" y="133897"/>
                  </a:lnTo>
                  <a:lnTo>
                    <a:pt x="3238" y="131984"/>
                  </a:lnTo>
                  <a:lnTo>
                    <a:pt x="3079" y="130071"/>
                  </a:lnTo>
                  <a:lnTo>
                    <a:pt x="2928" y="128158"/>
                  </a:lnTo>
                  <a:lnTo>
                    <a:pt x="2783" y="126245"/>
                  </a:lnTo>
                  <a:lnTo>
                    <a:pt x="2639" y="124333"/>
                  </a:lnTo>
                  <a:lnTo>
                    <a:pt x="2494" y="122420"/>
                  </a:lnTo>
                  <a:lnTo>
                    <a:pt x="2355" y="120507"/>
                  </a:lnTo>
                  <a:lnTo>
                    <a:pt x="2225" y="118594"/>
                  </a:lnTo>
                  <a:lnTo>
                    <a:pt x="2095" y="116681"/>
                  </a:lnTo>
                  <a:lnTo>
                    <a:pt x="1965" y="114768"/>
                  </a:lnTo>
                  <a:lnTo>
                    <a:pt x="1839" y="112856"/>
                  </a:lnTo>
                  <a:lnTo>
                    <a:pt x="1725" y="110943"/>
                  </a:lnTo>
                  <a:lnTo>
                    <a:pt x="1610" y="109030"/>
                  </a:lnTo>
                  <a:lnTo>
                    <a:pt x="1496" y="107117"/>
                  </a:lnTo>
                  <a:lnTo>
                    <a:pt x="1383" y="105204"/>
                  </a:lnTo>
                  <a:lnTo>
                    <a:pt x="1285" y="103292"/>
                  </a:lnTo>
                  <a:lnTo>
                    <a:pt x="1186" y="101379"/>
                  </a:lnTo>
                  <a:lnTo>
                    <a:pt x="1088" y="99466"/>
                  </a:lnTo>
                  <a:lnTo>
                    <a:pt x="989" y="97553"/>
                  </a:lnTo>
                  <a:lnTo>
                    <a:pt x="907" y="95640"/>
                  </a:lnTo>
                  <a:lnTo>
                    <a:pt x="825" y="93727"/>
                  </a:lnTo>
                  <a:lnTo>
                    <a:pt x="743" y="91815"/>
                  </a:lnTo>
                  <a:lnTo>
                    <a:pt x="661" y="89902"/>
                  </a:lnTo>
                  <a:lnTo>
                    <a:pt x="594" y="87989"/>
                  </a:lnTo>
                  <a:lnTo>
                    <a:pt x="530" y="86076"/>
                  </a:lnTo>
                  <a:lnTo>
                    <a:pt x="465" y="84163"/>
                  </a:lnTo>
                  <a:lnTo>
                    <a:pt x="400" y="82251"/>
                  </a:lnTo>
                  <a:lnTo>
                    <a:pt x="348" y="80338"/>
                  </a:lnTo>
                  <a:lnTo>
                    <a:pt x="301" y="78425"/>
                  </a:lnTo>
                  <a:lnTo>
                    <a:pt x="255" y="76512"/>
                  </a:lnTo>
                  <a:lnTo>
                    <a:pt x="208" y="74599"/>
                  </a:lnTo>
                  <a:lnTo>
                    <a:pt x="172" y="72686"/>
                  </a:lnTo>
                  <a:lnTo>
                    <a:pt x="143" y="70774"/>
                  </a:lnTo>
                  <a:lnTo>
                    <a:pt x="114" y="68861"/>
                  </a:lnTo>
                  <a:lnTo>
                    <a:pt x="86" y="66948"/>
                  </a:lnTo>
                  <a:lnTo>
                    <a:pt x="66" y="65035"/>
                  </a:lnTo>
                  <a:lnTo>
                    <a:pt x="56" y="63122"/>
                  </a:lnTo>
                  <a:lnTo>
                    <a:pt x="46" y="61210"/>
                  </a:lnTo>
                  <a:lnTo>
                    <a:pt x="36" y="59297"/>
                  </a:lnTo>
                  <a:lnTo>
                    <a:pt x="33" y="57384"/>
                  </a:lnTo>
                  <a:lnTo>
                    <a:pt x="42" y="55471"/>
                  </a:lnTo>
                  <a:lnTo>
                    <a:pt x="51" y="53558"/>
                  </a:lnTo>
                  <a:lnTo>
                    <a:pt x="61" y="51646"/>
                  </a:lnTo>
                  <a:lnTo>
                    <a:pt x="74" y="49733"/>
                  </a:lnTo>
                  <a:lnTo>
                    <a:pt x="103" y="47820"/>
                  </a:lnTo>
                  <a:lnTo>
                    <a:pt x="132" y="45907"/>
                  </a:lnTo>
                  <a:lnTo>
                    <a:pt x="161" y="43994"/>
                  </a:lnTo>
                  <a:lnTo>
                    <a:pt x="191" y="42081"/>
                  </a:lnTo>
                  <a:lnTo>
                    <a:pt x="240" y="40169"/>
                  </a:lnTo>
                  <a:lnTo>
                    <a:pt x="289" y="38256"/>
                  </a:lnTo>
                  <a:lnTo>
                    <a:pt x="338" y="36343"/>
                  </a:lnTo>
                  <a:lnTo>
                    <a:pt x="387" y="34430"/>
                  </a:lnTo>
                  <a:lnTo>
                    <a:pt x="455" y="32517"/>
                  </a:lnTo>
                  <a:lnTo>
                    <a:pt x="525" y="30605"/>
                  </a:lnTo>
                  <a:lnTo>
                    <a:pt x="594" y="28692"/>
                  </a:lnTo>
                  <a:lnTo>
                    <a:pt x="663" y="26779"/>
                  </a:lnTo>
                  <a:lnTo>
                    <a:pt x="749" y="24866"/>
                  </a:lnTo>
                  <a:lnTo>
                    <a:pt x="839" y="22953"/>
                  </a:lnTo>
                  <a:lnTo>
                    <a:pt x="929" y="21040"/>
                  </a:lnTo>
                  <a:lnTo>
                    <a:pt x="1019" y="19128"/>
                  </a:lnTo>
                  <a:lnTo>
                    <a:pt x="1124" y="17215"/>
                  </a:lnTo>
                  <a:lnTo>
                    <a:pt x="1235" y="15302"/>
                  </a:lnTo>
                  <a:lnTo>
                    <a:pt x="1346" y="13389"/>
                  </a:lnTo>
                  <a:lnTo>
                    <a:pt x="1457" y="11476"/>
                  </a:lnTo>
                  <a:lnTo>
                    <a:pt x="1579" y="9564"/>
                  </a:lnTo>
                  <a:lnTo>
                    <a:pt x="1711" y="7651"/>
                  </a:lnTo>
                  <a:lnTo>
                    <a:pt x="1843" y="5738"/>
                  </a:lnTo>
                  <a:lnTo>
                    <a:pt x="1975" y="3825"/>
                  </a:lnTo>
                  <a:lnTo>
                    <a:pt x="2116" y="1912"/>
                  </a:lnTo>
                  <a:lnTo>
                    <a:pt x="2270" y="0"/>
                  </a:lnTo>
                  <a:lnTo>
                    <a:pt x="551464" y="0"/>
                  </a:lnTo>
                  <a:lnTo>
                    <a:pt x="551618" y="1912"/>
                  </a:lnTo>
                  <a:lnTo>
                    <a:pt x="551758" y="3825"/>
                  </a:lnTo>
                  <a:lnTo>
                    <a:pt x="551891" y="5738"/>
                  </a:lnTo>
                  <a:lnTo>
                    <a:pt x="552023" y="7651"/>
                  </a:lnTo>
                  <a:lnTo>
                    <a:pt x="552155" y="9564"/>
                  </a:lnTo>
                  <a:lnTo>
                    <a:pt x="552277" y="11476"/>
                  </a:lnTo>
                  <a:lnTo>
                    <a:pt x="552388" y="13389"/>
                  </a:lnTo>
                  <a:lnTo>
                    <a:pt x="552499" y="15302"/>
                  </a:lnTo>
                  <a:lnTo>
                    <a:pt x="552610" y="17215"/>
                  </a:lnTo>
                  <a:lnTo>
                    <a:pt x="552715" y="19128"/>
                  </a:lnTo>
                  <a:lnTo>
                    <a:pt x="552805" y="21040"/>
                  </a:lnTo>
                  <a:lnTo>
                    <a:pt x="552895" y="22953"/>
                  </a:lnTo>
                  <a:lnTo>
                    <a:pt x="552985" y="24866"/>
                  </a:lnTo>
                  <a:lnTo>
                    <a:pt x="553071" y="26779"/>
                  </a:lnTo>
                  <a:lnTo>
                    <a:pt x="553140" y="28692"/>
                  </a:lnTo>
                  <a:lnTo>
                    <a:pt x="553209" y="30605"/>
                  </a:lnTo>
                  <a:lnTo>
                    <a:pt x="553279" y="32517"/>
                  </a:lnTo>
                  <a:lnTo>
                    <a:pt x="553347" y="34430"/>
                  </a:lnTo>
                  <a:lnTo>
                    <a:pt x="553396" y="36343"/>
                  </a:lnTo>
                  <a:lnTo>
                    <a:pt x="553445" y="38256"/>
                  </a:lnTo>
                  <a:lnTo>
                    <a:pt x="553494" y="40169"/>
                  </a:lnTo>
                  <a:lnTo>
                    <a:pt x="553543" y="42081"/>
                  </a:lnTo>
                  <a:lnTo>
                    <a:pt x="553573" y="43994"/>
                  </a:lnTo>
                  <a:lnTo>
                    <a:pt x="553602" y="45907"/>
                  </a:lnTo>
                  <a:lnTo>
                    <a:pt x="553631" y="47820"/>
                  </a:lnTo>
                  <a:lnTo>
                    <a:pt x="553660" y="49733"/>
                  </a:lnTo>
                  <a:lnTo>
                    <a:pt x="553673" y="51646"/>
                  </a:lnTo>
                  <a:lnTo>
                    <a:pt x="553683" y="53558"/>
                  </a:lnTo>
                  <a:lnTo>
                    <a:pt x="553692" y="55471"/>
                  </a:lnTo>
                  <a:lnTo>
                    <a:pt x="553701" y="57384"/>
                  </a:lnTo>
                  <a:lnTo>
                    <a:pt x="553698" y="59297"/>
                  </a:lnTo>
                  <a:lnTo>
                    <a:pt x="553688" y="61210"/>
                  </a:lnTo>
                  <a:lnTo>
                    <a:pt x="553678" y="63122"/>
                  </a:lnTo>
                  <a:lnTo>
                    <a:pt x="553668" y="65035"/>
                  </a:lnTo>
                  <a:lnTo>
                    <a:pt x="553648" y="66948"/>
                  </a:lnTo>
                  <a:lnTo>
                    <a:pt x="553620" y="68861"/>
                  </a:lnTo>
                  <a:lnTo>
                    <a:pt x="553591" y="70774"/>
                  </a:lnTo>
                  <a:lnTo>
                    <a:pt x="553562" y="72686"/>
                  </a:lnTo>
                  <a:lnTo>
                    <a:pt x="553526" y="74599"/>
                  </a:lnTo>
                  <a:lnTo>
                    <a:pt x="553479" y="76512"/>
                  </a:lnTo>
                  <a:lnTo>
                    <a:pt x="553432" y="78425"/>
                  </a:lnTo>
                  <a:lnTo>
                    <a:pt x="553386" y="80338"/>
                  </a:lnTo>
                  <a:lnTo>
                    <a:pt x="553334" y="82251"/>
                  </a:lnTo>
                  <a:lnTo>
                    <a:pt x="553269" y="84163"/>
                  </a:lnTo>
                  <a:lnTo>
                    <a:pt x="553204" y="86076"/>
                  </a:lnTo>
                  <a:lnTo>
                    <a:pt x="553140" y="87989"/>
                  </a:lnTo>
                  <a:lnTo>
                    <a:pt x="553073" y="89902"/>
                  </a:lnTo>
                  <a:lnTo>
                    <a:pt x="552991" y="91815"/>
                  </a:lnTo>
                  <a:lnTo>
                    <a:pt x="552909" y="93727"/>
                  </a:lnTo>
                  <a:lnTo>
                    <a:pt x="552827" y="95640"/>
                  </a:lnTo>
                  <a:lnTo>
                    <a:pt x="552745" y="97553"/>
                  </a:lnTo>
                  <a:lnTo>
                    <a:pt x="552646" y="99466"/>
                  </a:lnTo>
                  <a:lnTo>
                    <a:pt x="552548" y="101379"/>
                  </a:lnTo>
                  <a:lnTo>
                    <a:pt x="552449" y="103292"/>
                  </a:lnTo>
                  <a:lnTo>
                    <a:pt x="552351" y="105204"/>
                  </a:lnTo>
                  <a:lnTo>
                    <a:pt x="552238" y="107117"/>
                  </a:lnTo>
                  <a:lnTo>
                    <a:pt x="552124" y="109030"/>
                  </a:lnTo>
                  <a:lnTo>
                    <a:pt x="552009" y="110943"/>
                  </a:lnTo>
                  <a:lnTo>
                    <a:pt x="551895" y="112856"/>
                  </a:lnTo>
                  <a:lnTo>
                    <a:pt x="551769" y="114768"/>
                  </a:lnTo>
                  <a:lnTo>
                    <a:pt x="551639" y="116681"/>
                  </a:lnTo>
                  <a:lnTo>
                    <a:pt x="551509" y="118594"/>
                  </a:lnTo>
                  <a:lnTo>
                    <a:pt x="551379" y="120507"/>
                  </a:lnTo>
                  <a:lnTo>
                    <a:pt x="551240" y="122420"/>
                  </a:lnTo>
                  <a:lnTo>
                    <a:pt x="551095" y="124333"/>
                  </a:lnTo>
                  <a:lnTo>
                    <a:pt x="550951" y="126245"/>
                  </a:lnTo>
                  <a:lnTo>
                    <a:pt x="550806" y="128158"/>
                  </a:lnTo>
                  <a:lnTo>
                    <a:pt x="550655" y="130071"/>
                  </a:lnTo>
                  <a:lnTo>
                    <a:pt x="550496" y="131984"/>
                  </a:lnTo>
                  <a:lnTo>
                    <a:pt x="550337" y="133897"/>
                  </a:lnTo>
                  <a:lnTo>
                    <a:pt x="550179" y="135809"/>
                  </a:lnTo>
                  <a:lnTo>
                    <a:pt x="550015" y="137722"/>
                  </a:lnTo>
                  <a:lnTo>
                    <a:pt x="549843" y="139635"/>
                  </a:lnTo>
                  <a:lnTo>
                    <a:pt x="549671" y="141548"/>
                  </a:lnTo>
                  <a:lnTo>
                    <a:pt x="549499" y="143461"/>
                  </a:lnTo>
                  <a:lnTo>
                    <a:pt x="549324" y="145373"/>
                  </a:lnTo>
                  <a:lnTo>
                    <a:pt x="549140" y="147286"/>
                  </a:lnTo>
                  <a:lnTo>
                    <a:pt x="548955" y="149199"/>
                  </a:lnTo>
                  <a:lnTo>
                    <a:pt x="548771" y="151112"/>
                  </a:lnTo>
                  <a:lnTo>
                    <a:pt x="548585" y="153025"/>
                  </a:lnTo>
                  <a:lnTo>
                    <a:pt x="548389" y="154938"/>
                  </a:lnTo>
                  <a:lnTo>
                    <a:pt x="548192" y="156850"/>
                  </a:lnTo>
                  <a:lnTo>
                    <a:pt x="547996" y="158763"/>
                  </a:lnTo>
                  <a:lnTo>
                    <a:pt x="547800" y="160676"/>
                  </a:lnTo>
                  <a:lnTo>
                    <a:pt x="547593" y="162589"/>
                  </a:lnTo>
                  <a:lnTo>
                    <a:pt x="547385" y="164502"/>
                  </a:lnTo>
                  <a:lnTo>
                    <a:pt x="547178" y="166414"/>
                  </a:lnTo>
                  <a:lnTo>
                    <a:pt x="546970" y="168327"/>
                  </a:lnTo>
                  <a:lnTo>
                    <a:pt x="546754" y="170240"/>
                  </a:lnTo>
                  <a:lnTo>
                    <a:pt x="546537" y="172153"/>
                  </a:lnTo>
                  <a:lnTo>
                    <a:pt x="546319" y="174066"/>
                  </a:lnTo>
                  <a:lnTo>
                    <a:pt x="546101" y="175979"/>
                  </a:lnTo>
                  <a:lnTo>
                    <a:pt x="545877" y="177891"/>
                  </a:lnTo>
                  <a:lnTo>
                    <a:pt x="545650" y="179804"/>
                  </a:lnTo>
                  <a:lnTo>
                    <a:pt x="545423" y="181717"/>
                  </a:lnTo>
                  <a:lnTo>
                    <a:pt x="545196" y="183630"/>
                  </a:lnTo>
                  <a:lnTo>
                    <a:pt x="544964" y="185543"/>
                  </a:lnTo>
                  <a:lnTo>
                    <a:pt x="544728" y="187455"/>
                  </a:lnTo>
                  <a:lnTo>
                    <a:pt x="544492" y="189368"/>
                  </a:lnTo>
                  <a:lnTo>
                    <a:pt x="544256" y="191281"/>
                  </a:lnTo>
                  <a:lnTo>
                    <a:pt x="544017" y="193194"/>
                  </a:lnTo>
                  <a:lnTo>
                    <a:pt x="543774" y="195107"/>
                  </a:lnTo>
                  <a:lnTo>
                    <a:pt x="543530" y="197019"/>
                  </a:lnTo>
                  <a:lnTo>
                    <a:pt x="543287" y="198932"/>
                  </a:lnTo>
                  <a:lnTo>
                    <a:pt x="543041" y="200845"/>
                  </a:lnTo>
                  <a:lnTo>
                    <a:pt x="542790" y="202758"/>
                  </a:lnTo>
                  <a:lnTo>
                    <a:pt x="542540" y="204671"/>
                  </a:lnTo>
                  <a:lnTo>
                    <a:pt x="542289" y="206584"/>
                  </a:lnTo>
                  <a:lnTo>
                    <a:pt x="542038" y="208496"/>
                  </a:lnTo>
                  <a:lnTo>
                    <a:pt x="541781" y="210409"/>
                  </a:lnTo>
                  <a:lnTo>
                    <a:pt x="541525" y="212322"/>
                  </a:lnTo>
                  <a:lnTo>
                    <a:pt x="541268" y="214235"/>
                  </a:lnTo>
                  <a:lnTo>
                    <a:pt x="541011" y="216148"/>
                  </a:lnTo>
                  <a:lnTo>
                    <a:pt x="540750" y="218060"/>
                  </a:lnTo>
                  <a:lnTo>
                    <a:pt x="540488" y="219973"/>
                  </a:lnTo>
                  <a:lnTo>
                    <a:pt x="540226" y="221886"/>
                  </a:lnTo>
                  <a:lnTo>
                    <a:pt x="539964" y="223799"/>
                  </a:lnTo>
                  <a:lnTo>
                    <a:pt x="539698" y="225712"/>
                  </a:lnTo>
                  <a:lnTo>
                    <a:pt x="539432" y="227625"/>
                  </a:lnTo>
                  <a:lnTo>
                    <a:pt x="539166" y="229537"/>
                  </a:lnTo>
                  <a:lnTo>
                    <a:pt x="538900" y="231450"/>
                  </a:lnTo>
                  <a:lnTo>
                    <a:pt x="538631" y="233363"/>
                  </a:lnTo>
                  <a:lnTo>
                    <a:pt x="538361" y="235276"/>
                  </a:lnTo>
                  <a:lnTo>
                    <a:pt x="538092" y="237189"/>
                  </a:lnTo>
                  <a:lnTo>
                    <a:pt x="537822" y="239101"/>
                  </a:lnTo>
                  <a:lnTo>
                    <a:pt x="537551" y="241014"/>
                  </a:lnTo>
                  <a:lnTo>
                    <a:pt x="537279" y="242927"/>
                  </a:lnTo>
                  <a:lnTo>
                    <a:pt x="537006" y="244840"/>
                  </a:lnTo>
                  <a:lnTo>
                    <a:pt x="536734" y="246753"/>
                  </a:lnTo>
                  <a:lnTo>
                    <a:pt x="536461" y="248666"/>
                  </a:lnTo>
                  <a:lnTo>
                    <a:pt x="536187" y="250578"/>
                  </a:lnTo>
                  <a:lnTo>
                    <a:pt x="535913" y="252491"/>
                  </a:lnTo>
                  <a:lnTo>
                    <a:pt x="535639" y="254404"/>
                  </a:lnTo>
                  <a:lnTo>
                    <a:pt x="535364" y="256317"/>
                  </a:lnTo>
                  <a:lnTo>
                    <a:pt x="535089" y="258230"/>
                  </a:lnTo>
                  <a:lnTo>
                    <a:pt x="534814" y="260142"/>
                  </a:lnTo>
                  <a:lnTo>
                    <a:pt x="534539" y="262055"/>
                  </a:lnTo>
                  <a:lnTo>
                    <a:pt x="534265" y="263968"/>
                  </a:lnTo>
                  <a:lnTo>
                    <a:pt x="533990" y="265881"/>
                  </a:lnTo>
                  <a:lnTo>
                    <a:pt x="533715" y="267794"/>
                  </a:lnTo>
                  <a:lnTo>
                    <a:pt x="533440" y="269706"/>
                  </a:lnTo>
                  <a:lnTo>
                    <a:pt x="533165" y="271619"/>
                  </a:lnTo>
                  <a:lnTo>
                    <a:pt x="532891" y="273532"/>
                  </a:lnTo>
                  <a:lnTo>
                    <a:pt x="532616" y="275445"/>
                  </a:lnTo>
                  <a:lnTo>
                    <a:pt x="532342" y="277358"/>
                  </a:lnTo>
                  <a:lnTo>
                    <a:pt x="532068" y="279271"/>
                  </a:lnTo>
                  <a:lnTo>
                    <a:pt x="531796" y="281183"/>
                  </a:lnTo>
                  <a:lnTo>
                    <a:pt x="531523" y="283096"/>
                  </a:lnTo>
                  <a:lnTo>
                    <a:pt x="531251" y="285009"/>
                  </a:lnTo>
                  <a:lnTo>
                    <a:pt x="530978" y="286922"/>
                  </a:lnTo>
                  <a:lnTo>
                    <a:pt x="530708" y="288835"/>
                  </a:lnTo>
                  <a:lnTo>
                    <a:pt x="530438" y="290747"/>
                  </a:lnTo>
                  <a:lnTo>
                    <a:pt x="530168" y="292660"/>
                  </a:lnTo>
                  <a:lnTo>
                    <a:pt x="529898" y="294573"/>
                  </a:lnTo>
                  <a:lnTo>
                    <a:pt x="529630" y="296486"/>
                  </a:lnTo>
                  <a:lnTo>
                    <a:pt x="529364" y="298399"/>
                  </a:lnTo>
                  <a:lnTo>
                    <a:pt x="529097" y="300312"/>
                  </a:lnTo>
                  <a:lnTo>
                    <a:pt x="528830" y="302224"/>
                  </a:lnTo>
                  <a:lnTo>
                    <a:pt x="528566" y="304137"/>
                  </a:lnTo>
                  <a:lnTo>
                    <a:pt x="528303" y="306050"/>
                  </a:lnTo>
                  <a:lnTo>
                    <a:pt x="528041" y="307963"/>
                  </a:lnTo>
                  <a:lnTo>
                    <a:pt x="527778" y="309876"/>
                  </a:lnTo>
                  <a:lnTo>
                    <a:pt x="527518" y="311788"/>
                  </a:lnTo>
                  <a:lnTo>
                    <a:pt x="527260" y="313701"/>
                  </a:lnTo>
                  <a:lnTo>
                    <a:pt x="527003" y="315614"/>
                  </a:lnTo>
                  <a:lnTo>
                    <a:pt x="526745" y="317527"/>
                  </a:lnTo>
                  <a:lnTo>
                    <a:pt x="526489" y="319440"/>
                  </a:lnTo>
                  <a:lnTo>
                    <a:pt x="526237" y="321352"/>
                  </a:lnTo>
                  <a:lnTo>
                    <a:pt x="525985" y="323265"/>
                  </a:lnTo>
                  <a:lnTo>
                    <a:pt x="525733" y="325178"/>
                  </a:lnTo>
                  <a:lnTo>
                    <a:pt x="525482" y="327091"/>
                  </a:lnTo>
                  <a:lnTo>
                    <a:pt x="525237" y="329004"/>
                  </a:lnTo>
                  <a:lnTo>
                    <a:pt x="524991" y="330917"/>
                  </a:lnTo>
                  <a:lnTo>
                    <a:pt x="524746" y="332829"/>
                  </a:lnTo>
                  <a:lnTo>
                    <a:pt x="524501" y="334742"/>
                  </a:lnTo>
                  <a:lnTo>
                    <a:pt x="524262" y="336655"/>
                  </a:lnTo>
                  <a:lnTo>
                    <a:pt x="524024" y="338568"/>
                  </a:lnTo>
                  <a:lnTo>
                    <a:pt x="523785" y="340481"/>
                  </a:lnTo>
                  <a:lnTo>
                    <a:pt x="523547" y="342393"/>
                  </a:lnTo>
                  <a:lnTo>
                    <a:pt x="523316" y="344306"/>
                  </a:lnTo>
                  <a:lnTo>
                    <a:pt x="523085" y="346219"/>
                  </a:lnTo>
                  <a:lnTo>
                    <a:pt x="522854" y="348132"/>
                  </a:lnTo>
                  <a:lnTo>
                    <a:pt x="522624" y="350045"/>
                  </a:lnTo>
                  <a:lnTo>
                    <a:pt x="522400" y="351958"/>
                  </a:lnTo>
                  <a:lnTo>
                    <a:pt x="522178" y="353870"/>
                  </a:lnTo>
                  <a:lnTo>
                    <a:pt x="521956" y="355783"/>
                  </a:lnTo>
                  <a:lnTo>
                    <a:pt x="521734" y="357696"/>
                  </a:lnTo>
                  <a:lnTo>
                    <a:pt x="521518" y="359609"/>
                  </a:lnTo>
                  <a:lnTo>
                    <a:pt x="521305" y="361522"/>
                  </a:lnTo>
                  <a:lnTo>
                    <a:pt x="521092" y="363434"/>
                  </a:lnTo>
                  <a:lnTo>
                    <a:pt x="520879" y="365347"/>
                  </a:lnTo>
                  <a:lnTo>
                    <a:pt x="520671" y="367260"/>
                  </a:lnTo>
                  <a:lnTo>
                    <a:pt x="520468" y="369173"/>
                  </a:lnTo>
                  <a:lnTo>
                    <a:pt x="520265" y="371086"/>
                  </a:lnTo>
                  <a:lnTo>
                    <a:pt x="520062" y="372999"/>
                  </a:lnTo>
                  <a:lnTo>
                    <a:pt x="519863" y="374911"/>
                  </a:lnTo>
                  <a:lnTo>
                    <a:pt x="519670" y="376824"/>
                  </a:lnTo>
                  <a:lnTo>
                    <a:pt x="519478" y="378737"/>
                  </a:lnTo>
                  <a:lnTo>
                    <a:pt x="519285" y="380650"/>
                  </a:lnTo>
                  <a:lnTo>
                    <a:pt x="519095" y="382563"/>
                  </a:lnTo>
                  <a:lnTo>
                    <a:pt x="518913" y="384475"/>
                  </a:lnTo>
                  <a:lnTo>
                    <a:pt x="518731" y="386388"/>
                  </a:lnTo>
                  <a:lnTo>
                    <a:pt x="518549" y="388301"/>
                  </a:lnTo>
                  <a:lnTo>
                    <a:pt x="518369" y="390214"/>
                  </a:lnTo>
                  <a:lnTo>
                    <a:pt x="518199" y="392127"/>
                  </a:lnTo>
                  <a:lnTo>
                    <a:pt x="518029" y="394039"/>
                  </a:lnTo>
                  <a:lnTo>
                    <a:pt x="517858" y="395952"/>
                  </a:lnTo>
                  <a:lnTo>
                    <a:pt x="517688" y="397865"/>
                  </a:lnTo>
                  <a:lnTo>
                    <a:pt x="517529" y="399778"/>
                  </a:lnTo>
                  <a:lnTo>
                    <a:pt x="517371" y="401691"/>
                  </a:lnTo>
                  <a:lnTo>
                    <a:pt x="517213" y="403604"/>
                  </a:lnTo>
                  <a:lnTo>
                    <a:pt x="517054" y="405516"/>
                  </a:lnTo>
                  <a:lnTo>
                    <a:pt x="516907" y="407429"/>
                  </a:lnTo>
                  <a:lnTo>
                    <a:pt x="516761" y="409342"/>
                  </a:lnTo>
                  <a:lnTo>
                    <a:pt x="516615" y="411255"/>
                  </a:lnTo>
                  <a:lnTo>
                    <a:pt x="516469" y="413168"/>
                  </a:lnTo>
                  <a:lnTo>
                    <a:pt x="516332" y="415080"/>
                  </a:lnTo>
                  <a:lnTo>
                    <a:pt x="516199" y="416993"/>
                  </a:lnTo>
                  <a:lnTo>
                    <a:pt x="516066" y="418906"/>
                  </a:lnTo>
                  <a:lnTo>
                    <a:pt x="515932" y="420819"/>
                  </a:lnTo>
                  <a:lnTo>
                    <a:pt x="515807" y="422732"/>
                  </a:lnTo>
                  <a:lnTo>
                    <a:pt x="515687" y="424645"/>
                  </a:lnTo>
                  <a:lnTo>
                    <a:pt x="515567" y="426557"/>
                  </a:lnTo>
                  <a:lnTo>
                    <a:pt x="515447" y="428470"/>
                  </a:lnTo>
                  <a:lnTo>
                    <a:pt x="515334" y="430383"/>
                  </a:lnTo>
                  <a:lnTo>
                    <a:pt x="515227" y="432296"/>
                  </a:lnTo>
                  <a:lnTo>
                    <a:pt x="515121" y="434209"/>
                  </a:lnTo>
                  <a:lnTo>
                    <a:pt x="515014" y="436121"/>
                  </a:lnTo>
                  <a:lnTo>
                    <a:pt x="514913" y="438034"/>
                  </a:lnTo>
                  <a:lnTo>
                    <a:pt x="514820" y="439947"/>
                  </a:lnTo>
                  <a:lnTo>
                    <a:pt x="514728" y="441860"/>
                  </a:lnTo>
                  <a:lnTo>
                    <a:pt x="514635" y="443773"/>
                  </a:lnTo>
                  <a:lnTo>
                    <a:pt x="514546" y="445686"/>
                  </a:lnTo>
                  <a:lnTo>
                    <a:pt x="514467" y="447598"/>
                  </a:lnTo>
                  <a:lnTo>
                    <a:pt x="514389" y="449511"/>
                  </a:lnTo>
                  <a:lnTo>
                    <a:pt x="514310" y="451424"/>
                  </a:lnTo>
                  <a:lnTo>
                    <a:pt x="514233" y="453337"/>
                  </a:lnTo>
                  <a:lnTo>
                    <a:pt x="514169" y="455250"/>
                  </a:lnTo>
                  <a:lnTo>
                    <a:pt x="514105" y="457162"/>
                  </a:lnTo>
                  <a:lnTo>
                    <a:pt x="514040" y="459075"/>
                  </a:lnTo>
                  <a:lnTo>
                    <a:pt x="513976" y="460988"/>
                  </a:lnTo>
                  <a:lnTo>
                    <a:pt x="513926" y="462901"/>
                  </a:lnTo>
                  <a:lnTo>
                    <a:pt x="513876" y="464814"/>
                  </a:lnTo>
                  <a:lnTo>
                    <a:pt x="513827" y="466726"/>
                  </a:lnTo>
                  <a:lnTo>
                    <a:pt x="513777" y="468639"/>
                  </a:lnTo>
                  <a:lnTo>
                    <a:pt x="513739" y="470552"/>
                  </a:lnTo>
                  <a:lnTo>
                    <a:pt x="513704" y="472465"/>
                  </a:lnTo>
                  <a:lnTo>
                    <a:pt x="513670" y="474378"/>
                  </a:lnTo>
                  <a:lnTo>
                    <a:pt x="513635" y="476291"/>
                  </a:lnTo>
                  <a:lnTo>
                    <a:pt x="513610" y="478203"/>
                  </a:lnTo>
                  <a:lnTo>
                    <a:pt x="513590" y="480116"/>
                  </a:lnTo>
                  <a:lnTo>
                    <a:pt x="513569" y="482029"/>
                  </a:lnTo>
                  <a:lnTo>
                    <a:pt x="513549" y="483942"/>
                  </a:lnTo>
                  <a:lnTo>
                    <a:pt x="513537" y="485855"/>
                  </a:lnTo>
                  <a:lnTo>
                    <a:pt x="513532" y="487767"/>
                  </a:lnTo>
                  <a:lnTo>
                    <a:pt x="513526" y="489680"/>
                  </a:lnTo>
                  <a:lnTo>
                    <a:pt x="513521" y="491593"/>
                  </a:lnTo>
                  <a:lnTo>
                    <a:pt x="513522" y="493506"/>
                  </a:lnTo>
                  <a:lnTo>
                    <a:pt x="513532" y="495419"/>
                  </a:lnTo>
                  <a:lnTo>
                    <a:pt x="513541" y="497332"/>
                  </a:lnTo>
                  <a:lnTo>
                    <a:pt x="513550" y="499244"/>
                  </a:lnTo>
                  <a:lnTo>
                    <a:pt x="513564" y="501157"/>
                  </a:lnTo>
                  <a:lnTo>
                    <a:pt x="513589" y="503070"/>
                  </a:lnTo>
                  <a:lnTo>
                    <a:pt x="513613" y="504983"/>
                  </a:lnTo>
                  <a:lnTo>
                    <a:pt x="513637" y="506896"/>
                  </a:lnTo>
                  <a:lnTo>
                    <a:pt x="513664" y="508808"/>
                  </a:lnTo>
                  <a:lnTo>
                    <a:pt x="513703" y="510721"/>
                  </a:lnTo>
                  <a:lnTo>
                    <a:pt x="513742" y="512634"/>
                  </a:lnTo>
                  <a:lnTo>
                    <a:pt x="513781" y="514547"/>
                  </a:lnTo>
                  <a:lnTo>
                    <a:pt x="513820" y="516460"/>
                  </a:lnTo>
                  <a:lnTo>
                    <a:pt x="513874" y="518372"/>
                  </a:lnTo>
                  <a:lnTo>
                    <a:pt x="513927" y="520285"/>
                  </a:lnTo>
                  <a:lnTo>
                    <a:pt x="513981" y="522198"/>
                  </a:lnTo>
                  <a:lnTo>
                    <a:pt x="514035" y="524111"/>
                  </a:lnTo>
                  <a:lnTo>
                    <a:pt x="514101" y="526024"/>
                  </a:lnTo>
                  <a:lnTo>
                    <a:pt x="514169" y="527937"/>
                  </a:lnTo>
                  <a:lnTo>
                    <a:pt x="514238" y="529849"/>
                  </a:lnTo>
                  <a:lnTo>
                    <a:pt x="514306" y="531762"/>
                  </a:lnTo>
                  <a:lnTo>
                    <a:pt x="514385" y="533675"/>
                  </a:lnTo>
                  <a:lnTo>
                    <a:pt x="514467" y="535588"/>
                  </a:lnTo>
                  <a:lnTo>
                    <a:pt x="514549" y="537501"/>
                  </a:lnTo>
                  <a:lnTo>
                    <a:pt x="514632" y="539413"/>
                  </a:lnTo>
                  <a:lnTo>
                    <a:pt x="514723" y="541326"/>
                  </a:lnTo>
                  <a:lnTo>
                    <a:pt x="514820" y="543239"/>
                  </a:lnTo>
                  <a:lnTo>
                    <a:pt x="514916" y="545152"/>
                  </a:lnTo>
                  <a:lnTo>
                    <a:pt x="515013" y="547065"/>
                  </a:lnTo>
                  <a:lnTo>
                    <a:pt x="515116" y="548978"/>
                  </a:lnTo>
                  <a:lnTo>
                    <a:pt x="515226" y="550890"/>
                  </a:lnTo>
                  <a:lnTo>
                    <a:pt x="515336" y="552803"/>
                  </a:lnTo>
                  <a:lnTo>
                    <a:pt x="515447" y="554716"/>
                  </a:lnTo>
                  <a:lnTo>
                    <a:pt x="515562" y="556629"/>
                  </a:lnTo>
                  <a:lnTo>
                    <a:pt x="515686" y="558542"/>
                  </a:lnTo>
                  <a:lnTo>
                    <a:pt x="515809" y="560454"/>
                  </a:lnTo>
                  <a:lnTo>
                    <a:pt x="515933" y="562367"/>
                  </a:lnTo>
                  <a:lnTo>
                    <a:pt x="516060" y="564280"/>
                  </a:lnTo>
                  <a:lnTo>
                    <a:pt x="516196" y="566193"/>
                  </a:lnTo>
                  <a:lnTo>
                    <a:pt x="516333" y="568106"/>
                  </a:lnTo>
                  <a:lnTo>
                    <a:pt x="516470" y="570019"/>
                  </a:lnTo>
                  <a:lnTo>
                    <a:pt x="516608" y="571931"/>
                  </a:lnTo>
                  <a:lnTo>
                    <a:pt x="516758" y="573844"/>
                  </a:lnTo>
                  <a:lnTo>
                    <a:pt x="516907" y="575757"/>
                  </a:lnTo>
                  <a:lnTo>
                    <a:pt x="517057" y="577670"/>
                  </a:lnTo>
                  <a:lnTo>
                    <a:pt x="517206" y="579583"/>
                  </a:lnTo>
                  <a:lnTo>
                    <a:pt x="517368" y="581495"/>
                  </a:lnTo>
                  <a:lnTo>
                    <a:pt x="517529" y="583408"/>
                  </a:lnTo>
                  <a:lnTo>
                    <a:pt x="517691" y="585321"/>
                  </a:lnTo>
                  <a:lnTo>
                    <a:pt x="517853" y="587234"/>
                  </a:lnTo>
                  <a:lnTo>
                    <a:pt x="518025" y="589147"/>
                  </a:lnTo>
                  <a:lnTo>
                    <a:pt x="518198" y="591059"/>
                  </a:lnTo>
                  <a:lnTo>
                    <a:pt x="518372" y="592972"/>
                  </a:lnTo>
                  <a:lnTo>
                    <a:pt x="518546" y="594885"/>
                  </a:lnTo>
                  <a:lnTo>
                    <a:pt x="518727" y="596798"/>
                  </a:lnTo>
                  <a:lnTo>
                    <a:pt x="518912" y="598711"/>
                  </a:lnTo>
                  <a:lnTo>
                    <a:pt x="519097" y="600624"/>
                  </a:lnTo>
                  <a:lnTo>
                    <a:pt x="519282" y="602536"/>
                  </a:lnTo>
                  <a:lnTo>
                    <a:pt x="519473" y="604449"/>
                  </a:lnTo>
                  <a:lnTo>
                    <a:pt x="519669" y="606362"/>
                  </a:lnTo>
                  <a:lnTo>
                    <a:pt x="519865" y="608275"/>
                  </a:lnTo>
                  <a:lnTo>
                    <a:pt x="520060" y="610188"/>
                  </a:lnTo>
                  <a:lnTo>
                    <a:pt x="520261" y="612100"/>
                  </a:lnTo>
                  <a:lnTo>
                    <a:pt x="520467" y="614013"/>
                  </a:lnTo>
                  <a:lnTo>
                    <a:pt x="520673" y="615926"/>
                  </a:lnTo>
                  <a:lnTo>
                    <a:pt x="520879" y="617839"/>
                  </a:lnTo>
                  <a:lnTo>
                    <a:pt x="521088" y="619752"/>
                  </a:lnTo>
                  <a:lnTo>
                    <a:pt x="521303" y="621665"/>
                  </a:lnTo>
                  <a:lnTo>
                    <a:pt x="521519" y="623577"/>
                  </a:lnTo>
                  <a:lnTo>
                    <a:pt x="521734" y="625490"/>
                  </a:lnTo>
                  <a:lnTo>
                    <a:pt x="521952" y="627403"/>
                  </a:lnTo>
                  <a:lnTo>
                    <a:pt x="522176" y="629316"/>
                  </a:lnTo>
                  <a:lnTo>
                    <a:pt x="522401" y="631229"/>
                  </a:lnTo>
                  <a:lnTo>
                    <a:pt x="522625" y="633141"/>
                  </a:lnTo>
                  <a:lnTo>
                    <a:pt x="522850" y="635054"/>
                  </a:lnTo>
                  <a:lnTo>
                    <a:pt x="523083" y="636967"/>
                  </a:lnTo>
                  <a:lnTo>
                    <a:pt x="523316" y="638880"/>
                  </a:lnTo>
                  <a:lnTo>
                    <a:pt x="523549" y="640793"/>
                  </a:lnTo>
                  <a:lnTo>
                    <a:pt x="523782" y="642705"/>
                  </a:lnTo>
                  <a:lnTo>
                    <a:pt x="524022" y="644618"/>
                  </a:lnTo>
                  <a:lnTo>
                    <a:pt x="524262" y="646531"/>
                  </a:lnTo>
                  <a:lnTo>
                    <a:pt x="524503" y="648444"/>
                  </a:lnTo>
                  <a:lnTo>
                    <a:pt x="524743" y="650357"/>
                  </a:lnTo>
                  <a:lnTo>
                    <a:pt x="524990" y="652270"/>
                  </a:lnTo>
                  <a:lnTo>
                    <a:pt x="525237" y="654182"/>
                  </a:lnTo>
                  <a:lnTo>
                    <a:pt x="525485" y="656095"/>
                  </a:lnTo>
                  <a:lnTo>
                    <a:pt x="525732" y="658008"/>
                  </a:lnTo>
                  <a:lnTo>
                    <a:pt x="525984" y="659921"/>
                  </a:lnTo>
                  <a:lnTo>
                    <a:pt x="526237" y="661834"/>
                  </a:lnTo>
                  <a:lnTo>
                    <a:pt x="526491" y="663746"/>
                  </a:lnTo>
                  <a:lnTo>
                    <a:pt x="526745" y="665659"/>
                  </a:lnTo>
                  <a:lnTo>
                    <a:pt x="527002" y="667572"/>
                  </a:lnTo>
                  <a:lnTo>
                    <a:pt x="527261" y="669485"/>
                  </a:lnTo>
                  <a:lnTo>
                    <a:pt x="527520" y="671398"/>
                  </a:lnTo>
                  <a:lnTo>
                    <a:pt x="527779" y="673311"/>
                  </a:lnTo>
                  <a:lnTo>
                    <a:pt x="528040" y="675223"/>
                  </a:lnTo>
                  <a:lnTo>
                    <a:pt x="528304" y="677136"/>
                  </a:lnTo>
                  <a:lnTo>
                    <a:pt x="528568" y="679049"/>
                  </a:lnTo>
                  <a:lnTo>
                    <a:pt x="528832" y="680962"/>
                  </a:lnTo>
                  <a:lnTo>
                    <a:pt x="529097" y="682875"/>
                  </a:lnTo>
                  <a:lnTo>
                    <a:pt x="529365" y="684787"/>
                  </a:lnTo>
                  <a:lnTo>
                    <a:pt x="529632" y="686700"/>
                  </a:lnTo>
                  <a:lnTo>
                    <a:pt x="529900" y="688613"/>
                  </a:lnTo>
                  <a:lnTo>
                    <a:pt x="530168" y="690526"/>
                  </a:lnTo>
                  <a:lnTo>
                    <a:pt x="530439" y="692439"/>
                  </a:lnTo>
                  <a:lnTo>
                    <a:pt x="530710" y="694352"/>
                  </a:lnTo>
                  <a:lnTo>
                    <a:pt x="530981" y="696264"/>
                  </a:lnTo>
                  <a:lnTo>
                    <a:pt x="531252" y="698177"/>
                  </a:lnTo>
                  <a:lnTo>
                    <a:pt x="531525" y="700090"/>
                  </a:lnTo>
                  <a:lnTo>
                    <a:pt x="531798" y="702003"/>
                  </a:lnTo>
                  <a:lnTo>
                    <a:pt x="532072" y="703916"/>
                  </a:lnTo>
                  <a:lnTo>
                    <a:pt x="532345" y="705828"/>
                  </a:lnTo>
                  <a:lnTo>
                    <a:pt x="532619" y="707741"/>
                  </a:lnTo>
                  <a:lnTo>
                    <a:pt x="532894" y="709654"/>
                  </a:lnTo>
                  <a:lnTo>
                    <a:pt x="533168" y="711567"/>
                  </a:lnTo>
                  <a:lnTo>
                    <a:pt x="533443" y="713480"/>
                  </a:lnTo>
                  <a:lnTo>
                    <a:pt x="533718" y="715392"/>
                  </a:lnTo>
                  <a:lnTo>
                    <a:pt x="533993" y="717305"/>
                  </a:lnTo>
                  <a:lnTo>
                    <a:pt x="534269" y="719218"/>
                  </a:lnTo>
                  <a:lnTo>
                    <a:pt x="534544" y="721131"/>
                  </a:lnTo>
                  <a:lnTo>
                    <a:pt x="534819" y="723044"/>
                  </a:lnTo>
                  <a:lnTo>
                    <a:pt x="535094" y="724957"/>
                  </a:lnTo>
                  <a:lnTo>
                    <a:pt x="535369" y="726869"/>
                  </a:lnTo>
                  <a:lnTo>
                    <a:pt x="535644" y="728782"/>
                  </a:lnTo>
                  <a:lnTo>
                    <a:pt x="535918" y="730695"/>
                  </a:lnTo>
                  <a:lnTo>
                    <a:pt x="536192" y="732608"/>
                  </a:lnTo>
                  <a:lnTo>
                    <a:pt x="536466" y="734521"/>
                  </a:lnTo>
                  <a:lnTo>
                    <a:pt x="536740" y="736433"/>
                  </a:lnTo>
                  <a:lnTo>
                    <a:pt x="537013" y="738346"/>
                  </a:lnTo>
                  <a:lnTo>
                    <a:pt x="537285" y="740259"/>
                  </a:lnTo>
                  <a:lnTo>
                    <a:pt x="537556" y="742172"/>
                  </a:lnTo>
                  <a:lnTo>
                    <a:pt x="537828" y="744085"/>
                  </a:lnTo>
                  <a:lnTo>
                    <a:pt x="538099" y="745998"/>
                  </a:lnTo>
                  <a:lnTo>
                    <a:pt x="538368" y="747910"/>
                  </a:lnTo>
                  <a:lnTo>
                    <a:pt x="538637" y="749823"/>
                  </a:lnTo>
                  <a:lnTo>
                    <a:pt x="538906" y="751736"/>
                  </a:lnTo>
                  <a:lnTo>
                    <a:pt x="539175" y="753649"/>
                  </a:lnTo>
                  <a:lnTo>
                    <a:pt x="539440" y="755562"/>
                  </a:lnTo>
                  <a:lnTo>
                    <a:pt x="539706" y="757474"/>
                  </a:lnTo>
                  <a:lnTo>
                    <a:pt x="539971" y="759387"/>
                  </a:lnTo>
                  <a:lnTo>
                    <a:pt x="540236" y="761300"/>
                  </a:lnTo>
                  <a:lnTo>
                    <a:pt x="540497" y="763213"/>
                  </a:lnTo>
                  <a:lnTo>
                    <a:pt x="540758" y="765126"/>
                  </a:lnTo>
                  <a:lnTo>
                    <a:pt x="541018" y="767039"/>
                  </a:lnTo>
                  <a:lnTo>
                    <a:pt x="541279" y="768951"/>
                  </a:lnTo>
                  <a:lnTo>
                    <a:pt x="541535" y="770864"/>
                  </a:lnTo>
                  <a:lnTo>
                    <a:pt x="541791" y="772777"/>
                  </a:lnTo>
                  <a:lnTo>
                    <a:pt x="542046" y="774690"/>
                  </a:lnTo>
                  <a:lnTo>
                    <a:pt x="542301" y="776603"/>
                  </a:lnTo>
                  <a:lnTo>
                    <a:pt x="542552" y="778515"/>
                  </a:lnTo>
                  <a:lnTo>
                    <a:pt x="542801" y="780428"/>
                  </a:lnTo>
                  <a:lnTo>
                    <a:pt x="543050" y="782341"/>
                  </a:lnTo>
                  <a:lnTo>
                    <a:pt x="543299" y="784254"/>
                  </a:lnTo>
                  <a:lnTo>
                    <a:pt x="543544" y="786167"/>
                  </a:lnTo>
                  <a:lnTo>
                    <a:pt x="543785" y="788079"/>
                  </a:lnTo>
                  <a:lnTo>
                    <a:pt x="544027" y="789992"/>
                  </a:lnTo>
                  <a:lnTo>
                    <a:pt x="544269" y="791905"/>
                  </a:lnTo>
                  <a:lnTo>
                    <a:pt x="544507" y="793818"/>
                  </a:lnTo>
                  <a:lnTo>
                    <a:pt x="544741" y="795731"/>
                  </a:lnTo>
                  <a:lnTo>
                    <a:pt x="544975" y="797644"/>
                  </a:lnTo>
                  <a:lnTo>
                    <a:pt x="545208" y="799556"/>
                  </a:lnTo>
                  <a:lnTo>
                    <a:pt x="545439" y="801469"/>
                  </a:lnTo>
                  <a:lnTo>
                    <a:pt x="545664" y="803382"/>
                  </a:lnTo>
                  <a:lnTo>
                    <a:pt x="545889" y="805295"/>
                  </a:lnTo>
                  <a:lnTo>
                    <a:pt x="546114" y="807208"/>
                  </a:lnTo>
                  <a:lnTo>
                    <a:pt x="546337" y="809120"/>
                  </a:lnTo>
                  <a:lnTo>
                    <a:pt x="546553" y="811033"/>
                  </a:lnTo>
                  <a:lnTo>
                    <a:pt x="546768" y="812946"/>
                  </a:lnTo>
                  <a:lnTo>
                    <a:pt x="546983" y="814859"/>
                  </a:lnTo>
                  <a:lnTo>
                    <a:pt x="547198" y="816772"/>
                  </a:lnTo>
                  <a:lnTo>
                    <a:pt x="547403" y="818685"/>
                  </a:lnTo>
                  <a:lnTo>
                    <a:pt x="547608" y="820597"/>
                  </a:lnTo>
                  <a:lnTo>
                    <a:pt x="547812" y="822510"/>
                  </a:lnTo>
                  <a:lnTo>
                    <a:pt x="548017" y="824423"/>
                  </a:lnTo>
                  <a:lnTo>
                    <a:pt x="548212" y="826336"/>
                  </a:lnTo>
                  <a:lnTo>
                    <a:pt x="548405" y="828249"/>
                  </a:lnTo>
                  <a:lnTo>
                    <a:pt x="548599" y="830161"/>
                  </a:lnTo>
                  <a:lnTo>
                    <a:pt x="548792" y="832074"/>
                  </a:lnTo>
                  <a:lnTo>
                    <a:pt x="548977" y="833987"/>
                  </a:lnTo>
                  <a:lnTo>
                    <a:pt x="549158" y="835900"/>
                  </a:lnTo>
                  <a:lnTo>
                    <a:pt x="549340" y="837813"/>
                  </a:lnTo>
                  <a:lnTo>
                    <a:pt x="549521" y="839725"/>
                  </a:lnTo>
                  <a:lnTo>
                    <a:pt x="549694" y="841638"/>
                  </a:lnTo>
                  <a:lnTo>
                    <a:pt x="549863" y="843551"/>
                  </a:lnTo>
                  <a:lnTo>
                    <a:pt x="550032" y="845464"/>
                  </a:lnTo>
                  <a:lnTo>
                    <a:pt x="550201" y="847377"/>
                  </a:lnTo>
                  <a:lnTo>
                    <a:pt x="550362" y="849290"/>
                  </a:lnTo>
                  <a:lnTo>
                    <a:pt x="550518" y="851202"/>
                  </a:lnTo>
                  <a:lnTo>
                    <a:pt x="550673" y="853115"/>
                  </a:lnTo>
                  <a:lnTo>
                    <a:pt x="550828" y="855028"/>
                  </a:lnTo>
                  <a:lnTo>
                    <a:pt x="550978" y="856941"/>
                  </a:lnTo>
                  <a:lnTo>
                    <a:pt x="551119" y="858854"/>
                  </a:lnTo>
                  <a:lnTo>
                    <a:pt x="551260" y="860766"/>
                  </a:lnTo>
                  <a:lnTo>
                    <a:pt x="551401" y="862679"/>
                  </a:lnTo>
                  <a:lnTo>
                    <a:pt x="551538" y="864592"/>
                  </a:lnTo>
                  <a:lnTo>
                    <a:pt x="551664" y="866505"/>
                  </a:lnTo>
                  <a:lnTo>
                    <a:pt x="551790" y="868418"/>
                  </a:lnTo>
                  <a:lnTo>
                    <a:pt x="551916" y="870331"/>
                  </a:lnTo>
                  <a:lnTo>
                    <a:pt x="552041" y="872243"/>
                  </a:lnTo>
                  <a:lnTo>
                    <a:pt x="552151" y="874156"/>
                  </a:lnTo>
                  <a:lnTo>
                    <a:pt x="552262" y="876069"/>
                  </a:lnTo>
                  <a:lnTo>
                    <a:pt x="552372" y="877982"/>
                  </a:lnTo>
                  <a:lnTo>
                    <a:pt x="552483" y="879895"/>
                  </a:lnTo>
                  <a:lnTo>
                    <a:pt x="552577" y="881807"/>
                  </a:lnTo>
                  <a:lnTo>
                    <a:pt x="552672" y="883720"/>
                  </a:lnTo>
                  <a:lnTo>
                    <a:pt x="552766" y="885633"/>
                  </a:lnTo>
                  <a:lnTo>
                    <a:pt x="552860" y="887546"/>
                  </a:lnTo>
                  <a:lnTo>
                    <a:pt x="552940" y="889459"/>
                  </a:lnTo>
                  <a:lnTo>
                    <a:pt x="553018" y="891372"/>
                  </a:lnTo>
                  <a:lnTo>
                    <a:pt x="553096" y="893284"/>
                  </a:lnTo>
                  <a:lnTo>
                    <a:pt x="553173" y="895197"/>
                  </a:lnTo>
                  <a:lnTo>
                    <a:pt x="553238" y="897110"/>
                  </a:lnTo>
                  <a:lnTo>
                    <a:pt x="553298" y="899023"/>
                  </a:lnTo>
                  <a:lnTo>
                    <a:pt x="553358" y="900936"/>
                  </a:lnTo>
                  <a:lnTo>
                    <a:pt x="553419" y="902848"/>
                  </a:lnTo>
                  <a:lnTo>
                    <a:pt x="553468" y="904761"/>
                  </a:lnTo>
                  <a:lnTo>
                    <a:pt x="553511" y="906674"/>
                  </a:lnTo>
                  <a:lnTo>
                    <a:pt x="553553" y="908587"/>
                  </a:lnTo>
                  <a:lnTo>
                    <a:pt x="553595" y="910500"/>
                  </a:lnTo>
                  <a:lnTo>
                    <a:pt x="553629" y="912412"/>
                  </a:lnTo>
                  <a:lnTo>
                    <a:pt x="553653" y="914325"/>
                  </a:lnTo>
                  <a:lnTo>
                    <a:pt x="553677" y="916238"/>
                  </a:lnTo>
                  <a:lnTo>
                    <a:pt x="553701" y="918151"/>
                  </a:lnTo>
                  <a:lnTo>
                    <a:pt x="553718" y="920064"/>
                  </a:lnTo>
                  <a:lnTo>
                    <a:pt x="553723" y="921977"/>
                  </a:lnTo>
                  <a:lnTo>
                    <a:pt x="553728" y="923889"/>
                  </a:lnTo>
                  <a:lnTo>
                    <a:pt x="553733" y="925802"/>
                  </a:lnTo>
                  <a:lnTo>
                    <a:pt x="553734" y="927715"/>
                  </a:lnTo>
                  <a:lnTo>
                    <a:pt x="553720" y="929628"/>
                  </a:lnTo>
                  <a:lnTo>
                    <a:pt x="553706" y="931541"/>
                  </a:lnTo>
                  <a:lnTo>
                    <a:pt x="553691" y="933453"/>
                  </a:lnTo>
                  <a:lnTo>
                    <a:pt x="553676" y="935366"/>
                  </a:lnTo>
                  <a:lnTo>
                    <a:pt x="553642" y="937279"/>
                  </a:lnTo>
                  <a:lnTo>
                    <a:pt x="553608" y="939192"/>
                  </a:lnTo>
                  <a:lnTo>
                    <a:pt x="553574" y="941105"/>
                  </a:lnTo>
                  <a:lnTo>
                    <a:pt x="553540" y="943018"/>
                  </a:lnTo>
                  <a:lnTo>
                    <a:pt x="553487" y="944930"/>
                  </a:lnTo>
                  <a:lnTo>
                    <a:pt x="553432" y="946843"/>
                  </a:lnTo>
                  <a:lnTo>
                    <a:pt x="553378" y="948756"/>
                  </a:lnTo>
                  <a:lnTo>
                    <a:pt x="553324" y="950669"/>
                  </a:lnTo>
                  <a:lnTo>
                    <a:pt x="553253" y="952582"/>
                  </a:lnTo>
                  <a:lnTo>
                    <a:pt x="553179" y="954494"/>
                  </a:lnTo>
                  <a:lnTo>
                    <a:pt x="553104" y="956407"/>
                  </a:lnTo>
                  <a:lnTo>
                    <a:pt x="553030" y="958320"/>
                  </a:lnTo>
                  <a:lnTo>
                    <a:pt x="552941" y="960233"/>
                  </a:lnTo>
                  <a:lnTo>
                    <a:pt x="552845" y="962146"/>
                  </a:lnTo>
                  <a:lnTo>
                    <a:pt x="552750" y="964058"/>
                  </a:lnTo>
                  <a:lnTo>
                    <a:pt x="552655" y="965971"/>
                  </a:lnTo>
                  <a:lnTo>
                    <a:pt x="552548" y="967884"/>
                  </a:lnTo>
                  <a:lnTo>
                    <a:pt x="552431" y="969797"/>
                  </a:lnTo>
                  <a:lnTo>
                    <a:pt x="552315" y="971710"/>
                  </a:lnTo>
                  <a:lnTo>
                    <a:pt x="552199" y="973623"/>
                  </a:lnTo>
                  <a:lnTo>
                    <a:pt x="552074" y="975535"/>
                  </a:lnTo>
                  <a:lnTo>
                    <a:pt x="551936" y="97744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686464" y="2264839"/>
              <a:ext cx="473321" cy="0"/>
            </a:xfrm>
            <a:custGeom>
              <a:avLst/>
              <a:pathLst>
                <a:path w="473321" h="0">
                  <a:moveTo>
                    <a:pt x="0" y="0"/>
                  </a:moveTo>
                  <a:lnTo>
                    <a:pt x="4733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0507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05074" y="1769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0507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05074" y="175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89813" y="1765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89813" y="1841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89813" y="18429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89813" y="1788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361871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400916" y="1757507"/>
              <a:ext cx="234272" cy="895994"/>
            </a:xfrm>
            <a:custGeom>
              <a:avLst/>
              <a:pathLst>
                <a:path w="234272" h="895994">
                  <a:moveTo>
                    <a:pt x="74006" y="895994"/>
                  </a:moveTo>
                  <a:lnTo>
                    <a:pt x="73673" y="894241"/>
                  </a:lnTo>
                  <a:lnTo>
                    <a:pt x="73385" y="892487"/>
                  </a:lnTo>
                  <a:lnTo>
                    <a:pt x="73132" y="890734"/>
                  </a:lnTo>
                  <a:lnTo>
                    <a:pt x="72929" y="888980"/>
                  </a:lnTo>
                  <a:lnTo>
                    <a:pt x="72778" y="887227"/>
                  </a:lnTo>
                  <a:lnTo>
                    <a:pt x="72663" y="885474"/>
                  </a:lnTo>
                  <a:lnTo>
                    <a:pt x="72595" y="883720"/>
                  </a:lnTo>
                  <a:lnTo>
                    <a:pt x="72585" y="881967"/>
                  </a:lnTo>
                  <a:lnTo>
                    <a:pt x="72612" y="880213"/>
                  </a:lnTo>
                  <a:lnTo>
                    <a:pt x="72681" y="878460"/>
                  </a:lnTo>
                  <a:lnTo>
                    <a:pt x="72812" y="876707"/>
                  </a:lnTo>
                  <a:lnTo>
                    <a:pt x="72980" y="874953"/>
                  </a:lnTo>
                  <a:lnTo>
                    <a:pt x="73184" y="873200"/>
                  </a:lnTo>
                  <a:lnTo>
                    <a:pt x="73453" y="871446"/>
                  </a:lnTo>
                  <a:lnTo>
                    <a:pt x="73757" y="869693"/>
                  </a:lnTo>
                  <a:lnTo>
                    <a:pt x="74094" y="867940"/>
                  </a:lnTo>
                  <a:lnTo>
                    <a:pt x="74490" y="866186"/>
                  </a:lnTo>
                  <a:lnTo>
                    <a:pt x="74921" y="864433"/>
                  </a:lnTo>
                  <a:lnTo>
                    <a:pt x="75383" y="862679"/>
                  </a:lnTo>
                  <a:lnTo>
                    <a:pt x="75894" y="860926"/>
                  </a:lnTo>
                  <a:lnTo>
                    <a:pt x="76440" y="859172"/>
                  </a:lnTo>
                  <a:lnTo>
                    <a:pt x="77014" y="857419"/>
                  </a:lnTo>
                  <a:lnTo>
                    <a:pt x="77628" y="855666"/>
                  </a:lnTo>
                  <a:lnTo>
                    <a:pt x="78274" y="853912"/>
                  </a:lnTo>
                  <a:lnTo>
                    <a:pt x="78945" y="852159"/>
                  </a:lnTo>
                  <a:lnTo>
                    <a:pt x="79645" y="850405"/>
                  </a:lnTo>
                  <a:lnTo>
                    <a:pt x="80376" y="848652"/>
                  </a:lnTo>
                  <a:lnTo>
                    <a:pt x="81125" y="846899"/>
                  </a:lnTo>
                  <a:lnTo>
                    <a:pt x="81896" y="845145"/>
                  </a:lnTo>
                  <a:lnTo>
                    <a:pt x="82691" y="843392"/>
                  </a:lnTo>
                  <a:lnTo>
                    <a:pt x="83500" y="841638"/>
                  </a:lnTo>
                  <a:lnTo>
                    <a:pt x="84324" y="839885"/>
                  </a:lnTo>
                  <a:lnTo>
                    <a:pt x="85165" y="838131"/>
                  </a:lnTo>
                  <a:lnTo>
                    <a:pt x="86015" y="836378"/>
                  </a:lnTo>
                  <a:lnTo>
                    <a:pt x="86873" y="834625"/>
                  </a:lnTo>
                  <a:lnTo>
                    <a:pt x="87742" y="832871"/>
                  </a:lnTo>
                  <a:lnTo>
                    <a:pt x="88614" y="831118"/>
                  </a:lnTo>
                  <a:lnTo>
                    <a:pt x="89489" y="829364"/>
                  </a:lnTo>
                  <a:lnTo>
                    <a:pt x="90367" y="827611"/>
                  </a:lnTo>
                  <a:lnTo>
                    <a:pt x="91243" y="825858"/>
                  </a:lnTo>
                  <a:lnTo>
                    <a:pt x="92118" y="824104"/>
                  </a:lnTo>
                  <a:lnTo>
                    <a:pt x="92988" y="822351"/>
                  </a:lnTo>
                  <a:lnTo>
                    <a:pt x="93852" y="820597"/>
                  </a:lnTo>
                  <a:lnTo>
                    <a:pt x="94711" y="818844"/>
                  </a:lnTo>
                  <a:lnTo>
                    <a:pt x="95559" y="817090"/>
                  </a:lnTo>
                  <a:lnTo>
                    <a:pt x="96397" y="815337"/>
                  </a:lnTo>
                  <a:lnTo>
                    <a:pt x="97225" y="813584"/>
                  </a:lnTo>
                  <a:lnTo>
                    <a:pt x="98040" y="811830"/>
                  </a:lnTo>
                  <a:lnTo>
                    <a:pt x="98838" y="810077"/>
                  </a:lnTo>
                  <a:lnTo>
                    <a:pt x="99625" y="808323"/>
                  </a:lnTo>
                  <a:lnTo>
                    <a:pt x="100396" y="806570"/>
                  </a:lnTo>
                  <a:lnTo>
                    <a:pt x="101146" y="804817"/>
                  </a:lnTo>
                  <a:lnTo>
                    <a:pt x="101882" y="803063"/>
                  </a:lnTo>
                  <a:lnTo>
                    <a:pt x="102602" y="801310"/>
                  </a:lnTo>
                  <a:lnTo>
                    <a:pt x="103296" y="799556"/>
                  </a:lnTo>
                  <a:lnTo>
                    <a:pt x="103974" y="797803"/>
                  </a:lnTo>
                  <a:lnTo>
                    <a:pt x="104637" y="796050"/>
                  </a:lnTo>
                  <a:lnTo>
                    <a:pt x="105271" y="794296"/>
                  </a:lnTo>
                  <a:lnTo>
                    <a:pt x="105887" y="792543"/>
                  </a:lnTo>
                  <a:lnTo>
                    <a:pt x="106488" y="790789"/>
                  </a:lnTo>
                  <a:lnTo>
                    <a:pt x="107061" y="789036"/>
                  </a:lnTo>
                  <a:lnTo>
                    <a:pt x="107614" y="787282"/>
                  </a:lnTo>
                  <a:lnTo>
                    <a:pt x="108152" y="785529"/>
                  </a:lnTo>
                  <a:lnTo>
                    <a:pt x="108663" y="783776"/>
                  </a:lnTo>
                  <a:lnTo>
                    <a:pt x="109153" y="782022"/>
                  </a:lnTo>
                  <a:lnTo>
                    <a:pt x="109627" y="780269"/>
                  </a:lnTo>
                  <a:lnTo>
                    <a:pt x="110079" y="778515"/>
                  </a:lnTo>
                  <a:lnTo>
                    <a:pt x="110508" y="776762"/>
                  </a:lnTo>
                  <a:lnTo>
                    <a:pt x="110921" y="775009"/>
                  </a:lnTo>
                  <a:lnTo>
                    <a:pt x="111314" y="773255"/>
                  </a:lnTo>
                  <a:lnTo>
                    <a:pt x="111685" y="771502"/>
                  </a:lnTo>
                  <a:lnTo>
                    <a:pt x="112041" y="769748"/>
                  </a:lnTo>
                  <a:lnTo>
                    <a:pt x="112380" y="767995"/>
                  </a:lnTo>
                  <a:lnTo>
                    <a:pt x="112696" y="766241"/>
                  </a:lnTo>
                  <a:lnTo>
                    <a:pt x="112999" y="764488"/>
                  </a:lnTo>
                  <a:lnTo>
                    <a:pt x="113288" y="762735"/>
                  </a:lnTo>
                  <a:lnTo>
                    <a:pt x="113555" y="760981"/>
                  </a:lnTo>
                  <a:lnTo>
                    <a:pt x="113809" y="759228"/>
                  </a:lnTo>
                  <a:lnTo>
                    <a:pt x="114052" y="757474"/>
                  </a:lnTo>
                  <a:lnTo>
                    <a:pt x="114275" y="755721"/>
                  </a:lnTo>
                  <a:lnTo>
                    <a:pt x="114487" y="753968"/>
                  </a:lnTo>
                  <a:lnTo>
                    <a:pt x="114688" y="752214"/>
                  </a:lnTo>
                  <a:lnTo>
                    <a:pt x="114873" y="750461"/>
                  </a:lnTo>
                  <a:lnTo>
                    <a:pt x="115046" y="748707"/>
                  </a:lnTo>
                  <a:lnTo>
                    <a:pt x="115211" y="746954"/>
                  </a:lnTo>
                  <a:lnTo>
                    <a:pt x="115363" y="745201"/>
                  </a:lnTo>
                  <a:lnTo>
                    <a:pt x="115504" y="743447"/>
                  </a:lnTo>
                  <a:lnTo>
                    <a:pt x="115637" y="741694"/>
                  </a:lnTo>
                  <a:lnTo>
                    <a:pt x="115760" y="739940"/>
                  </a:lnTo>
                  <a:lnTo>
                    <a:pt x="115873" y="738187"/>
                  </a:lnTo>
                  <a:lnTo>
                    <a:pt x="115980" y="736433"/>
                  </a:lnTo>
                  <a:lnTo>
                    <a:pt x="116079" y="734680"/>
                  </a:lnTo>
                  <a:lnTo>
                    <a:pt x="116169" y="732927"/>
                  </a:lnTo>
                  <a:lnTo>
                    <a:pt x="116253" y="731173"/>
                  </a:lnTo>
                  <a:lnTo>
                    <a:pt x="116332" y="729420"/>
                  </a:lnTo>
                  <a:lnTo>
                    <a:pt x="116402" y="727666"/>
                  </a:lnTo>
                  <a:lnTo>
                    <a:pt x="116468" y="725913"/>
                  </a:lnTo>
                  <a:lnTo>
                    <a:pt x="116530" y="724160"/>
                  </a:lnTo>
                  <a:lnTo>
                    <a:pt x="116585" y="722406"/>
                  </a:lnTo>
                  <a:lnTo>
                    <a:pt x="116636" y="720653"/>
                  </a:lnTo>
                  <a:lnTo>
                    <a:pt x="116684" y="718899"/>
                  </a:lnTo>
                  <a:lnTo>
                    <a:pt x="116726" y="717146"/>
                  </a:lnTo>
                  <a:lnTo>
                    <a:pt x="116765" y="715392"/>
                  </a:lnTo>
                  <a:lnTo>
                    <a:pt x="116802" y="713639"/>
                  </a:lnTo>
                  <a:lnTo>
                    <a:pt x="116834" y="711886"/>
                  </a:lnTo>
                  <a:lnTo>
                    <a:pt x="116864" y="710132"/>
                  </a:lnTo>
                  <a:lnTo>
                    <a:pt x="116891" y="708379"/>
                  </a:lnTo>
                  <a:lnTo>
                    <a:pt x="116916" y="706625"/>
                  </a:lnTo>
                  <a:lnTo>
                    <a:pt x="116938" y="704872"/>
                  </a:lnTo>
                  <a:lnTo>
                    <a:pt x="116958" y="703119"/>
                  </a:lnTo>
                  <a:lnTo>
                    <a:pt x="116977" y="701365"/>
                  </a:lnTo>
                  <a:lnTo>
                    <a:pt x="116993" y="699612"/>
                  </a:lnTo>
                  <a:lnTo>
                    <a:pt x="117008" y="697858"/>
                  </a:lnTo>
                  <a:lnTo>
                    <a:pt x="117022" y="696105"/>
                  </a:lnTo>
                  <a:lnTo>
                    <a:pt x="117034" y="694352"/>
                  </a:lnTo>
                  <a:lnTo>
                    <a:pt x="117045" y="692598"/>
                  </a:lnTo>
                  <a:lnTo>
                    <a:pt x="117055" y="690845"/>
                  </a:lnTo>
                  <a:lnTo>
                    <a:pt x="117064" y="689091"/>
                  </a:lnTo>
                  <a:lnTo>
                    <a:pt x="117072" y="687338"/>
                  </a:lnTo>
                  <a:lnTo>
                    <a:pt x="117079" y="685584"/>
                  </a:lnTo>
                  <a:lnTo>
                    <a:pt x="117086" y="683831"/>
                  </a:lnTo>
                  <a:lnTo>
                    <a:pt x="117091" y="682078"/>
                  </a:lnTo>
                  <a:lnTo>
                    <a:pt x="117097" y="680324"/>
                  </a:lnTo>
                  <a:lnTo>
                    <a:pt x="117101" y="678571"/>
                  </a:lnTo>
                  <a:lnTo>
                    <a:pt x="117105" y="676817"/>
                  </a:lnTo>
                  <a:lnTo>
                    <a:pt x="117109" y="675064"/>
                  </a:lnTo>
                  <a:lnTo>
                    <a:pt x="117112" y="673311"/>
                  </a:lnTo>
                  <a:lnTo>
                    <a:pt x="117115" y="671557"/>
                  </a:lnTo>
                  <a:lnTo>
                    <a:pt x="117117" y="669804"/>
                  </a:lnTo>
                  <a:lnTo>
                    <a:pt x="117120" y="668050"/>
                  </a:lnTo>
                  <a:lnTo>
                    <a:pt x="117122" y="666297"/>
                  </a:lnTo>
                  <a:lnTo>
                    <a:pt x="117123" y="664543"/>
                  </a:lnTo>
                  <a:lnTo>
                    <a:pt x="117125" y="662790"/>
                  </a:lnTo>
                  <a:lnTo>
                    <a:pt x="117126" y="661037"/>
                  </a:lnTo>
                  <a:lnTo>
                    <a:pt x="117127" y="659283"/>
                  </a:lnTo>
                  <a:lnTo>
                    <a:pt x="117129" y="657530"/>
                  </a:lnTo>
                  <a:lnTo>
                    <a:pt x="117129" y="655776"/>
                  </a:lnTo>
                  <a:lnTo>
                    <a:pt x="117130" y="654023"/>
                  </a:lnTo>
                  <a:lnTo>
                    <a:pt x="117131" y="652270"/>
                  </a:lnTo>
                  <a:lnTo>
                    <a:pt x="117132" y="650516"/>
                  </a:lnTo>
                  <a:lnTo>
                    <a:pt x="117132" y="648763"/>
                  </a:lnTo>
                  <a:lnTo>
                    <a:pt x="117133" y="647009"/>
                  </a:lnTo>
                  <a:lnTo>
                    <a:pt x="117133" y="645256"/>
                  </a:lnTo>
                  <a:lnTo>
                    <a:pt x="117133" y="643502"/>
                  </a:lnTo>
                  <a:lnTo>
                    <a:pt x="117134" y="641749"/>
                  </a:lnTo>
                  <a:lnTo>
                    <a:pt x="117134" y="639996"/>
                  </a:lnTo>
                  <a:lnTo>
                    <a:pt x="117134" y="638242"/>
                  </a:lnTo>
                  <a:lnTo>
                    <a:pt x="117134" y="636489"/>
                  </a:lnTo>
                  <a:lnTo>
                    <a:pt x="117135" y="634735"/>
                  </a:lnTo>
                  <a:lnTo>
                    <a:pt x="117135" y="632982"/>
                  </a:lnTo>
                  <a:lnTo>
                    <a:pt x="117135" y="631229"/>
                  </a:lnTo>
                  <a:lnTo>
                    <a:pt x="117135" y="629475"/>
                  </a:lnTo>
                  <a:lnTo>
                    <a:pt x="117135" y="627722"/>
                  </a:lnTo>
                  <a:lnTo>
                    <a:pt x="117135" y="625968"/>
                  </a:lnTo>
                  <a:lnTo>
                    <a:pt x="117135" y="624215"/>
                  </a:lnTo>
                  <a:lnTo>
                    <a:pt x="117135" y="622462"/>
                  </a:lnTo>
                  <a:lnTo>
                    <a:pt x="117135" y="620708"/>
                  </a:lnTo>
                  <a:lnTo>
                    <a:pt x="117135" y="618955"/>
                  </a:lnTo>
                  <a:lnTo>
                    <a:pt x="117136" y="617201"/>
                  </a:lnTo>
                  <a:lnTo>
                    <a:pt x="117136" y="615448"/>
                  </a:lnTo>
                  <a:lnTo>
                    <a:pt x="117136" y="613694"/>
                  </a:lnTo>
                  <a:lnTo>
                    <a:pt x="117136" y="611941"/>
                  </a:lnTo>
                  <a:lnTo>
                    <a:pt x="117136" y="610188"/>
                  </a:lnTo>
                  <a:lnTo>
                    <a:pt x="117136" y="608434"/>
                  </a:lnTo>
                  <a:lnTo>
                    <a:pt x="117136" y="606681"/>
                  </a:lnTo>
                  <a:lnTo>
                    <a:pt x="117136" y="604927"/>
                  </a:lnTo>
                  <a:lnTo>
                    <a:pt x="117136" y="603174"/>
                  </a:lnTo>
                  <a:lnTo>
                    <a:pt x="117136" y="601421"/>
                  </a:lnTo>
                  <a:lnTo>
                    <a:pt x="117136" y="599667"/>
                  </a:lnTo>
                  <a:lnTo>
                    <a:pt x="117136" y="597914"/>
                  </a:lnTo>
                  <a:lnTo>
                    <a:pt x="117136" y="596160"/>
                  </a:lnTo>
                  <a:lnTo>
                    <a:pt x="117136" y="594407"/>
                  </a:lnTo>
                  <a:lnTo>
                    <a:pt x="117136" y="592653"/>
                  </a:lnTo>
                  <a:lnTo>
                    <a:pt x="117136" y="590900"/>
                  </a:lnTo>
                  <a:lnTo>
                    <a:pt x="117136" y="589147"/>
                  </a:lnTo>
                  <a:lnTo>
                    <a:pt x="117136" y="587393"/>
                  </a:lnTo>
                  <a:lnTo>
                    <a:pt x="117136" y="585640"/>
                  </a:lnTo>
                  <a:lnTo>
                    <a:pt x="117136" y="583886"/>
                  </a:lnTo>
                  <a:lnTo>
                    <a:pt x="117136" y="582133"/>
                  </a:lnTo>
                  <a:lnTo>
                    <a:pt x="117136" y="580380"/>
                  </a:lnTo>
                  <a:lnTo>
                    <a:pt x="117136" y="578626"/>
                  </a:lnTo>
                  <a:lnTo>
                    <a:pt x="117136" y="576873"/>
                  </a:lnTo>
                  <a:lnTo>
                    <a:pt x="117136" y="575119"/>
                  </a:lnTo>
                  <a:lnTo>
                    <a:pt x="117136" y="573366"/>
                  </a:lnTo>
                  <a:lnTo>
                    <a:pt x="117136" y="571613"/>
                  </a:lnTo>
                  <a:lnTo>
                    <a:pt x="117136" y="569859"/>
                  </a:lnTo>
                  <a:lnTo>
                    <a:pt x="117136" y="568106"/>
                  </a:lnTo>
                  <a:lnTo>
                    <a:pt x="117136" y="566352"/>
                  </a:lnTo>
                  <a:lnTo>
                    <a:pt x="117136" y="564599"/>
                  </a:lnTo>
                  <a:lnTo>
                    <a:pt x="117136" y="562845"/>
                  </a:lnTo>
                  <a:lnTo>
                    <a:pt x="117136" y="561092"/>
                  </a:lnTo>
                  <a:lnTo>
                    <a:pt x="117136" y="559339"/>
                  </a:lnTo>
                  <a:lnTo>
                    <a:pt x="117136" y="557585"/>
                  </a:lnTo>
                  <a:lnTo>
                    <a:pt x="117136" y="555832"/>
                  </a:lnTo>
                  <a:lnTo>
                    <a:pt x="117136" y="554078"/>
                  </a:lnTo>
                  <a:lnTo>
                    <a:pt x="117136" y="552325"/>
                  </a:lnTo>
                  <a:lnTo>
                    <a:pt x="117136" y="550572"/>
                  </a:lnTo>
                  <a:lnTo>
                    <a:pt x="117136" y="548818"/>
                  </a:lnTo>
                  <a:lnTo>
                    <a:pt x="117136" y="547065"/>
                  </a:lnTo>
                  <a:lnTo>
                    <a:pt x="117136" y="545311"/>
                  </a:lnTo>
                  <a:lnTo>
                    <a:pt x="117136" y="543558"/>
                  </a:lnTo>
                  <a:lnTo>
                    <a:pt x="117136" y="541804"/>
                  </a:lnTo>
                  <a:lnTo>
                    <a:pt x="117136" y="540051"/>
                  </a:lnTo>
                  <a:lnTo>
                    <a:pt x="117136" y="538298"/>
                  </a:lnTo>
                  <a:lnTo>
                    <a:pt x="117136" y="536544"/>
                  </a:lnTo>
                  <a:lnTo>
                    <a:pt x="117136" y="534791"/>
                  </a:lnTo>
                  <a:lnTo>
                    <a:pt x="117136" y="533037"/>
                  </a:lnTo>
                  <a:lnTo>
                    <a:pt x="117136" y="531284"/>
                  </a:lnTo>
                  <a:lnTo>
                    <a:pt x="117136" y="529531"/>
                  </a:lnTo>
                  <a:lnTo>
                    <a:pt x="117136" y="527777"/>
                  </a:lnTo>
                  <a:lnTo>
                    <a:pt x="117136" y="526024"/>
                  </a:lnTo>
                  <a:lnTo>
                    <a:pt x="117136" y="524270"/>
                  </a:lnTo>
                  <a:lnTo>
                    <a:pt x="117136" y="522517"/>
                  </a:lnTo>
                  <a:lnTo>
                    <a:pt x="117136" y="520764"/>
                  </a:lnTo>
                  <a:lnTo>
                    <a:pt x="117136" y="519010"/>
                  </a:lnTo>
                  <a:lnTo>
                    <a:pt x="117136" y="517257"/>
                  </a:lnTo>
                  <a:lnTo>
                    <a:pt x="117136" y="515503"/>
                  </a:lnTo>
                  <a:lnTo>
                    <a:pt x="117136" y="513750"/>
                  </a:lnTo>
                  <a:lnTo>
                    <a:pt x="117136" y="511996"/>
                  </a:lnTo>
                  <a:lnTo>
                    <a:pt x="117136" y="510243"/>
                  </a:lnTo>
                  <a:lnTo>
                    <a:pt x="117136" y="508490"/>
                  </a:lnTo>
                  <a:lnTo>
                    <a:pt x="117136" y="506736"/>
                  </a:lnTo>
                  <a:lnTo>
                    <a:pt x="117136" y="504983"/>
                  </a:lnTo>
                  <a:lnTo>
                    <a:pt x="117136" y="503229"/>
                  </a:lnTo>
                  <a:lnTo>
                    <a:pt x="117136" y="501476"/>
                  </a:lnTo>
                  <a:lnTo>
                    <a:pt x="117136" y="499723"/>
                  </a:lnTo>
                  <a:lnTo>
                    <a:pt x="117136" y="497969"/>
                  </a:lnTo>
                  <a:lnTo>
                    <a:pt x="117136" y="496216"/>
                  </a:lnTo>
                  <a:lnTo>
                    <a:pt x="117136" y="494462"/>
                  </a:lnTo>
                  <a:lnTo>
                    <a:pt x="117136" y="492709"/>
                  </a:lnTo>
                  <a:lnTo>
                    <a:pt x="117136" y="490955"/>
                  </a:lnTo>
                  <a:lnTo>
                    <a:pt x="117136" y="489202"/>
                  </a:lnTo>
                  <a:lnTo>
                    <a:pt x="117136" y="487449"/>
                  </a:lnTo>
                  <a:lnTo>
                    <a:pt x="117136" y="485695"/>
                  </a:lnTo>
                  <a:lnTo>
                    <a:pt x="117136" y="483942"/>
                  </a:lnTo>
                  <a:lnTo>
                    <a:pt x="117136" y="482188"/>
                  </a:lnTo>
                  <a:lnTo>
                    <a:pt x="117136" y="480435"/>
                  </a:lnTo>
                  <a:lnTo>
                    <a:pt x="117136" y="478682"/>
                  </a:lnTo>
                  <a:lnTo>
                    <a:pt x="117136" y="476928"/>
                  </a:lnTo>
                  <a:lnTo>
                    <a:pt x="117136" y="475175"/>
                  </a:lnTo>
                  <a:lnTo>
                    <a:pt x="117136" y="473421"/>
                  </a:lnTo>
                  <a:lnTo>
                    <a:pt x="117136" y="471668"/>
                  </a:lnTo>
                  <a:lnTo>
                    <a:pt x="117136" y="469914"/>
                  </a:lnTo>
                  <a:lnTo>
                    <a:pt x="117136" y="468161"/>
                  </a:lnTo>
                  <a:lnTo>
                    <a:pt x="117136" y="466408"/>
                  </a:lnTo>
                  <a:lnTo>
                    <a:pt x="117136" y="464654"/>
                  </a:lnTo>
                  <a:lnTo>
                    <a:pt x="117136" y="462901"/>
                  </a:lnTo>
                  <a:lnTo>
                    <a:pt x="117136" y="461147"/>
                  </a:lnTo>
                  <a:lnTo>
                    <a:pt x="117136" y="459394"/>
                  </a:lnTo>
                  <a:lnTo>
                    <a:pt x="117136" y="457641"/>
                  </a:lnTo>
                  <a:lnTo>
                    <a:pt x="117136" y="455887"/>
                  </a:lnTo>
                  <a:lnTo>
                    <a:pt x="117136" y="454134"/>
                  </a:lnTo>
                  <a:lnTo>
                    <a:pt x="117136" y="452380"/>
                  </a:lnTo>
                  <a:lnTo>
                    <a:pt x="117136" y="450627"/>
                  </a:lnTo>
                  <a:lnTo>
                    <a:pt x="117136" y="448874"/>
                  </a:lnTo>
                  <a:lnTo>
                    <a:pt x="117136" y="447120"/>
                  </a:lnTo>
                  <a:lnTo>
                    <a:pt x="117136" y="445367"/>
                  </a:lnTo>
                  <a:lnTo>
                    <a:pt x="117136" y="443613"/>
                  </a:lnTo>
                  <a:lnTo>
                    <a:pt x="117136" y="441860"/>
                  </a:lnTo>
                  <a:lnTo>
                    <a:pt x="117136" y="440106"/>
                  </a:lnTo>
                  <a:lnTo>
                    <a:pt x="117136" y="438353"/>
                  </a:lnTo>
                  <a:lnTo>
                    <a:pt x="117136" y="436600"/>
                  </a:lnTo>
                  <a:lnTo>
                    <a:pt x="117136" y="434846"/>
                  </a:lnTo>
                  <a:lnTo>
                    <a:pt x="117136" y="433093"/>
                  </a:lnTo>
                  <a:lnTo>
                    <a:pt x="117136" y="431339"/>
                  </a:lnTo>
                  <a:lnTo>
                    <a:pt x="117136" y="429586"/>
                  </a:lnTo>
                  <a:lnTo>
                    <a:pt x="117136" y="427833"/>
                  </a:lnTo>
                  <a:lnTo>
                    <a:pt x="117135" y="426079"/>
                  </a:lnTo>
                  <a:lnTo>
                    <a:pt x="117135" y="424326"/>
                  </a:lnTo>
                  <a:lnTo>
                    <a:pt x="117135" y="422572"/>
                  </a:lnTo>
                  <a:lnTo>
                    <a:pt x="117135" y="420819"/>
                  </a:lnTo>
                  <a:lnTo>
                    <a:pt x="117135" y="419065"/>
                  </a:lnTo>
                  <a:lnTo>
                    <a:pt x="117135" y="417312"/>
                  </a:lnTo>
                  <a:lnTo>
                    <a:pt x="117135" y="415559"/>
                  </a:lnTo>
                  <a:lnTo>
                    <a:pt x="117135" y="413805"/>
                  </a:lnTo>
                  <a:lnTo>
                    <a:pt x="117135" y="412052"/>
                  </a:lnTo>
                  <a:lnTo>
                    <a:pt x="117135" y="410298"/>
                  </a:lnTo>
                  <a:lnTo>
                    <a:pt x="117134" y="408545"/>
                  </a:lnTo>
                  <a:lnTo>
                    <a:pt x="117134" y="406792"/>
                  </a:lnTo>
                  <a:lnTo>
                    <a:pt x="117134" y="405038"/>
                  </a:lnTo>
                  <a:lnTo>
                    <a:pt x="117134" y="403285"/>
                  </a:lnTo>
                  <a:lnTo>
                    <a:pt x="117133" y="401531"/>
                  </a:lnTo>
                  <a:lnTo>
                    <a:pt x="117133" y="399778"/>
                  </a:lnTo>
                  <a:lnTo>
                    <a:pt x="117133" y="398025"/>
                  </a:lnTo>
                  <a:lnTo>
                    <a:pt x="117132" y="396271"/>
                  </a:lnTo>
                  <a:lnTo>
                    <a:pt x="117131" y="394518"/>
                  </a:lnTo>
                  <a:lnTo>
                    <a:pt x="117131" y="392764"/>
                  </a:lnTo>
                  <a:lnTo>
                    <a:pt x="117130" y="391011"/>
                  </a:lnTo>
                  <a:lnTo>
                    <a:pt x="117129" y="389257"/>
                  </a:lnTo>
                  <a:lnTo>
                    <a:pt x="117128" y="387504"/>
                  </a:lnTo>
                  <a:lnTo>
                    <a:pt x="117127" y="385751"/>
                  </a:lnTo>
                  <a:lnTo>
                    <a:pt x="117125" y="383997"/>
                  </a:lnTo>
                  <a:lnTo>
                    <a:pt x="117124" y="382244"/>
                  </a:lnTo>
                  <a:lnTo>
                    <a:pt x="117122" y="380490"/>
                  </a:lnTo>
                  <a:lnTo>
                    <a:pt x="117120" y="378737"/>
                  </a:lnTo>
                  <a:lnTo>
                    <a:pt x="117118" y="376984"/>
                  </a:lnTo>
                  <a:lnTo>
                    <a:pt x="117115" y="375230"/>
                  </a:lnTo>
                  <a:lnTo>
                    <a:pt x="117112" y="373477"/>
                  </a:lnTo>
                  <a:lnTo>
                    <a:pt x="117108" y="371723"/>
                  </a:lnTo>
                  <a:lnTo>
                    <a:pt x="117105" y="369970"/>
                  </a:lnTo>
                  <a:lnTo>
                    <a:pt x="117100" y="368216"/>
                  </a:lnTo>
                  <a:lnTo>
                    <a:pt x="117095" y="366463"/>
                  </a:lnTo>
                  <a:lnTo>
                    <a:pt x="117090" y="364710"/>
                  </a:lnTo>
                  <a:lnTo>
                    <a:pt x="117083" y="362956"/>
                  </a:lnTo>
                  <a:lnTo>
                    <a:pt x="117076" y="361203"/>
                  </a:lnTo>
                  <a:lnTo>
                    <a:pt x="117068" y="359449"/>
                  </a:lnTo>
                  <a:lnTo>
                    <a:pt x="117059" y="357696"/>
                  </a:lnTo>
                  <a:lnTo>
                    <a:pt x="117049" y="355943"/>
                  </a:lnTo>
                  <a:lnTo>
                    <a:pt x="117037" y="354189"/>
                  </a:lnTo>
                  <a:lnTo>
                    <a:pt x="117024" y="352436"/>
                  </a:lnTo>
                  <a:lnTo>
                    <a:pt x="117010" y="350682"/>
                  </a:lnTo>
                  <a:lnTo>
                    <a:pt x="116994" y="348929"/>
                  </a:lnTo>
                  <a:lnTo>
                    <a:pt x="116976" y="347176"/>
                  </a:lnTo>
                  <a:lnTo>
                    <a:pt x="116956" y="345422"/>
                  </a:lnTo>
                  <a:lnTo>
                    <a:pt x="116934" y="343669"/>
                  </a:lnTo>
                  <a:lnTo>
                    <a:pt x="116909" y="341915"/>
                  </a:lnTo>
                  <a:lnTo>
                    <a:pt x="116881" y="340162"/>
                  </a:lnTo>
                  <a:lnTo>
                    <a:pt x="116851" y="338408"/>
                  </a:lnTo>
                  <a:lnTo>
                    <a:pt x="116817" y="336655"/>
                  </a:lnTo>
                  <a:lnTo>
                    <a:pt x="116779" y="334902"/>
                  </a:lnTo>
                  <a:lnTo>
                    <a:pt x="116738" y="333148"/>
                  </a:lnTo>
                  <a:lnTo>
                    <a:pt x="116693" y="331395"/>
                  </a:lnTo>
                  <a:lnTo>
                    <a:pt x="116641" y="329641"/>
                  </a:lnTo>
                  <a:lnTo>
                    <a:pt x="116586" y="327888"/>
                  </a:lnTo>
                  <a:lnTo>
                    <a:pt x="116525" y="326135"/>
                  </a:lnTo>
                  <a:lnTo>
                    <a:pt x="116456" y="324381"/>
                  </a:lnTo>
                  <a:lnTo>
                    <a:pt x="116382" y="322628"/>
                  </a:lnTo>
                  <a:lnTo>
                    <a:pt x="116302" y="320874"/>
                  </a:lnTo>
                  <a:lnTo>
                    <a:pt x="116211" y="319121"/>
                  </a:lnTo>
                  <a:lnTo>
                    <a:pt x="116114" y="317367"/>
                  </a:lnTo>
                  <a:lnTo>
                    <a:pt x="116009" y="315614"/>
                  </a:lnTo>
                  <a:lnTo>
                    <a:pt x="115891" y="313861"/>
                  </a:lnTo>
                  <a:lnTo>
                    <a:pt x="115763" y="312107"/>
                  </a:lnTo>
                  <a:lnTo>
                    <a:pt x="115627" y="310354"/>
                  </a:lnTo>
                  <a:lnTo>
                    <a:pt x="115475" y="308600"/>
                  </a:lnTo>
                  <a:lnTo>
                    <a:pt x="115310" y="306847"/>
                  </a:lnTo>
                  <a:lnTo>
                    <a:pt x="115135" y="305094"/>
                  </a:lnTo>
                  <a:lnTo>
                    <a:pt x="114942" y="303340"/>
                  </a:lnTo>
                  <a:lnTo>
                    <a:pt x="114732" y="301587"/>
                  </a:lnTo>
                  <a:lnTo>
                    <a:pt x="114509" y="299833"/>
                  </a:lnTo>
                  <a:lnTo>
                    <a:pt x="114266" y="298080"/>
                  </a:lnTo>
                  <a:lnTo>
                    <a:pt x="114001" y="296326"/>
                  </a:lnTo>
                  <a:lnTo>
                    <a:pt x="113720" y="294573"/>
                  </a:lnTo>
                  <a:lnTo>
                    <a:pt x="113419" y="292820"/>
                  </a:lnTo>
                  <a:lnTo>
                    <a:pt x="113088" y="291066"/>
                  </a:lnTo>
                  <a:lnTo>
                    <a:pt x="112739" y="289313"/>
                  </a:lnTo>
                  <a:lnTo>
                    <a:pt x="112368" y="287559"/>
                  </a:lnTo>
                  <a:lnTo>
                    <a:pt x="111960" y="285806"/>
                  </a:lnTo>
                  <a:lnTo>
                    <a:pt x="111531" y="284053"/>
                  </a:lnTo>
                  <a:lnTo>
                    <a:pt x="111079" y="282299"/>
                  </a:lnTo>
                  <a:lnTo>
                    <a:pt x="110582" y="280546"/>
                  </a:lnTo>
                  <a:lnTo>
                    <a:pt x="110060" y="278792"/>
                  </a:lnTo>
                  <a:lnTo>
                    <a:pt x="109512" y="277039"/>
                  </a:lnTo>
                  <a:lnTo>
                    <a:pt x="108916" y="275286"/>
                  </a:lnTo>
                  <a:lnTo>
                    <a:pt x="108289" y="273532"/>
                  </a:lnTo>
                  <a:lnTo>
                    <a:pt x="107632" y="271779"/>
                  </a:lnTo>
                  <a:lnTo>
                    <a:pt x="106927" y="270025"/>
                  </a:lnTo>
                  <a:lnTo>
                    <a:pt x="106182" y="268272"/>
                  </a:lnTo>
                  <a:lnTo>
                    <a:pt x="105404" y="266518"/>
                  </a:lnTo>
                  <a:lnTo>
                    <a:pt x="104578" y="264765"/>
                  </a:lnTo>
                  <a:lnTo>
                    <a:pt x="103703" y="263012"/>
                  </a:lnTo>
                  <a:lnTo>
                    <a:pt x="102793" y="261258"/>
                  </a:lnTo>
                  <a:lnTo>
                    <a:pt x="101835" y="259505"/>
                  </a:lnTo>
                  <a:lnTo>
                    <a:pt x="100821" y="257751"/>
                  </a:lnTo>
                  <a:lnTo>
                    <a:pt x="99770" y="255998"/>
                  </a:lnTo>
                  <a:lnTo>
                    <a:pt x="98672" y="254245"/>
                  </a:lnTo>
                  <a:lnTo>
                    <a:pt x="97511" y="252491"/>
                  </a:lnTo>
                  <a:lnTo>
                    <a:pt x="96310" y="250738"/>
                  </a:lnTo>
                  <a:lnTo>
                    <a:pt x="95067" y="248984"/>
                  </a:lnTo>
                  <a:lnTo>
                    <a:pt x="93753" y="247231"/>
                  </a:lnTo>
                  <a:lnTo>
                    <a:pt x="92400" y="245477"/>
                  </a:lnTo>
                  <a:lnTo>
                    <a:pt x="91006" y="243724"/>
                  </a:lnTo>
                  <a:lnTo>
                    <a:pt x="89541" y="241971"/>
                  </a:lnTo>
                  <a:lnTo>
                    <a:pt x="88034" y="240217"/>
                  </a:lnTo>
                  <a:lnTo>
                    <a:pt x="86488" y="238464"/>
                  </a:lnTo>
                  <a:lnTo>
                    <a:pt x="84876" y="236710"/>
                  </a:lnTo>
                  <a:lnTo>
                    <a:pt x="83220" y="234957"/>
                  </a:lnTo>
                  <a:lnTo>
                    <a:pt x="81527" y="233204"/>
                  </a:lnTo>
                  <a:lnTo>
                    <a:pt x="79777" y="231450"/>
                  </a:lnTo>
                  <a:lnTo>
                    <a:pt x="77982" y="229697"/>
                  </a:lnTo>
                  <a:lnTo>
                    <a:pt x="76153" y="227943"/>
                  </a:lnTo>
                  <a:lnTo>
                    <a:pt x="74277" y="226190"/>
                  </a:lnTo>
                  <a:lnTo>
                    <a:pt x="72358" y="224437"/>
                  </a:lnTo>
                  <a:lnTo>
                    <a:pt x="70409" y="222683"/>
                  </a:lnTo>
                  <a:lnTo>
                    <a:pt x="68425" y="220930"/>
                  </a:lnTo>
                  <a:lnTo>
                    <a:pt x="66401" y="219176"/>
                  </a:lnTo>
                  <a:lnTo>
                    <a:pt x="64355" y="217423"/>
                  </a:lnTo>
                  <a:lnTo>
                    <a:pt x="62284" y="215669"/>
                  </a:lnTo>
                  <a:lnTo>
                    <a:pt x="60182" y="213916"/>
                  </a:lnTo>
                  <a:lnTo>
                    <a:pt x="58066" y="212163"/>
                  </a:lnTo>
                  <a:lnTo>
                    <a:pt x="55935" y="210409"/>
                  </a:lnTo>
                  <a:lnTo>
                    <a:pt x="53786" y="208656"/>
                  </a:lnTo>
                  <a:lnTo>
                    <a:pt x="51631" y="206902"/>
                  </a:lnTo>
                  <a:lnTo>
                    <a:pt x="49472" y="205149"/>
                  </a:lnTo>
                  <a:lnTo>
                    <a:pt x="47310" y="203396"/>
                  </a:lnTo>
                  <a:lnTo>
                    <a:pt x="45153" y="201642"/>
                  </a:lnTo>
                  <a:lnTo>
                    <a:pt x="43001" y="199889"/>
                  </a:lnTo>
                  <a:lnTo>
                    <a:pt x="40863" y="198135"/>
                  </a:lnTo>
                  <a:lnTo>
                    <a:pt x="38742" y="196382"/>
                  </a:lnTo>
                  <a:lnTo>
                    <a:pt x="36636" y="194628"/>
                  </a:lnTo>
                  <a:lnTo>
                    <a:pt x="34559" y="192875"/>
                  </a:lnTo>
                  <a:lnTo>
                    <a:pt x="32513" y="191122"/>
                  </a:lnTo>
                  <a:lnTo>
                    <a:pt x="30494" y="189368"/>
                  </a:lnTo>
                  <a:lnTo>
                    <a:pt x="28514" y="187615"/>
                  </a:lnTo>
                  <a:lnTo>
                    <a:pt x="26583" y="185861"/>
                  </a:lnTo>
                  <a:lnTo>
                    <a:pt x="24688" y="184108"/>
                  </a:lnTo>
                  <a:lnTo>
                    <a:pt x="22841" y="182355"/>
                  </a:lnTo>
                  <a:lnTo>
                    <a:pt x="21063" y="180601"/>
                  </a:lnTo>
                  <a:lnTo>
                    <a:pt x="19329" y="178848"/>
                  </a:lnTo>
                  <a:lnTo>
                    <a:pt x="17648" y="177094"/>
                  </a:lnTo>
                  <a:lnTo>
                    <a:pt x="16054" y="175341"/>
                  </a:lnTo>
                  <a:lnTo>
                    <a:pt x="14514" y="173588"/>
                  </a:lnTo>
                  <a:lnTo>
                    <a:pt x="13027" y="171834"/>
                  </a:lnTo>
                  <a:lnTo>
                    <a:pt x="11646" y="170081"/>
                  </a:lnTo>
                  <a:lnTo>
                    <a:pt x="10324" y="168327"/>
                  </a:lnTo>
                  <a:lnTo>
                    <a:pt x="9061" y="166574"/>
                  </a:lnTo>
                  <a:lnTo>
                    <a:pt x="7906" y="164820"/>
                  </a:lnTo>
                  <a:lnTo>
                    <a:pt x="6822" y="163067"/>
                  </a:lnTo>
                  <a:lnTo>
                    <a:pt x="5800" y="161314"/>
                  </a:lnTo>
                  <a:lnTo>
                    <a:pt x="4882" y="159560"/>
                  </a:lnTo>
                  <a:lnTo>
                    <a:pt x="4046" y="157807"/>
                  </a:lnTo>
                  <a:lnTo>
                    <a:pt x="3273" y="156053"/>
                  </a:lnTo>
                  <a:lnTo>
                    <a:pt x="2597" y="154300"/>
                  </a:lnTo>
                  <a:lnTo>
                    <a:pt x="2009" y="152547"/>
                  </a:lnTo>
                  <a:lnTo>
                    <a:pt x="1484" y="150793"/>
                  </a:lnTo>
                  <a:lnTo>
                    <a:pt x="1045" y="149040"/>
                  </a:lnTo>
                  <a:lnTo>
                    <a:pt x="699" y="147286"/>
                  </a:lnTo>
                  <a:lnTo>
                    <a:pt x="412" y="145533"/>
                  </a:lnTo>
                  <a:lnTo>
                    <a:pt x="197" y="143779"/>
                  </a:lnTo>
                  <a:lnTo>
                    <a:pt x="76" y="142026"/>
                  </a:lnTo>
                  <a:lnTo>
                    <a:pt x="9" y="140273"/>
                  </a:lnTo>
                  <a:lnTo>
                    <a:pt x="0" y="138519"/>
                  </a:lnTo>
                  <a:lnTo>
                    <a:pt x="79" y="136766"/>
                  </a:lnTo>
                  <a:lnTo>
                    <a:pt x="205" y="135012"/>
                  </a:lnTo>
                  <a:lnTo>
                    <a:pt x="377" y="133259"/>
                  </a:lnTo>
                  <a:lnTo>
                    <a:pt x="625" y="131506"/>
                  </a:lnTo>
                  <a:lnTo>
                    <a:pt x="912" y="129752"/>
                  </a:lnTo>
                  <a:lnTo>
                    <a:pt x="1235" y="127999"/>
                  </a:lnTo>
                  <a:lnTo>
                    <a:pt x="1615" y="126245"/>
                  </a:lnTo>
                  <a:lnTo>
                    <a:pt x="2027" y="124492"/>
                  </a:lnTo>
                  <a:lnTo>
                    <a:pt x="2465" y="122738"/>
                  </a:lnTo>
                  <a:lnTo>
                    <a:pt x="2940" y="120985"/>
                  </a:lnTo>
                  <a:lnTo>
                    <a:pt x="3438" y="119232"/>
                  </a:lnTo>
                  <a:lnTo>
                    <a:pt x="3953" y="117478"/>
                  </a:lnTo>
                  <a:lnTo>
                    <a:pt x="4486" y="115725"/>
                  </a:lnTo>
                  <a:lnTo>
                    <a:pt x="5033" y="113971"/>
                  </a:lnTo>
                  <a:lnTo>
                    <a:pt x="5585" y="112218"/>
                  </a:lnTo>
                  <a:lnTo>
                    <a:pt x="6143" y="110465"/>
                  </a:lnTo>
                  <a:lnTo>
                    <a:pt x="6700" y="108711"/>
                  </a:lnTo>
                  <a:lnTo>
                    <a:pt x="7255" y="106958"/>
                  </a:lnTo>
                  <a:lnTo>
                    <a:pt x="7804" y="105204"/>
                  </a:lnTo>
                  <a:lnTo>
                    <a:pt x="8341" y="103451"/>
                  </a:lnTo>
                  <a:lnTo>
                    <a:pt x="8867" y="101698"/>
                  </a:lnTo>
                  <a:lnTo>
                    <a:pt x="9381" y="99944"/>
                  </a:lnTo>
                  <a:lnTo>
                    <a:pt x="9870" y="98191"/>
                  </a:lnTo>
                  <a:lnTo>
                    <a:pt x="10343" y="96437"/>
                  </a:lnTo>
                  <a:lnTo>
                    <a:pt x="10799" y="94684"/>
                  </a:lnTo>
                  <a:lnTo>
                    <a:pt x="11222" y="92930"/>
                  </a:lnTo>
                  <a:lnTo>
                    <a:pt x="11624" y="91177"/>
                  </a:lnTo>
                  <a:lnTo>
                    <a:pt x="12006" y="89424"/>
                  </a:lnTo>
                  <a:lnTo>
                    <a:pt x="12355" y="87670"/>
                  </a:lnTo>
                  <a:lnTo>
                    <a:pt x="12677" y="85917"/>
                  </a:lnTo>
                  <a:lnTo>
                    <a:pt x="12979" y="84163"/>
                  </a:lnTo>
                  <a:lnTo>
                    <a:pt x="13249" y="82410"/>
                  </a:lnTo>
                  <a:lnTo>
                    <a:pt x="13493" y="80657"/>
                  </a:lnTo>
                  <a:lnTo>
                    <a:pt x="13716" y="78903"/>
                  </a:lnTo>
                  <a:lnTo>
                    <a:pt x="13913" y="77150"/>
                  </a:lnTo>
                  <a:lnTo>
                    <a:pt x="14085" y="75396"/>
                  </a:lnTo>
                  <a:lnTo>
                    <a:pt x="14240" y="73643"/>
                  </a:lnTo>
                  <a:lnTo>
                    <a:pt x="14376" y="71889"/>
                  </a:lnTo>
                  <a:lnTo>
                    <a:pt x="14492" y="70136"/>
                  </a:lnTo>
                  <a:lnTo>
                    <a:pt x="14597" y="68383"/>
                  </a:lnTo>
                  <a:lnTo>
                    <a:pt x="14690" y="66629"/>
                  </a:lnTo>
                  <a:lnTo>
                    <a:pt x="14772" y="64876"/>
                  </a:lnTo>
                  <a:lnTo>
                    <a:pt x="14849" y="63122"/>
                  </a:lnTo>
                  <a:lnTo>
                    <a:pt x="14924" y="61369"/>
                  </a:lnTo>
                  <a:lnTo>
                    <a:pt x="14998" y="59616"/>
                  </a:lnTo>
                  <a:lnTo>
                    <a:pt x="15076" y="57862"/>
                  </a:lnTo>
                  <a:lnTo>
                    <a:pt x="15159" y="56109"/>
                  </a:lnTo>
                  <a:lnTo>
                    <a:pt x="15255" y="54355"/>
                  </a:lnTo>
                  <a:lnTo>
                    <a:pt x="15364" y="52602"/>
                  </a:lnTo>
                  <a:lnTo>
                    <a:pt x="15486" y="50849"/>
                  </a:lnTo>
                  <a:lnTo>
                    <a:pt x="15633" y="49095"/>
                  </a:lnTo>
                  <a:lnTo>
                    <a:pt x="15804" y="47342"/>
                  </a:lnTo>
                  <a:lnTo>
                    <a:pt x="15995" y="45588"/>
                  </a:lnTo>
                  <a:lnTo>
                    <a:pt x="16221" y="43835"/>
                  </a:lnTo>
                  <a:lnTo>
                    <a:pt x="16483" y="42081"/>
                  </a:lnTo>
                  <a:lnTo>
                    <a:pt x="16774" y="40328"/>
                  </a:lnTo>
                  <a:lnTo>
                    <a:pt x="17104" y="38575"/>
                  </a:lnTo>
                  <a:lnTo>
                    <a:pt x="17484" y="36821"/>
                  </a:lnTo>
                  <a:lnTo>
                    <a:pt x="17899" y="35068"/>
                  </a:lnTo>
                  <a:lnTo>
                    <a:pt x="18356" y="33314"/>
                  </a:lnTo>
                  <a:lnTo>
                    <a:pt x="18876" y="31561"/>
                  </a:lnTo>
                  <a:lnTo>
                    <a:pt x="19435" y="29808"/>
                  </a:lnTo>
                  <a:lnTo>
                    <a:pt x="20037" y="28054"/>
                  </a:lnTo>
                  <a:lnTo>
                    <a:pt x="20712" y="26301"/>
                  </a:lnTo>
                  <a:lnTo>
                    <a:pt x="21429" y="24547"/>
                  </a:lnTo>
                  <a:lnTo>
                    <a:pt x="22189" y="22794"/>
                  </a:lnTo>
                  <a:lnTo>
                    <a:pt x="23028" y="21040"/>
                  </a:lnTo>
                  <a:lnTo>
                    <a:pt x="23911" y="19287"/>
                  </a:lnTo>
                  <a:lnTo>
                    <a:pt x="24838" y="17534"/>
                  </a:lnTo>
                  <a:lnTo>
                    <a:pt x="25838" y="15780"/>
                  </a:lnTo>
                  <a:lnTo>
                    <a:pt x="26888" y="14027"/>
                  </a:lnTo>
                  <a:lnTo>
                    <a:pt x="27981" y="12273"/>
                  </a:lnTo>
                  <a:lnTo>
                    <a:pt x="29139" y="10520"/>
                  </a:lnTo>
                  <a:lnTo>
                    <a:pt x="30349" y="8767"/>
                  </a:lnTo>
                  <a:lnTo>
                    <a:pt x="31599" y="7013"/>
                  </a:lnTo>
                  <a:lnTo>
                    <a:pt x="32904" y="5260"/>
                  </a:lnTo>
                  <a:lnTo>
                    <a:pt x="34262" y="3506"/>
                  </a:lnTo>
                  <a:lnTo>
                    <a:pt x="35655" y="1753"/>
                  </a:lnTo>
                  <a:lnTo>
                    <a:pt x="37092" y="0"/>
                  </a:lnTo>
                  <a:lnTo>
                    <a:pt x="197179" y="0"/>
                  </a:lnTo>
                  <a:lnTo>
                    <a:pt x="198617" y="1753"/>
                  </a:lnTo>
                  <a:lnTo>
                    <a:pt x="200010" y="3506"/>
                  </a:lnTo>
                  <a:lnTo>
                    <a:pt x="201367" y="5260"/>
                  </a:lnTo>
                  <a:lnTo>
                    <a:pt x="202673" y="7013"/>
                  </a:lnTo>
                  <a:lnTo>
                    <a:pt x="203923" y="8767"/>
                  </a:lnTo>
                  <a:lnTo>
                    <a:pt x="205133" y="10520"/>
                  </a:lnTo>
                  <a:lnTo>
                    <a:pt x="206291" y="12273"/>
                  </a:lnTo>
                  <a:lnTo>
                    <a:pt x="207383" y="14027"/>
                  </a:lnTo>
                  <a:lnTo>
                    <a:pt x="208433" y="15780"/>
                  </a:lnTo>
                  <a:lnTo>
                    <a:pt x="209433" y="17534"/>
                  </a:lnTo>
                  <a:lnTo>
                    <a:pt x="210360" y="19287"/>
                  </a:lnTo>
                  <a:lnTo>
                    <a:pt x="211244" y="21040"/>
                  </a:lnTo>
                  <a:lnTo>
                    <a:pt x="212082" y="22794"/>
                  </a:lnTo>
                  <a:lnTo>
                    <a:pt x="212842" y="24547"/>
                  </a:lnTo>
                  <a:lnTo>
                    <a:pt x="213559" y="26301"/>
                  </a:lnTo>
                  <a:lnTo>
                    <a:pt x="214235" y="28054"/>
                  </a:lnTo>
                  <a:lnTo>
                    <a:pt x="214837" y="29808"/>
                  </a:lnTo>
                  <a:lnTo>
                    <a:pt x="215396" y="31561"/>
                  </a:lnTo>
                  <a:lnTo>
                    <a:pt x="215915" y="33314"/>
                  </a:lnTo>
                  <a:lnTo>
                    <a:pt x="216373" y="35068"/>
                  </a:lnTo>
                  <a:lnTo>
                    <a:pt x="216787" y="36821"/>
                  </a:lnTo>
                  <a:lnTo>
                    <a:pt x="217167" y="38575"/>
                  </a:lnTo>
                  <a:lnTo>
                    <a:pt x="217498" y="40328"/>
                  </a:lnTo>
                  <a:lnTo>
                    <a:pt x="217788" y="42081"/>
                  </a:lnTo>
                  <a:lnTo>
                    <a:pt x="218051" y="43835"/>
                  </a:lnTo>
                  <a:lnTo>
                    <a:pt x="218276" y="45588"/>
                  </a:lnTo>
                  <a:lnTo>
                    <a:pt x="218468" y="47342"/>
                  </a:lnTo>
                  <a:lnTo>
                    <a:pt x="218639" y="49095"/>
                  </a:lnTo>
                  <a:lnTo>
                    <a:pt x="218786" y="50849"/>
                  </a:lnTo>
                  <a:lnTo>
                    <a:pt x="218907" y="52602"/>
                  </a:lnTo>
                  <a:lnTo>
                    <a:pt x="219017" y="54355"/>
                  </a:lnTo>
                  <a:lnTo>
                    <a:pt x="219113" y="56109"/>
                  </a:lnTo>
                  <a:lnTo>
                    <a:pt x="219195" y="57862"/>
                  </a:lnTo>
                  <a:lnTo>
                    <a:pt x="219274" y="59616"/>
                  </a:lnTo>
                  <a:lnTo>
                    <a:pt x="219348" y="61369"/>
                  </a:lnTo>
                  <a:lnTo>
                    <a:pt x="219422" y="63122"/>
                  </a:lnTo>
                  <a:lnTo>
                    <a:pt x="219500" y="64876"/>
                  </a:lnTo>
                  <a:lnTo>
                    <a:pt x="219581" y="66629"/>
                  </a:lnTo>
                  <a:lnTo>
                    <a:pt x="219675" y="68383"/>
                  </a:lnTo>
                  <a:lnTo>
                    <a:pt x="219780" y="70136"/>
                  </a:lnTo>
                  <a:lnTo>
                    <a:pt x="219895" y="71889"/>
                  </a:lnTo>
                  <a:lnTo>
                    <a:pt x="220031" y="73643"/>
                  </a:lnTo>
                  <a:lnTo>
                    <a:pt x="220187" y="75396"/>
                  </a:lnTo>
                  <a:lnTo>
                    <a:pt x="220358" y="77150"/>
                  </a:lnTo>
                  <a:lnTo>
                    <a:pt x="220555" y="78903"/>
                  </a:lnTo>
                  <a:lnTo>
                    <a:pt x="220779" y="80657"/>
                  </a:lnTo>
                  <a:lnTo>
                    <a:pt x="221022" y="82410"/>
                  </a:lnTo>
                  <a:lnTo>
                    <a:pt x="221292" y="84163"/>
                  </a:lnTo>
                  <a:lnTo>
                    <a:pt x="221594" y="85917"/>
                  </a:lnTo>
                  <a:lnTo>
                    <a:pt x="221917" y="87670"/>
                  </a:lnTo>
                  <a:lnTo>
                    <a:pt x="222265" y="89424"/>
                  </a:lnTo>
                  <a:lnTo>
                    <a:pt x="222647" y="91177"/>
                  </a:lnTo>
                  <a:lnTo>
                    <a:pt x="223049" y="92930"/>
                  </a:lnTo>
                  <a:lnTo>
                    <a:pt x="223473" y="94684"/>
                  </a:lnTo>
                  <a:lnTo>
                    <a:pt x="223929" y="96437"/>
                  </a:lnTo>
                  <a:lnTo>
                    <a:pt x="224401" y="98191"/>
                  </a:lnTo>
                  <a:lnTo>
                    <a:pt x="224890" y="99944"/>
                  </a:lnTo>
                  <a:lnTo>
                    <a:pt x="225405" y="101698"/>
                  </a:lnTo>
                  <a:lnTo>
                    <a:pt x="225931" y="103451"/>
                  </a:lnTo>
                  <a:lnTo>
                    <a:pt x="226467" y="105204"/>
                  </a:lnTo>
                  <a:lnTo>
                    <a:pt x="227017" y="106958"/>
                  </a:lnTo>
                  <a:lnTo>
                    <a:pt x="227571" y="108711"/>
                  </a:lnTo>
                  <a:lnTo>
                    <a:pt x="228129" y="110465"/>
                  </a:lnTo>
                  <a:lnTo>
                    <a:pt x="228687" y="112218"/>
                  </a:lnTo>
                  <a:lnTo>
                    <a:pt x="229239" y="113971"/>
                  </a:lnTo>
                  <a:lnTo>
                    <a:pt x="229785" y="115725"/>
                  </a:lnTo>
                  <a:lnTo>
                    <a:pt x="230319" y="117478"/>
                  </a:lnTo>
                  <a:lnTo>
                    <a:pt x="230833" y="119232"/>
                  </a:lnTo>
                  <a:lnTo>
                    <a:pt x="231332" y="120985"/>
                  </a:lnTo>
                  <a:lnTo>
                    <a:pt x="231806" y="122738"/>
                  </a:lnTo>
                  <a:lnTo>
                    <a:pt x="232245" y="124492"/>
                  </a:lnTo>
                  <a:lnTo>
                    <a:pt x="232657" y="126245"/>
                  </a:lnTo>
                  <a:lnTo>
                    <a:pt x="233036" y="127999"/>
                  </a:lnTo>
                  <a:lnTo>
                    <a:pt x="233360" y="129752"/>
                  </a:lnTo>
                  <a:lnTo>
                    <a:pt x="233647" y="131506"/>
                  </a:lnTo>
                  <a:lnTo>
                    <a:pt x="233895" y="133259"/>
                  </a:lnTo>
                  <a:lnTo>
                    <a:pt x="234067" y="135012"/>
                  </a:lnTo>
                  <a:lnTo>
                    <a:pt x="234192" y="136766"/>
                  </a:lnTo>
                  <a:lnTo>
                    <a:pt x="234272" y="138519"/>
                  </a:lnTo>
                  <a:lnTo>
                    <a:pt x="234263" y="140273"/>
                  </a:lnTo>
                  <a:lnTo>
                    <a:pt x="234195" y="142026"/>
                  </a:lnTo>
                  <a:lnTo>
                    <a:pt x="234074" y="143779"/>
                  </a:lnTo>
                  <a:lnTo>
                    <a:pt x="233859" y="145533"/>
                  </a:lnTo>
                  <a:lnTo>
                    <a:pt x="233573" y="147286"/>
                  </a:lnTo>
                  <a:lnTo>
                    <a:pt x="233226" y="149040"/>
                  </a:lnTo>
                  <a:lnTo>
                    <a:pt x="232787" y="150793"/>
                  </a:lnTo>
                  <a:lnTo>
                    <a:pt x="232263" y="152547"/>
                  </a:lnTo>
                  <a:lnTo>
                    <a:pt x="231675" y="154300"/>
                  </a:lnTo>
                  <a:lnTo>
                    <a:pt x="230998" y="156053"/>
                  </a:lnTo>
                  <a:lnTo>
                    <a:pt x="230226" y="157807"/>
                  </a:lnTo>
                  <a:lnTo>
                    <a:pt x="229389" y="159560"/>
                  </a:lnTo>
                  <a:lnTo>
                    <a:pt x="228471" y="161314"/>
                  </a:lnTo>
                  <a:lnTo>
                    <a:pt x="227450" y="163067"/>
                  </a:lnTo>
                  <a:lnTo>
                    <a:pt x="226365" y="164820"/>
                  </a:lnTo>
                  <a:lnTo>
                    <a:pt x="225210" y="166574"/>
                  </a:lnTo>
                  <a:lnTo>
                    <a:pt x="223948" y="168327"/>
                  </a:lnTo>
                  <a:lnTo>
                    <a:pt x="222626" y="170081"/>
                  </a:lnTo>
                  <a:lnTo>
                    <a:pt x="221245" y="171834"/>
                  </a:lnTo>
                  <a:lnTo>
                    <a:pt x="219758" y="173588"/>
                  </a:lnTo>
                  <a:lnTo>
                    <a:pt x="218217" y="175341"/>
                  </a:lnTo>
                  <a:lnTo>
                    <a:pt x="216623" y="177094"/>
                  </a:lnTo>
                  <a:lnTo>
                    <a:pt x="214942" y="178848"/>
                  </a:lnTo>
                  <a:lnTo>
                    <a:pt x="213209" y="180601"/>
                  </a:lnTo>
                  <a:lnTo>
                    <a:pt x="211430" y="182355"/>
                  </a:lnTo>
                  <a:lnTo>
                    <a:pt x="209583" y="184108"/>
                  </a:lnTo>
                  <a:lnTo>
                    <a:pt x="207689" y="185861"/>
                  </a:lnTo>
                  <a:lnTo>
                    <a:pt x="205758" y="187615"/>
                  </a:lnTo>
                  <a:lnTo>
                    <a:pt x="203778" y="189368"/>
                  </a:lnTo>
                  <a:lnTo>
                    <a:pt x="201758" y="191122"/>
                  </a:lnTo>
                  <a:lnTo>
                    <a:pt x="199713" y="192875"/>
                  </a:lnTo>
                  <a:lnTo>
                    <a:pt x="197635" y="194628"/>
                  </a:lnTo>
                  <a:lnTo>
                    <a:pt x="195529" y="196382"/>
                  </a:lnTo>
                  <a:lnTo>
                    <a:pt x="193408" y="198135"/>
                  </a:lnTo>
                  <a:lnTo>
                    <a:pt x="191270" y="199889"/>
                  </a:lnTo>
                  <a:lnTo>
                    <a:pt x="189118" y="201642"/>
                  </a:lnTo>
                  <a:lnTo>
                    <a:pt x="186961" y="203396"/>
                  </a:lnTo>
                  <a:lnTo>
                    <a:pt x="184800" y="205149"/>
                  </a:lnTo>
                  <a:lnTo>
                    <a:pt x="182640" y="206902"/>
                  </a:lnTo>
                  <a:lnTo>
                    <a:pt x="180486" y="208656"/>
                  </a:lnTo>
                  <a:lnTo>
                    <a:pt x="178337" y="210409"/>
                  </a:lnTo>
                  <a:lnTo>
                    <a:pt x="176206" y="212163"/>
                  </a:lnTo>
                  <a:lnTo>
                    <a:pt x="174089" y="213916"/>
                  </a:lnTo>
                  <a:lnTo>
                    <a:pt x="171988" y="215669"/>
                  </a:lnTo>
                  <a:lnTo>
                    <a:pt x="169916" y="217423"/>
                  </a:lnTo>
                  <a:lnTo>
                    <a:pt x="167870" y="219176"/>
                  </a:lnTo>
                  <a:lnTo>
                    <a:pt x="165847" y="220930"/>
                  </a:lnTo>
                  <a:lnTo>
                    <a:pt x="163862" y="222683"/>
                  </a:lnTo>
                  <a:lnTo>
                    <a:pt x="161914" y="224437"/>
                  </a:lnTo>
                  <a:lnTo>
                    <a:pt x="159994" y="226190"/>
                  </a:lnTo>
                  <a:lnTo>
                    <a:pt x="158118" y="227943"/>
                  </a:lnTo>
                  <a:lnTo>
                    <a:pt x="156289" y="229697"/>
                  </a:lnTo>
                  <a:lnTo>
                    <a:pt x="154494" y="231450"/>
                  </a:lnTo>
                  <a:lnTo>
                    <a:pt x="152744" y="233204"/>
                  </a:lnTo>
                  <a:lnTo>
                    <a:pt x="151051" y="234957"/>
                  </a:lnTo>
                  <a:lnTo>
                    <a:pt x="149395" y="236710"/>
                  </a:lnTo>
                  <a:lnTo>
                    <a:pt x="147784" y="238464"/>
                  </a:lnTo>
                  <a:lnTo>
                    <a:pt x="146238" y="240217"/>
                  </a:lnTo>
                  <a:lnTo>
                    <a:pt x="144731" y="241971"/>
                  </a:lnTo>
                  <a:lnTo>
                    <a:pt x="143265" y="243724"/>
                  </a:lnTo>
                  <a:lnTo>
                    <a:pt x="141872" y="245477"/>
                  </a:lnTo>
                  <a:lnTo>
                    <a:pt x="140518" y="247231"/>
                  </a:lnTo>
                  <a:lnTo>
                    <a:pt x="139204" y="248984"/>
                  </a:lnTo>
                  <a:lnTo>
                    <a:pt x="137961" y="250738"/>
                  </a:lnTo>
                  <a:lnTo>
                    <a:pt x="136761" y="252491"/>
                  </a:lnTo>
                  <a:lnTo>
                    <a:pt x="135599" y="254245"/>
                  </a:lnTo>
                  <a:lnTo>
                    <a:pt x="134502" y="255998"/>
                  </a:lnTo>
                  <a:lnTo>
                    <a:pt x="133450" y="257751"/>
                  </a:lnTo>
                  <a:lnTo>
                    <a:pt x="132436" y="259505"/>
                  </a:lnTo>
                  <a:lnTo>
                    <a:pt x="131478" y="261258"/>
                  </a:lnTo>
                  <a:lnTo>
                    <a:pt x="130568" y="263012"/>
                  </a:lnTo>
                  <a:lnTo>
                    <a:pt x="129694" y="264765"/>
                  </a:lnTo>
                  <a:lnTo>
                    <a:pt x="128867" y="266518"/>
                  </a:lnTo>
                  <a:lnTo>
                    <a:pt x="128090" y="268272"/>
                  </a:lnTo>
                  <a:lnTo>
                    <a:pt x="127345" y="270025"/>
                  </a:lnTo>
                  <a:lnTo>
                    <a:pt x="126639" y="271779"/>
                  </a:lnTo>
                  <a:lnTo>
                    <a:pt x="125983" y="273532"/>
                  </a:lnTo>
                  <a:lnTo>
                    <a:pt x="125355" y="275286"/>
                  </a:lnTo>
                  <a:lnTo>
                    <a:pt x="124760" y="277039"/>
                  </a:lnTo>
                  <a:lnTo>
                    <a:pt x="124212" y="278792"/>
                  </a:lnTo>
                  <a:lnTo>
                    <a:pt x="123690" y="280546"/>
                  </a:lnTo>
                  <a:lnTo>
                    <a:pt x="123193" y="282299"/>
                  </a:lnTo>
                  <a:lnTo>
                    <a:pt x="122741" y="284053"/>
                  </a:lnTo>
                  <a:lnTo>
                    <a:pt x="122311" y="285806"/>
                  </a:lnTo>
                  <a:lnTo>
                    <a:pt x="121904" y="287559"/>
                  </a:lnTo>
                  <a:lnTo>
                    <a:pt x="121532" y="289313"/>
                  </a:lnTo>
                  <a:lnTo>
                    <a:pt x="121183" y="291066"/>
                  </a:lnTo>
                  <a:lnTo>
                    <a:pt x="120853" y="292820"/>
                  </a:lnTo>
                  <a:lnTo>
                    <a:pt x="120551" y="294573"/>
                  </a:lnTo>
                  <a:lnTo>
                    <a:pt x="120270" y="296326"/>
                  </a:lnTo>
                  <a:lnTo>
                    <a:pt x="120005" y="298080"/>
                  </a:lnTo>
                  <a:lnTo>
                    <a:pt x="119763" y="299833"/>
                  </a:lnTo>
                  <a:lnTo>
                    <a:pt x="119540" y="301587"/>
                  </a:lnTo>
                  <a:lnTo>
                    <a:pt x="119330" y="303340"/>
                  </a:lnTo>
                  <a:lnTo>
                    <a:pt x="119137" y="305094"/>
                  </a:lnTo>
                  <a:lnTo>
                    <a:pt x="118961" y="306847"/>
                  </a:lnTo>
                  <a:lnTo>
                    <a:pt x="118797" y="308600"/>
                  </a:lnTo>
                  <a:lnTo>
                    <a:pt x="118645" y="310354"/>
                  </a:lnTo>
                  <a:lnTo>
                    <a:pt x="118508" y="312107"/>
                  </a:lnTo>
                  <a:lnTo>
                    <a:pt x="118381" y="313861"/>
                  </a:lnTo>
                  <a:lnTo>
                    <a:pt x="118263" y="315614"/>
                  </a:lnTo>
                  <a:lnTo>
                    <a:pt x="118158" y="317367"/>
                  </a:lnTo>
                  <a:lnTo>
                    <a:pt x="118060" y="319121"/>
                  </a:lnTo>
                  <a:lnTo>
                    <a:pt x="117969" y="320874"/>
                  </a:lnTo>
                  <a:lnTo>
                    <a:pt x="117889" y="322628"/>
                  </a:lnTo>
                  <a:lnTo>
                    <a:pt x="117815" y="324381"/>
                  </a:lnTo>
                  <a:lnTo>
                    <a:pt x="117747" y="326135"/>
                  </a:lnTo>
                  <a:lnTo>
                    <a:pt x="117686" y="327888"/>
                  </a:lnTo>
                  <a:lnTo>
                    <a:pt x="117630" y="329641"/>
                  </a:lnTo>
                  <a:lnTo>
                    <a:pt x="117579" y="331395"/>
                  </a:lnTo>
                  <a:lnTo>
                    <a:pt x="117533" y="333148"/>
                  </a:lnTo>
                  <a:lnTo>
                    <a:pt x="117492" y="334902"/>
                  </a:lnTo>
                  <a:lnTo>
                    <a:pt x="117454" y="336655"/>
                  </a:lnTo>
                  <a:lnTo>
                    <a:pt x="117420" y="338408"/>
                  </a:lnTo>
                  <a:lnTo>
                    <a:pt x="117390" y="340162"/>
                  </a:lnTo>
                  <a:lnTo>
                    <a:pt x="117362" y="341915"/>
                  </a:lnTo>
                  <a:lnTo>
                    <a:pt x="117337" y="343669"/>
                  </a:lnTo>
                  <a:lnTo>
                    <a:pt x="117316" y="345422"/>
                  </a:lnTo>
                  <a:lnTo>
                    <a:pt x="117295" y="347176"/>
                  </a:lnTo>
                  <a:lnTo>
                    <a:pt x="117277" y="348929"/>
                  </a:lnTo>
                  <a:lnTo>
                    <a:pt x="117262" y="350682"/>
                  </a:lnTo>
                  <a:lnTo>
                    <a:pt x="117247" y="352436"/>
                  </a:lnTo>
                  <a:lnTo>
                    <a:pt x="117234" y="354189"/>
                  </a:lnTo>
                  <a:lnTo>
                    <a:pt x="117223" y="355943"/>
                  </a:lnTo>
                  <a:lnTo>
                    <a:pt x="117213" y="357696"/>
                  </a:lnTo>
                  <a:lnTo>
                    <a:pt x="117203" y="359449"/>
                  </a:lnTo>
                  <a:lnTo>
                    <a:pt x="117195" y="361203"/>
                  </a:lnTo>
                  <a:lnTo>
                    <a:pt x="117188" y="362956"/>
                  </a:lnTo>
                  <a:lnTo>
                    <a:pt x="117182" y="364710"/>
                  </a:lnTo>
                  <a:lnTo>
                    <a:pt x="117176" y="366463"/>
                  </a:lnTo>
                  <a:lnTo>
                    <a:pt x="117171" y="368216"/>
                  </a:lnTo>
                  <a:lnTo>
                    <a:pt x="117167" y="369970"/>
                  </a:lnTo>
                  <a:lnTo>
                    <a:pt x="117163" y="371723"/>
                  </a:lnTo>
                  <a:lnTo>
                    <a:pt x="117160" y="373477"/>
                  </a:lnTo>
                  <a:lnTo>
                    <a:pt x="117157" y="375230"/>
                  </a:lnTo>
                  <a:lnTo>
                    <a:pt x="117154" y="376984"/>
                  </a:lnTo>
                  <a:lnTo>
                    <a:pt x="117152" y="378737"/>
                  </a:lnTo>
                  <a:lnTo>
                    <a:pt x="117150" y="380490"/>
                  </a:lnTo>
                  <a:lnTo>
                    <a:pt x="117148" y="382244"/>
                  </a:lnTo>
                  <a:lnTo>
                    <a:pt x="117146" y="383997"/>
                  </a:lnTo>
                  <a:lnTo>
                    <a:pt x="117145" y="385751"/>
                  </a:lnTo>
                  <a:lnTo>
                    <a:pt x="117144" y="387504"/>
                  </a:lnTo>
                  <a:lnTo>
                    <a:pt x="117143" y="389257"/>
                  </a:lnTo>
                  <a:lnTo>
                    <a:pt x="117142" y="391011"/>
                  </a:lnTo>
                  <a:lnTo>
                    <a:pt x="117141" y="392764"/>
                  </a:lnTo>
                  <a:lnTo>
                    <a:pt x="117140" y="394518"/>
                  </a:lnTo>
                  <a:lnTo>
                    <a:pt x="117139" y="396271"/>
                  </a:lnTo>
                  <a:lnTo>
                    <a:pt x="117139" y="398025"/>
                  </a:lnTo>
                  <a:lnTo>
                    <a:pt x="117139" y="399778"/>
                  </a:lnTo>
                  <a:lnTo>
                    <a:pt x="117138" y="401531"/>
                  </a:lnTo>
                  <a:lnTo>
                    <a:pt x="117138" y="403285"/>
                  </a:lnTo>
                  <a:lnTo>
                    <a:pt x="117137" y="405038"/>
                  </a:lnTo>
                  <a:lnTo>
                    <a:pt x="117137" y="406792"/>
                  </a:lnTo>
                  <a:lnTo>
                    <a:pt x="117137" y="408545"/>
                  </a:lnTo>
                  <a:lnTo>
                    <a:pt x="117137" y="410298"/>
                  </a:lnTo>
                  <a:lnTo>
                    <a:pt x="117137" y="412052"/>
                  </a:lnTo>
                  <a:lnTo>
                    <a:pt x="117137" y="413805"/>
                  </a:lnTo>
                  <a:lnTo>
                    <a:pt x="117136" y="415559"/>
                  </a:lnTo>
                  <a:lnTo>
                    <a:pt x="117136" y="417312"/>
                  </a:lnTo>
                  <a:lnTo>
                    <a:pt x="117136" y="419065"/>
                  </a:lnTo>
                  <a:lnTo>
                    <a:pt x="117136" y="420819"/>
                  </a:lnTo>
                  <a:lnTo>
                    <a:pt x="117136" y="422572"/>
                  </a:lnTo>
                  <a:lnTo>
                    <a:pt x="117136" y="424326"/>
                  </a:lnTo>
                  <a:lnTo>
                    <a:pt x="117136" y="426079"/>
                  </a:lnTo>
                  <a:lnTo>
                    <a:pt x="117136" y="427833"/>
                  </a:lnTo>
                  <a:lnTo>
                    <a:pt x="117136" y="429586"/>
                  </a:lnTo>
                  <a:lnTo>
                    <a:pt x="117136" y="431339"/>
                  </a:lnTo>
                  <a:lnTo>
                    <a:pt x="117136" y="433093"/>
                  </a:lnTo>
                  <a:lnTo>
                    <a:pt x="117136" y="434846"/>
                  </a:lnTo>
                  <a:lnTo>
                    <a:pt x="117136" y="436600"/>
                  </a:lnTo>
                  <a:lnTo>
                    <a:pt x="117136" y="438353"/>
                  </a:lnTo>
                  <a:lnTo>
                    <a:pt x="117136" y="440106"/>
                  </a:lnTo>
                  <a:lnTo>
                    <a:pt x="117136" y="441860"/>
                  </a:lnTo>
                  <a:lnTo>
                    <a:pt x="117136" y="443613"/>
                  </a:lnTo>
                  <a:lnTo>
                    <a:pt x="117136" y="445367"/>
                  </a:lnTo>
                  <a:lnTo>
                    <a:pt x="117136" y="447120"/>
                  </a:lnTo>
                  <a:lnTo>
                    <a:pt x="117136" y="448874"/>
                  </a:lnTo>
                  <a:lnTo>
                    <a:pt x="117136" y="450627"/>
                  </a:lnTo>
                  <a:lnTo>
                    <a:pt x="117136" y="452380"/>
                  </a:lnTo>
                  <a:lnTo>
                    <a:pt x="117136" y="454134"/>
                  </a:lnTo>
                  <a:lnTo>
                    <a:pt x="117136" y="455887"/>
                  </a:lnTo>
                  <a:lnTo>
                    <a:pt x="117136" y="457641"/>
                  </a:lnTo>
                  <a:lnTo>
                    <a:pt x="117136" y="459394"/>
                  </a:lnTo>
                  <a:lnTo>
                    <a:pt x="117136" y="461147"/>
                  </a:lnTo>
                  <a:lnTo>
                    <a:pt x="117136" y="462901"/>
                  </a:lnTo>
                  <a:lnTo>
                    <a:pt x="117136" y="464654"/>
                  </a:lnTo>
                  <a:lnTo>
                    <a:pt x="117136" y="466408"/>
                  </a:lnTo>
                  <a:lnTo>
                    <a:pt x="117136" y="468161"/>
                  </a:lnTo>
                  <a:lnTo>
                    <a:pt x="117136" y="469914"/>
                  </a:lnTo>
                  <a:lnTo>
                    <a:pt x="117136" y="471668"/>
                  </a:lnTo>
                  <a:lnTo>
                    <a:pt x="117136" y="473421"/>
                  </a:lnTo>
                  <a:lnTo>
                    <a:pt x="117136" y="475175"/>
                  </a:lnTo>
                  <a:lnTo>
                    <a:pt x="117136" y="476928"/>
                  </a:lnTo>
                  <a:lnTo>
                    <a:pt x="117136" y="478682"/>
                  </a:lnTo>
                  <a:lnTo>
                    <a:pt x="117136" y="480435"/>
                  </a:lnTo>
                  <a:lnTo>
                    <a:pt x="117136" y="482188"/>
                  </a:lnTo>
                  <a:lnTo>
                    <a:pt x="117136" y="483942"/>
                  </a:lnTo>
                  <a:lnTo>
                    <a:pt x="117136" y="485695"/>
                  </a:lnTo>
                  <a:lnTo>
                    <a:pt x="117136" y="487449"/>
                  </a:lnTo>
                  <a:lnTo>
                    <a:pt x="117136" y="489202"/>
                  </a:lnTo>
                  <a:lnTo>
                    <a:pt x="117136" y="490955"/>
                  </a:lnTo>
                  <a:lnTo>
                    <a:pt x="117136" y="492709"/>
                  </a:lnTo>
                  <a:lnTo>
                    <a:pt x="117136" y="494462"/>
                  </a:lnTo>
                  <a:lnTo>
                    <a:pt x="117136" y="496216"/>
                  </a:lnTo>
                  <a:lnTo>
                    <a:pt x="117136" y="497969"/>
                  </a:lnTo>
                  <a:lnTo>
                    <a:pt x="117136" y="499723"/>
                  </a:lnTo>
                  <a:lnTo>
                    <a:pt x="117136" y="501476"/>
                  </a:lnTo>
                  <a:lnTo>
                    <a:pt x="117136" y="503229"/>
                  </a:lnTo>
                  <a:lnTo>
                    <a:pt x="117136" y="504983"/>
                  </a:lnTo>
                  <a:lnTo>
                    <a:pt x="117136" y="506736"/>
                  </a:lnTo>
                  <a:lnTo>
                    <a:pt x="117136" y="508490"/>
                  </a:lnTo>
                  <a:lnTo>
                    <a:pt x="117136" y="510243"/>
                  </a:lnTo>
                  <a:lnTo>
                    <a:pt x="117136" y="511996"/>
                  </a:lnTo>
                  <a:lnTo>
                    <a:pt x="117136" y="513750"/>
                  </a:lnTo>
                  <a:lnTo>
                    <a:pt x="117136" y="515503"/>
                  </a:lnTo>
                  <a:lnTo>
                    <a:pt x="117136" y="517257"/>
                  </a:lnTo>
                  <a:lnTo>
                    <a:pt x="117136" y="519010"/>
                  </a:lnTo>
                  <a:lnTo>
                    <a:pt x="117136" y="520764"/>
                  </a:lnTo>
                  <a:lnTo>
                    <a:pt x="117136" y="522517"/>
                  </a:lnTo>
                  <a:lnTo>
                    <a:pt x="117136" y="524270"/>
                  </a:lnTo>
                  <a:lnTo>
                    <a:pt x="117136" y="526024"/>
                  </a:lnTo>
                  <a:lnTo>
                    <a:pt x="117136" y="527777"/>
                  </a:lnTo>
                  <a:lnTo>
                    <a:pt x="117136" y="529531"/>
                  </a:lnTo>
                  <a:lnTo>
                    <a:pt x="117136" y="531284"/>
                  </a:lnTo>
                  <a:lnTo>
                    <a:pt x="117136" y="533037"/>
                  </a:lnTo>
                  <a:lnTo>
                    <a:pt x="117136" y="534791"/>
                  </a:lnTo>
                  <a:lnTo>
                    <a:pt x="117136" y="536544"/>
                  </a:lnTo>
                  <a:lnTo>
                    <a:pt x="117136" y="538298"/>
                  </a:lnTo>
                  <a:lnTo>
                    <a:pt x="117136" y="540051"/>
                  </a:lnTo>
                  <a:lnTo>
                    <a:pt x="117136" y="541804"/>
                  </a:lnTo>
                  <a:lnTo>
                    <a:pt x="117136" y="543558"/>
                  </a:lnTo>
                  <a:lnTo>
                    <a:pt x="117136" y="545311"/>
                  </a:lnTo>
                  <a:lnTo>
                    <a:pt x="117136" y="547065"/>
                  </a:lnTo>
                  <a:lnTo>
                    <a:pt x="117136" y="548818"/>
                  </a:lnTo>
                  <a:lnTo>
                    <a:pt x="117136" y="550572"/>
                  </a:lnTo>
                  <a:lnTo>
                    <a:pt x="117136" y="552325"/>
                  </a:lnTo>
                  <a:lnTo>
                    <a:pt x="117136" y="554078"/>
                  </a:lnTo>
                  <a:lnTo>
                    <a:pt x="117136" y="555832"/>
                  </a:lnTo>
                  <a:lnTo>
                    <a:pt x="117136" y="557585"/>
                  </a:lnTo>
                  <a:lnTo>
                    <a:pt x="117136" y="559339"/>
                  </a:lnTo>
                  <a:lnTo>
                    <a:pt x="117136" y="561092"/>
                  </a:lnTo>
                  <a:lnTo>
                    <a:pt x="117136" y="562845"/>
                  </a:lnTo>
                  <a:lnTo>
                    <a:pt x="117136" y="564599"/>
                  </a:lnTo>
                  <a:lnTo>
                    <a:pt x="117136" y="566352"/>
                  </a:lnTo>
                  <a:lnTo>
                    <a:pt x="117136" y="568106"/>
                  </a:lnTo>
                  <a:lnTo>
                    <a:pt x="117136" y="569859"/>
                  </a:lnTo>
                  <a:lnTo>
                    <a:pt x="117136" y="571613"/>
                  </a:lnTo>
                  <a:lnTo>
                    <a:pt x="117136" y="573366"/>
                  </a:lnTo>
                  <a:lnTo>
                    <a:pt x="117136" y="575119"/>
                  </a:lnTo>
                  <a:lnTo>
                    <a:pt x="117136" y="576873"/>
                  </a:lnTo>
                  <a:lnTo>
                    <a:pt x="117136" y="578626"/>
                  </a:lnTo>
                  <a:lnTo>
                    <a:pt x="117136" y="580380"/>
                  </a:lnTo>
                  <a:lnTo>
                    <a:pt x="117136" y="582133"/>
                  </a:lnTo>
                  <a:lnTo>
                    <a:pt x="117136" y="583886"/>
                  </a:lnTo>
                  <a:lnTo>
                    <a:pt x="117136" y="585640"/>
                  </a:lnTo>
                  <a:lnTo>
                    <a:pt x="117136" y="587393"/>
                  </a:lnTo>
                  <a:lnTo>
                    <a:pt x="117136" y="589147"/>
                  </a:lnTo>
                  <a:lnTo>
                    <a:pt x="117136" y="590900"/>
                  </a:lnTo>
                  <a:lnTo>
                    <a:pt x="117136" y="592653"/>
                  </a:lnTo>
                  <a:lnTo>
                    <a:pt x="117136" y="594407"/>
                  </a:lnTo>
                  <a:lnTo>
                    <a:pt x="117136" y="596160"/>
                  </a:lnTo>
                  <a:lnTo>
                    <a:pt x="117136" y="597914"/>
                  </a:lnTo>
                  <a:lnTo>
                    <a:pt x="117136" y="599667"/>
                  </a:lnTo>
                  <a:lnTo>
                    <a:pt x="117136" y="601421"/>
                  </a:lnTo>
                  <a:lnTo>
                    <a:pt x="117136" y="603174"/>
                  </a:lnTo>
                  <a:lnTo>
                    <a:pt x="117136" y="604927"/>
                  </a:lnTo>
                  <a:lnTo>
                    <a:pt x="117136" y="606681"/>
                  </a:lnTo>
                  <a:lnTo>
                    <a:pt x="117136" y="608434"/>
                  </a:lnTo>
                  <a:lnTo>
                    <a:pt x="117136" y="610188"/>
                  </a:lnTo>
                  <a:lnTo>
                    <a:pt x="117136" y="611941"/>
                  </a:lnTo>
                  <a:lnTo>
                    <a:pt x="117136" y="613694"/>
                  </a:lnTo>
                  <a:lnTo>
                    <a:pt x="117136" y="615448"/>
                  </a:lnTo>
                  <a:lnTo>
                    <a:pt x="117136" y="617201"/>
                  </a:lnTo>
                  <a:lnTo>
                    <a:pt x="117136" y="618955"/>
                  </a:lnTo>
                  <a:lnTo>
                    <a:pt x="117136" y="620708"/>
                  </a:lnTo>
                  <a:lnTo>
                    <a:pt x="117136" y="622462"/>
                  </a:lnTo>
                  <a:lnTo>
                    <a:pt x="117136" y="624215"/>
                  </a:lnTo>
                  <a:lnTo>
                    <a:pt x="117136" y="625968"/>
                  </a:lnTo>
                  <a:lnTo>
                    <a:pt x="117136" y="627722"/>
                  </a:lnTo>
                  <a:lnTo>
                    <a:pt x="117136" y="629475"/>
                  </a:lnTo>
                  <a:lnTo>
                    <a:pt x="117137" y="631229"/>
                  </a:lnTo>
                  <a:lnTo>
                    <a:pt x="117137" y="632982"/>
                  </a:lnTo>
                  <a:lnTo>
                    <a:pt x="117137" y="634735"/>
                  </a:lnTo>
                  <a:lnTo>
                    <a:pt x="117137" y="636489"/>
                  </a:lnTo>
                  <a:lnTo>
                    <a:pt x="117137" y="638242"/>
                  </a:lnTo>
                  <a:lnTo>
                    <a:pt x="117137" y="639996"/>
                  </a:lnTo>
                  <a:lnTo>
                    <a:pt x="117138" y="641749"/>
                  </a:lnTo>
                  <a:lnTo>
                    <a:pt x="117138" y="643502"/>
                  </a:lnTo>
                  <a:lnTo>
                    <a:pt x="117138" y="645256"/>
                  </a:lnTo>
                  <a:lnTo>
                    <a:pt x="117139" y="647009"/>
                  </a:lnTo>
                  <a:lnTo>
                    <a:pt x="117139" y="648763"/>
                  </a:lnTo>
                  <a:lnTo>
                    <a:pt x="117140" y="650516"/>
                  </a:lnTo>
                  <a:lnTo>
                    <a:pt x="117140" y="652270"/>
                  </a:lnTo>
                  <a:lnTo>
                    <a:pt x="117141" y="654023"/>
                  </a:lnTo>
                  <a:lnTo>
                    <a:pt x="117142" y="655776"/>
                  </a:lnTo>
                  <a:lnTo>
                    <a:pt x="117143" y="657530"/>
                  </a:lnTo>
                  <a:lnTo>
                    <a:pt x="117144" y="659283"/>
                  </a:lnTo>
                  <a:lnTo>
                    <a:pt x="117145" y="661037"/>
                  </a:lnTo>
                  <a:lnTo>
                    <a:pt x="117147" y="662790"/>
                  </a:lnTo>
                  <a:lnTo>
                    <a:pt x="117148" y="664543"/>
                  </a:lnTo>
                  <a:lnTo>
                    <a:pt x="117150" y="666297"/>
                  </a:lnTo>
                  <a:lnTo>
                    <a:pt x="117152" y="668050"/>
                  </a:lnTo>
                  <a:lnTo>
                    <a:pt x="117154" y="669804"/>
                  </a:lnTo>
                  <a:lnTo>
                    <a:pt x="117157" y="671557"/>
                  </a:lnTo>
                  <a:lnTo>
                    <a:pt x="117159" y="673311"/>
                  </a:lnTo>
                  <a:lnTo>
                    <a:pt x="117163" y="675064"/>
                  </a:lnTo>
                  <a:lnTo>
                    <a:pt x="117166" y="676817"/>
                  </a:lnTo>
                  <a:lnTo>
                    <a:pt x="117170" y="678571"/>
                  </a:lnTo>
                  <a:lnTo>
                    <a:pt x="117175" y="680324"/>
                  </a:lnTo>
                  <a:lnTo>
                    <a:pt x="117180" y="682078"/>
                  </a:lnTo>
                  <a:lnTo>
                    <a:pt x="117186" y="683831"/>
                  </a:lnTo>
                  <a:lnTo>
                    <a:pt x="117192" y="685584"/>
                  </a:lnTo>
                  <a:lnTo>
                    <a:pt x="117199" y="687338"/>
                  </a:lnTo>
                  <a:lnTo>
                    <a:pt x="117207" y="689091"/>
                  </a:lnTo>
                  <a:lnTo>
                    <a:pt x="117216" y="690845"/>
                  </a:lnTo>
                  <a:lnTo>
                    <a:pt x="117226" y="692598"/>
                  </a:lnTo>
                  <a:lnTo>
                    <a:pt x="117237" y="694352"/>
                  </a:lnTo>
                  <a:lnTo>
                    <a:pt x="117249" y="696105"/>
                  </a:lnTo>
                  <a:lnTo>
                    <a:pt x="117263" y="697858"/>
                  </a:lnTo>
                  <a:lnTo>
                    <a:pt x="117278" y="699612"/>
                  </a:lnTo>
                  <a:lnTo>
                    <a:pt x="117295" y="701365"/>
                  </a:lnTo>
                  <a:lnTo>
                    <a:pt x="117313" y="703119"/>
                  </a:lnTo>
                  <a:lnTo>
                    <a:pt x="117334" y="704872"/>
                  </a:lnTo>
                  <a:lnTo>
                    <a:pt x="117356" y="706625"/>
                  </a:lnTo>
                  <a:lnTo>
                    <a:pt x="117380" y="708379"/>
                  </a:lnTo>
                  <a:lnTo>
                    <a:pt x="117408" y="710132"/>
                  </a:lnTo>
                  <a:lnTo>
                    <a:pt x="117437" y="711886"/>
                  </a:lnTo>
                  <a:lnTo>
                    <a:pt x="117470" y="713639"/>
                  </a:lnTo>
                  <a:lnTo>
                    <a:pt x="117506" y="715392"/>
                  </a:lnTo>
                  <a:lnTo>
                    <a:pt x="117545" y="717146"/>
                  </a:lnTo>
                  <a:lnTo>
                    <a:pt x="117588" y="718899"/>
                  </a:lnTo>
                  <a:lnTo>
                    <a:pt x="117635" y="720653"/>
                  </a:lnTo>
                  <a:lnTo>
                    <a:pt x="117687" y="722406"/>
                  </a:lnTo>
                  <a:lnTo>
                    <a:pt x="117741" y="724160"/>
                  </a:lnTo>
                  <a:lnTo>
                    <a:pt x="117803" y="725913"/>
                  </a:lnTo>
                  <a:lnTo>
                    <a:pt x="117869" y="727666"/>
                  </a:lnTo>
                  <a:lnTo>
                    <a:pt x="117940" y="729420"/>
                  </a:lnTo>
                  <a:lnTo>
                    <a:pt x="118018" y="731173"/>
                  </a:lnTo>
                  <a:lnTo>
                    <a:pt x="118103" y="732927"/>
                  </a:lnTo>
                  <a:lnTo>
                    <a:pt x="118192" y="734680"/>
                  </a:lnTo>
                  <a:lnTo>
                    <a:pt x="118291" y="736433"/>
                  </a:lnTo>
                  <a:lnTo>
                    <a:pt x="118398" y="738187"/>
                  </a:lnTo>
                  <a:lnTo>
                    <a:pt x="118511" y="739940"/>
                  </a:lnTo>
                  <a:lnTo>
                    <a:pt x="118634" y="741694"/>
                  </a:lnTo>
                  <a:lnTo>
                    <a:pt x="118768" y="743447"/>
                  </a:lnTo>
                  <a:lnTo>
                    <a:pt x="118909" y="745201"/>
                  </a:lnTo>
                  <a:lnTo>
                    <a:pt x="119060" y="746954"/>
                  </a:lnTo>
                  <a:lnTo>
                    <a:pt x="119225" y="748707"/>
                  </a:lnTo>
                  <a:lnTo>
                    <a:pt x="119399" y="750461"/>
                  </a:lnTo>
                  <a:lnTo>
                    <a:pt x="119584" y="752214"/>
                  </a:lnTo>
                  <a:lnTo>
                    <a:pt x="119785" y="753968"/>
                  </a:lnTo>
                  <a:lnTo>
                    <a:pt x="119996" y="755721"/>
                  </a:lnTo>
                  <a:lnTo>
                    <a:pt x="120219" y="757474"/>
                  </a:lnTo>
                  <a:lnTo>
                    <a:pt x="120462" y="759228"/>
                  </a:lnTo>
                  <a:lnTo>
                    <a:pt x="120717" y="760981"/>
                  </a:lnTo>
                  <a:lnTo>
                    <a:pt x="120983" y="762735"/>
                  </a:lnTo>
                  <a:lnTo>
                    <a:pt x="121273" y="764488"/>
                  </a:lnTo>
                  <a:lnTo>
                    <a:pt x="121575" y="766241"/>
                  </a:lnTo>
                  <a:lnTo>
                    <a:pt x="121891" y="767995"/>
                  </a:lnTo>
                  <a:lnTo>
                    <a:pt x="122231" y="769748"/>
                  </a:lnTo>
                  <a:lnTo>
                    <a:pt x="122587" y="771502"/>
                  </a:lnTo>
                  <a:lnTo>
                    <a:pt x="122957" y="773255"/>
                  </a:lnTo>
                  <a:lnTo>
                    <a:pt x="123351" y="775009"/>
                  </a:lnTo>
                  <a:lnTo>
                    <a:pt x="123764" y="776762"/>
                  </a:lnTo>
                  <a:lnTo>
                    <a:pt x="124193" y="778515"/>
                  </a:lnTo>
                  <a:lnTo>
                    <a:pt x="124644" y="780269"/>
                  </a:lnTo>
                  <a:lnTo>
                    <a:pt x="125118" y="782022"/>
                  </a:lnTo>
                  <a:lnTo>
                    <a:pt x="125608" y="783776"/>
                  </a:lnTo>
                  <a:lnTo>
                    <a:pt x="126120" y="785529"/>
                  </a:lnTo>
                  <a:lnTo>
                    <a:pt x="126657" y="787282"/>
                  </a:lnTo>
                  <a:lnTo>
                    <a:pt x="127211" y="789036"/>
                  </a:lnTo>
                  <a:lnTo>
                    <a:pt x="127783" y="790789"/>
                  </a:lnTo>
                  <a:lnTo>
                    <a:pt x="128384" y="792543"/>
                  </a:lnTo>
                  <a:lnTo>
                    <a:pt x="129001" y="794296"/>
                  </a:lnTo>
                  <a:lnTo>
                    <a:pt x="129635" y="796050"/>
                  </a:lnTo>
                  <a:lnTo>
                    <a:pt x="130297" y="797803"/>
                  </a:lnTo>
                  <a:lnTo>
                    <a:pt x="130976" y="799556"/>
                  </a:lnTo>
                  <a:lnTo>
                    <a:pt x="131669" y="801310"/>
                  </a:lnTo>
                  <a:lnTo>
                    <a:pt x="132390" y="803063"/>
                  </a:lnTo>
                  <a:lnTo>
                    <a:pt x="133125" y="804817"/>
                  </a:lnTo>
                  <a:lnTo>
                    <a:pt x="133875" y="806570"/>
                  </a:lnTo>
                  <a:lnTo>
                    <a:pt x="134647" y="808323"/>
                  </a:lnTo>
                  <a:lnTo>
                    <a:pt x="135433" y="810077"/>
                  </a:lnTo>
                  <a:lnTo>
                    <a:pt x="136231" y="811830"/>
                  </a:lnTo>
                  <a:lnTo>
                    <a:pt x="137047" y="813584"/>
                  </a:lnTo>
                  <a:lnTo>
                    <a:pt x="137875" y="815337"/>
                  </a:lnTo>
                  <a:lnTo>
                    <a:pt x="138712" y="817090"/>
                  </a:lnTo>
                  <a:lnTo>
                    <a:pt x="139561" y="818844"/>
                  </a:lnTo>
                  <a:lnTo>
                    <a:pt x="140419" y="820597"/>
                  </a:lnTo>
                  <a:lnTo>
                    <a:pt x="141283" y="822351"/>
                  </a:lnTo>
                  <a:lnTo>
                    <a:pt x="142153" y="824104"/>
                  </a:lnTo>
                  <a:lnTo>
                    <a:pt x="143028" y="825858"/>
                  </a:lnTo>
                  <a:lnTo>
                    <a:pt x="143905" y="827611"/>
                  </a:lnTo>
                  <a:lnTo>
                    <a:pt x="144782" y="829364"/>
                  </a:lnTo>
                  <a:lnTo>
                    <a:pt x="145657" y="831118"/>
                  </a:lnTo>
                  <a:lnTo>
                    <a:pt x="146529" y="832871"/>
                  </a:lnTo>
                  <a:lnTo>
                    <a:pt x="147398" y="834625"/>
                  </a:lnTo>
                  <a:lnTo>
                    <a:pt x="148256" y="836378"/>
                  </a:lnTo>
                  <a:lnTo>
                    <a:pt x="149106" y="838131"/>
                  </a:lnTo>
                  <a:lnTo>
                    <a:pt x="149948" y="839885"/>
                  </a:lnTo>
                  <a:lnTo>
                    <a:pt x="150771" y="841638"/>
                  </a:lnTo>
                  <a:lnTo>
                    <a:pt x="151580" y="843392"/>
                  </a:lnTo>
                  <a:lnTo>
                    <a:pt x="152376" y="845145"/>
                  </a:lnTo>
                  <a:lnTo>
                    <a:pt x="153147" y="846899"/>
                  </a:lnTo>
                  <a:lnTo>
                    <a:pt x="153896" y="848652"/>
                  </a:lnTo>
                  <a:lnTo>
                    <a:pt x="154626" y="850405"/>
                  </a:lnTo>
                  <a:lnTo>
                    <a:pt x="155327" y="852159"/>
                  </a:lnTo>
                  <a:lnTo>
                    <a:pt x="155997" y="853912"/>
                  </a:lnTo>
                  <a:lnTo>
                    <a:pt x="156644" y="855666"/>
                  </a:lnTo>
                  <a:lnTo>
                    <a:pt x="157257" y="857419"/>
                  </a:lnTo>
                  <a:lnTo>
                    <a:pt x="157831" y="859172"/>
                  </a:lnTo>
                  <a:lnTo>
                    <a:pt x="158377" y="860926"/>
                  </a:lnTo>
                  <a:lnTo>
                    <a:pt x="158889" y="862679"/>
                  </a:lnTo>
                  <a:lnTo>
                    <a:pt x="159351" y="864433"/>
                  </a:lnTo>
                  <a:lnTo>
                    <a:pt x="159781" y="866186"/>
                  </a:lnTo>
                  <a:lnTo>
                    <a:pt x="160178" y="867940"/>
                  </a:lnTo>
                  <a:lnTo>
                    <a:pt x="160515" y="869693"/>
                  </a:lnTo>
                  <a:lnTo>
                    <a:pt x="160818" y="871446"/>
                  </a:lnTo>
                  <a:lnTo>
                    <a:pt x="161087" y="873200"/>
                  </a:lnTo>
                  <a:lnTo>
                    <a:pt x="161292" y="874953"/>
                  </a:lnTo>
                  <a:lnTo>
                    <a:pt x="161459" y="876707"/>
                  </a:lnTo>
                  <a:lnTo>
                    <a:pt x="161590" y="878460"/>
                  </a:lnTo>
                  <a:lnTo>
                    <a:pt x="161660" y="880213"/>
                  </a:lnTo>
                  <a:lnTo>
                    <a:pt x="161686" y="881967"/>
                  </a:lnTo>
                  <a:lnTo>
                    <a:pt x="161676" y="883720"/>
                  </a:lnTo>
                  <a:lnTo>
                    <a:pt x="161609" y="885474"/>
                  </a:lnTo>
                  <a:lnTo>
                    <a:pt x="161494" y="887227"/>
                  </a:lnTo>
                  <a:lnTo>
                    <a:pt x="161343" y="888980"/>
                  </a:lnTo>
                  <a:lnTo>
                    <a:pt x="161140" y="890734"/>
                  </a:lnTo>
                  <a:lnTo>
                    <a:pt x="160886" y="892487"/>
                  </a:lnTo>
                  <a:lnTo>
                    <a:pt x="160598" y="894241"/>
                  </a:lnTo>
                  <a:lnTo>
                    <a:pt x="160266" y="89599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401374" y="1890197"/>
              <a:ext cx="233356" cy="0"/>
            </a:xfrm>
            <a:custGeom>
              <a:avLst/>
              <a:pathLst>
                <a:path w="233356" h="0">
                  <a:moveTo>
                    <a:pt x="0" y="0"/>
                  </a:moveTo>
                  <a:lnTo>
                    <a:pt x="23335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661219" y="1763059"/>
              <a:ext cx="234272" cy="989998"/>
            </a:xfrm>
            <a:custGeom>
              <a:avLst/>
              <a:pathLst>
                <a:path w="234272" h="989998">
                  <a:moveTo>
                    <a:pt x="30139" y="989998"/>
                  </a:moveTo>
                  <a:lnTo>
                    <a:pt x="29952" y="988060"/>
                  </a:lnTo>
                  <a:lnTo>
                    <a:pt x="29774" y="986123"/>
                  </a:lnTo>
                  <a:lnTo>
                    <a:pt x="29602" y="984186"/>
                  </a:lnTo>
                  <a:lnTo>
                    <a:pt x="29430" y="982248"/>
                  </a:lnTo>
                  <a:lnTo>
                    <a:pt x="29267" y="980311"/>
                  </a:lnTo>
                  <a:lnTo>
                    <a:pt x="29110" y="978373"/>
                  </a:lnTo>
                  <a:lnTo>
                    <a:pt x="28952" y="976436"/>
                  </a:lnTo>
                  <a:lnTo>
                    <a:pt x="28805" y="974499"/>
                  </a:lnTo>
                  <a:lnTo>
                    <a:pt x="28662" y="972561"/>
                  </a:lnTo>
                  <a:lnTo>
                    <a:pt x="28518" y="970624"/>
                  </a:lnTo>
                  <a:lnTo>
                    <a:pt x="28387" y="968687"/>
                  </a:lnTo>
                  <a:lnTo>
                    <a:pt x="28258" y="966749"/>
                  </a:lnTo>
                  <a:lnTo>
                    <a:pt x="28130" y="964812"/>
                  </a:lnTo>
                  <a:lnTo>
                    <a:pt x="28014" y="962874"/>
                  </a:lnTo>
                  <a:lnTo>
                    <a:pt x="27900" y="960937"/>
                  </a:lnTo>
                  <a:lnTo>
                    <a:pt x="27787" y="959000"/>
                  </a:lnTo>
                  <a:lnTo>
                    <a:pt x="27686" y="957062"/>
                  </a:lnTo>
                  <a:lnTo>
                    <a:pt x="27588" y="955125"/>
                  </a:lnTo>
                  <a:lnTo>
                    <a:pt x="27489" y="953188"/>
                  </a:lnTo>
                  <a:lnTo>
                    <a:pt x="27405" y="951250"/>
                  </a:lnTo>
                  <a:lnTo>
                    <a:pt x="27322" y="949313"/>
                  </a:lnTo>
                  <a:lnTo>
                    <a:pt x="27238" y="947375"/>
                  </a:lnTo>
                  <a:lnTo>
                    <a:pt x="27170" y="945438"/>
                  </a:lnTo>
                  <a:lnTo>
                    <a:pt x="27102" y="943501"/>
                  </a:lnTo>
                  <a:lnTo>
                    <a:pt x="27034" y="941563"/>
                  </a:lnTo>
                  <a:lnTo>
                    <a:pt x="26981" y="939626"/>
                  </a:lnTo>
                  <a:lnTo>
                    <a:pt x="26928" y="937689"/>
                  </a:lnTo>
                  <a:lnTo>
                    <a:pt x="26877" y="935751"/>
                  </a:lnTo>
                  <a:lnTo>
                    <a:pt x="26839" y="933814"/>
                  </a:lnTo>
                  <a:lnTo>
                    <a:pt x="26800" y="931876"/>
                  </a:lnTo>
                  <a:lnTo>
                    <a:pt x="26765" y="929939"/>
                  </a:lnTo>
                  <a:lnTo>
                    <a:pt x="26742" y="928002"/>
                  </a:lnTo>
                  <a:lnTo>
                    <a:pt x="26719" y="926064"/>
                  </a:lnTo>
                  <a:lnTo>
                    <a:pt x="26700" y="924127"/>
                  </a:lnTo>
                  <a:lnTo>
                    <a:pt x="26692" y="922190"/>
                  </a:lnTo>
                  <a:lnTo>
                    <a:pt x="26684" y="920252"/>
                  </a:lnTo>
                  <a:lnTo>
                    <a:pt x="26681" y="918315"/>
                  </a:lnTo>
                  <a:lnTo>
                    <a:pt x="26688" y="916377"/>
                  </a:lnTo>
                  <a:lnTo>
                    <a:pt x="26695" y="914440"/>
                  </a:lnTo>
                  <a:lnTo>
                    <a:pt x="26708" y="912503"/>
                  </a:lnTo>
                  <a:lnTo>
                    <a:pt x="26730" y="910565"/>
                  </a:lnTo>
                  <a:lnTo>
                    <a:pt x="26752" y="908628"/>
                  </a:lnTo>
                  <a:lnTo>
                    <a:pt x="26780" y="906691"/>
                  </a:lnTo>
                  <a:lnTo>
                    <a:pt x="26817" y="904753"/>
                  </a:lnTo>
                  <a:lnTo>
                    <a:pt x="26853" y="902816"/>
                  </a:lnTo>
                  <a:lnTo>
                    <a:pt x="26897" y="900878"/>
                  </a:lnTo>
                  <a:lnTo>
                    <a:pt x="26949" y="898941"/>
                  </a:lnTo>
                  <a:lnTo>
                    <a:pt x="27000" y="897004"/>
                  </a:lnTo>
                  <a:lnTo>
                    <a:pt x="27059" y="895066"/>
                  </a:lnTo>
                  <a:lnTo>
                    <a:pt x="27124" y="893129"/>
                  </a:lnTo>
                  <a:lnTo>
                    <a:pt x="27190" y="891192"/>
                  </a:lnTo>
                  <a:lnTo>
                    <a:pt x="27264" y="889254"/>
                  </a:lnTo>
                  <a:lnTo>
                    <a:pt x="27344" y="887317"/>
                  </a:lnTo>
                  <a:lnTo>
                    <a:pt x="27423" y="885380"/>
                  </a:lnTo>
                  <a:lnTo>
                    <a:pt x="27513" y="883442"/>
                  </a:lnTo>
                  <a:lnTo>
                    <a:pt x="27606" y="881505"/>
                  </a:lnTo>
                  <a:lnTo>
                    <a:pt x="27699" y="879567"/>
                  </a:lnTo>
                  <a:lnTo>
                    <a:pt x="27803" y="877630"/>
                  </a:lnTo>
                  <a:lnTo>
                    <a:pt x="27910" y="875693"/>
                  </a:lnTo>
                  <a:lnTo>
                    <a:pt x="28017" y="873755"/>
                  </a:lnTo>
                  <a:lnTo>
                    <a:pt x="28135" y="871818"/>
                  </a:lnTo>
                  <a:lnTo>
                    <a:pt x="28255" y="869881"/>
                  </a:lnTo>
                  <a:lnTo>
                    <a:pt x="28376" y="867943"/>
                  </a:lnTo>
                  <a:lnTo>
                    <a:pt x="28507" y="866006"/>
                  </a:lnTo>
                  <a:lnTo>
                    <a:pt x="28641" y="864068"/>
                  </a:lnTo>
                  <a:lnTo>
                    <a:pt x="28774" y="862131"/>
                  </a:lnTo>
                  <a:lnTo>
                    <a:pt x="28919" y="860194"/>
                  </a:lnTo>
                  <a:lnTo>
                    <a:pt x="29065" y="858256"/>
                  </a:lnTo>
                  <a:lnTo>
                    <a:pt x="29211" y="856319"/>
                  </a:lnTo>
                  <a:lnTo>
                    <a:pt x="29369" y="854382"/>
                  </a:lnTo>
                  <a:lnTo>
                    <a:pt x="29527" y="852444"/>
                  </a:lnTo>
                  <a:lnTo>
                    <a:pt x="29686" y="850507"/>
                  </a:lnTo>
                  <a:lnTo>
                    <a:pt x="29855" y="848569"/>
                  </a:lnTo>
                  <a:lnTo>
                    <a:pt x="30025" y="846632"/>
                  </a:lnTo>
                  <a:lnTo>
                    <a:pt x="30197" y="844695"/>
                  </a:lnTo>
                  <a:lnTo>
                    <a:pt x="30378" y="842757"/>
                  </a:lnTo>
                  <a:lnTo>
                    <a:pt x="30559" y="840820"/>
                  </a:lnTo>
                  <a:lnTo>
                    <a:pt x="30742" y="838883"/>
                  </a:lnTo>
                  <a:lnTo>
                    <a:pt x="30934" y="836945"/>
                  </a:lnTo>
                  <a:lnTo>
                    <a:pt x="31127" y="835008"/>
                  </a:lnTo>
                  <a:lnTo>
                    <a:pt x="31321" y="833070"/>
                  </a:lnTo>
                  <a:lnTo>
                    <a:pt x="31524" y="831133"/>
                  </a:lnTo>
                  <a:lnTo>
                    <a:pt x="31727" y="829196"/>
                  </a:lnTo>
                  <a:lnTo>
                    <a:pt x="31932" y="827258"/>
                  </a:lnTo>
                  <a:lnTo>
                    <a:pt x="32145" y="825321"/>
                  </a:lnTo>
                  <a:lnTo>
                    <a:pt x="32357" y="823384"/>
                  </a:lnTo>
                  <a:lnTo>
                    <a:pt x="32574" y="821446"/>
                  </a:lnTo>
                  <a:lnTo>
                    <a:pt x="32796" y="819509"/>
                  </a:lnTo>
                  <a:lnTo>
                    <a:pt x="33018" y="817571"/>
                  </a:lnTo>
                  <a:lnTo>
                    <a:pt x="33244" y="815634"/>
                  </a:lnTo>
                  <a:lnTo>
                    <a:pt x="33475" y="813697"/>
                  </a:lnTo>
                  <a:lnTo>
                    <a:pt x="33705" y="811759"/>
                  </a:lnTo>
                  <a:lnTo>
                    <a:pt x="33941" y="809822"/>
                  </a:lnTo>
                  <a:lnTo>
                    <a:pt x="34180" y="807885"/>
                  </a:lnTo>
                  <a:lnTo>
                    <a:pt x="34419" y="805947"/>
                  </a:lnTo>
                  <a:lnTo>
                    <a:pt x="34663" y="804010"/>
                  </a:lnTo>
                  <a:lnTo>
                    <a:pt x="34910" y="802072"/>
                  </a:lnTo>
                  <a:lnTo>
                    <a:pt x="35157" y="800135"/>
                  </a:lnTo>
                  <a:lnTo>
                    <a:pt x="35409" y="798198"/>
                  </a:lnTo>
                  <a:lnTo>
                    <a:pt x="35664" y="796260"/>
                  </a:lnTo>
                  <a:lnTo>
                    <a:pt x="35918" y="794323"/>
                  </a:lnTo>
                  <a:lnTo>
                    <a:pt x="36177" y="792386"/>
                  </a:lnTo>
                  <a:lnTo>
                    <a:pt x="36438" y="790448"/>
                  </a:lnTo>
                  <a:lnTo>
                    <a:pt x="36699" y="788511"/>
                  </a:lnTo>
                  <a:lnTo>
                    <a:pt x="36965" y="786573"/>
                  </a:lnTo>
                  <a:lnTo>
                    <a:pt x="37232" y="784636"/>
                  </a:lnTo>
                  <a:lnTo>
                    <a:pt x="37499" y="782699"/>
                  </a:lnTo>
                  <a:lnTo>
                    <a:pt x="37771" y="780761"/>
                  </a:lnTo>
                  <a:lnTo>
                    <a:pt x="38044" y="778824"/>
                  </a:lnTo>
                  <a:lnTo>
                    <a:pt x="38316" y="776887"/>
                  </a:lnTo>
                  <a:lnTo>
                    <a:pt x="38593" y="774949"/>
                  </a:lnTo>
                  <a:lnTo>
                    <a:pt x="38871" y="773012"/>
                  </a:lnTo>
                  <a:lnTo>
                    <a:pt x="39148" y="771074"/>
                  </a:lnTo>
                  <a:lnTo>
                    <a:pt x="39430" y="769137"/>
                  </a:lnTo>
                  <a:lnTo>
                    <a:pt x="39712" y="767200"/>
                  </a:lnTo>
                  <a:lnTo>
                    <a:pt x="39994" y="765262"/>
                  </a:lnTo>
                  <a:lnTo>
                    <a:pt x="40279" y="763325"/>
                  </a:lnTo>
                  <a:lnTo>
                    <a:pt x="40564" y="761388"/>
                  </a:lnTo>
                  <a:lnTo>
                    <a:pt x="40850" y="759450"/>
                  </a:lnTo>
                  <a:lnTo>
                    <a:pt x="41138" y="757513"/>
                  </a:lnTo>
                  <a:lnTo>
                    <a:pt x="41426" y="755575"/>
                  </a:lnTo>
                  <a:lnTo>
                    <a:pt x="41715" y="753638"/>
                  </a:lnTo>
                  <a:lnTo>
                    <a:pt x="42006" y="751701"/>
                  </a:lnTo>
                  <a:lnTo>
                    <a:pt x="42296" y="749763"/>
                  </a:lnTo>
                  <a:lnTo>
                    <a:pt x="42587" y="747826"/>
                  </a:lnTo>
                  <a:lnTo>
                    <a:pt x="42880" y="745889"/>
                  </a:lnTo>
                  <a:lnTo>
                    <a:pt x="43172" y="743951"/>
                  </a:lnTo>
                  <a:lnTo>
                    <a:pt x="43464" y="742014"/>
                  </a:lnTo>
                  <a:lnTo>
                    <a:pt x="43758" y="740076"/>
                  </a:lnTo>
                  <a:lnTo>
                    <a:pt x="44051" y="738139"/>
                  </a:lnTo>
                  <a:lnTo>
                    <a:pt x="44345" y="736202"/>
                  </a:lnTo>
                  <a:lnTo>
                    <a:pt x="44638" y="734264"/>
                  </a:lnTo>
                  <a:lnTo>
                    <a:pt x="44932" y="732327"/>
                  </a:lnTo>
                  <a:lnTo>
                    <a:pt x="45226" y="730390"/>
                  </a:lnTo>
                  <a:lnTo>
                    <a:pt x="45519" y="728452"/>
                  </a:lnTo>
                  <a:lnTo>
                    <a:pt x="45813" y="726515"/>
                  </a:lnTo>
                  <a:lnTo>
                    <a:pt x="46106" y="724577"/>
                  </a:lnTo>
                  <a:lnTo>
                    <a:pt x="46398" y="722640"/>
                  </a:lnTo>
                  <a:lnTo>
                    <a:pt x="46691" y="720703"/>
                  </a:lnTo>
                  <a:lnTo>
                    <a:pt x="46982" y="718765"/>
                  </a:lnTo>
                  <a:lnTo>
                    <a:pt x="47273" y="716828"/>
                  </a:lnTo>
                  <a:lnTo>
                    <a:pt x="47564" y="714891"/>
                  </a:lnTo>
                  <a:lnTo>
                    <a:pt x="47854" y="712953"/>
                  </a:lnTo>
                  <a:lnTo>
                    <a:pt x="48143" y="711016"/>
                  </a:lnTo>
                  <a:lnTo>
                    <a:pt x="48432" y="709078"/>
                  </a:lnTo>
                  <a:lnTo>
                    <a:pt x="48719" y="707141"/>
                  </a:lnTo>
                  <a:lnTo>
                    <a:pt x="49005" y="705204"/>
                  </a:lnTo>
                  <a:lnTo>
                    <a:pt x="49291" y="703266"/>
                  </a:lnTo>
                  <a:lnTo>
                    <a:pt x="49575" y="701329"/>
                  </a:lnTo>
                  <a:lnTo>
                    <a:pt x="49857" y="699392"/>
                  </a:lnTo>
                  <a:lnTo>
                    <a:pt x="50140" y="697454"/>
                  </a:lnTo>
                  <a:lnTo>
                    <a:pt x="50419" y="695517"/>
                  </a:lnTo>
                  <a:lnTo>
                    <a:pt x="50698" y="693579"/>
                  </a:lnTo>
                  <a:lnTo>
                    <a:pt x="50976" y="691642"/>
                  </a:lnTo>
                  <a:lnTo>
                    <a:pt x="51251" y="689705"/>
                  </a:lnTo>
                  <a:lnTo>
                    <a:pt x="51525" y="687767"/>
                  </a:lnTo>
                  <a:lnTo>
                    <a:pt x="51799" y="685830"/>
                  </a:lnTo>
                  <a:lnTo>
                    <a:pt x="52068" y="683893"/>
                  </a:lnTo>
                  <a:lnTo>
                    <a:pt x="52337" y="681955"/>
                  </a:lnTo>
                  <a:lnTo>
                    <a:pt x="52605" y="680018"/>
                  </a:lnTo>
                  <a:lnTo>
                    <a:pt x="52869" y="678080"/>
                  </a:lnTo>
                  <a:lnTo>
                    <a:pt x="53131" y="676143"/>
                  </a:lnTo>
                  <a:lnTo>
                    <a:pt x="53394" y="674206"/>
                  </a:lnTo>
                  <a:lnTo>
                    <a:pt x="53650" y="672268"/>
                  </a:lnTo>
                  <a:lnTo>
                    <a:pt x="53907" y="670331"/>
                  </a:lnTo>
                  <a:lnTo>
                    <a:pt x="54163" y="668394"/>
                  </a:lnTo>
                  <a:lnTo>
                    <a:pt x="54412" y="666456"/>
                  </a:lnTo>
                  <a:lnTo>
                    <a:pt x="54662" y="664519"/>
                  </a:lnTo>
                  <a:lnTo>
                    <a:pt x="54910" y="662581"/>
                  </a:lnTo>
                  <a:lnTo>
                    <a:pt x="55152" y="660644"/>
                  </a:lnTo>
                  <a:lnTo>
                    <a:pt x="55394" y="658707"/>
                  </a:lnTo>
                  <a:lnTo>
                    <a:pt x="55634" y="656769"/>
                  </a:lnTo>
                  <a:lnTo>
                    <a:pt x="55868" y="654832"/>
                  </a:lnTo>
                  <a:lnTo>
                    <a:pt x="56102" y="652895"/>
                  </a:lnTo>
                  <a:lnTo>
                    <a:pt x="56334" y="650957"/>
                  </a:lnTo>
                  <a:lnTo>
                    <a:pt x="56559" y="649020"/>
                  </a:lnTo>
                  <a:lnTo>
                    <a:pt x="56785" y="647082"/>
                  </a:lnTo>
                  <a:lnTo>
                    <a:pt x="57007" y="645145"/>
                  </a:lnTo>
                  <a:lnTo>
                    <a:pt x="57223" y="643208"/>
                  </a:lnTo>
                  <a:lnTo>
                    <a:pt x="57440" y="641270"/>
                  </a:lnTo>
                  <a:lnTo>
                    <a:pt x="57652" y="639333"/>
                  </a:lnTo>
                  <a:lnTo>
                    <a:pt x="57859" y="637396"/>
                  </a:lnTo>
                  <a:lnTo>
                    <a:pt x="58066" y="635458"/>
                  </a:lnTo>
                  <a:lnTo>
                    <a:pt x="58268" y="633521"/>
                  </a:lnTo>
                  <a:lnTo>
                    <a:pt x="58465" y="631583"/>
                  </a:lnTo>
                  <a:lnTo>
                    <a:pt x="58662" y="629646"/>
                  </a:lnTo>
                  <a:lnTo>
                    <a:pt x="58853" y="627709"/>
                  </a:lnTo>
                  <a:lnTo>
                    <a:pt x="59039" y="625771"/>
                  </a:lnTo>
                  <a:lnTo>
                    <a:pt x="59226" y="623834"/>
                  </a:lnTo>
                  <a:lnTo>
                    <a:pt x="59406" y="621897"/>
                  </a:lnTo>
                  <a:lnTo>
                    <a:pt x="59581" y="619959"/>
                  </a:lnTo>
                  <a:lnTo>
                    <a:pt x="59757" y="618022"/>
                  </a:lnTo>
                  <a:lnTo>
                    <a:pt x="59925" y="616084"/>
                  </a:lnTo>
                  <a:lnTo>
                    <a:pt x="60089" y="614147"/>
                  </a:lnTo>
                  <a:lnTo>
                    <a:pt x="60254" y="612210"/>
                  </a:lnTo>
                  <a:lnTo>
                    <a:pt x="60410" y="610272"/>
                  </a:lnTo>
                  <a:lnTo>
                    <a:pt x="60562" y="608335"/>
                  </a:lnTo>
                  <a:lnTo>
                    <a:pt x="60715" y="606398"/>
                  </a:lnTo>
                  <a:lnTo>
                    <a:pt x="60858" y="604460"/>
                  </a:lnTo>
                  <a:lnTo>
                    <a:pt x="60999" y="602523"/>
                  </a:lnTo>
                  <a:lnTo>
                    <a:pt x="61140" y="600585"/>
                  </a:lnTo>
                  <a:lnTo>
                    <a:pt x="61270" y="598648"/>
                  </a:lnTo>
                  <a:lnTo>
                    <a:pt x="61398" y="596711"/>
                  </a:lnTo>
                  <a:lnTo>
                    <a:pt x="61527" y="594773"/>
                  </a:lnTo>
                  <a:lnTo>
                    <a:pt x="61644" y="592836"/>
                  </a:lnTo>
                  <a:lnTo>
                    <a:pt x="61759" y="590899"/>
                  </a:lnTo>
                  <a:lnTo>
                    <a:pt x="61875" y="588961"/>
                  </a:lnTo>
                  <a:lnTo>
                    <a:pt x="61978" y="587024"/>
                  </a:lnTo>
                  <a:lnTo>
                    <a:pt x="62081" y="585087"/>
                  </a:lnTo>
                  <a:lnTo>
                    <a:pt x="62183" y="583149"/>
                  </a:lnTo>
                  <a:lnTo>
                    <a:pt x="62273" y="581212"/>
                  </a:lnTo>
                  <a:lnTo>
                    <a:pt x="62362" y="579274"/>
                  </a:lnTo>
                  <a:lnTo>
                    <a:pt x="62451" y="577337"/>
                  </a:lnTo>
                  <a:lnTo>
                    <a:pt x="62527" y="575400"/>
                  </a:lnTo>
                  <a:lnTo>
                    <a:pt x="62603" y="573462"/>
                  </a:lnTo>
                  <a:lnTo>
                    <a:pt x="62677" y="571525"/>
                  </a:lnTo>
                  <a:lnTo>
                    <a:pt x="62739" y="569588"/>
                  </a:lnTo>
                  <a:lnTo>
                    <a:pt x="62801" y="567650"/>
                  </a:lnTo>
                  <a:lnTo>
                    <a:pt x="62861" y="565713"/>
                  </a:lnTo>
                  <a:lnTo>
                    <a:pt x="62909" y="563775"/>
                  </a:lnTo>
                  <a:lnTo>
                    <a:pt x="62958" y="561838"/>
                  </a:lnTo>
                  <a:lnTo>
                    <a:pt x="63002" y="559901"/>
                  </a:lnTo>
                  <a:lnTo>
                    <a:pt x="63036" y="557963"/>
                  </a:lnTo>
                  <a:lnTo>
                    <a:pt x="63071" y="556026"/>
                  </a:lnTo>
                  <a:lnTo>
                    <a:pt x="63100" y="554089"/>
                  </a:lnTo>
                  <a:lnTo>
                    <a:pt x="63120" y="552151"/>
                  </a:lnTo>
                  <a:lnTo>
                    <a:pt x="63141" y="550214"/>
                  </a:lnTo>
                  <a:lnTo>
                    <a:pt x="63155" y="548276"/>
                  </a:lnTo>
                  <a:lnTo>
                    <a:pt x="63161" y="546339"/>
                  </a:lnTo>
                  <a:lnTo>
                    <a:pt x="63166" y="544402"/>
                  </a:lnTo>
                  <a:lnTo>
                    <a:pt x="63165" y="542464"/>
                  </a:lnTo>
                  <a:lnTo>
                    <a:pt x="63157" y="540527"/>
                  </a:lnTo>
                  <a:lnTo>
                    <a:pt x="63148" y="538590"/>
                  </a:lnTo>
                  <a:lnTo>
                    <a:pt x="63132" y="536652"/>
                  </a:lnTo>
                  <a:lnTo>
                    <a:pt x="63108" y="534715"/>
                  </a:lnTo>
                  <a:lnTo>
                    <a:pt x="63085" y="532777"/>
                  </a:lnTo>
                  <a:lnTo>
                    <a:pt x="63053" y="530840"/>
                  </a:lnTo>
                  <a:lnTo>
                    <a:pt x="63015" y="528903"/>
                  </a:lnTo>
                  <a:lnTo>
                    <a:pt x="62977" y="526965"/>
                  </a:lnTo>
                  <a:lnTo>
                    <a:pt x="62930" y="525028"/>
                  </a:lnTo>
                  <a:lnTo>
                    <a:pt x="62877" y="523091"/>
                  </a:lnTo>
                  <a:lnTo>
                    <a:pt x="62825" y="521153"/>
                  </a:lnTo>
                  <a:lnTo>
                    <a:pt x="62762" y="519216"/>
                  </a:lnTo>
                  <a:lnTo>
                    <a:pt x="62694" y="517278"/>
                  </a:lnTo>
                  <a:lnTo>
                    <a:pt x="62627" y="515341"/>
                  </a:lnTo>
                  <a:lnTo>
                    <a:pt x="62548" y="513404"/>
                  </a:lnTo>
                  <a:lnTo>
                    <a:pt x="62467" y="511466"/>
                  </a:lnTo>
                  <a:lnTo>
                    <a:pt x="62385" y="509529"/>
                  </a:lnTo>
                  <a:lnTo>
                    <a:pt x="62291" y="507592"/>
                  </a:lnTo>
                  <a:lnTo>
                    <a:pt x="62194" y="505654"/>
                  </a:lnTo>
                  <a:lnTo>
                    <a:pt x="62098" y="503717"/>
                  </a:lnTo>
                  <a:lnTo>
                    <a:pt x="61988" y="501779"/>
                  </a:lnTo>
                  <a:lnTo>
                    <a:pt x="61877" y="499842"/>
                  </a:lnTo>
                  <a:lnTo>
                    <a:pt x="61766" y="497905"/>
                  </a:lnTo>
                  <a:lnTo>
                    <a:pt x="61641" y="495967"/>
                  </a:lnTo>
                  <a:lnTo>
                    <a:pt x="61515" y="494030"/>
                  </a:lnTo>
                  <a:lnTo>
                    <a:pt x="61389" y="492093"/>
                  </a:lnTo>
                  <a:lnTo>
                    <a:pt x="61250" y="490155"/>
                  </a:lnTo>
                  <a:lnTo>
                    <a:pt x="61110" y="488218"/>
                  </a:lnTo>
                  <a:lnTo>
                    <a:pt x="60968" y="486280"/>
                  </a:lnTo>
                  <a:lnTo>
                    <a:pt x="60814" y="484343"/>
                  </a:lnTo>
                  <a:lnTo>
                    <a:pt x="60660" y="482406"/>
                  </a:lnTo>
                  <a:lnTo>
                    <a:pt x="60504" y="480468"/>
                  </a:lnTo>
                  <a:lnTo>
                    <a:pt x="60336" y="478531"/>
                  </a:lnTo>
                  <a:lnTo>
                    <a:pt x="60168" y="476594"/>
                  </a:lnTo>
                  <a:lnTo>
                    <a:pt x="59996" y="474656"/>
                  </a:lnTo>
                  <a:lnTo>
                    <a:pt x="59814" y="472719"/>
                  </a:lnTo>
                  <a:lnTo>
                    <a:pt x="59632" y="470781"/>
                  </a:lnTo>
                  <a:lnTo>
                    <a:pt x="59446" y="468844"/>
                  </a:lnTo>
                  <a:lnTo>
                    <a:pt x="59251" y="466907"/>
                  </a:lnTo>
                  <a:lnTo>
                    <a:pt x="59055" y="464969"/>
                  </a:lnTo>
                  <a:lnTo>
                    <a:pt x="58854" y="463032"/>
                  </a:lnTo>
                  <a:lnTo>
                    <a:pt x="58645" y="461095"/>
                  </a:lnTo>
                  <a:lnTo>
                    <a:pt x="58436" y="459157"/>
                  </a:lnTo>
                  <a:lnTo>
                    <a:pt x="58221" y="457220"/>
                  </a:lnTo>
                  <a:lnTo>
                    <a:pt x="57999" y="455282"/>
                  </a:lnTo>
                  <a:lnTo>
                    <a:pt x="57776" y="453345"/>
                  </a:lnTo>
                  <a:lnTo>
                    <a:pt x="57548" y="451408"/>
                  </a:lnTo>
                  <a:lnTo>
                    <a:pt x="57312" y="449470"/>
                  </a:lnTo>
                  <a:lnTo>
                    <a:pt x="57077" y="447533"/>
                  </a:lnTo>
                  <a:lnTo>
                    <a:pt x="56834" y="445596"/>
                  </a:lnTo>
                  <a:lnTo>
                    <a:pt x="56586" y="443658"/>
                  </a:lnTo>
                  <a:lnTo>
                    <a:pt x="56338" y="441721"/>
                  </a:lnTo>
                  <a:lnTo>
                    <a:pt x="56083" y="439783"/>
                  </a:lnTo>
                  <a:lnTo>
                    <a:pt x="55822" y="437846"/>
                  </a:lnTo>
                  <a:lnTo>
                    <a:pt x="55562" y="435909"/>
                  </a:lnTo>
                  <a:lnTo>
                    <a:pt x="55293" y="433971"/>
                  </a:lnTo>
                  <a:lnTo>
                    <a:pt x="55021" y="432034"/>
                  </a:lnTo>
                  <a:lnTo>
                    <a:pt x="54748" y="430097"/>
                  </a:lnTo>
                  <a:lnTo>
                    <a:pt x="54467" y="428159"/>
                  </a:lnTo>
                  <a:lnTo>
                    <a:pt x="54183" y="426222"/>
                  </a:lnTo>
                  <a:lnTo>
                    <a:pt x="53898" y="424284"/>
                  </a:lnTo>
                  <a:lnTo>
                    <a:pt x="53605" y="422347"/>
                  </a:lnTo>
                  <a:lnTo>
                    <a:pt x="53309" y="420410"/>
                  </a:lnTo>
                  <a:lnTo>
                    <a:pt x="53014" y="418472"/>
                  </a:lnTo>
                  <a:lnTo>
                    <a:pt x="52709" y="416535"/>
                  </a:lnTo>
                  <a:lnTo>
                    <a:pt x="52402" y="414598"/>
                  </a:lnTo>
                  <a:lnTo>
                    <a:pt x="52096" y="412660"/>
                  </a:lnTo>
                  <a:lnTo>
                    <a:pt x="51780" y="410723"/>
                  </a:lnTo>
                  <a:lnTo>
                    <a:pt x="51462" y="408785"/>
                  </a:lnTo>
                  <a:lnTo>
                    <a:pt x="51145" y="406848"/>
                  </a:lnTo>
                  <a:lnTo>
                    <a:pt x="50818" y="404911"/>
                  </a:lnTo>
                  <a:lnTo>
                    <a:pt x="50491" y="402973"/>
                  </a:lnTo>
                  <a:lnTo>
                    <a:pt x="50163" y="401036"/>
                  </a:lnTo>
                  <a:lnTo>
                    <a:pt x="49826" y="399099"/>
                  </a:lnTo>
                  <a:lnTo>
                    <a:pt x="49489" y="397161"/>
                  </a:lnTo>
                  <a:lnTo>
                    <a:pt x="49152" y="395224"/>
                  </a:lnTo>
                  <a:lnTo>
                    <a:pt x="48805" y="393286"/>
                  </a:lnTo>
                  <a:lnTo>
                    <a:pt x="48459" y="391349"/>
                  </a:lnTo>
                  <a:lnTo>
                    <a:pt x="48112" y="389412"/>
                  </a:lnTo>
                  <a:lnTo>
                    <a:pt x="47757" y="387474"/>
                  </a:lnTo>
                  <a:lnTo>
                    <a:pt x="47402" y="385537"/>
                  </a:lnTo>
                  <a:lnTo>
                    <a:pt x="47045" y="383600"/>
                  </a:lnTo>
                  <a:lnTo>
                    <a:pt x="46682" y="381662"/>
                  </a:lnTo>
                  <a:lnTo>
                    <a:pt x="46319" y="379725"/>
                  </a:lnTo>
                  <a:lnTo>
                    <a:pt x="45953" y="377787"/>
                  </a:lnTo>
                  <a:lnTo>
                    <a:pt x="45582" y="375850"/>
                  </a:lnTo>
                  <a:lnTo>
                    <a:pt x="45211" y="373913"/>
                  </a:lnTo>
                  <a:lnTo>
                    <a:pt x="44838" y="371975"/>
                  </a:lnTo>
                  <a:lnTo>
                    <a:pt x="44459" y="370038"/>
                  </a:lnTo>
                  <a:lnTo>
                    <a:pt x="44081" y="368101"/>
                  </a:lnTo>
                  <a:lnTo>
                    <a:pt x="43700" y="366163"/>
                  </a:lnTo>
                  <a:lnTo>
                    <a:pt x="43315" y="364226"/>
                  </a:lnTo>
                  <a:lnTo>
                    <a:pt x="42930" y="362288"/>
                  </a:lnTo>
                  <a:lnTo>
                    <a:pt x="42542" y="360351"/>
                  </a:lnTo>
                  <a:lnTo>
                    <a:pt x="42151" y="358414"/>
                  </a:lnTo>
                  <a:lnTo>
                    <a:pt x="41760" y="356476"/>
                  </a:lnTo>
                  <a:lnTo>
                    <a:pt x="41366" y="354539"/>
                  </a:lnTo>
                  <a:lnTo>
                    <a:pt x="40970" y="352602"/>
                  </a:lnTo>
                  <a:lnTo>
                    <a:pt x="40573" y="350664"/>
                  </a:lnTo>
                  <a:lnTo>
                    <a:pt x="40173" y="348727"/>
                  </a:lnTo>
                  <a:lnTo>
                    <a:pt x="39771" y="346789"/>
                  </a:lnTo>
                  <a:lnTo>
                    <a:pt x="39370" y="344852"/>
                  </a:lnTo>
                  <a:lnTo>
                    <a:pt x="38965" y="342915"/>
                  </a:lnTo>
                  <a:lnTo>
                    <a:pt x="38559" y="340977"/>
                  </a:lnTo>
                  <a:lnTo>
                    <a:pt x="38153" y="339040"/>
                  </a:lnTo>
                  <a:lnTo>
                    <a:pt x="37744" y="337103"/>
                  </a:lnTo>
                  <a:lnTo>
                    <a:pt x="37334" y="335165"/>
                  </a:lnTo>
                  <a:lnTo>
                    <a:pt x="36924" y="333228"/>
                  </a:lnTo>
                  <a:lnTo>
                    <a:pt x="36511" y="331290"/>
                  </a:lnTo>
                  <a:lnTo>
                    <a:pt x="36098" y="329353"/>
                  </a:lnTo>
                  <a:lnTo>
                    <a:pt x="35685" y="327416"/>
                  </a:lnTo>
                  <a:lnTo>
                    <a:pt x="35269" y="325478"/>
                  </a:lnTo>
                  <a:lnTo>
                    <a:pt x="34853" y="323541"/>
                  </a:lnTo>
                  <a:lnTo>
                    <a:pt x="34437" y="321604"/>
                  </a:lnTo>
                  <a:lnTo>
                    <a:pt x="34019" y="319666"/>
                  </a:lnTo>
                  <a:lnTo>
                    <a:pt x="33602" y="317729"/>
                  </a:lnTo>
                  <a:lnTo>
                    <a:pt x="33184" y="315791"/>
                  </a:lnTo>
                  <a:lnTo>
                    <a:pt x="32764" y="313854"/>
                  </a:lnTo>
                  <a:lnTo>
                    <a:pt x="32345" y="311917"/>
                  </a:lnTo>
                  <a:lnTo>
                    <a:pt x="31926" y="309979"/>
                  </a:lnTo>
                  <a:lnTo>
                    <a:pt x="31506" y="308042"/>
                  </a:lnTo>
                  <a:lnTo>
                    <a:pt x="31086" y="306105"/>
                  </a:lnTo>
                  <a:lnTo>
                    <a:pt x="30665" y="304167"/>
                  </a:lnTo>
                  <a:lnTo>
                    <a:pt x="30245" y="302230"/>
                  </a:lnTo>
                  <a:lnTo>
                    <a:pt x="29825" y="300292"/>
                  </a:lnTo>
                  <a:lnTo>
                    <a:pt x="29405" y="298355"/>
                  </a:lnTo>
                  <a:lnTo>
                    <a:pt x="28985" y="296418"/>
                  </a:lnTo>
                  <a:lnTo>
                    <a:pt x="28566" y="294480"/>
                  </a:lnTo>
                  <a:lnTo>
                    <a:pt x="28146" y="292543"/>
                  </a:lnTo>
                  <a:lnTo>
                    <a:pt x="27728" y="290606"/>
                  </a:lnTo>
                  <a:lnTo>
                    <a:pt x="27309" y="288668"/>
                  </a:lnTo>
                  <a:lnTo>
                    <a:pt x="26891" y="286731"/>
                  </a:lnTo>
                  <a:lnTo>
                    <a:pt x="26475" y="284794"/>
                  </a:lnTo>
                  <a:lnTo>
                    <a:pt x="26058" y="282856"/>
                  </a:lnTo>
                  <a:lnTo>
                    <a:pt x="25642" y="280919"/>
                  </a:lnTo>
                  <a:lnTo>
                    <a:pt x="25228" y="278981"/>
                  </a:lnTo>
                  <a:lnTo>
                    <a:pt x="24814" y="277044"/>
                  </a:lnTo>
                  <a:lnTo>
                    <a:pt x="24401" y="275107"/>
                  </a:lnTo>
                  <a:lnTo>
                    <a:pt x="23990" y="273169"/>
                  </a:lnTo>
                  <a:lnTo>
                    <a:pt x="23579" y="271232"/>
                  </a:lnTo>
                  <a:lnTo>
                    <a:pt x="23170" y="269295"/>
                  </a:lnTo>
                  <a:lnTo>
                    <a:pt x="22763" y="267357"/>
                  </a:lnTo>
                  <a:lnTo>
                    <a:pt x="22355" y="265420"/>
                  </a:lnTo>
                  <a:lnTo>
                    <a:pt x="21951" y="263482"/>
                  </a:lnTo>
                  <a:lnTo>
                    <a:pt x="21548" y="261545"/>
                  </a:lnTo>
                  <a:lnTo>
                    <a:pt x="21145" y="259608"/>
                  </a:lnTo>
                  <a:lnTo>
                    <a:pt x="20745" y="257670"/>
                  </a:lnTo>
                  <a:lnTo>
                    <a:pt x="20347" y="255733"/>
                  </a:lnTo>
                  <a:lnTo>
                    <a:pt x="19950" y="253796"/>
                  </a:lnTo>
                  <a:lnTo>
                    <a:pt x="19556" y="251858"/>
                  </a:lnTo>
                  <a:lnTo>
                    <a:pt x="19164" y="249921"/>
                  </a:lnTo>
                  <a:lnTo>
                    <a:pt x="18772" y="247983"/>
                  </a:lnTo>
                  <a:lnTo>
                    <a:pt x="18384" y="246046"/>
                  </a:lnTo>
                  <a:lnTo>
                    <a:pt x="17999" y="244109"/>
                  </a:lnTo>
                  <a:lnTo>
                    <a:pt x="17613" y="242171"/>
                  </a:lnTo>
                  <a:lnTo>
                    <a:pt x="17233" y="240234"/>
                  </a:lnTo>
                  <a:lnTo>
                    <a:pt x="16854" y="238297"/>
                  </a:lnTo>
                  <a:lnTo>
                    <a:pt x="16476" y="236359"/>
                  </a:lnTo>
                  <a:lnTo>
                    <a:pt x="16104" y="234422"/>
                  </a:lnTo>
                  <a:lnTo>
                    <a:pt x="15733" y="232484"/>
                  </a:lnTo>
                  <a:lnTo>
                    <a:pt x="15362" y="230547"/>
                  </a:lnTo>
                  <a:lnTo>
                    <a:pt x="14998" y="228610"/>
                  </a:lnTo>
                  <a:lnTo>
                    <a:pt x="14636" y="226672"/>
                  </a:lnTo>
                  <a:lnTo>
                    <a:pt x="14273" y="224735"/>
                  </a:lnTo>
                  <a:lnTo>
                    <a:pt x="13919" y="222798"/>
                  </a:lnTo>
                  <a:lnTo>
                    <a:pt x="13565" y="220860"/>
                  </a:lnTo>
                  <a:lnTo>
                    <a:pt x="13211" y="218923"/>
                  </a:lnTo>
                  <a:lnTo>
                    <a:pt x="12867" y="216985"/>
                  </a:lnTo>
                  <a:lnTo>
                    <a:pt x="12523" y="215048"/>
                  </a:lnTo>
                  <a:lnTo>
                    <a:pt x="12179" y="213111"/>
                  </a:lnTo>
                  <a:lnTo>
                    <a:pt x="11845" y="211173"/>
                  </a:lnTo>
                  <a:lnTo>
                    <a:pt x="11510" y="209236"/>
                  </a:lnTo>
                  <a:lnTo>
                    <a:pt x="11178" y="207299"/>
                  </a:lnTo>
                  <a:lnTo>
                    <a:pt x="10854" y="205361"/>
                  </a:lnTo>
                  <a:lnTo>
                    <a:pt x="10530" y="203424"/>
                  </a:lnTo>
                  <a:lnTo>
                    <a:pt x="10209" y="201486"/>
                  </a:lnTo>
                  <a:lnTo>
                    <a:pt x="9897" y="199549"/>
                  </a:lnTo>
                  <a:lnTo>
                    <a:pt x="9584" y="197612"/>
                  </a:lnTo>
                  <a:lnTo>
                    <a:pt x="9275" y="195674"/>
                  </a:lnTo>
                  <a:lnTo>
                    <a:pt x="8974" y="193737"/>
                  </a:lnTo>
                  <a:lnTo>
                    <a:pt x="8674" y="191800"/>
                  </a:lnTo>
                  <a:lnTo>
                    <a:pt x="8377" y="189862"/>
                  </a:lnTo>
                  <a:lnTo>
                    <a:pt x="8089" y="187925"/>
                  </a:lnTo>
                  <a:lnTo>
                    <a:pt x="7800" y="185987"/>
                  </a:lnTo>
                  <a:lnTo>
                    <a:pt x="7517" y="184050"/>
                  </a:lnTo>
                  <a:lnTo>
                    <a:pt x="7241" y="182113"/>
                  </a:lnTo>
                  <a:lnTo>
                    <a:pt x="6966" y="180175"/>
                  </a:lnTo>
                  <a:lnTo>
                    <a:pt x="6696" y="178238"/>
                  </a:lnTo>
                  <a:lnTo>
                    <a:pt x="6434" y="176301"/>
                  </a:lnTo>
                  <a:lnTo>
                    <a:pt x="6172" y="174363"/>
                  </a:lnTo>
                  <a:lnTo>
                    <a:pt x="5917" y="172426"/>
                  </a:lnTo>
                  <a:lnTo>
                    <a:pt x="5668" y="170488"/>
                  </a:lnTo>
                  <a:lnTo>
                    <a:pt x="5420" y="168551"/>
                  </a:lnTo>
                  <a:lnTo>
                    <a:pt x="5180" y="166614"/>
                  </a:lnTo>
                  <a:lnTo>
                    <a:pt x="4945" y="164676"/>
                  </a:lnTo>
                  <a:lnTo>
                    <a:pt x="4711" y="162739"/>
                  </a:lnTo>
                  <a:lnTo>
                    <a:pt x="4487" y="160802"/>
                  </a:lnTo>
                  <a:lnTo>
                    <a:pt x="4267" y="158864"/>
                  </a:lnTo>
                  <a:lnTo>
                    <a:pt x="4047" y="156927"/>
                  </a:lnTo>
                  <a:lnTo>
                    <a:pt x="3839" y="154989"/>
                  </a:lnTo>
                  <a:lnTo>
                    <a:pt x="3634" y="153052"/>
                  </a:lnTo>
                  <a:lnTo>
                    <a:pt x="3430" y="151115"/>
                  </a:lnTo>
                  <a:lnTo>
                    <a:pt x="3238" y="149177"/>
                  </a:lnTo>
                  <a:lnTo>
                    <a:pt x="3049" y="147240"/>
                  </a:lnTo>
                  <a:lnTo>
                    <a:pt x="2860" y="145303"/>
                  </a:lnTo>
                  <a:lnTo>
                    <a:pt x="2684" y="143365"/>
                  </a:lnTo>
                  <a:lnTo>
                    <a:pt x="2511" y="141428"/>
                  </a:lnTo>
                  <a:lnTo>
                    <a:pt x="2338" y="139490"/>
                  </a:lnTo>
                  <a:lnTo>
                    <a:pt x="2180" y="137553"/>
                  </a:lnTo>
                  <a:lnTo>
                    <a:pt x="2023" y="135616"/>
                  </a:lnTo>
                  <a:lnTo>
                    <a:pt x="1866" y="133678"/>
                  </a:lnTo>
                  <a:lnTo>
                    <a:pt x="1726" y="131741"/>
                  </a:lnTo>
                  <a:lnTo>
                    <a:pt x="1586" y="129804"/>
                  </a:lnTo>
                  <a:lnTo>
                    <a:pt x="1446" y="127866"/>
                  </a:lnTo>
                  <a:lnTo>
                    <a:pt x="1323" y="125929"/>
                  </a:lnTo>
                  <a:lnTo>
                    <a:pt x="1200" y="123991"/>
                  </a:lnTo>
                  <a:lnTo>
                    <a:pt x="1078" y="122054"/>
                  </a:lnTo>
                  <a:lnTo>
                    <a:pt x="972" y="120117"/>
                  </a:lnTo>
                  <a:lnTo>
                    <a:pt x="866" y="118179"/>
                  </a:lnTo>
                  <a:lnTo>
                    <a:pt x="763" y="116242"/>
                  </a:lnTo>
                  <a:lnTo>
                    <a:pt x="674" y="114305"/>
                  </a:lnTo>
                  <a:lnTo>
                    <a:pt x="585" y="112367"/>
                  </a:lnTo>
                  <a:lnTo>
                    <a:pt x="501" y="110430"/>
                  </a:lnTo>
                  <a:lnTo>
                    <a:pt x="430" y="108492"/>
                  </a:lnTo>
                  <a:lnTo>
                    <a:pt x="358" y="106555"/>
                  </a:lnTo>
                  <a:lnTo>
                    <a:pt x="293" y="104618"/>
                  </a:lnTo>
                  <a:lnTo>
                    <a:pt x="239" y="102680"/>
                  </a:lnTo>
                  <a:lnTo>
                    <a:pt x="186" y="100743"/>
                  </a:lnTo>
                  <a:lnTo>
                    <a:pt x="140" y="98806"/>
                  </a:lnTo>
                  <a:lnTo>
                    <a:pt x="104" y="96868"/>
                  </a:lnTo>
                  <a:lnTo>
                    <a:pt x="69" y="94931"/>
                  </a:lnTo>
                  <a:lnTo>
                    <a:pt x="42" y="92993"/>
                  </a:lnTo>
                  <a:lnTo>
                    <a:pt x="25" y="91056"/>
                  </a:lnTo>
                  <a:lnTo>
                    <a:pt x="8" y="89119"/>
                  </a:lnTo>
                  <a:lnTo>
                    <a:pt x="0" y="87181"/>
                  </a:lnTo>
                  <a:lnTo>
                    <a:pt x="1" y="85244"/>
                  </a:lnTo>
                  <a:lnTo>
                    <a:pt x="2" y="83307"/>
                  </a:lnTo>
                  <a:lnTo>
                    <a:pt x="13" y="81369"/>
                  </a:lnTo>
                  <a:lnTo>
                    <a:pt x="33" y="79432"/>
                  </a:lnTo>
                  <a:lnTo>
                    <a:pt x="53" y="77494"/>
                  </a:lnTo>
                  <a:lnTo>
                    <a:pt x="84" y="75557"/>
                  </a:lnTo>
                  <a:lnTo>
                    <a:pt x="122" y="73620"/>
                  </a:lnTo>
                  <a:lnTo>
                    <a:pt x="160" y="71682"/>
                  </a:lnTo>
                  <a:lnTo>
                    <a:pt x="210" y="69745"/>
                  </a:lnTo>
                  <a:lnTo>
                    <a:pt x="267" y="67808"/>
                  </a:lnTo>
                  <a:lnTo>
                    <a:pt x="323" y="65870"/>
                  </a:lnTo>
                  <a:lnTo>
                    <a:pt x="394" y="63933"/>
                  </a:lnTo>
                  <a:lnTo>
                    <a:pt x="469" y="61995"/>
                  </a:lnTo>
                  <a:lnTo>
                    <a:pt x="544" y="60058"/>
                  </a:lnTo>
                  <a:lnTo>
                    <a:pt x="633" y="58121"/>
                  </a:lnTo>
                  <a:lnTo>
                    <a:pt x="727" y="56183"/>
                  </a:lnTo>
                  <a:lnTo>
                    <a:pt x="820" y="54246"/>
                  </a:lnTo>
                  <a:lnTo>
                    <a:pt x="929" y="52309"/>
                  </a:lnTo>
                  <a:lnTo>
                    <a:pt x="1041" y="50371"/>
                  </a:lnTo>
                  <a:lnTo>
                    <a:pt x="1153" y="48434"/>
                  </a:lnTo>
                  <a:lnTo>
                    <a:pt x="1282" y="46496"/>
                  </a:lnTo>
                  <a:lnTo>
                    <a:pt x="1412" y="44559"/>
                  </a:lnTo>
                  <a:lnTo>
                    <a:pt x="1542" y="42622"/>
                  </a:lnTo>
                  <a:lnTo>
                    <a:pt x="1690" y="40684"/>
                  </a:lnTo>
                  <a:lnTo>
                    <a:pt x="1838" y="38747"/>
                  </a:lnTo>
                  <a:lnTo>
                    <a:pt x="1987" y="36810"/>
                  </a:lnTo>
                  <a:lnTo>
                    <a:pt x="2154" y="34872"/>
                  </a:lnTo>
                  <a:lnTo>
                    <a:pt x="2320" y="32935"/>
                  </a:lnTo>
                  <a:lnTo>
                    <a:pt x="2488" y="30997"/>
                  </a:lnTo>
                  <a:lnTo>
                    <a:pt x="2673" y="29060"/>
                  </a:lnTo>
                  <a:lnTo>
                    <a:pt x="2857" y="27123"/>
                  </a:lnTo>
                  <a:lnTo>
                    <a:pt x="3044" y="25185"/>
                  </a:lnTo>
                  <a:lnTo>
                    <a:pt x="3246" y="23248"/>
                  </a:lnTo>
                  <a:lnTo>
                    <a:pt x="3448" y="21311"/>
                  </a:lnTo>
                  <a:lnTo>
                    <a:pt x="3654" y="19373"/>
                  </a:lnTo>
                  <a:lnTo>
                    <a:pt x="3873" y="17436"/>
                  </a:lnTo>
                  <a:lnTo>
                    <a:pt x="4092" y="15498"/>
                  </a:lnTo>
                  <a:lnTo>
                    <a:pt x="4316" y="13561"/>
                  </a:lnTo>
                  <a:lnTo>
                    <a:pt x="4553" y="11624"/>
                  </a:lnTo>
                  <a:lnTo>
                    <a:pt x="4789" y="9686"/>
                  </a:lnTo>
                  <a:lnTo>
                    <a:pt x="5032" y="7749"/>
                  </a:lnTo>
                  <a:lnTo>
                    <a:pt x="5285" y="5812"/>
                  </a:lnTo>
                  <a:lnTo>
                    <a:pt x="5539" y="3874"/>
                  </a:lnTo>
                  <a:lnTo>
                    <a:pt x="5799" y="1937"/>
                  </a:lnTo>
                  <a:lnTo>
                    <a:pt x="6069" y="0"/>
                  </a:lnTo>
                  <a:lnTo>
                    <a:pt x="228203" y="0"/>
                  </a:lnTo>
                  <a:lnTo>
                    <a:pt x="228472" y="1937"/>
                  </a:lnTo>
                  <a:lnTo>
                    <a:pt x="228733" y="3874"/>
                  </a:lnTo>
                  <a:lnTo>
                    <a:pt x="228986" y="5812"/>
                  </a:lnTo>
                  <a:lnTo>
                    <a:pt x="229240" y="7749"/>
                  </a:lnTo>
                  <a:lnTo>
                    <a:pt x="229482" y="9686"/>
                  </a:lnTo>
                  <a:lnTo>
                    <a:pt x="229719" y="11624"/>
                  </a:lnTo>
                  <a:lnTo>
                    <a:pt x="229955" y="13561"/>
                  </a:lnTo>
                  <a:lnTo>
                    <a:pt x="230179" y="15498"/>
                  </a:lnTo>
                  <a:lnTo>
                    <a:pt x="230399" y="17436"/>
                  </a:lnTo>
                  <a:lnTo>
                    <a:pt x="230618" y="19373"/>
                  </a:lnTo>
                  <a:lnTo>
                    <a:pt x="230824" y="21311"/>
                  </a:lnTo>
                  <a:lnTo>
                    <a:pt x="231026" y="23248"/>
                  </a:lnTo>
                  <a:lnTo>
                    <a:pt x="231228" y="25185"/>
                  </a:lnTo>
                  <a:lnTo>
                    <a:pt x="231415" y="27123"/>
                  </a:lnTo>
                  <a:lnTo>
                    <a:pt x="231599" y="29060"/>
                  </a:lnTo>
                  <a:lnTo>
                    <a:pt x="231783" y="30997"/>
                  </a:lnTo>
                  <a:lnTo>
                    <a:pt x="231951" y="32935"/>
                  </a:lnTo>
                  <a:lnTo>
                    <a:pt x="232118" y="34872"/>
                  </a:lnTo>
                  <a:lnTo>
                    <a:pt x="232284" y="36810"/>
                  </a:lnTo>
                  <a:lnTo>
                    <a:pt x="232433" y="38747"/>
                  </a:lnTo>
                  <a:lnTo>
                    <a:pt x="232581" y="40684"/>
                  </a:lnTo>
                  <a:lnTo>
                    <a:pt x="232730" y="42622"/>
                  </a:lnTo>
                  <a:lnTo>
                    <a:pt x="232860" y="44559"/>
                  </a:lnTo>
                  <a:lnTo>
                    <a:pt x="232990" y="46496"/>
                  </a:lnTo>
                  <a:lnTo>
                    <a:pt x="233118" y="48434"/>
                  </a:lnTo>
                  <a:lnTo>
                    <a:pt x="233230" y="50371"/>
                  </a:lnTo>
                  <a:lnTo>
                    <a:pt x="233342" y="52309"/>
                  </a:lnTo>
                  <a:lnTo>
                    <a:pt x="233451" y="54246"/>
                  </a:lnTo>
                  <a:lnTo>
                    <a:pt x="233545" y="56183"/>
                  </a:lnTo>
                  <a:lnTo>
                    <a:pt x="233638" y="58121"/>
                  </a:lnTo>
                  <a:lnTo>
                    <a:pt x="233728" y="60058"/>
                  </a:lnTo>
                  <a:lnTo>
                    <a:pt x="233803" y="61995"/>
                  </a:lnTo>
                  <a:lnTo>
                    <a:pt x="233878" y="63933"/>
                  </a:lnTo>
                  <a:lnTo>
                    <a:pt x="233948" y="65870"/>
                  </a:lnTo>
                  <a:lnTo>
                    <a:pt x="234005" y="67808"/>
                  </a:lnTo>
                  <a:lnTo>
                    <a:pt x="234061" y="69745"/>
                  </a:lnTo>
                  <a:lnTo>
                    <a:pt x="234112" y="71682"/>
                  </a:lnTo>
                  <a:lnTo>
                    <a:pt x="234150" y="73620"/>
                  </a:lnTo>
                  <a:lnTo>
                    <a:pt x="234188" y="75557"/>
                  </a:lnTo>
                  <a:lnTo>
                    <a:pt x="234219" y="77494"/>
                  </a:lnTo>
                  <a:lnTo>
                    <a:pt x="234238" y="79432"/>
                  </a:lnTo>
                  <a:lnTo>
                    <a:pt x="234258" y="81369"/>
                  </a:lnTo>
                  <a:lnTo>
                    <a:pt x="234269" y="83307"/>
                  </a:lnTo>
                  <a:lnTo>
                    <a:pt x="234271" y="85244"/>
                  </a:lnTo>
                  <a:lnTo>
                    <a:pt x="234272" y="87181"/>
                  </a:lnTo>
                  <a:lnTo>
                    <a:pt x="234264" y="89119"/>
                  </a:lnTo>
                  <a:lnTo>
                    <a:pt x="234247" y="91056"/>
                  </a:lnTo>
                  <a:lnTo>
                    <a:pt x="234230" y="92993"/>
                  </a:lnTo>
                  <a:lnTo>
                    <a:pt x="234202" y="94931"/>
                  </a:lnTo>
                  <a:lnTo>
                    <a:pt x="234167" y="96868"/>
                  </a:lnTo>
                  <a:lnTo>
                    <a:pt x="234132" y="98806"/>
                  </a:lnTo>
                  <a:lnTo>
                    <a:pt x="234085" y="100743"/>
                  </a:lnTo>
                  <a:lnTo>
                    <a:pt x="234032" y="102680"/>
                  </a:lnTo>
                  <a:lnTo>
                    <a:pt x="233979" y="104618"/>
                  </a:lnTo>
                  <a:lnTo>
                    <a:pt x="233913" y="106555"/>
                  </a:lnTo>
                  <a:lnTo>
                    <a:pt x="233842" y="108492"/>
                  </a:lnTo>
                  <a:lnTo>
                    <a:pt x="233771" y="110430"/>
                  </a:lnTo>
                  <a:lnTo>
                    <a:pt x="233686" y="112367"/>
                  </a:lnTo>
                  <a:lnTo>
                    <a:pt x="233598" y="114305"/>
                  </a:lnTo>
                  <a:lnTo>
                    <a:pt x="233509" y="116242"/>
                  </a:lnTo>
                  <a:lnTo>
                    <a:pt x="233406" y="118179"/>
                  </a:lnTo>
                  <a:lnTo>
                    <a:pt x="233300" y="120117"/>
                  </a:lnTo>
                  <a:lnTo>
                    <a:pt x="233193" y="122054"/>
                  </a:lnTo>
                  <a:lnTo>
                    <a:pt x="233072" y="123991"/>
                  </a:lnTo>
                  <a:lnTo>
                    <a:pt x="232949" y="125929"/>
                  </a:lnTo>
                  <a:lnTo>
                    <a:pt x="232825" y="127866"/>
                  </a:lnTo>
                  <a:lnTo>
                    <a:pt x="232686" y="129804"/>
                  </a:lnTo>
                  <a:lnTo>
                    <a:pt x="232546" y="131741"/>
                  </a:lnTo>
                  <a:lnTo>
                    <a:pt x="232405" y="133678"/>
                  </a:lnTo>
                  <a:lnTo>
                    <a:pt x="232248" y="135616"/>
                  </a:lnTo>
                  <a:lnTo>
                    <a:pt x="232091" y="137553"/>
                  </a:lnTo>
                  <a:lnTo>
                    <a:pt x="231933" y="139490"/>
                  </a:lnTo>
                  <a:lnTo>
                    <a:pt x="231760" y="141428"/>
                  </a:lnTo>
                  <a:lnTo>
                    <a:pt x="231587" y="143365"/>
                  </a:lnTo>
                  <a:lnTo>
                    <a:pt x="231412" y="145303"/>
                  </a:lnTo>
                  <a:lnTo>
                    <a:pt x="231223" y="147240"/>
                  </a:lnTo>
                  <a:lnTo>
                    <a:pt x="231034" y="149177"/>
                  </a:lnTo>
                  <a:lnTo>
                    <a:pt x="230842" y="151115"/>
                  </a:lnTo>
                  <a:lnTo>
                    <a:pt x="230637" y="153052"/>
                  </a:lnTo>
                  <a:lnTo>
                    <a:pt x="230433" y="154989"/>
                  </a:lnTo>
                  <a:lnTo>
                    <a:pt x="230224" y="156927"/>
                  </a:lnTo>
                  <a:lnTo>
                    <a:pt x="230005" y="158864"/>
                  </a:lnTo>
                  <a:lnTo>
                    <a:pt x="229785" y="160802"/>
                  </a:lnTo>
                  <a:lnTo>
                    <a:pt x="229560" y="162739"/>
                  </a:lnTo>
                  <a:lnTo>
                    <a:pt x="229326" y="164676"/>
                  </a:lnTo>
                  <a:lnTo>
                    <a:pt x="229092" y="166614"/>
                  </a:lnTo>
                  <a:lnTo>
                    <a:pt x="228852" y="168551"/>
                  </a:lnTo>
                  <a:lnTo>
                    <a:pt x="228603" y="170488"/>
                  </a:lnTo>
                  <a:lnTo>
                    <a:pt x="228355" y="172426"/>
                  </a:lnTo>
                  <a:lnTo>
                    <a:pt x="228100" y="174363"/>
                  </a:lnTo>
                  <a:lnTo>
                    <a:pt x="227837" y="176301"/>
                  </a:lnTo>
                  <a:lnTo>
                    <a:pt x="227575" y="178238"/>
                  </a:lnTo>
                  <a:lnTo>
                    <a:pt x="227306" y="180175"/>
                  </a:lnTo>
                  <a:lnTo>
                    <a:pt x="227030" y="182113"/>
                  </a:lnTo>
                  <a:lnTo>
                    <a:pt x="226754" y="184050"/>
                  </a:lnTo>
                  <a:lnTo>
                    <a:pt x="226471" y="185987"/>
                  </a:lnTo>
                  <a:lnTo>
                    <a:pt x="226183" y="187925"/>
                  </a:lnTo>
                  <a:lnTo>
                    <a:pt x="225894" y="189862"/>
                  </a:lnTo>
                  <a:lnTo>
                    <a:pt x="225598" y="191800"/>
                  </a:lnTo>
                  <a:lnTo>
                    <a:pt x="225297" y="193737"/>
                  </a:lnTo>
                  <a:lnTo>
                    <a:pt x="224996" y="195674"/>
                  </a:lnTo>
                  <a:lnTo>
                    <a:pt x="224687" y="197612"/>
                  </a:lnTo>
                  <a:lnTo>
                    <a:pt x="224375" y="199549"/>
                  </a:lnTo>
                  <a:lnTo>
                    <a:pt x="224062" y="201486"/>
                  </a:lnTo>
                  <a:lnTo>
                    <a:pt x="223741" y="203424"/>
                  </a:lnTo>
                  <a:lnTo>
                    <a:pt x="223417" y="205361"/>
                  </a:lnTo>
                  <a:lnTo>
                    <a:pt x="223094" y="207299"/>
                  </a:lnTo>
                  <a:lnTo>
                    <a:pt x="222761" y="209236"/>
                  </a:lnTo>
                  <a:lnTo>
                    <a:pt x="222427" y="211173"/>
                  </a:lnTo>
                  <a:lnTo>
                    <a:pt x="222092" y="213111"/>
                  </a:lnTo>
                  <a:lnTo>
                    <a:pt x="221749" y="215048"/>
                  </a:lnTo>
                  <a:lnTo>
                    <a:pt x="221405" y="216985"/>
                  </a:lnTo>
                  <a:lnTo>
                    <a:pt x="221060" y="218923"/>
                  </a:lnTo>
                  <a:lnTo>
                    <a:pt x="220707" y="220860"/>
                  </a:lnTo>
                  <a:lnTo>
                    <a:pt x="220353" y="222798"/>
                  </a:lnTo>
                  <a:lnTo>
                    <a:pt x="219999" y="224735"/>
                  </a:lnTo>
                  <a:lnTo>
                    <a:pt x="219636" y="226672"/>
                  </a:lnTo>
                  <a:lnTo>
                    <a:pt x="219273" y="228610"/>
                  </a:lnTo>
                  <a:lnTo>
                    <a:pt x="218910" y="230547"/>
                  </a:lnTo>
                  <a:lnTo>
                    <a:pt x="218539" y="232484"/>
                  </a:lnTo>
                  <a:lnTo>
                    <a:pt x="218168" y="234422"/>
                  </a:lnTo>
                  <a:lnTo>
                    <a:pt x="217796" y="236359"/>
                  </a:lnTo>
                  <a:lnTo>
                    <a:pt x="217417" y="238297"/>
                  </a:lnTo>
                  <a:lnTo>
                    <a:pt x="217038" y="240234"/>
                  </a:lnTo>
                  <a:lnTo>
                    <a:pt x="216658" y="242171"/>
                  </a:lnTo>
                  <a:lnTo>
                    <a:pt x="216273" y="244109"/>
                  </a:lnTo>
                  <a:lnTo>
                    <a:pt x="215887" y="246046"/>
                  </a:lnTo>
                  <a:lnTo>
                    <a:pt x="215500" y="247983"/>
                  </a:lnTo>
                  <a:lnTo>
                    <a:pt x="215108" y="249921"/>
                  </a:lnTo>
                  <a:lnTo>
                    <a:pt x="214716" y="251858"/>
                  </a:lnTo>
                  <a:lnTo>
                    <a:pt x="214322" y="253796"/>
                  </a:lnTo>
                  <a:lnTo>
                    <a:pt x="213924" y="255733"/>
                  </a:lnTo>
                  <a:lnTo>
                    <a:pt x="213526" y="257670"/>
                  </a:lnTo>
                  <a:lnTo>
                    <a:pt x="213127" y="259608"/>
                  </a:lnTo>
                  <a:lnTo>
                    <a:pt x="212724" y="261545"/>
                  </a:lnTo>
                  <a:lnTo>
                    <a:pt x="212321" y="263482"/>
                  </a:lnTo>
                  <a:lnTo>
                    <a:pt x="211916" y="265420"/>
                  </a:lnTo>
                  <a:lnTo>
                    <a:pt x="211509" y="267357"/>
                  </a:lnTo>
                  <a:lnTo>
                    <a:pt x="211102" y="269295"/>
                  </a:lnTo>
                  <a:lnTo>
                    <a:pt x="210692" y="271232"/>
                  </a:lnTo>
                  <a:lnTo>
                    <a:pt x="210281" y="273169"/>
                  </a:lnTo>
                  <a:lnTo>
                    <a:pt x="209870" y="275107"/>
                  </a:lnTo>
                  <a:lnTo>
                    <a:pt x="209457" y="277044"/>
                  </a:lnTo>
                  <a:lnTo>
                    <a:pt x="209043" y="278981"/>
                  </a:lnTo>
                  <a:lnTo>
                    <a:pt x="208629" y="280919"/>
                  </a:lnTo>
                  <a:lnTo>
                    <a:pt x="208213" y="282856"/>
                  </a:lnTo>
                  <a:lnTo>
                    <a:pt x="207797" y="284794"/>
                  </a:lnTo>
                  <a:lnTo>
                    <a:pt x="207380" y="286731"/>
                  </a:lnTo>
                  <a:lnTo>
                    <a:pt x="206962" y="288668"/>
                  </a:lnTo>
                  <a:lnTo>
                    <a:pt x="206544" y="290606"/>
                  </a:lnTo>
                  <a:lnTo>
                    <a:pt x="206125" y="292543"/>
                  </a:lnTo>
                  <a:lnTo>
                    <a:pt x="205706" y="294480"/>
                  </a:lnTo>
                  <a:lnTo>
                    <a:pt x="205286" y="296418"/>
                  </a:lnTo>
                  <a:lnTo>
                    <a:pt x="204866" y="298355"/>
                  </a:lnTo>
                  <a:lnTo>
                    <a:pt x="204446" y="300292"/>
                  </a:lnTo>
                  <a:lnTo>
                    <a:pt x="204026" y="302230"/>
                  </a:lnTo>
                  <a:lnTo>
                    <a:pt x="203606" y="304167"/>
                  </a:lnTo>
                  <a:lnTo>
                    <a:pt x="203186" y="306105"/>
                  </a:lnTo>
                  <a:lnTo>
                    <a:pt x="202766" y="308042"/>
                  </a:lnTo>
                  <a:lnTo>
                    <a:pt x="202346" y="309979"/>
                  </a:lnTo>
                  <a:lnTo>
                    <a:pt x="201926" y="311917"/>
                  </a:lnTo>
                  <a:lnTo>
                    <a:pt x="201507" y="313854"/>
                  </a:lnTo>
                  <a:lnTo>
                    <a:pt x="201088" y="315791"/>
                  </a:lnTo>
                  <a:lnTo>
                    <a:pt x="200670" y="317729"/>
                  </a:lnTo>
                  <a:lnTo>
                    <a:pt x="200252" y="319666"/>
                  </a:lnTo>
                  <a:lnTo>
                    <a:pt x="199834" y="321604"/>
                  </a:lnTo>
                  <a:lnTo>
                    <a:pt x="199418" y="323541"/>
                  </a:lnTo>
                  <a:lnTo>
                    <a:pt x="199002" y="325478"/>
                  </a:lnTo>
                  <a:lnTo>
                    <a:pt x="198587" y="327416"/>
                  </a:lnTo>
                  <a:lnTo>
                    <a:pt x="198174" y="329353"/>
                  </a:lnTo>
                  <a:lnTo>
                    <a:pt x="197760" y="331290"/>
                  </a:lnTo>
                  <a:lnTo>
                    <a:pt x="197348" y="333228"/>
                  </a:lnTo>
                  <a:lnTo>
                    <a:pt x="196938" y="335165"/>
                  </a:lnTo>
                  <a:lnTo>
                    <a:pt x="196528" y="337103"/>
                  </a:lnTo>
                  <a:lnTo>
                    <a:pt x="196119" y="339040"/>
                  </a:lnTo>
                  <a:lnTo>
                    <a:pt x="195713" y="340977"/>
                  </a:lnTo>
                  <a:lnTo>
                    <a:pt x="195306" y="342915"/>
                  </a:lnTo>
                  <a:lnTo>
                    <a:pt x="194902" y="344852"/>
                  </a:lnTo>
                  <a:lnTo>
                    <a:pt x="194500" y="346789"/>
                  </a:lnTo>
                  <a:lnTo>
                    <a:pt x="194098" y="348727"/>
                  </a:lnTo>
                  <a:lnTo>
                    <a:pt x="193699" y="350664"/>
                  </a:lnTo>
                  <a:lnTo>
                    <a:pt x="193302" y="352602"/>
                  </a:lnTo>
                  <a:lnTo>
                    <a:pt x="192905" y="354539"/>
                  </a:lnTo>
                  <a:lnTo>
                    <a:pt x="192511" y="356476"/>
                  </a:lnTo>
                  <a:lnTo>
                    <a:pt x="192120" y="358414"/>
                  </a:lnTo>
                  <a:lnTo>
                    <a:pt x="191729" y="360351"/>
                  </a:lnTo>
                  <a:lnTo>
                    <a:pt x="191341" y="362288"/>
                  </a:lnTo>
                  <a:lnTo>
                    <a:pt x="190956" y="364226"/>
                  </a:lnTo>
                  <a:lnTo>
                    <a:pt x="190571" y="366163"/>
                  </a:lnTo>
                  <a:lnTo>
                    <a:pt x="190190" y="368101"/>
                  </a:lnTo>
                  <a:lnTo>
                    <a:pt x="189812" y="370038"/>
                  </a:lnTo>
                  <a:lnTo>
                    <a:pt x="189434" y="371975"/>
                  </a:lnTo>
                  <a:lnTo>
                    <a:pt x="189060" y="373913"/>
                  </a:lnTo>
                  <a:lnTo>
                    <a:pt x="188689" y="375850"/>
                  </a:lnTo>
                  <a:lnTo>
                    <a:pt x="188318" y="377787"/>
                  </a:lnTo>
                  <a:lnTo>
                    <a:pt x="187953" y="379725"/>
                  </a:lnTo>
                  <a:lnTo>
                    <a:pt x="187590" y="381662"/>
                  </a:lnTo>
                  <a:lnTo>
                    <a:pt x="187227" y="383600"/>
                  </a:lnTo>
                  <a:lnTo>
                    <a:pt x="186870" y="385537"/>
                  </a:lnTo>
                  <a:lnTo>
                    <a:pt x="186515" y="387474"/>
                  </a:lnTo>
                  <a:lnTo>
                    <a:pt x="186160" y="389412"/>
                  </a:lnTo>
                  <a:lnTo>
                    <a:pt x="185812" y="391349"/>
                  </a:lnTo>
                  <a:lnTo>
                    <a:pt x="185466" y="393286"/>
                  </a:lnTo>
                  <a:lnTo>
                    <a:pt x="185120" y="395224"/>
                  </a:lnTo>
                  <a:lnTo>
                    <a:pt x="184782" y="397161"/>
                  </a:lnTo>
                  <a:lnTo>
                    <a:pt x="184445" y="399099"/>
                  </a:lnTo>
                  <a:lnTo>
                    <a:pt x="184108" y="401036"/>
                  </a:lnTo>
                  <a:lnTo>
                    <a:pt x="183780" y="402973"/>
                  </a:lnTo>
                  <a:lnTo>
                    <a:pt x="183453" y="404911"/>
                  </a:lnTo>
                  <a:lnTo>
                    <a:pt x="183126" y="406848"/>
                  </a:lnTo>
                  <a:lnTo>
                    <a:pt x="182809" y="408785"/>
                  </a:lnTo>
                  <a:lnTo>
                    <a:pt x="182492" y="410723"/>
                  </a:lnTo>
                  <a:lnTo>
                    <a:pt x="182176" y="412660"/>
                  </a:lnTo>
                  <a:lnTo>
                    <a:pt x="181869" y="414598"/>
                  </a:lnTo>
                  <a:lnTo>
                    <a:pt x="181563" y="416535"/>
                  </a:lnTo>
                  <a:lnTo>
                    <a:pt x="181258" y="418472"/>
                  </a:lnTo>
                  <a:lnTo>
                    <a:pt x="180962" y="420410"/>
                  </a:lnTo>
                  <a:lnTo>
                    <a:pt x="180666" y="422347"/>
                  </a:lnTo>
                  <a:lnTo>
                    <a:pt x="180373" y="424284"/>
                  </a:lnTo>
                  <a:lnTo>
                    <a:pt x="180089" y="426222"/>
                  </a:lnTo>
                  <a:lnTo>
                    <a:pt x="179805" y="428159"/>
                  </a:lnTo>
                  <a:lnTo>
                    <a:pt x="179524" y="430097"/>
                  </a:lnTo>
                  <a:lnTo>
                    <a:pt x="179251" y="432034"/>
                  </a:lnTo>
                  <a:lnTo>
                    <a:pt x="178978" y="433971"/>
                  </a:lnTo>
                  <a:lnTo>
                    <a:pt x="178710" y="435909"/>
                  </a:lnTo>
                  <a:lnTo>
                    <a:pt x="178449" y="437846"/>
                  </a:lnTo>
                  <a:lnTo>
                    <a:pt x="178189" y="439783"/>
                  </a:lnTo>
                  <a:lnTo>
                    <a:pt x="177933" y="441721"/>
                  </a:lnTo>
                  <a:lnTo>
                    <a:pt x="177685" y="443658"/>
                  </a:lnTo>
                  <a:lnTo>
                    <a:pt x="177437" y="445596"/>
                  </a:lnTo>
                  <a:lnTo>
                    <a:pt x="177195" y="447533"/>
                  </a:lnTo>
                  <a:lnTo>
                    <a:pt x="176959" y="449470"/>
                  </a:lnTo>
                  <a:lnTo>
                    <a:pt x="176724" y="451408"/>
                  </a:lnTo>
                  <a:lnTo>
                    <a:pt x="176495" y="453345"/>
                  </a:lnTo>
                  <a:lnTo>
                    <a:pt x="176273" y="455282"/>
                  </a:lnTo>
                  <a:lnTo>
                    <a:pt x="176050" y="457220"/>
                  </a:lnTo>
                  <a:lnTo>
                    <a:pt x="175836" y="459157"/>
                  </a:lnTo>
                  <a:lnTo>
                    <a:pt x="175626" y="461095"/>
                  </a:lnTo>
                  <a:lnTo>
                    <a:pt x="175417" y="463032"/>
                  </a:lnTo>
                  <a:lnTo>
                    <a:pt x="175217" y="464969"/>
                  </a:lnTo>
                  <a:lnTo>
                    <a:pt x="175021" y="466907"/>
                  </a:lnTo>
                  <a:lnTo>
                    <a:pt x="174825" y="468844"/>
                  </a:lnTo>
                  <a:lnTo>
                    <a:pt x="174639" y="470781"/>
                  </a:lnTo>
                  <a:lnTo>
                    <a:pt x="174457" y="472719"/>
                  </a:lnTo>
                  <a:lnTo>
                    <a:pt x="174275" y="474656"/>
                  </a:lnTo>
                  <a:lnTo>
                    <a:pt x="174104" y="476594"/>
                  </a:lnTo>
                  <a:lnTo>
                    <a:pt x="173936" y="478531"/>
                  </a:lnTo>
                  <a:lnTo>
                    <a:pt x="173767" y="480468"/>
                  </a:lnTo>
                  <a:lnTo>
                    <a:pt x="173611" y="482406"/>
                  </a:lnTo>
                  <a:lnTo>
                    <a:pt x="173457" y="484343"/>
                  </a:lnTo>
                  <a:lnTo>
                    <a:pt x="173303" y="486280"/>
                  </a:lnTo>
                  <a:lnTo>
                    <a:pt x="173162" y="488218"/>
                  </a:lnTo>
                  <a:lnTo>
                    <a:pt x="173022" y="490155"/>
                  </a:lnTo>
                  <a:lnTo>
                    <a:pt x="172882" y="492093"/>
                  </a:lnTo>
                  <a:lnTo>
                    <a:pt x="172756" y="494030"/>
                  </a:lnTo>
                  <a:lnTo>
                    <a:pt x="172631" y="495967"/>
                  </a:lnTo>
                  <a:lnTo>
                    <a:pt x="172506" y="497905"/>
                  </a:lnTo>
                  <a:lnTo>
                    <a:pt x="172395" y="499842"/>
                  </a:lnTo>
                  <a:lnTo>
                    <a:pt x="172284" y="501779"/>
                  </a:lnTo>
                  <a:lnTo>
                    <a:pt x="172174" y="503717"/>
                  </a:lnTo>
                  <a:lnTo>
                    <a:pt x="172077" y="505654"/>
                  </a:lnTo>
                  <a:lnTo>
                    <a:pt x="171981" y="507592"/>
                  </a:lnTo>
                  <a:lnTo>
                    <a:pt x="171887" y="509529"/>
                  </a:lnTo>
                  <a:lnTo>
                    <a:pt x="171805" y="511466"/>
                  </a:lnTo>
                  <a:lnTo>
                    <a:pt x="171723" y="513404"/>
                  </a:lnTo>
                  <a:lnTo>
                    <a:pt x="171644" y="515341"/>
                  </a:lnTo>
                  <a:lnTo>
                    <a:pt x="171577" y="517278"/>
                  </a:lnTo>
                  <a:lnTo>
                    <a:pt x="171510" y="519216"/>
                  </a:lnTo>
                  <a:lnTo>
                    <a:pt x="171447" y="521153"/>
                  </a:lnTo>
                  <a:lnTo>
                    <a:pt x="171394" y="523091"/>
                  </a:lnTo>
                  <a:lnTo>
                    <a:pt x="171342" y="525028"/>
                  </a:lnTo>
                  <a:lnTo>
                    <a:pt x="171294" y="526965"/>
                  </a:lnTo>
                  <a:lnTo>
                    <a:pt x="171256" y="528903"/>
                  </a:lnTo>
                  <a:lnTo>
                    <a:pt x="171218" y="530840"/>
                  </a:lnTo>
                  <a:lnTo>
                    <a:pt x="171187" y="532777"/>
                  </a:lnTo>
                  <a:lnTo>
                    <a:pt x="171163" y="534715"/>
                  </a:lnTo>
                  <a:lnTo>
                    <a:pt x="171140" y="536652"/>
                  </a:lnTo>
                  <a:lnTo>
                    <a:pt x="171124" y="538590"/>
                  </a:lnTo>
                  <a:lnTo>
                    <a:pt x="171115" y="540527"/>
                  </a:lnTo>
                  <a:lnTo>
                    <a:pt x="171106" y="542464"/>
                  </a:lnTo>
                  <a:lnTo>
                    <a:pt x="171105" y="544402"/>
                  </a:lnTo>
                  <a:lnTo>
                    <a:pt x="171111" y="546339"/>
                  </a:lnTo>
                  <a:lnTo>
                    <a:pt x="171117" y="548276"/>
                  </a:lnTo>
                  <a:lnTo>
                    <a:pt x="171131" y="550214"/>
                  </a:lnTo>
                  <a:lnTo>
                    <a:pt x="171151" y="552151"/>
                  </a:lnTo>
                  <a:lnTo>
                    <a:pt x="171171" y="554089"/>
                  </a:lnTo>
                  <a:lnTo>
                    <a:pt x="171201" y="556026"/>
                  </a:lnTo>
                  <a:lnTo>
                    <a:pt x="171235" y="557963"/>
                  </a:lnTo>
                  <a:lnTo>
                    <a:pt x="171269" y="559901"/>
                  </a:lnTo>
                  <a:lnTo>
                    <a:pt x="171314" y="561838"/>
                  </a:lnTo>
                  <a:lnTo>
                    <a:pt x="171362" y="563775"/>
                  </a:lnTo>
                  <a:lnTo>
                    <a:pt x="171411" y="565713"/>
                  </a:lnTo>
                  <a:lnTo>
                    <a:pt x="171470" y="567650"/>
                  </a:lnTo>
                  <a:lnTo>
                    <a:pt x="171532" y="569588"/>
                  </a:lnTo>
                  <a:lnTo>
                    <a:pt x="171595" y="571525"/>
                  </a:lnTo>
                  <a:lnTo>
                    <a:pt x="171669" y="573462"/>
                  </a:lnTo>
                  <a:lnTo>
                    <a:pt x="171745" y="575400"/>
                  </a:lnTo>
                  <a:lnTo>
                    <a:pt x="171821" y="577337"/>
                  </a:lnTo>
                  <a:lnTo>
                    <a:pt x="171909" y="579274"/>
                  </a:lnTo>
                  <a:lnTo>
                    <a:pt x="171999" y="581212"/>
                  </a:lnTo>
                  <a:lnTo>
                    <a:pt x="172088" y="583149"/>
                  </a:lnTo>
                  <a:lnTo>
                    <a:pt x="172190" y="585087"/>
                  </a:lnTo>
                  <a:lnTo>
                    <a:pt x="172293" y="587024"/>
                  </a:lnTo>
                  <a:lnTo>
                    <a:pt x="172396" y="588961"/>
                  </a:lnTo>
                  <a:lnTo>
                    <a:pt x="172512" y="590899"/>
                  </a:lnTo>
                  <a:lnTo>
                    <a:pt x="172628" y="592836"/>
                  </a:lnTo>
                  <a:lnTo>
                    <a:pt x="172745" y="594773"/>
                  </a:lnTo>
                  <a:lnTo>
                    <a:pt x="172873" y="596711"/>
                  </a:lnTo>
                  <a:lnTo>
                    <a:pt x="173001" y="598648"/>
                  </a:lnTo>
                  <a:lnTo>
                    <a:pt x="173132" y="600585"/>
                  </a:lnTo>
                  <a:lnTo>
                    <a:pt x="173272" y="602523"/>
                  </a:lnTo>
                  <a:lnTo>
                    <a:pt x="173413" y="604460"/>
                  </a:lnTo>
                  <a:lnTo>
                    <a:pt x="173556" y="606398"/>
                  </a:lnTo>
                  <a:lnTo>
                    <a:pt x="173709" y="608335"/>
                  </a:lnTo>
                  <a:lnTo>
                    <a:pt x="173862" y="610272"/>
                  </a:lnTo>
                  <a:lnTo>
                    <a:pt x="174018" y="612210"/>
                  </a:lnTo>
                  <a:lnTo>
                    <a:pt x="174182" y="614147"/>
                  </a:lnTo>
                  <a:lnTo>
                    <a:pt x="174346" y="616084"/>
                  </a:lnTo>
                  <a:lnTo>
                    <a:pt x="174515" y="618022"/>
                  </a:lnTo>
                  <a:lnTo>
                    <a:pt x="174690" y="619959"/>
                  </a:lnTo>
                  <a:lnTo>
                    <a:pt x="174866" y="621897"/>
                  </a:lnTo>
                  <a:lnTo>
                    <a:pt x="175046" y="623834"/>
                  </a:lnTo>
                  <a:lnTo>
                    <a:pt x="175232" y="625771"/>
                  </a:lnTo>
                  <a:lnTo>
                    <a:pt x="175419" y="627709"/>
                  </a:lnTo>
                  <a:lnTo>
                    <a:pt x="175610" y="629646"/>
                  </a:lnTo>
                  <a:lnTo>
                    <a:pt x="175807" y="631583"/>
                  </a:lnTo>
                  <a:lnTo>
                    <a:pt x="176004" y="633521"/>
                  </a:lnTo>
                  <a:lnTo>
                    <a:pt x="176206" y="635458"/>
                  </a:lnTo>
                  <a:lnTo>
                    <a:pt x="176413" y="637396"/>
                  </a:lnTo>
                  <a:lnTo>
                    <a:pt x="176619" y="639333"/>
                  </a:lnTo>
                  <a:lnTo>
                    <a:pt x="176832" y="641270"/>
                  </a:lnTo>
                  <a:lnTo>
                    <a:pt x="177048" y="643208"/>
                  </a:lnTo>
                  <a:lnTo>
                    <a:pt x="177265" y="645145"/>
                  </a:lnTo>
                  <a:lnTo>
                    <a:pt x="177487" y="647082"/>
                  </a:lnTo>
                  <a:lnTo>
                    <a:pt x="177712" y="649020"/>
                  </a:lnTo>
                  <a:lnTo>
                    <a:pt x="177938" y="650957"/>
                  </a:lnTo>
                  <a:lnTo>
                    <a:pt x="178169" y="652895"/>
                  </a:lnTo>
                  <a:lnTo>
                    <a:pt x="178403" y="654832"/>
                  </a:lnTo>
                  <a:lnTo>
                    <a:pt x="178637" y="656769"/>
                  </a:lnTo>
                  <a:lnTo>
                    <a:pt x="178877" y="658707"/>
                  </a:lnTo>
                  <a:lnTo>
                    <a:pt x="179119" y="660644"/>
                  </a:lnTo>
                  <a:lnTo>
                    <a:pt x="179361" y="662581"/>
                  </a:lnTo>
                  <a:lnTo>
                    <a:pt x="179610" y="664519"/>
                  </a:lnTo>
                  <a:lnTo>
                    <a:pt x="179859" y="666456"/>
                  </a:lnTo>
                  <a:lnTo>
                    <a:pt x="180109" y="668394"/>
                  </a:lnTo>
                  <a:lnTo>
                    <a:pt x="180365" y="670331"/>
                  </a:lnTo>
                  <a:lnTo>
                    <a:pt x="180621" y="672268"/>
                  </a:lnTo>
                  <a:lnTo>
                    <a:pt x="180877" y="674206"/>
                  </a:lnTo>
                  <a:lnTo>
                    <a:pt x="181140" y="676143"/>
                  </a:lnTo>
                  <a:lnTo>
                    <a:pt x="181403" y="678080"/>
                  </a:lnTo>
                  <a:lnTo>
                    <a:pt x="181666" y="680018"/>
                  </a:lnTo>
                  <a:lnTo>
                    <a:pt x="181935" y="681955"/>
                  </a:lnTo>
                  <a:lnTo>
                    <a:pt x="182203" y="683893"/>
                  </a:lnTo>
                  <a:lnTo>
                    <a:pt x="182473" y="685830"/>
                  </a:lnTo>
                  <a:lnTo>
                    <a:pt x="182746" y="687767"/>
                  </a:lnTo>
                  <a:lnTo>
                    <a:pt x="183020" y="689705"/>
                  </a:lnTo>
                  <a:lnTo>
                    <a:pt x="183295" y="691642"/>
                  </a:lnTo>
                  <a:lnTo>
                    <a:pt x="183574" y="693579"/>
                  </a:lnTo>
                  <a:lnTo>
                    <a:pt x="183852" y="695517"/>
                  </a:lnTo>
                  <a:lnTo>
                    <a:pt x="184132" y="697454"/>
                  </a:lnTo>
                  <a:lnTo>
                    <a:pt x="184414" y="699392"/>
                  </a:lnTo>
                  <a:lnTo>
                    <a:pt x="184697" y="701329"/>
                  </a:lnTo>
                  <a:lnTo>
                    <a:pt x="184980" y="703266"/>
                  </a:lnTo>
                  <a:lnTo>
                    <a:pt x="185267" y="705204"/>
                  </a:lnTo>
                  <a:lnTo>
                    <a:pt x="185553" y="707141"/>
                  </a:lnTo>
                  <a:lnTo>
                    <a:pt x="185840" y="709078"/>
                  </a:lnTo>
                  <a:lnTo>
                    <a:pt x="186128" y="711016"/>
                  </a:lnTo>
                  <a:lnTo>
                    <a:pt x="186417" y="712953"/>
                  </a:lnTo>
                  <a:lnTo>
                    <a:pt x="186707" y="714891"/>
                  </a:lnTo>
                  <a:lnTo>
                    <a:pt x="186998" y="716828"/>
                  </a:lnTo>
                  <a:lnTo>
                    <a:pt x="187289" y="718765"/>
                  </a:lnTo>
                  <a:lnTo>
                    <a:pt x="187581" y="720703"/>
                  </a:lnTo>
                  <a:lnTo>
                    <a:pt x="187873" y="722640"/>
                  </a:lnTo>
                  <a:lnTo>
                    <a:pt x="188166" y="724577"/>
                  </a:lnTo>
                  <a:lnTo>
                    <a:pt x="188459" y="726515"/>
                  </a:lnTo>
                  <a:lnTo>
                    <a:pt x="188752" y="728452"/>
                  </a:lnTo>
                  <a:lnTo>
                    <a:pt x="189046" y="730390"/>
                  </a:lnTo>
                  <a:lnTo>
                    <a:pt x="189340" y="732327"/>
                  </a:lnTo>
                  <a:lnTo>
                    <a:pt x="189633" y="734264"/>
                  </a:lnTo>
                  <a:lnTo>
                    <a:pt x="189927" y="736202"/>
                  </a:lnTo>
                  <a:lnTo>
                    <a:pt x="190220" y="738139"/>
                  </a:lnTo>
                  <a:lnTo>
                    <a:pt x="190514" y="740076"/>
                  </a:lnTo>
                  <a:lnTo>
                    <a:pt x="190807" y="742014"/>
                  </a:lnTo>
                  <a:lnTo>
                    <a:pt x="191100" y="743951"/>
                  </a:lnTo>
                  <a:lnTo>
                    <a:pt x="191392" y="745889"/>
                  </a:lnTo>
                  <a:lnTo>
                    <a:pt x="191684" y="747826"/>
                  </a:lnTo>
                  <a:lnTo>
                    <a:pt x="191975" y="749763"/>
                  </a:lnTo>
                  <a:lnTo>
                    <a:pt x="192266" y="751701"/>
                  </a:lnTo>
                  <a:lnTo>
                    <a:pt x="192556" y="753638"/>
                  </a:lnTo>
                  <a:lnTo>
                    <a:pt x="192845" y="755575"/>
                  </a:lnTo>
                  <a:lnTo>
                    <a:pt x="193133" y="757513"/>
                  </a:lnTo>
                  <a:lnTo>
                    <a:pt x="193422" y="759450"/>
                  </a:lnTo>
                  <a:lnTo>
                    <a:pt x="193707" y="761388"/>
                  </a:lnTo>
                  <a:lnTo>
                    <a:pt x="193993" y="763325"/>
                  </a:lnTo>
                  <a:lnTo>
                    <a:pt x="194278" y="765262"/>
                  </a:lnTo>
                  <a:lnTo>
                    <a:pt x="194560" y="767200"/>
                  </a:lnTo>
                  <a:lnTo>
                    <a:pt x="194842" y="769137"/>
                  </a:lnTo>
                  <a:lnTo>
                    <a:pt x="195123" y="771074"/>
                  </a:lnTo>
                  <a:lnTo>
                    <a:pt x="195401" y="773012"/>
                  </a:lnTo>
                  <a:lnTo>
                    <a:pt x="195678" y="774949"/>
                  </a:lnTo>
                  <a:lnTo>
                    <a:pt x="195955" y="776887"/>
                  </a:lnTo>
                  <a:lnTo>
                    <a:pt x="196228" y="778824"/>
                  </a:lnTo>
                  <a:lnTo>
                    <a:pt x="196500" y="780761"/>
                  </a:lnTo>
                  <a:lnTo>
                    <a:pt x="196772" y="782699"/>
                  </a:lnTo>
                  <a:lnTo>
                    <a:pt x="197039" y="784636"/>
                  </a:lnTo>
                  <a:lnTo>
                    <a:pt x="197306" y="786573"/>
                  </a:lnTo>
                  <a:lnTo>
                    <a:pt x="197572" y="788511"/>
                  </a:lnTo>
                  <a:lnTo>
                    <a:pt x="197833" y="790448"/>
                  </a:lnTo>
                  <a:lnTo>
                    <a:pt x="198094" y="792386"/>
                  </a:lnTo>
                  <a:lnTo>
                    <a:pt x="198353" y="794323"/>
                  </a:lnTo>
                  <a:lnTo>
                    <a:pt x="198608" y="796260"/>
                  </a:lnTo>
                  <a:lnTo>
                    <a:pt x="198862" y="798198"/>
                  </a:lnTo>
                  <a:lnTo>
                    <a:pt x="199114" y="800135"/>
                  </a:lnTo>
                  <a:lnTo>
                    <a:pt x="199361" y="802072"/>
                  </a:lnTo>
                  <a:lnTo>
                    <a:pt x="199608" y="804010"/>
                  </a:lnTo>
                  <a:lnTo>
                    <a:pt x="199852" y="805947"/>
                  </a:lnTo>
                  <a:lnTo>
                    <a:pt x="200091" y="807885"/>
                  </a:lnTo>
                  <a:lnTo>
                    <a:pt x="200331" y="809822"/>
                  </a:lnTo>
                  <a:lnTo>
                    <a:pt x="200566" y="811759"/>
                  </a:lnTo>
                  <a:lnTo>
                    <a:pt x="200797" y="813697"/>
                  </a:lnTo>
                  <a:lnTo>
                    <a:pt x="201028" y="815634"/>
                  </a:lnTo>
                  <a:lnTo>
                    <a:pt x="201254" y="817571"/>
                  </a:lnTo>
                  <a:lnTo>
                    <a:pt x="201476" y="819509"/>
                  </a:lnTo>
                  <a:lnTo>
                    <a:pt x="201698" y="821446"/>
                  </a:lnTo>
                  <a:lnTo>
                    <a:pt x="201914" y="823384"/>
                  </a:lnTo>
                  <a:lnTo>
                    <a:pt x="202127" y="825321"/>
                  </a:lnTo>
                  <a:lnTo>
                    <a:pt x="202339" y="827258"/>
                  </a:lnTo>
                  <a:lnTo>
                    <a:pt x="202545" y="829196"/>
                  </a:lnTo>
                  <a:lnTo>
                    <a:pt x="202747" y="831133"/>
                  </a:lnTo>
                  <a:lnTo>
                    <a:pt x="202950" y="833070"/>
                  </a:lnTo>
                  <a:lnTo>
                    <a:pt x="203145" y="835008"/>
                  </a:lnTo>
                  <a:lnTo>
                    <a:pt x="203337" y="836945"/>
                  </a:lnTo>
                  <a:lnTo>
                    <a:pt x="203529" y="838883"/>
                  </a:lnTo>
                  <a:lnTo>
                    <a:pt x="203712" y="840820"/>
                  </a:lnTo>
                  <a:lnTo>
                    <a:pt x="203894" y="842757"/>
                  </a:lnTo>
                  <a:lnTo>
                    <a:pt x="204075" y="844695"/>
                  </a:lnTo>
                  <a:lnTo>
                    <a:pt x="204246" y="846632"/>
                  </a:lnTo>
                  <a:lnTo>
                    <a:pt x="204416" y="848569"/>
                  </a:lnTo>
                  <a:lnTo>
                    <a:pt x="204586" y="850507"/>
                  </a:lnTo>
                  <a:lnTo>
                    <a:pt x="204745" y="852444"/>
                  </a:lnTo>
                  <a:lnTo>
                    <a:pt x="204903" y="854382"/>
                  </a:lnTo>
                  <a:lnTo>
                    <a:pt x="205061" y="856319"/>
                  </a:lnTo>
                  <a:lnTo>
                    <a:pt x="205207" y="858256"/>
                  </a:lnTo>
                  <a:lnTo>
                    <a:pt x="205352" y="860194"/>
                  </a:lnTo>
                  <a:lnTo>
                    <a:pt x="205498" y="862131"/>
                  </a:lnTo>
                  <a:lnTo>
                    <a:pt x="205631" y="864068"/>
                  </a:lnTo>
                  <a:lnTo>
                    <a:pt x="205764" y="866006"/>
                  </a:lnTo>
                  <a:lnTo>
                    <a:pt x="205896" y="867943"/>
                  </a:lnTo>
                  <a:lnTo>
                    <a:pt x="206016" y="869881"/>
                  </a:lnTo>
                  <a:lnTo>
                    <a:pt x="206136" y="871818"/>
                  </a:lnTo>
                  <a:lnTo>
                    <a:pt x="206254" y="873755"/>
                  </a:lnTo>
                  <a:lnTo>
                    <a:pt x="206361" y="875693"/>
                  </a:lnTo>
                  <a:lnTo>
                    <a:pt x="206468" y="877630"/>
                  </a:lnTo>
                  <a:lnTo>
                    <a:pt x="206572" y="879567"/>
                  </a:lnTo>
                  <a:lnTo>
                    <a:pt x="206665" y="881505"/>
                  </a:lnTo>
                  <a:lnTo>
                    <a:pt x="206759" y="883442"/>
                  </a:lnTo>
                  <a:lnTo>
                    <a:pt x="206848" y="885380"/>
                  </a:lnTo>
                  <a:lnTo>
                    <a:pt x="206928" y="887317"/>
                  </a:lnTo>
                  <a:lnTo>
                    <a:pt x="207007" y="889254"/>
                  </a:lnTo>
                  <a:lnTo>
                    <a:pt x="207082" y="891192"/>
                  </a:lnTo>
                  <a:lnTo>
                    <a:pt x="207147" y="893129"/>
                  </a:lnTo>
                  <a:lnTo>
                    <a:pt x="207212" y="895066"/>
                  </a:lnTo>
                  <a:lnTo>
                    <a:pt x="207272" y="897004"/>
                  </a:lnTo>
                  <a:lnTo>
                    <a:pt x="207323" y="898941"/>
                  </a:lnTo>
                  <a:lnTo>
                    <a:pt x="207374" y="900878"/>
                  </a:lnTo>
                  <a:lnTo>
                    <a:pt x="207418" y="902816"/>
                  </a:lnTo>
                  <a:lnTo>
                    <a:pt x="207455" y="904753"/>
                  </a:lnTo>
                  <a:lnTo>
                    <a:pt x="207491" y="906691"/>
                  </a:lnTo>
                  <a:lnTo>
                    <a:pt x="207520" y="908628"/>
                  </a:lnTo>
                  <a:lnTo>
                    <a:pt x="207542" y="910565"/>
                  </a:lnTo>
                  <a:lnTo>
                    <a:pt x="207563" y="912503"/>
                  </a:lnTo>
                  <a:lnTo>
                    <a:pt x="207576" y="914440"/>
                  </a:lnTo>
                  <a:lnTo>
                    <a:pt x="207583" y="916377"/>
                  </a:lnTo>
                  <a:lnTo>
                    <a:pt x="207590" y="918315"/>
                  </a:lnTo>
                  <a:lnTo>
                    <a:pt x="207587" y="920252"/>
                  </a:lnTo>
                  <a:lnTo>
                    <a:pt x="207579" y="922190"/>
                  </a:lnTo>
                  <a:lnTo>
                    <a:pt x="207571" y="924127"/>
                  </a:lnTo>
                  <a:lnTo>
                    <a:pt x="207552" y="926064"/>
                  </a:lnTo>
                  <a:lnTo>
                    <a:pt x="207529" y="928002"/>
                  </a:lnTo>
                  <a:lnTo>
                    <a:pt x="207506" y="929939"/>
                  </a:lnTo>
                  <a:lnTo>
                    <a:pt x="207471" y="931876"/>
                  </a:lnTo>
                  <a:lnTo>
                    <a:pt x="207433" y="933814"/>
                  </a:lnTo>
                  <a:lnTo>
                    <a:pt x="207395" y="935751"/>
                  </a:lnTo>
                  <a:lnTo>
                    <a:pt x="207344" y="937689"/>
                  </a:lnTo>
                  <a:lnTo>
                    <a:pt x="207290" y="939626"/>
                  </a:lnTo>
                  <a:lnTo>
                    <a:pt x="207237" y="941563"/>
                  </a:lnTo>
                  <a:lnTo>
                    <a:pt x="207170" y="943501"/>
                  </a:lnTo>
                  <a:lnTo>
                    <a:pt x="207102" y="945438"/>
                  </a:lnTo>
                  <a:lnTo>
                    <a:pt x="207033" y="947375"/>
                  </a:lnTo>
                  <a:lnTo>
                    <a:pt x="206950" y="949313"/>
                  </a:lnTo>
                  <a:lnTo>
                    <a:pt x="206866" y="951250"/>
                  </a:lnTo>
                  <a:lnTo>
                    <a:pt x="206782" y="953188"/>
                  </a:lnTo>
                  <a:lnTo>
                    <a:pt x="206684" y="955125"/>
                  </a:lnTo>
                  <a:lnTo>
                    <a:pt x="206585" y="957062"/>
                  </a:lnTo>
                  <a:lnTo>
                    <a:pt x="206485" y="959000"/>
                  </a:lnTo>
                  <a:lnTo>
                    <a:pt x="206371" y="960937"/>
                  </a:lnTo>
                  <a:lnTo>
                    <a:pt x="206258" y="962874"/>
                  </a:lnTo>
                  <a:lnTo>
                    <a:pt x="206142" y="964812"/>
                  </a:lnTo>
                  <a:lnTo>
                    <a:pt x="206013" y="966749"/>
                  </a:lnTo>
                  <a:lnTo>
                    <a:pt x="205885" y="968687"/>
                  </a:lnTo>
                  <a:lnTo>
                    <a:pt x="205753" y="970624"/>
                  </a:lnTo>
                  <a:lnTo>
                    <a:pt x="205610" y="972561"/>
                  </a:lnTo>
                  <a:lnTo>
                    <a:pt x="205467" y="974499"/>
                  </a:lnTo>
                  <a:lnTo>
                    <a:pt x="205319" y="976436"/>
                  </a:lnTo>
                  <a:lnTo>
                    <a:pt x="205162" y="978373"/>
                  </a:lnTo>
                  <a:lnTo>
                    <a:pt x="205004" y="980311"/>
                  </a:lnTo>
                  <a:lnTo>
                    <a:pt x="204841" y="982248"/>
                  </a:lnTo>
                  <a:lnTo>
                    <a:pt x="204669" y="984186"/>
                  </a:lnTo>
                  <a:lnTo>
                    <a:pt x="204497" y="986123"/>
                  </a:lnTo>
                  <a:lnTo>
                    <a:pt x="204319" y="988060"/>
                  </a:lnTo>
                  <a:lnTo>
                    <a:pt x="204133" y="98999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713213" y="2175096"/>
              <a:ext cx="130283" cy="0"/>
            </a:xfrm>
            <a:custGeom>
              <a:avLst/>
              <a:pathLst>
                <a:path w="130283" h="0">
                  <a:moveTo>
                    <a:pt x="0" y="0"/>
                  </a:moveTo>
                  <a:lnTo>
                    <a:pt x="1302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921522" y="2053185"/>
              <a:ext cx="234271" cy="42808"/>
            </a:xfrm>
            <a:custGeom>
              <a:avLst/>
              <a:pathLst>
                <a:path w="234271" h="42808">
                  <a:moveTo>
                    <a:pt x="1609" y="40546"/>
                  </a:moveTo>
                  <a:lnTo>
                    <a:pt x="1741" y="40462"/>
                  </a:lnTo>
                  <a:lnTo>
                    <a:pt x="1873" y="40379"/>
                  </a:lnTo>
                  <a:lnTo>
                    <a:pt x="2005" y="40295"/>
                  </a:lnTo>
                  <a:lnTo>
                    <a:pt x="2151" y="40211"/>
                  </a:lnTo>
                  <a:lnTo>
                    <a:pt x="2298" y="40127"/>
                  </a:lnTo>
                  <a:lnTo>
                    <a:pt x="2446" y="40044"/>
                  </a:lnTo>
                  <a:lnTo>
                    <a:pt x="2602" y="39960"/>
                  </a:lnTo>
                  <a:lnTo>
                    <a:pt x="2764" y="39876"/>
                  </a:lnTo>
                  <a:lnTo>
                    <a:pt x="2927" y="39792"/>
                  </a:lnTo>
                  <a:lnTo>
                    <a:pt x="3093" y="39708"/>
                  </a:lnTo>
                  <a:lnTo>
                    <a:pt x="3271" y="39625"/>
                  </a:lnTo>
                  <a:lnTo>
                    <a:pt x="3448" y="39541"/>
                  </a:lnTo>
                  <a:lnTo>
                    <a:pt x="3626" y="39457"/>
                  </a:lnTo>
                  <a:lnTo>
                    <a:pt x="3816" y="39373"/>
                  </a:lnTo>
                  <a:lnTo>
                    <a:pt x="4008" y="39290"/>
                  </a:lnTo>
                  <a:lnTo>
                    <a:pt x="4200" y="39206"/>
                  </a:lnTo>
                  <a:lnTo>
                    <a:pt x="4400" y="39122"/>
                  </a:lnTo>
                  <a:lnTo>
                    <a:pt x="4606" y="39038"/>
                  </a:lnTo>
                  <a:lnTo>
                    <a:pt x="4812" y="38955"/>
                  </a:lnTo>
                  <a:lnTo>
                    <a:pt x="5021" y="38871"/>
                  </a:lnTo>
                  <a:lnTo>
                    <a:pt x="5241" y="38787"/>
                  </a:lnTo>
                  <a:lnTo>
                    <a:pt x="5461" y="38703"/>
                  </a:lnTo>
                  <a:lnTo>
                    <a:pt x="5681" y="38619"/>
                  </a:lnTo>
                  <a:lnTo>
                    <a:pt x="5913" y="38536"/>
                  </a:lnTo>
                  <a:lnTo>
                    <a:pt x="6146" y="38452"/>
                  </a:lnTo>
                  <a:lnTo>
                    <a:pt x="6379" y="38368"/>
                  </a:lnTo>
                  <a:lnTo>
                    <a:pt x="6619" y="38284"/>
                  </a:lnTo>
                  <a:lnTo>
                    <a:pt x="6866" y="38201"/>
                  </a:lnTo>
                  <a:lnTo>
                    <a:pt x="7112" y="38117"/>
                  </a:lnTo>
                  <a:lnTo>
                    <a:pt x="7360" y="38033"/>
                  </a:lnTo>
                  <a:lnTo>
                    <a:pt x="7619" y="37949"/>
                  </a:lnTo>
                  <a:lnTo>
                    <a:pt x="7878" y="37865"/>
                  </a:lnTo>
                  <a:lnTo>
                    <a:pt x="8137" y="37782"/>
                  </a:lnTo>
                  <a:lnTo>
                    <a:pt x="8405" y="37698"/>
                  </a:lnTo>
                  <a:lnTo>
                    <a:pt x="8676" y="37614"/>
                  </a:lnTo>
                  <a:lnTo>
                    <a:pt x="8947" y="37530"/>
                  </a:lnTo>
                  <a:lnTo>
                    <a:pt x="9223" y="37447"/>
                  </a:lnTo>
                  <a:lnTo>
                    <a:pt x="9505" y="37363"/>
                  </a:lnTo>
                  <a:lnTo>
                    <a:pt x="9787" y="37279"/>
                  </a:lnTo>
                  <a:lnTo>
                    <a:pt x="10071" y="37195"/>
                  </a:lnTo>
                  <a:lnTo>
                    <a:pt x="10364" y="37111"/>
                  </a:lnTo>
                  <a:lnTo>
                    <a:pt x="10658" y="37028"/>
                  </a:lnTo>
                  <a:lnTo>
                    <a:pt x="10951" y="36944"/>
                  </a:lnTo>
                  <a:lnTo>
                    <a:pt x="11253" y="36860"/>
                  </a:lnTo>
                  <a:lnTo>
                    <a:pt x="11556" y="36776"/>
                  </a:lnTo>
                  <a:lnTo>
                    <a:pt x="11860" y="36693"/>
                  </a:lnTo>
                  <a:lnTo>
                    <a:pt x="12168" y="36609"/>
                  </a:lnTo>
                  <a:lnTo>
                    <a:pt x="12482" y="36525"/>
                  </a:lnTo>
                  <a:lnTo>
                    <a:pt x="12795" y="36441"/>
                  </a:lnTo>
                  <a:lnTo>
                    <a:pt x="13110" y="36358"/>
                  </a:lnTo>
                  <a:lnTo>
                    <a:pt x="13433" y="36274"/>
                  </a:lnTo>
                  <a:lnTo>
                    <a:pt x="13756" y="36190"/>
                  </a:lnTo>
                  <a:lnTo>
                    <a:pt x="14078" y="36106"/>
                  </a:lnTo>
                  <a:lnTo>
                    <a:pt x="14408" y="36022"/>
                  </a:lnTo>
                  <a:lnTo>
                    <a:pt x="14740" y="35939"/>
                  </a:lnTo>
                  <a:lnTo>
                    <a:pt x="15071" y="35855"/>
                  </a:lnTo>
                  <a:lnTo>
                    <a:pt x="15407" y="35771"/>
                  </a:lnTo>
                  <a:lnTo>
                    <a:pt x="15746" y="35687"/>
                  </a:lnTo>
                  <a:lnTo>
                    <a:pt x="16086" y="35604"/>
                  </a:lnTo>
                  <a:lnTo>
                    <a:pt x="16427" y="35520"/>
                  </a:lnTo>
                  <a:lnTo>
                    <a:pt x="16774" y="35436"/>
                  </a:lnTo>
                  <a:lnTo>
                    <a:pt x="17121" y="35352"/>
                  </a:lnTo>
                  <a:lnTo>
                    <a:pt x="17469" y="35268"/>
                  </a:lnTo>
                  <a:lnTo>
                    <a:pt x="17821" y="35185"/>
                  </a:lnTo>
                  <a:lnTo>
                    <a:pt x="18176" y="35101"/>
                  </a:lnTo>
                  <a:lnTo>
                    <a:pt x="18530" y="35017"/>
                  </a:lnTo>
                  <a:lnTo>
                    <a:pt x="18887" y="34933"/>
                  </a:lnTo>
                  <a:lnTo>
                    <a:pt x="19248" y="34850"/>
                  </a:lnTo>
                  <a:lnTo>
                    <a:pt x="19608" y="34766"/>
                  </a:lnTo>
                  <a:lnTo>
                    <a:pt x="19969" y="34682"/>
                  </a:lnTo>
                  <a:lnTo>
                    <a:pt x="20335" y="34598"/>
                  </a:lnTo>
                  <a:lnTo>
                    <a:pt x="20702" y="34514"/>
                  </a:lnTo>
                  <a:lnTo>
                    <a:pt x="21068" y="34431"/>
                  </a:lnTo>
                  <a:lnTo>
                    <a:pt x="21438" y="34347"/>
                  </a:lnTo>
                  <a:lnTo>
                    <a:pt x="21809" y="34263"/>
                  </a:lnTo>
                  <a:lnTo>
                    <a:pt x="22181" y="34179"/>
                  </a:lnTo>
                  <a:lnTo>
                    <a:pt x="22554" y="34096"/>
                  </a:lnTo>
                  <a:lnTo>
                    <a:pt x="22930" y="34012"/>
                  </a:lnTo>
                  <a:lnTo>
                    <a:pt x="23305" y="33928"/>
                  </a:lnTo>
                  <a:lnTo>
                    <a:pt x="23681" y="33844"/>
                  </a:lnTo>
                  <a:lnTo>
                    <a:pt x="24061" y="33761"/>
                  </a:lnTo>
                  <a:lnTo>
                    <a:pt x="24440" y="33677"/>
                  </a:lnTo>
                  <a:lnTo>
                    <a:pt x="24820" y="33593"/>
                  </a:lnTo>
                  <a:lnTo>
                    <a:pt x="25201" y="33509"/>
                  </a:lnTo>
                  <a:lnTo>
                    <a:pt x="25584" y="33425"/>
                  </a:lnTo>
                  <a:lnTo>
                    <a:pt x="25966" y="33342"/>
                  </a:lnTo>
                  <a:lnTo>
                    <a:pt x="26350" y="33258"/>
                  </a:lnTo>
                  <a:lnTo>
                    <a:pt x="26735" y="33174"/>
                  </a:lnTo>
                  <a:lnTo>
                    <a:pt x="27120" y="33090"/>
                  </a:lnTo>
                  <a:lnTo>
                    <a:pt x="27505" y="33007"/>
                  </a:lnTo>
                  <a:lnTo>
                    <a:pt x="27892" y="32923"/>
                  </a:lnTo>
                  <a:lnTo>
                    <a:pt x="28278" y="32839"/>
                  </a:lnTo>
                  <a:lnTo>
                    <a:pt x="28665" y="32755"/>
                  </a:lnTo>
                  <a:lnTo>
                    <a:pt x="29053" y="32671"/>
                  </a:lnTo>
                  <a:lnTo>
                    <a:pt x="29441" y="32588"/>
                  </a:lnTo>
                  <a:lnTo>
                    <a:pt x="29828" y="32504"/>
                  </a:lnTo>
                  <a:lnTo>
                    <a:pt x="30216" y="32420"/>
                  </a:lnTo>
                  <a:lnTo>
                    <a:pt x="30605" y="32336"/>
                  </a:lnTo>
                  <a:lnTo>
                    <a:pt x="30993" y="32253"/>
                  </a:lnTo>
                  <a:lnTo>
                    <a:pt x="31381" y="32169"/>
                  </a:lnTo>
                  <a:lnTo>
                    <a:pt x="31769" y="32085"/>
                  </a:lnTo>
                  <a:lnTo>
                    <a:pt x="32158" y="32001"/>
                  </a:lnTo>
                  <a:lnTo>
                    <a:pt x="32546" y="31917"/>
                  </a:lnTo>
                  <a:lnTo>
                    <a:pt x="32933" y="31834"/>
                  </a:lnTo>
                  <a:lnTo>
                    <a:pt x="33320" y="31750"/>
                  </a:lnTo>
                  <a:lnTo>
                    <a:pt x="33708" y="31666"/>
                  </a:lnTo>
                  <a:lnTo>
                    <a:pt x="34094" y="31582"/>
                  </a:lnTo>
                  <a:lnTo>
                    <a:pt x="34480" y="31499"/>
                  </a:lnTo>
                  <a:lnTo>
                    <a:pt x="34866" y="31415"/>
                  </a:lnTo>
                  <a:lnTo>
                    <a:pt x="35251" y="31331"/>
                  </a:lnTo>
                  <a:lnTo>
                    <a:pt x="35635" y="31247"/>
                  </a:lnTo>
                  <a:lnTo>
                    <a:pt x="36018" y="31164"/>
                  </a:lnTo>
                  <a:lnTo>
                    <a:pt x="36402" y="31080"/>
                  </a:lnTo>
                  <a:lnTo>
                    <a:pt x="36784" y="30996"/>
                  </a:lnTo>
                  <a:lnTo>
                    <a:pt x="37164" y="30912"/>
                  </a:lnTo>
                  <a:lnTo>
                    <a:pt x="37545" y="30828"/>
                  </a:lnTo>
                  <a:lnTo>
                    <a:pt x="37925" y="30745"/>
                  </a:lnTo>
                  <a:lnTo>
                    <a:pt x="38302" y="30661"/>
                  </a:lnTo>
                  <a:lnTo>
                    <a:pt x="38679" y="30577"/>
                  </a:lnTo>
                  <a:lnTo>
                    <a:pt x="39056" y="30493"/>
                  </a:lnTo>
                  <a:lnTo>
                    <a:pt x="39429" y="30410"/>
                  </a:lnTo>
                  <a:lnTo>
                    <a:pt x="39803" y="30326"/>
                  </a:lnTo>
                  <a:lnTo>
                    <a:pt x="40176" y="30242"/>
                  </a:lnTo>
                  <a:lnTo>
                    <a:pt x="40546" y="30158"/>
                  </a:lnTo>
                  <a:lnTo>
                    <a:pt x="40914" y="30074"/>
                  </a:lnTo>
                  <a:lnTo>
                    <a:pt x="41283" y="29991"/>
                  </a:lnTo>
                  <a:lnTo>
                    <a:pt x="41650" y="29907"/>
                  </a:lnTo>
                  <a:lnTo>
                    <a:pt x="42013" y="29823"/>
                  </a:lnTo>
                  <a:lnTo>
                    <a:pt x="42376" y="29739"/>
                  </a:lnTo>
                  <a:lnTo>
                    <a:pt x="42739" y="29656"/>
                  </a:lnTo>
                  <a:lnTo>
                    <a:pt x="43097" y="29572"/>
                  </a:lnTo>
                  <a:lnTo>
                    <a:pt x="43454" y="29488"/>
                  </a:lnTo>
                  <a:lnTo>
                    <a:pt x="43811" y="29404"/>
                  </a:lnTo>
                  <a:lnTo>
                    <a:pt x="44164" y="29320"/>
                  </a:lnTo>
                  <a:lnTo>
                    <a:pt x="44515" y="29237"/>
                  </a:lnTo>
                  <a:lnTo>
                    <a:pt x="44866" y="29153"/>
                  </a:lnTo>
                  <a:lnTo>
                    <a:pt x="45215" y="29069"/>
                  </a:lnTo>
                  <a:lnTo>
                    <a:pt x="45558" y="28985"/>
                  </a:lnTo>
                  <a:lnTo>
                    <a:pt x="45902" y="28902"/>
                  </a:lnTo>
                  <a:lnTo>
                    <a:pt x="46246" y="28818"/>
                  </a:lnTo>
                  <a:lnTo>
                    <a:pt x="46582" y="28734"/>
                  </a:lnTo>
                  <a:lnTo>
                    <a:pt x="46918" y="28650"/>
                  </a:lnTo>
                  <a:lnTo>
                    <a:pt x="47254" y="28567"/>
                  </a:lnTo>
                  <a:lnTo>
                    <a:pt x="47585" y="28483"/>
                  </a:lnTo>
                  <a:lnTo>
                    <a:pt x="47913" y="28399"/>
                  </a:lnTo>
                  <a:lnTo>
                    <a:pt x="48241" y="28315"/>
                  </a:lnTo>
                  <a:lnTo>
                    <a:pt x="48567" y="28231"/>
                  </a:lnTo>
                  <a:lnTo>
                    <a:pt x="48886" y="28148"/>
                  </a:lnTo>
                  <a:lnTo>
                    <a:pt x="49205" y="28064"/>
                  </a:lnTo>
                  <a:lnTo>
                    <a:pt x="49524" y="27980"/>
                  </a:lnTo>
                  <a:lnTo>
                    <a:pt x="49835" y="27896"/>
                  </a:lnTo>
                  <a:lnTo>
                    <a:pt x="50145" y="27813"/>
                  </a:lnTo>
                  <a:lnTo>
                    <a:pt x="50455" y="27729"/>
                  </a:lnTo>
                  <a:lnTo>
                    <a:pt x="50759" y="27645"/>
                  </a:lnTo>
                  <a:lnTo>
                    <a:pt x="51059" y="27561"/>
                  </a:lnTo>
                  <a:lnTo>
                    <a:pt x="51360" y="27477"/>
                  </a:lnTo>
                  <a:lnTo>
                    <a:pt x="51657" y="27394"/>
                  </a:lnTo>
                  <a:lnTo>
                    <a:pt x="51947" y="27310"/>
                  </a:lnTo>
                  <a:lnTo>
                    <a:pt x="52237" y="27226"/>
                  </a:lnTo>
                  <a:lnTo>
                    <a:pt x="52527" y="27142"/>
                  </a:lnTo>
                  <a:lnTo>
                    <a:pt x="52807" y="27059"/>
                  </a:lnTo>
                  <a:lnTo>
                    <a:pt x="53087" y="26975"/>
                  </a:lnTo>
                  <a:lnTo>
                    <a:pt x="53366" y="26891"/>
                  </a:lnTo>
                  <a:lnTo>
                    <a:pt x="53639" y="26807"/>
                  </a:lnTo>
                  <a:lnTo>
                    <a:pt x="53907" y="26723"/>
                  </a:lnTo>
                  <a:lnTo>
                    <a:pt x="54176" y="26640"/>
                  </a:lnTo>
                  <a:lnTo>
                    <a:pt x="54441" y="26556"/>
                  </a:lnTo>
                  <a:lnTo>
                    <a:pt x="54698" y="26472"/>
                  </a:lnTo>
                  <a:lnTo>
                    <a:pt x="54955" y="26388"/>
                  </a:lnTo>
                  <a:lnTo>
                    <a:pt x="55211" y="26305"/>
                  </a:lnTo>
                  <a:lnTo>
                    <a:pt x="55457" y="26221"/>
                  </a:lnTo>
                  <a:lnTo>
                    <a:pt x="55702" y="26137"/>
                  </a:lnTo>
                  <a:lnTo>
                    <a:pt x="55947" y="26053"/>
                  </a:lnTo>
                  <a:lnTo>
                    <a:pt x="56185" y="25970"/>
                  </a:lnTo>
                  <a:lnTo>
                    <a:pt x="56417" y="25886"/>
                  </a:lnTo>
                  <a:lnTo>
                    <a:pt x="56650" y="25802"/>
                  </a:lnTo>
                  <a:lnTo>
                    <a:pt x="56879" y="25718"/>
                  </a:lnTo>
                  <a:lnTo>
                    <a:pt x="57099" y="25634"/>
                  </a:lnTo>
                  <a:lnTo>
                    <a:pt x="57318" y="25551"/>
                  </a:lnTo>
                  <a:lnTo>
                    <a:pt x="57538" y="25467"/>
                  </a:lnTo>
                  <a:lnTo>
                    <a:pt x="57746" y="25383"/>
                  </a:lnTo>
                  <a:lnTo>
                    <a:pt x="57953" y="25299"/>
                  </a:lnTo>
                  <a:lnTo>
                    <a:pt x="58160" y="25216"/>
                  </a:lnTo>
                  <a:lnTo>
                    <a:pt x="58359" y="25132"/>
                  </a:lnTo>
                  <a:lnTo>
                    <a:pt x="58552" y="25048"/>
                  </a:lnTo>
                  <a:lnTo>
                    <a:pt x="58746" y="24964"/>
                  </a:lnTo>
                  <a:lnTo>
                    <a:pt x="58936" y="24880"/>
                  </a:lnTo>
                  <a:lnTo>
                    <a:pt x="59115" y="24797"/>
                  </a:lnTo>
                  <a:lnTo>
                    <a:pt x="59295" y="24713"/>
                  </a:lnTo>
                  <a:lnTo>
                    <a:pt x="59475" y="24629"/>
                  </a:lnTo>
                  <a:lnTo>
                    <a:pt x="59642" y="24545"/>
                  </a:lnTo>
                  <a:lnTo>
                    <a:pt x="59808" y="24462"/>
                  </a:lnTo>
                  <a:lnTo>
                    <a:pt x="59973" y="24378"/>
                  </a:lnTo>
                  <a:lnTo>
                    <a:pt x="60131" y="24294"/>
                  </a:lnTo>
                  <a:lnTo>
                    <a:pt x="60283" y="24210"/>
                  </a:lnTo>
                  <a:lnTo>
                    <a:pt x="60434" y="24126"/>
                  </a:lnTo>
                  <a:lnTo>
                    <a:pt x="60583" y="24043"/>
                  </a:lnTo>
                  <a:lnTo>
                    <a:pt x="60720" y="23959"/>
                  </a:lnTo>
                  <a:lnTo>
                    <a:pt x="60857" y="23875"/>
                  </a:lnTo>
                  <a:lnTo>
                    <a:pt x="60994" y="19016"/>
                  </a:lnTo>
                  <a:lnTo>
                    <a:pt x="60857" y="18932"/>
                  </a:lnTo>
                  <a:lnTo>
                    <a:pt x="60720" y="18849"/>
                  </a:lnTo>
                  <a:lnTo>
                    <a:pt x="60583" y="18765"/>
                  </a:lnTo>
                  <a:lnTo>
                    <a:pt x="60434" y="18681"/>
                  </a:lnTo>
                  <a:lnTo>
                    <a:pt x="60283" y="18597"/>
                  </a:lnTo>
                  <a:lnTo>
                    <a:pt x="60131" y="18514"/>
                  </a:lnTo>
                  <a:lnTo>
                    <a:pt x="59973" y="18430"/>
                  </a:lnTo>
                  <a:lnTo>
                    <a:pt x="59808" y="18346"/>
                  </a:lnTo>
                  <a:lnTo>
                    <a:pt x="59642" y="18262"/>
                  </a:lnTo>
                  <a:lnTo>
                    <a:pt x="59475" y="18179"/>
                  </a:lnTo>
                  <a:lnTo>
                    <a:pt x="59295" y="18095"/>
                  </a:lnTo>
                  <a:lnTo>
                    <a:pt x="59115" y="18011"/>
                  </a:lnTo>
                  <a:lnTo>
                    <a:pt x="58936" y="17927"/>
                  </a:lnTo>
                  <a:lnTo>
                    <a:pt x="58746" y="17843"/>
                  </a:lnTo>
                  <a:lnTo>
                    <a:pt x="58552" y="17760"/>
                  </a:lnTo>
                  <a:lnTo>
                    <a:pt x="58359" y="17676"/>
                  </a:lnTo>
                  <a:lnTo>
                    <a:pt x="58160" y="17592"/>
                  </a:lnTo>
                  <a:lnTo>
                    <a:pt x="57953" y="17508"/>
                  </a:lnTo>
                  <a:lnTo>
                    <a:pt x="57746" y="17425"/>
                  </a:lnTo>
                  <a:lnTo>
                    <a:pt x="57538" y="17341"/>
                  </a:lnTo>
                  <a:lnTo>
                    <a:pt x="57318" y="17257"/>
                  </a:lnTo>
                  <a:lnTo>
                    <a:pt x="57099" y="17173"/>
                  </a:lnTo>
                  <a:lnTo>
                    <a:pt x="56879" y="17089"/>
                  </a:lnTo>
                  <a:lnTo>
                    <a:pt x="56650" y="17006"/>
                  </a:lnTo>
                  <a:lnTo>
                    <a:pt x="56417" y="16922"/>
                  </a:lnTo>
                  <a:lnTo>
                    <a:pt x="56185" y="16838"/>
                  </a:lnTo>
                  <a:lnTo>
                    <a:pt x="55947" y="16754"/>
                  </a:lnTo>
                  <a:lnTo>
                    <a:pt x="55702" y="16671"/>
                  </a:lnTo>
                  <a:lnTo>
                    <a:pt x="55457" y="16587"/>
                  </a:lnTo>
                  <a:lnTo>
                    <a:pt x="55211" y="16503"/>
                  </a:lnTo>
                  <a:lnTo>
                    <a:pt x="54955" y="16419"/>
                  </a:lnTo>
                  <a:lnTo>
                    <a:pt x="54698" y="16335"/>
                  </a:lnTo>
                  <a:lnTo>
                    <a:pt x="54441" y="16252"/>
                  </a:lnTo>
                  <a:lnTo>
                    <a:pt x="54176" y="16168"/>
                  </a:lnTo>
                  <a:lnTo>
                    <a:pt x="53907" y="16084"/>
                  </a:lnTo>
                  <a:lnTo>
                    <a:pt x="53639" y="16000"/>
                  </a:lnTo>
                  <a:lnTo>
                    <a:pt x="53366" y="15917"/>
                  </a:lnTo>
                  <a:lnTo>
                    <a:pt x="53087" y="15833"/>
                  </a:lnTo>
                  <a:lnTo>
                    <a:pt x="52807" y="15749"/>
                  </a:lnTo>
                  <a:lnTo>
                    <a:pt x="52527" y="15665"/>
                  </a:lnTo>
                  <a:lnTo>
                    <a:pt x="52237" y="15582"/>
                  </a:lnTo>
                  <a:lnTo>
                    <a:pt x="51947" y="15498"/>
                  </a:lnTo>
                  <a:lnTo>
                    <a:pt x="51657" y="15414"/>
                  </a:lnTo>
                  <a:lnTo>
                    <a:pt x="51360" y="15330"/>
                  </a:lnTo>
                  <a:lnTo>
                    <a:pt x="51059" y="15246"/>
                  </a:lnTo>
                  <a:lnTo>
                    <a:pt x="50759" y="15163"/>
                  </a:lnTo>
                  <a:lnTo>
                    <a:pt x="50455" y="15079"/>
                  </a:lnTo>
                  <a:lnTo>
                    <a:pt x="50145" y="14995"/>
                  </a:lnTo>
                  <a:lnTo>
                    <a:pt x="49835" y="14911"/>
                  </a:lnTo>
                  <a:lnTo>
                    <a:pt x="49524" y="14828"/>
                  </a:lnTo>
                  <a:lnTo>
                    <a:pt x="49205" y="14744"/>
                  </a:lnTo>
                  <a:lnTo>
                    <a:pt x="48886" y="14660"/>
                  </a:lnTo>
                  <a:lnTo>
                    <a:pt x="48567" y="14576"/>
                  </a:lnTo>
                  <a:lnTo>
                    <a:pt x="48241" y="14492"/>
                  </a:lnTo>
                  <a:lnTo>
                    <a:pt x="47913" y="14409"/>
                  </a:lnTo>
                  <a:lnTo>
                    <a:pt x="47585" y="14325"/>
                  </a:lnTo>
                  <a:lnTo>
                    <a:pt x="47254" y="14241"/>
                  </a:lnTo>
                  <a:lnTo>
                    <a:pt x="46918" y="14157"/>
                  </a:lnTo>
                  <a:lnTo>
                    <a:pt x="46582" y="14074"/>
                  </a:lnTo>
                  <a:lnTo>
                    <a:pt x="46246" y="13990"/>
                  </a:lnTo>
                  <a:lnTo>
                    <a:pt x="45902" y="13906"/>
                  </a:lnTo>
                  <a:lnTo>
                    <a:pt x="45558" y="13822"/>
                  </a:lnTo>
                  <a:lnTo>
                    <a:pt x="45215" y="13738"/>
                  </a:lnTo>
                  <a:lnTo>
                    <a:pt x="44866" y="13655"/>
                  </a:lnTo>
                  <a:lnTo>
                    <a:pt x="44515" y="13571"/>
                  </a:lnTo>
                  <a:lnTo>
                    <a:pt x="44164" y="13487"/>
                  </a:lnTo>
                  <a:lnTo>
                    <a:pt x="43811" y="13403"/>
                  </a:lnTo>
                  <a:lnTo>
                    <a:pt x="43454" y="13320"/>
                  </a:lnTo>
                  <a:lnTo>
                    <a:pt x="43097" y="13236"/>
                  </a:lnTo>
                  <a:lnTo>
                    <a:pt x="42739" y="13152"/>
                  </a:lnTo>
                  <a:lnTo>
                    <a:pt x="42376" y="13068"/>
                  </a:lnTo>
                  <a:lnTo>
                    <a:pt x="42013" y="12985"/>
                  </a:lnTo>
                  <a:lnTo>
                    <a:pt x="41650" y="12901"/>
                  </a:lnTo>
                  <a:lnTo>
                    <a:pt x="41283" y="12817"/>
                  </a:lnTo>
                  <a:lnTo>
                    <a:pt x="40914" y="12733"/>
                  </a:lnTo>
                  <a:lnTo>
                    <a:pt x="40546" y="12649"/>
                  </a:lnTo>
                  <a:lnTo>
                    <a:pt x="40176" y="12566"/>
                  </a:lnTo>
                  <a:lnTo>
                    <a:pt x="39803" y="12482"/>
                  </a:lnTo>
                  <a:lnTo>
                    <a:pt x="39429" y="12398"/>
                  </a:lnTo>
                  <a:lnTo>
                    <a:pt x="39056" y="12314"/>
                  </a:lnTo>
                  <a:lnTo>
                    <a:pt x="38679" y="12231"/>
                  </a:lnTo>
                  <a:lnTo>
                    <a:pt x="38302" y="12147"/>
                  </a:lnTo>
                  <a:lnTo>
                    <a:pt x="37925" y="12063"/>
                  </a:lnTo>
                  <a:lnTo>
                    <a:pt x="37545" y="11979"/>
                  </a:lnTo>
                  <a:lnTo>
                    <a:pt x="37164" y="11895"/>
                  </a:lnTo>
                  <a:lnTo>
                    <a:pt x="36784" y="11812"/>
                  </a:lnTo>
                  <a:lnTo>
                    <a:pt x="36402" y="11728"/>
                  </a:lnTo>
                  <a:lnTo>
                    <a:pt x="36018" y="11644"/>
                  </a:lnTo>
                  <a:lnTo>
                    <a:pt x="35635" y="11560"/>
                  </a:lnTo>
                  <a:lnTo>
                    <a:pt x="35251" y="11477"/>
                  </a:lnTo>
                  <a:lnTo>
                    <a:pt x="34866" y="11393"/>
                  </a:lnTo>
                  <a:lnTo>
                    <a:pt x="34480" y="11309"/>
                  </a:lnTo>
                  <a:lnTo>
                    <a:pt x="34094" y="11225"/>
                  </a:lnTo>
                  <a:lnTo>
                    <a:pt x="33708" y="11141"/>
                  </a:lnTo>
                  <a:lnTo>
                    <a:pt x="33320" y="11058"/>
                  </a:lnTo>
                  <a:lnTo>
                    <a:pt x="32933" y="10974"/>
                  </a:lnTo>
                  <a:lnTo>
                    <a:pt x="32546" y="10890"/>
                  </a:lnTo>
                  <a:lnTo>
                    <a:pt x="32158" y="10806"/>
                  </a:lnTo>
                  <a:lnTo>
                    <a:pt x="31769" y="10723"/>
                  </a:lnTo>
                  <a:lnTo>
                    <a:pt x="31381" y="10639"/>
                  </a:lnTo>
                  <a:lnTo>
                    <a:pt x="30993" y="10555"/>
                  </a:lnTo>
                  <a:lnTo>
                    <a:pt x="30605" y="10471"/>
                  </a:lnTo>
                  <a:lnTo>
                    <a:pt x="30216" y="10388"/>
                  </a:lnTo>
                  <a:lnTo>
                    <a:pt x="29828" y="10304"/>
                  </a:lnTo>
                  <a:lnTo>
                    <a:pt x="29441" y="10220"/>
                  </a:lnTo>
                  <a:lnTo>
                    <a:pt x="29053" y="10136"/>
                  </a:lnTo>
                  <a:lnTo>
                    <a:pt x="28665" y="10052"/>
                  </a:lnTo>
                  <a:lnTo>
                    <a:pt x="28278" y="9969"/>
                  </a:lnTo>
                  <a:lnTo>
                    <a:pt x="27892" y="9885"/>
                  </a:lnTo>
                  <a:lnTo>
                    <a:pt x="27505" y="9801"/>
                  </a:lnTo>
                  <a:lnTo>
                    <a:pt x="27120" y="9717"/>
                  </a:lnTo>
                  <a:lnTo>
                    <a:pt x="26735" y="9634"/>
                  </a:lnTo>
                  <a:lnTo>
                    <a:pt x="26350" y="9550"/>
                  </a:lnTo>
                  <a:lnTo>
                    <a:pt x="25966" y="9466"/>
                  </a:lnTo>
                  <a:lnTo>
                    <a:pt x="25584" y="9382"/>
                  </a:lnTo>
                  <a:lnTo>
                    <a:pt x="25201" y="9298"/>
                  </a:lnTo>
                  <a:lnTo>
                    <a:pt x="24820" y="9215"/>
                  </a:lnTo>
                  <a:lnTo>
                    <a:pt x="24440" y="9131"/>
                  </a:lnTo>
                  <a:lnTo>
                    <a:pt x="24061" y="9047"/>
                  </a:lnTo>
                  <a:lnTo>
                    <a:pt x="23681" y="8963"/>
                  </a:lnTo>
                  <a:lnTo>
                    <a:pt x="23305" y="8880"/>
                  </a:lnTo>
                  <a:lnTo>
                    <a:pt x="22930" y="8796"/>
                  </a:lnTo>
                  <a:lnTo>
                    <a:pt x="22554" y="8712"/>
                  </a:lnTo>
                  <a:lnTo>
                    <a:pt x="22181" y="8628"/>
                  </a:lnTo>
                  <a:lnTo>
                    <a:pt x="21809" y="8544"/>
                  </a:lnTo>
                  <a:lnTo>
                    <a:pt x="21438" y="8461"/>
                  </a:lnTo>
                  <a:lnTo>
                    <a:pt x="21068" y="8377"/>
                  </a:lnTo>
                  <a:lnTo>
                    <a:pt x="20702" y="8293"/>
                  </a:lnTo>
                  <a:lnTo>
                    <a:pt x="20335" y="8209"/>
                  </a:lnTo>
                  <a:lnTo>
                    <a:pt x="19969" y="8126"/>
                  </a:lnTo>
                  <a:lnTo>
                    <a:pt x="19608" y="8042"/>
                  </a:lnTo>
                  <a:lnTo>
                    <a:pt x="19248" y="7958"/>
                  </a:lnTo>
                  <a:lnTo>
                    <a:pt x="18887" y="7874"/>
                  </a:lnTo>
                  <a:lnTo>
                    <a:pt x="18530" y="7791"/>
                  </a:lnTo>
                  <a:lnTo>
                    <a:pt x="18176" y="7707"/>
                  </a:lnTo>
                  <a:lnTo>
                    <a:pt x="17821" y="7623"/>
                  </a:lnTo>
                  <a:lnTo>
                    <a:pt x="17469" y="7539"/>
                  </a:lnTo>
                  <a:lnTo>
                    <a:pt x="17121" y="7455"/>
                  </a:lnTo>
                  <a:lnTo>
                    <a:pt x="16774" y="7372"/>
                  </a:lnTo>
                  <a:lnTo>
                    <a:pt x="16427" y="7288"/>
                  </a:lnTo>
                  <a:lnTo>
                    <a:pt x="16086" y="7204"/>
                  </a:lnTo>
                  <a:lnTo>
                    <a:pt x="15746" y="7120"/>
                  </a:lnTo>
                  <a:lnTo>
                    <a:pt x="15407" y="7037"/>
                  </a:lnTo>
                  <a:lnTo>
                    <a:pt x="15071" y="6953"/>
                  </a:lnTo>
                  <a:lnTo>
                    <a:pt x="14740" y="6869"/>
                  </a:lnTo>
                  <a:lnTo>
                    <a:pt x="14408" y="6785"/>
                  </a:lnTo>
                  <a:lnTo>
                    <a:pt x="14078" y="6701"/>
                  </a:lnTo>
                  <a:lnTo>
                    <a:pt x="13756" y="6618"/>
                  </a:lnTo>
                  <a:lnTo>
                    <a:pt x="13433" y="6534"/>
                  </a:lnTo>
                  <a:lnTo>
                    <a:pt x="13110" y="6450"/>
                  </a:lnTo>
                  <a:lnTo>
                    <a:pt x="12795" y="6366"/>
                  </a:lnTo>
                  <a:lnTo>
                    <a:pt x="12482" y="6283"/>
                  </a:lnTo>
                  <a:lnTo>
                    <a:pt x="12168" y="6199"/>
                  </a:lnTo>
                  <a:lnTo>
                    <a:pt x="11860" y="6115"/>
                  </a:lnTo>
                  <a:lnTo>
                    <a:pt x="11556" y="6031"/>
                  </a:lnTo>
                  <a:lnTo>
                    <a:pt x="11253" y="5947"/>
                  </a:lnTo>
                  <a:lnTo>
                    <a:pt x="10951" y="5864"/>
                  </a:lnTo>
                  <a:lnTo>
                    <a:pt x="10658" y="5780"/>
                  </a:lnTo>
                  <a:lnTo>
                    <a:pt x="10364" y="5696"/>
                  </a:lnTo>
                  <a:lnTo>
                    <a:pt x="10071" y="5612"/>
                  </a:lnTo>
                  <a:lnTo>
                    <a:pt x="9787" y="5529"/>
                  </a:lnTo>
                  <a:lnTo>
                    <a:pt x="9505" y="5445"/>
                  </a:lnTo>
                  <a:lnTo>
                    <a:pt x="9223" y="5361"/>
                  </a:lnTo>
                  <a:lnTo>
                    <a:pt x="8947" y="5277"/>
                  </a:lnTo>
                  <a:lnTo>
                    <a:pt x="8676" y="5194"/>
                  </a:lnTo>
                  <a:lnTo>
                    <a:pt x="8405" y="5110"/>
                  </a:lnTo>
                  <a:lnTo>
                    <a:pt x="8137" y="5026"/>
                  </a:lnTo>
                  <a:lnTo>
                    <a:pt x="7878" y="4942"/>
                  </a:lnTo>
                  <a:lnTo>
                    <a:pt x="7619" y="4858"/>
                  </a:lnTo>
                  <a:lnTo>
                    <a:pt x="7360" y="4775"/>
                  </a:lnTo>
                  <a:lnTo>
                    <a:pt x="7112" y="4691"/>
                  </a:lnTo>
                  <a:lnTo>
                    <a:pt x="6866" y="4607"/>
                  </a:lnTo>
                  <a:lnTo>
                    <a:pt x="6619" y="4523"/>
                  </a:lnTo>
                  <a:lnTo>
                    <a:pt x="6379" y="4440"/>
                  </a:lnTo>
                  <a:lnTo>
                    <a:pt x="6146" y="4356"/>
                  </a:lnTo>
                  <a:lnTo>
                    <a:pt x="5913" y="4272"/>
                  </a:lnTo>
                  <a:lnTo>
                    <a:pt x="5681" y="4188"/>
                  </a:lnTo>
                  <a:lnTo>
                    <a:pt x="5461" y="4104"/>
                  </a:lnTo>
                  <a:lnTo>
                    <a:pt x="5241" y="4021"/>
                  </a:lnTo>
                  <a:lnTo>
                    <a:pt x="5021" y="3937"/>
                  </a:lnTo>
                  <a:lnTo>
                    <a:pt x="4812" y="3853"/>
                  </a:lnTo>
                  <a:lnTo>
                    <a:pt x="4606" y="3769"/>
                  </a:lnTo>
                  <a:lnTo>
                    <a:pt x="4400" y="3686"/>
                  </a:lnTo>
                  <a:lnTo>
                    <a:pt x="4200" y="3602"/>
                  </a:lnTo>
                  <a:lnTo>
                    <a:pt x="4008" y="3518"/>
                  </a:lnTo>
                  <a:lnTo>
                    <a:pt x="3816" y="3434"/>
                  </a:lnTo>
                  <a:lnTo>
                    <a:pt x="3626" y="3350"/>
                  </a:lnTo>
                  <a:lnTo>
                    <a:pt x="3448" y="3267"/>
                  </a:lnTo>
                  <a:lnTo>
                    <a:pt x="3271" y="3183"/>
                  </a:lnTo>
                  <a:lnTo>
                    <a:pt x="3093" y="3099"/>
                  </a:lnTo>
                  <a:lnTo>
                    <a:pt x="2927" y="3015"/>
                  </a:lnTo>
                  <a:lnTo>
                    <a:pt x="2764" y="2932"/>
                  </a:lnTo>
                  <a:lnTo>
                    <a:pt x="2602" y="2848"/>
                  </a:lnTo>
                  <a:lnTo>
                    <a:pt x="2446" y="2764"/>
                  </a:lnTo>
                  <a:lnTo>
                    <a:pt x="2298" y="2680"/>
                  </a:lnTo>
                  <a:lnTo>
                    <a:pt x="2151" y="2597"/>
                  </a:lnTo>
                  <a:lnTo>
                    <a:pt x="2005" y="2513"/>
                  </a:lnTo>
                  <a:lnTo>
                    <a:pt x="1873" y="2429"/>
                  </a:lnTo>
                  <a:lnTo>
                    <a:pt x="1741" y="2345"/>
                  </a:lnTo>
                  <a:lnTo>
                    <a:pt x="0" y="0"/>
                  </a:lnTo>
                  <a:lnTo>
                    <a:pt x="232662" y="2261"/>
                  </a:lnTo>
                  <a:lnTo>
                    <a:pt x="232530" y="2345"/>
                  </a:lnTo>
                  <a:lnTo>
                    <a:pt x="232398" y="2429"/>
                  </a:lnTo>
                  <a:lnTo>
                    <a:pt x="232266" y="2513"/>
                  </a:lnTo>
                  <a:lnTo>
                    <a:pt x="232120" y="2597"/>
                  </a:lnTo>
                  <a:lnTo>
                    <a:pt x="231973" y="2680"/>
                  </a:lnTo>
                  <a:lnTo>
                    <a:pt x="231825" y="2764"/>
                  </a:lnTo>
                  <a:lnTo>
                    <a:pt x="231669" y="2848"/>
                  </a:lnTo>
                  <a:lnTo>
                    <a:pt x="231506" y="2932"/>
                  </a:lnTo>
                  <a:lnTo>
                    <a:pt x="231344" y="3015"/>
                  </a:lnTo>
                  <a:lnTo>
                    <a:pt x="231178" y="3099"/>
                  </a:lnTo>
                  <a:lnTo>
                    <a:pt x="231000" y="3183"/>
                  </a:lnTo>
                  <a:lnTo>
                    <a:pt x="230823" y="3267"/>
                  </a:lnTo>
                  <a:lnTo>
                    <a:pt x="230645" y="3350"/>
                  </a:lnTo>
                  <a:lnTo>
                    <a:pt x="230455" y="3434"/>
                  </a:lnTo>
                  <a:lnTo>
                    <a:pt x="230263" y="3518"/>
                  </a:lnTo>
                  <a:lnTo>
                    <a:pt x="230071" y="3602"/>
                  </a:lnTo>
                  <a:lnTo>
                    <a:pt x="229871" y="3686"/>
                  </a:lnTo>
                  <a:lnTo>
                    <a:pt x="229665" y="3769"/>
                  </a:lnTo>
                  <a:lnTo>
                    <a:pt x="229459" y="3853"/>
                  </a:lnTo>
                  <a:lnTo>
                    <a:pt x="229250" y="3937"/>
                  </a:lnTo>
                  <a:lnTo>
                    <a:pt x="229030" y="4021"/>
                  </a:lnTo>
                  <a:lnTo>
                    <a:pt x="228810" y="4104"/>
                  </a:lnTo>
                  <a:lnTo>
                    <a:pt x="228590" y="4188"/>
                  </a:lnTo>
                  <a:lnTo>
                    <a:pt x="228358" y="4272"/>
                  </a:lnTo>
                  <a:lnTo>
                    <a:pt x="228125" y="4356"/>
                  </a:lnTo>
                  <a:lnTo>
                    <a:pt x="227891" y="4440"/>
                  </a:lnTo>
                  <a:lnTo>
                    <a:pt x="227652" y="4523"/>
                  </a:lnTo>
                  <a:lnTo>
                    <a:pt x="227405" y="4607"/>
                  </a:lnTo>
                  <a:lnTo>
                    <a:pt x="227159" y="4691"/>
                  </a:lnTo>
                  <a:lnTo>
                    <a:pt x="226911" y="4775"/>
                  </a:lnTo>
                  <a:lnTo>
                    <a:pt x="226652" y="4858"/>
                  </a:lnTo>
                  <a:lnTo>
                    <a:pt x="226393" y="4942"/>
                  </a:lnTo>
                  <a:lnTo>
                    <a:pt x="226134" y="5026"/>
                  </a:lnTo>
                  <a:lnTo>
                    <a:pt x="225866" y="5110"/>
                  </a:lnTo>
                  <a:lnTo>
                    <a:pt x="225595" y="5194"/>
                  </a:lnTo>
                  <a:lnTo>
                    <a:pt x="225324" y="5277"/>
                  </a:lnTo>
                  <a:lnTo>
                    <a:pt x="225048" y="5361"/>
                  </a:lnTo>
                  <a:lnTo>
                    <a:pt x="224766" y="5445"/>
                  </a:lnTo>
                  <a:lnTo>
                    <a:pt x="224483" y="5529"/>
                  </a:lnTo>
                  <a:lnTo>
                    <a:pt x="224200" y="5612"/>
                  </a:lnTo>
                  <a:lnTo>
                    <a:pt x="223906" y="5696"/>
                  </a:lnTo>
                  <a:lnTo>
                    <a:pt x="223613" y="5780"/>
                  </a:lnTo>
                  <a:lnTo>
                    <a:pt x="223320" y="5864"/>
                  </a:lnTo>
                  <a:lnTo>
                    <a:pt x="223018" y="5947"/>
                  </a:lnTo>
                  <a:lnTo>
                    <a:pt x="222715" y="6031"/>
                  </a:lnTo>
                  <a:lnTo>
                    <a:pt x="222411" y="6115"/>
                  </a:lnTo>
                  <a:lnTo>
                    <a:pt x="222103" y="6199"/>
                  </a:lnTo>
                  <a:lnTo>
                    <a:pt x="221789" y="6283"/>
                  </a:lnTo>
                  <a:lnTo>
                    <a:pt x="221476" y="6366"/>
                  </a:lnTo>
                  <a:lnTo>
                    <a:pt x="221161" y="6450"/>
                  </a:lnTo>
                  <a:lnTo>
                    <a:pt x="220838" y="6534"/>
                  </a:lnTo>
                  <a:lnTo>
                    <a:pt x="220515" y="6618"/>
                  </a:lnTo>
                  <a:lnTo>
                    <a:pt x="220192" y="6701"/>
                  </a:lnTo>
                  <a:lnTo>
                    <a:pt x="219863" y="6785"/>
                  </a:lnTo>
                  <a:lnTo>
                    <a:pt x="219531" y="6869"/>
                  </a:lnTo>
                  <a:lnTo>
                    <a:pt x="219199" y="6953"/>
                  </a:lnTo>
                  <a:lnTo>
                    <a:pt x="218864" y="7037"/>
                  </a:lnTo>
                  <a:lnTo>
                    <a:pt x="218524" y="7120"/>
                  </a:lnTo>
                  <a:lnTo>
                    <a:pt x="218185" y="7204"/>
                  </a:lnTo>
                  <a:lnTo>
                    <a:pt x="217844" y="7288"/>
                  </a:lnTo>
                  <a:lnTo>
                    <a:pt x="217497" y="7372"/>
                  </a:lnTo>
                  <a:lnTo>
                    <a:pt x="217149" y="7455"/>
                  </a:lnTo>
                  <a:lnTo>
                    <a:pt x="216802" y="7539"/>
                  </a:lnTo>
                  <a:lnTo>
                    <a:pt x="216449" y="7623"/>
                  </a:lnTo>
                  <a:lnTo>
                    <a:pt x="216095" y="7707"/>
                  </a:lnTo>
                  <a:lnTo>
                    <a:pt x="215741" y="7791"/>
                  </a:lnTo>
                  <a:lnTo>
                    <a:pt x="215384" y="7874"/>
                  </a:lnTo>
                  <a:lnTo>
                    <a:pt x="215023" y="7958"/>
                  </a:lnTo>
                  <a:lnTo>
                    <a:pt x="214663" y="8042"/>
                  </a:lnTo>
                  <a:lnTo>
                    <a:pt x="214302" y="8126"/>
                  </a:lnTo>
                  <a:lnTo>
                    <a:pt x="213935" y="8209"/>
                  </a:lnTo>
                  <a:lnTo>
                    <a:pt x="213569" y="8293"/>
                  </a:lnTo>
                  <a:lnTo>
                    <a:pt x="213203" y="8377"/>
                  </a:lnTo>
                  <a:lnTo>
                    <a:pt x="212833" y="8461"/>
                  </a:lnTo>
                  <a:lnTo>
                    <a:pt x="212461" y="8544"/>
                  </a:lnTo>
                  <a:lnTo>
                    <a:pt x="212090" y="8628"/>
                  </a:lnTo>
                  <a:lnTo>
                    <a:pt x="211717" y="8712"/>
                  </a:lnTo>
                  <a:lnTo>
                    <a:pt x="211341" y="8796"/>
                  </a:lnTo>
                  <a:lnTo>
                    <a:pt x="210966" y="8880"/>
                  </a:lnTo>
                  <a:lnTo>
                    <a:pt x="210590" y="8963"/>
                  </a:lnTo>
                  <a:lnTo>
                    <a:pt x="210210" y="9047"/>
                  </a:lnTo>
                  <a:lnTo>
                    <a:pt x="209831" y="9131"/>
                  </a:lnTo>
                  <a:lnTo>
                    <a:pt x="209451" y="9215"/>
                  </a:lnTo>
                  <a:lnTo>
                    <a:pt x="209070" y="9298"/>
                  </a:lnTo>
                  <a:lnTo>
                    <a:pt x="208687" y="9382"/>
                  </a:lnTo>
                  <a:lnTo>
                    <a:pt x="208304" y="9466"/>
                  </a:lnTo>
                  <a:lnTo>
                    <a:pt x="207921" y="9550"/>
                  </a:lnTo>
                  <a:lnTo>
                    <a:pt x="207536" y="9634"/>
                  </a:lnTo>
                  <a:lnTo>
                    <a:pt x="207151" y="9717"/>
                  </a:lnTo>
                  <a:lnTo>
                    <a:pt x="206766" y="9801"/>
                  </a:lnTo>
                  <a:lnTo>
                    <a:pt x="206379" y="9885"/>
                  </a:lnTo>
                  <a:lnTo>
                    <a:pt x="205992" y="9969"/>
                  </a:lnTo>
                  <a:lnTo>
                    <a:pt x="205606" y="10052"/>
                  </a:lnTo>
                  <a:lnTo>
                    <a:pt x="205218" y="10136"/>
                  </a:lnTo>
                  <a:lnTo>
                    <a:pt x="204830" y="10220"/>
                  </a:lnTo>
                  <a:lnTo>
                    <a:pt x="204442" y="10304"/>
                  </a:lnTo>
                  <a:lnTo>
                    <a:pt x="204054" y="10388"/>
                  </a:lnTo>
                  <a:lnTo>
                    <a:pt x="203666" y="10471"/>
                  </a:lnTo>
                  <a:lnTo>
                    <a:pt x="203278" y="10555"/>
                  </a:lnTo>
                  <a:lnTo>
                    <a:pt x="202889" y="10639"/>
                  </a:lnTo>
                  <a:lnTo>
                    <a:pt x="202501" y="10723"/>
                  </a:lnTo>
                  <a:lnTo>
                    <a:pt x="202113" y="10806"/>
                  </a:lnTo>
                  <a:lnTo>
                    <a:pt x="201725" y="10890"/>
                  </a:lnTo>
                  <a:lnTo>
                    <a:pt x="201338" y="10974"/>
                  </a:lnTo>
                  <a:lnTo>
                    <a:pt x="200950" y="11058"/>
                  </a:lnTo>
                  <a:lnTo>
                    <a:pt x="200563" y="11141"/>
                  </a:lnTo>
                  <a:lnTo>
                    <a:pt x="200177" y="11225"/>
                  </a:lnTo>
                  <a:lnTo>
                    <a:pt x="199791" y="11309"/>
                  </a:lnTo>
                  <a:lnTo>
                    <a:pt x="199405" y="11393"/>
                  </a:lnTo>
                  <a:lnTo>
                    <a:pt x="199020" y="11477"/>
                  </a:lnTo>
                  <a:lnTo>
                    <a:pt x="198636" y="11560"/>
                  </a:lnTo>
                  <a:lnTo>
                    <a:pt x="198252" y="11644"/>
                  </a:lnTo>
                  <a:lnTo>
                    <a:pt x="197869" y="11728"/>
                  </a:lnTo>
                  <a:lnTo>
                    <a:pt x="197487" y="11812"/>
                  </a:lnTo>
                  <a:lnTo>
                    <a:pt x="197107" y="11895"/>
                  </a:lnTo>
                  <a:lnTo>
                    <a:pt x="196726" y="11979"/>
                  </a:lnTo>
                  <a:lnTo>
                    <a:pt x="196346" y="12063"/>
                  </a:lnTo>
                  <a:lnTo>
                    <a:pt x="195969" y="12147"/>
                  </a:lnTo>
                  <a:lnTo>
                    <a:pt x="195592" y="12231"/>
                  </a:lnTo>
                  <a:lnTo>
                    <a:pt x="195215" y="12314"/>
                  </a:lnTo>
                  <a:lnTo>
                    <a:pt x="194841" y="12398"/>
                  </a:lnTo>
                  <a:lnTo>
                    <a:pt x="194468" y="12482"/>
                  </a:lnTo>
                  <a:lnTo>
                    <a:pt x="194095" y="12566"/>
                  </a:lnTo>
                  <a:lnTo>
                    <a:pt x="193725" y="12649"/>
                  </a:lnTo>
                  <a:lnTo>
                    <a:pt x="193356" y="12733"/>
                  </a:lnTo>
                  <a:lnTo>
                    <a:pt x="192988" y="12817"/>
                  </a:lnTo>
                  <a:lnTo>
                    <a:pt x="192621" y="12901"/>
                  </a:lnTo>
                  <a:lnTo>
                    <a:pt x="192258" y="12985"/>
                  </a:lnTo>
                  <a:lnTo>
                    <a:pt x="191895" y="13068"/>
                  </a:lnTo>
                  <a:lnTo>
                    <a:pt x="191532" y="13152"/>
                  </a:lnTo>
                  <a:lnTo>
                    <a:pt x="191174" y="13236"/>
                  </a:lnTo>
                  <a:lnTo>
                    <a:pt x="190817" y="13320"/>
                  </a:lnTo>
                  <a:lnTo>
                    <a:pt x="190460" y="13403"/>
                  </a:lnTo>
                  <a:lnTo>
                    <a:pt x="190107" y="13487"/>
                  </a:lnTo>
                  <a:lnTo>
                    <a:pt x="189756" y="13571"/>
                  </a:lnTo>
                  <a:lnTo>
                    <a:pt x="189405" y="13655"/>
                  </a:lnTo>
                  <a:lnTo>
                    <a:pt x="189056" y="13738"/>
                  </a:lnTo>
                  <a:lnTo>
                    <a:pt x="188713" y="13822"/>
                  </a:lnTo>
                  <a:lnTo>
                    <a:pt x="188369" y="13906"/>
                  </a:lnTo>
                  <a:lnTo>
                    <a:pt x="188025" y="13990"/>
                  </a:lnTo>
                  <a:lnTo>
                    <a:pt x="187689" y="14074"/>
                  </a:lnTo>
                  <a:lnTo>
                    <a:pt x="187353" y="14157"/>
                  </a:lnTo>
                  <a:lnTo>
                    <a:pt x="187016" y="14241"/>
                  </a:lnTo>
                  <a:lnTo>
                    <a:pt x="186686" y="14325"/>
                  </a:lnTo>
                  <a:lnTo>
                    <a:pt x="186358" y="14409"/>
                  </a:lnTo>
                  <a:lnTo>
                    <a:pt x="186030" y="14492"/>
                  </a:lnTo>
                  <a:lnTo>
                    <a:pt x="185704" y="14576"/>
                  </a:lnTo>
                  <a:lnTo>
                    <a:pt x="185385" y="14660"/>
                  </a:lnTo>
                  <a:lnTo>
                    <a:pt x="185066" y="14744"/>
                  </a:lnTo>
                  <a:lnTo>
                    <a:pt x="184746" y="14828"/>
                  </a:lnTo>
                  <a:lnTo>
                    <a:pt x="184436" y="14911"/>
                  </a:lnTo>
                  <a:lnTo>
                    <a:pt x="184126" y="14995"/>
                  </a:lnTo>
                  <a:lnTo>
                    <a:pt x="183816" y="15079"/>
                  </a:lnTo>
                  <a:lnTo>
                    <a:pt x="183512" y="15163"/>
                  </a:lnTo>
                  <a:lnTo>
                    <a:pt x="183212" y="15246"/>
                  </a:lnTo>
                  <a:lnTo>
                    <a:pt x="182911" y="15330"/>
                  </a:lnTo>
                  <a:lnTo>
                    <a:pt x="182614" y="15414"/>
                  </a:lnTo>
                  <a:lnTo>
                    <a:pt x="182324" y="15498"/>
                  </a:lnTo>
                  <a:lnTo>
                    <a:pt x="182034" y="15582"/>
                  </a:lnTo>
                  <a:lnTo>
                    <a:pt x="181743" y="15665"/>
                  </a:lnTo>
                  <a:lnTo>
                    <a:pt x="181463" y="15749"/>
                  </a:lnTo>
                  <a:lnTo>
                    <a:pt x="181184" y="15833"/>
                  </a:lnTo>
                  <a:lnTo>
                    <a:pt x="180904" y="15917"/>
                  </a:lnTo>
                  <a:lnTo>
                    <a:pt x="180632" y="16000"/>
                  </a:lnTo>
                  <a:lnTo>
                    <a:pt x="180363" y="16084"/>
                  </a:lnTo>
                  <a:lnTo>
                    <a:pt x="180095" y="16168"/>
                  </a:lnTo>
                  <a:lnTo>
                    <a:pt x="179830" y="16252"/>
                  </a:lnTo>
                  <a:lnTo>
                    <a:pt x="179573" y="16335"/>
                  </a:lnTo>
                  <a:lnTo>
                    <a:pt x="179316" y="16419"/>
                  </a:lnTo>
                  <a:lnTo>
                    <a:pt x="179059" y="16503"/>
                  </a:lnTo>
                  <a:lnTo>
                    <a:pt x="178814" y="16587"/>
                  </a:lnTo>
                  <a:lnTo>
                    <a:pt x="178569" y="16671"/>
                  </a:lnTo>
                  <a:lnTo>
                    <a:pt x="178324" y="16754"/>
                  </a:lnTo>
                  <a:lnTo>
                    <a:pt x="178086" y="16838"/>
                  </a:lnTo>
                  <a:lnTo>
                    <a:pt x="177854" y="16922"/>
                  </a:lnTo>
                  <a:lnTo>
                    <a:pt x="177621" y="17006"/>
                  </a:lnTo>
                  <a:lnTo>
                    <a:pt x="177392" y="17089"/>
                  </a:lnTo>
                  <a:lnTo>
                    <a:pt x="177172" y="17173"/>
                  </a:lnTo>
                  <a:lnTo>
                    <a:pt x="176952" y="17257"/>
                  </a:lnTo>
                  <a:lnTo>
                    <a:pt x="176733" y="17341"/>
                  </a:lnTo>
                  <a:lnTo>
                    <a:pt x="176525" y="17425"/>
                  </a:lnTo>
                  <a:lnTo>
                    <a:pt x="176318" y="17508"/>
                  </a:lnTo>
                  <a:lnTo>
                    <a:pt x="176111" y="17592"/>
                  </a:lnTo>
                  <a:lnTo>
                    <a:pt x="175912" y="17676"/>
                  </a:lnTo>
                  <a:lnTo>
                    <a:pt x="175719" y="17760"/>
                  </a:lnTo>
                  <a:lnTo>
                    <a:pt x="175525" y="17843"/>
                  </a:lnTo>
                  <a:lnTo>
                    <a:pt x="175335" y="17927"/>
                  </a:lnTo>
                  <a:lnTo>
                    <a:pt x="175155" y="18011"/>
                  </a:lnTo>
                  <a:lnTo>
                    <a:pt x="174976" y="18095"/>
                  </a:lnTo>
                  <a:lnTo>
                    <a:pt x="174796" y="18179"/>
                  </a:lnTo>
                  <a:lnTo>
                    <a:pt x="174629" y="18262"/>
                  </a:lnTo>
                  <a:lnTo>
                    <a:pt x="174463" y="18346"/>
                  </a:lnTo>
                  <a:lnTo>
                    <a:pt x="174297" y="18430"/>
                  </a:lnTo>
                  <a:lnTo>
                    <a:pt x="174140" y="18514"/>
                  </a:lnTo>
                  <a:lnTo>
                    <a:pt x="173988" y="18597"/>
                  </a:lnTo>
                  <a:lnTo>
                    <a:pt x="173837" y="18681"/>
                  </a:lnTo>
                  <a:lnTo>
                    <a:pt x="173688" y="18765"/>
                  </a:lnTo>
                  <a:lnTo>
                    <a:pt x="173551" y="18849"/>
                  </a:lnTo>
                  <a:lnTo>
                    <a:pt x="173414" y="18932"/>
                  </a:lnTo>
                  <a:lnTo>
                    <a:pt x="173277" y="23791"/>
                  </a:lnTo>
                  <a:lnTo>
                    <a:pt x="173414" y="23875"/>
                  </a:lnTo>
                  <a:lnTo>
                    <a:pt x="173551" y="23959"/>
                  </a:lnTo>
                  <a:lnTo>
                    <a:pt x="173688" y="24043"/>
                  </a:lnTo>
                  <a:lnTo>
                    <a:pt x="173837" y="24126"/>
                  </a:lnTo>
                  <a:lnTo>
                    <a:pt x="173988" y="24210"/>
                  </a:lnTo>
                  <a:lnTo>
                    <a:pt x="174140" y="24294"/>
                  </a:lnTo>
                  <a:lnTo>
                    <a:pt x="174297" y="24378"/>
                  </a:lnTo>
                  <a:lnTo>
                    <a:pt x="174463" y="24462"/>
                  </a:lnTo>
                  <a:lnTo>
                    <a:pt x="174629" y="24545"/>
                  </a:lnTo>
                  <a:lnTo>
                    <a:pt x="174796" y="24629"/>
                  </a:lnTo>
                  <a:lnTo>
                    <a:pt x="174976" y="24713"/>
                  </a:lnTo>
                  <a:lnTo>
                    <a:pt x="175155" y="24797"/>
                  </a:lnTo>
                  <a:lnTo>
                    <a:pt x="175335" y="24880"/>
                  </a:lnTo>
                  <a:lnTo>
                    <a:pt x="175525" y="24964"/>
                  </a:lnTo>
                  <a:lnTo>
                    <a:pt x="175719" y="25048"/>
                  </a:lnTo>
                  <a:lnTo>
                    <a:pt x="175912" y="25132"/>
                  </a:lnTo>
                  <a:lnTo>
                    <a:pt x="176111" y="25216"/>
                  </a:lnTo>
                  <a:lnTo>
                    <a:pt x="176318" y="25299"/>
                  </a:lnTo>
                  <a:lnTo>
                    <a:pt x="176525" y="25383"/>
                  </a:lnTo>
                  <a:lnTo>
                    <a:pt x="176733" y="25467"/>
                  </a:lnTo>
                  <a:lnTo>
                    <a:pt x="176952" y="25551"/>
                  </a:lnTo>
                  <a:lnTo>
                    <a:pt x="177172" y="25634"/>
                  </a:lnTo>
                  <a:lnTo>
                    <a:pt x="177392" y="25718"/>
                  </a:lnTo>
                  <a:lnTo>
                    <a:pt x="177621" y="25802"/>
                  </a:lnTo>
                  <a:lnTo>
                    <a:pt x="177854" y="25886"/>
                  </a:lnTo>
                  <a:lnTo>
                    <a:pt x="178086" y="25970"/>
                  </a:lnTo>
                  <a:lnTo>
                    <a:pt x="178324" y="26053"/>
                  </a:lnTo>
                  <a:lnTo>
                    <a:pt x="178569" y="26137"/>
                  </a:lnTo>
                  <a:lnTo>
                    <a:pt x="178814" y="26221"/>
                  </a:lnTo>
                  <a:lnTo>
                    <a:pt x="179059" y="26305"/>
                  </a:lnTo>
                  <a:lnTo>
                    <a:pt x="179316" y="26388"/>
                  </a:lnTo>
                  <a:lnTo>
                    <a:pt x="179573" y="26472"/>
                  </a:lnTo>
                  <a:lnTo>
                    <a:pt x="179830" y="26556"/>
                  </a:lnTo>
                  <a:lnTo>
                    <a:pt x="180095" y="26640"/>
                  </a:lnTo>
                  <a:lnTo>
                    <a:pt x="180363" y="26723"/>
                  </a:lnTo>
                  <a:lnTo>
                    <a:pt x="180632" y="26807"/>
                  </a:lnTo>
                  <a:lnTo>
                    <a:pt x="180904" y="26891"/>
                  </a:lnTo>
                  <a:lnTo>
                    <a:pt x="181184" y="26975"/>
                  </a:lnTo>
                  <a:lnTo>
                    <a:pt x="181463" y="27059"/>
                  </a:lnTo>
                  <a:lnTo>
                    <a:pt x="181743" y="27142"/>
                  </a:lnTo>
                  <a:lnTo>
                    <a:pt x="182034" y="27226"/>
                  </a:lnTo>
                  <a:lnTo>
                    <a:pt x="182324" y="27310"/>
                  </a:lnTo>
                  <a:lnTo>
                    <a:pt x="182614" y="27394"/>
                  </a:lnTo>
                  <a:lnTo>
                    <a:pt x="182911" y="27477"/>
                  </a:lnTo>
                  <a:lnTo>
                    <a:pt x="183212" y="27561"/>
                  </a:lnTo>
                  <a:lnTo>
                    <a:pt x="183512" y="27645"/>
                  </a:lnTo>
                  <a:lnTo>
                    <a:pt x="183816" y="27729"/>
                  </a:lnTo>
                  <a:lnTo>
                    <a:pt x="184126" y="27813"/>
                  </a:lnTo>
                  <a:lnTo>
                    <a:pt x="184436" y="27896"/>
                  </a:lnTo>
                  <a:lnTo>
                    <a:pt x="184746" y="27980"/>
                  </a:lnTo>
                  <a:lnTo>
                    <a:pt x="185066" y="28064"/>
                  </a:lnTo>
                  <a:lnTo>
                    <a:pt x="185385" y="28148"/>
                  </a:lnTo>
                  <a:lnTo>
                    <a:pt x="185704" y="28231"/>
                  </a:lnTo>
                  <a:lnTo>
                    <a:pt x="186030" y="28315"/>
                  </a:lnTo>
                  <a:lnTo>
                    <a:pt x="186358" y="28399"/>
                  </a:lnTo>
                  <a:lnTo>
                    <a:pt x="186686" y="28483"/>
                  </a:lnTo>
                  <a:lnTo>
                    <a:pt x="187016" y="28567"/>
                  </a:lnTo>
                  <a:lnTo>
                    <a:pt x="187353" y="28650"/>
                  </a:lnTo>
                  <a:lnTo>
                    <a:pt x="187689" y="28734"/>
                  </a:lnTo>
                  <a:lnTo>
                    <a:pt x="188025" y="28818"/>
                  </a:lnTo>
                  <a:lnTo>
                    <a:pt x="188369" y="28902"/>
                  </a:lnTo>
                  <a:lnTo>
                    <a:pt x="188713" y="28985"/>
                  </a:lnTo>
                  <a:lnTo>
                    <a:pt x="189056" y="29069"/>
                  </a:lnTo>
                  <a:lnTo>
                    <a:pt x="189405" y="29153"/>
                  </a:lnTo>
                  <a:lnTo>
                    <a:pt x="189756" y="29237"/>
                  </a:lnTo>
                  <a:lnTo>
                    <a:pt x="190107" y="29320"/>
                  </a:lnTo>
                  <a:lnTo>
                    <a:pt x="190460" y="29404"/>
                  </a:lnTo>
                  <a:lnTo>
                    <a:pt x="190817" y="29488"/>
                  </a:lnTo>
                  <a:lnTo>
                    <a:pt x="191174" y="29572"/>
                  </a:lnTo>
                  <a:lnTo>
                    <a:pt x="191532" y="29656"/>
                  </a:lnTo>
                  <a:lnTo>
                    <a:pt x="191895" y="29739"/>
                  </a:lnTo>
                  <a:lnTo>
                    <a:pt x="192258" y="29823"/>
                  </a:lnTo>
                  <a:lnTo>
                    <a:pt x="192621" y="29907"/>
                  </a:lnTo>
                  <a:lnTo>
                    <a:pt x="192988" y="29991"/>
                  </a:lnTo>
                  <a:lnTo>
                    <a:pt x="193356" y="30074"/>
                  </a:lnTo>
                  <a:lnTo>
                    <a:pt x="193725" y="30158"/>
                  </a:lnTo>
                  <a:lnTo>
                    <a:pt x="194095" y="30242"/>
                  </a:lnTo>
                  <a:lnTo>
                    <a:pt x="194468" y="30326"/>
                  </a:lnTo>
                  <a:lnTo>
                    <a:pt x="194841" y="30410"/>
                  </a:lnTo>
                  <a:lnTo>
                    <a:pt x="195215" y="30493"/>
                  </a:lnTo>
                  <a:lnTo>
                    <a:pt x="195592" y="30577"/>
                  </a:lnTo>
                  <a:lnTo>
                    <a:pt x="195969" y="30661"/>
                  </a:lnTo>
                  <a:lnTo>
                    <a:pt x="196346" y="30745"/>
                  </a:lnTo>
                  <a:lnTo>
                    <a:pt x="196726" y="30828"/>
                  </a:lnTo>
                  <a:lnTo>
                    <a:pt x="197107" y="30912"/>
                  </a:lnTo>
                  <a:lnTo>
                    <a:pt x="197487" y="30996"/>
                  </a:lnTo>
                  <a:lnTo>
                    <a:pt x="197869" y="31080"/>
                  </a:lnTo>
                  <a:lnTo>
                    <a:pt x="198252" y="31164"/>
                  </a:lnTo>
                  <a:lnTo>
                    <a:pt x="198636" y="31247"/>
                  </a:lnTo>
                  <a:lnTo>
                    <a:pt x="199020" y="31331"/>
                  </a:lnTo>
                  <a:lnTo>
                    <a:pt x="199405" y="31415"/>
                  </a:lnTo>
                  <a:lnTo>
                    <a:pt x="199791" y="31499"/>
                  </a:lnTo>
                  <a:lnTo>
                    <a:pt x="200177" y="31582"/>
                  </a:lnTo>
                  <a:lnTo>
                    <a:pt x="200563" y="31666"/>
                  </a:lnTo>
                  <a:lnTo>
                    <a:pt x="200950" y="31750"/>
                  </a:lnTo>
                  <a:lnTo>
                    <a:pt x="201338" y="31834"/>
                  </a:lnTo>
                  <a:lnTo>
                    <a:pt x="201725" y="31917"/>
                  </a:lnTo>
                  <a:lnTo>
                    <a:pt x="202113" y="32001"/>
                  </a:lnTo>
                  <a:lnTo>
                    <a:pt x="202501" y="32085"/>
                  </a:lnTo>
                  <a:lnTo>
                    <a:pt x="202889" y="32169"/>
                  </a:lnTo>
                  <a:lnTo>
                    <a:pt x="203278" y="32253"/>
                  </a:lnTo>
                  <a:lnTo>
                    <a:pt x="203666" y="32336"/>
                  </a:lnTo>
                  <a:lnTo>
                    <a:pt x="204054" y="32420"/>
                  </a:lnTo>
                  <a:lnTo>
                    <a:pt x="204442" y="32504"/>
                  </a:lnTo>
                  <a:lnTo>
                    <a:pt x="204830" y="32588"/>
                  </a:lnTo>
                  <a:lnTo>
                    <a:pt x="205218" y="32671"/>
                  </a:lnTo>
                  <a:lnTo>
                    <a:pt x="205606" y="32755"/>
                  </a:lnTo>
                  <a:lnTo>
                    <a:pt x="205992" y="32839"/>
                  </a:lnTo>
                  <a:lnTo>
                    <a:pt x="206379" y="32923"/>
                  </a:lnTo>
                  <a:lnTo>
                    <a:pt x="206766" y="33007"/>
                  </a:lnTo>
                  <a:lnTo>
                    <a:pt x="207151" y="33090"/>
                  </a:lnTo>
                  <a:lnTo>
                    <a:pt x="207536" y="33174"/>
                  </a:lnTo>
                  <a:lnTo>
                    <a:pt x="207921" y="33258"/>
                  </a:lnTo>
                  <a:lnTo>
                    <a:pt x="208304" y="33342"/>
                  </a:lnTo>
                  <a:lnTo>
                    <a:pt x="208687" y="33425"/>
                  </a:lnTo>
                  <a:lnTo>
                    <a:pt x="209070" y="33509"/>
                  </a:lnTo>
                  <a:lnTo>
                    <a:pt x="209451" y="33593"/>
                  </a:lnTo>
                  <a:lnTo>
                    <a:pt x="209831" y="33677"/>
                  </a:lnTo>
                  <a:lnTo>
                    <a:pt x="210210" y="33761"/>
                  </a:lnTo>
                  <a:lnTo>
                    <a:pt x="210590" y="33844"/>
                  </a:lnTo>
                  <a:lnTo>
                    <a:pt x="210966" y="33928"/>
                  </a:lnTo>
                  <a:lnTo>
                    <a:pt x="211341" y="34012"/>
                  </a:lnTo>
                  <a:lnTo>
                    <a:pt x="211717" y="34096"/>
                  </a:lnTo>
                  <a:lnTo>
                    <a:pt x="212090" y="34179"/>
                  </a:lnTo>
                  <a:lnTo>
                    <a:pt x="212461" y="34263"/>
                  </a:lnTo>
                  <a:lnTo>
                    <a:pt x="212833" y="34347"/>
                  </a:lnTo>
                  <a:lnTo>
                    <a:pt x="213203" y="34431"/>
                  </a:lnTo>
                  <a:lnTo>
                    <a:pt x="213569" y="34514"/>
                  </a:lnTo>
                  <a:lnTo>
                    <a:pt x="213935" y="34598"/>
                  </a:lnTo>
                  <a:lnTo>
                    <a:pt x="214302" y="34682"/>
                  </a:lnTo>
                  <a:lnTo>
                    <a:pt x="214663" y="34766"/>
                  </a:lnTo>
                  <a:lnTo>
                    <a:pt x="215023" y="34850"/>
                  </a:lnTo>
                  <a:lnTo>
                    <a:pt x="215384" y="34933"/>
                  </a:lnTo>
                  <a:lnTo>
                    <a:pt x="215741" y="35017"/>
                  </a:lnTo>
                  <a:lnTo>
                    <a:pt x="216095" y="35101"/>
                  </a:lnTo>
                  <a:lnTo>
                    <a:pt x="216449" y="35185"/>
                  </a:lnTo>
                  <a:lnTo>
                    <a:pt x="216802" y="35268"/>
                  </a:lnTo>
                  <a:lnTo>
                    <a:pt x="217149" y="35352"/>
                  </a:lnTo>
                  <a:lnTo>
                    <a:pt x="217497" y="35436"/>
                  </a:lnTo>
                  <a:lnTo>
                    <a:pt x="217844" y="35520"/>
                  </a:lnTo>
                  <a:lnTo>
                    <a:pt x="218185" y="35604"/>
                  </a:lnTo>
                  <a:lnTo>
                    <a:pt x="218524" y="35687"/>
                  </a:lnTo>
                  <a:lnTo>
                    <a:pt x="218864" y="35771"/>
                  </a:lnTo>
                  <a:lnTo>
                    <a:pt x="219199" y="35855"/>
                  </a:lnTo>
                  <a:lnTo>
                    <a:pt x="219531" y="35939"/>
                  </a:lnTo>
                  <a:lnTo>
                    <a:pt x="219863" y="36022"/>
                  </a:lnTo>
                  <a:lnTo>
                    <a:pt x="220192" y="36106"/>
                  </a:lnTo>
                  <a:lnTo>
                    <a:pt x="220515" y="36190"/>
                  </a:lnTo>
                  <a:lnTo>
                    <a:pt x="220838" y="36274"/>
                  </a:lnTo>
                  <a:lnTo>
                    <a:pt x="221161" y="36358"/>
                  </a:lnTo>
                  <a:lnTo>
                    <a:pt x="221476" y="36441"/>
                  </a:lnTo>
                  <a:lnTo>
                    <a:pt x="221789" y="36525"/>
                  </a:lnTo>
                  <a:lnTo>
                    <a:pt x="222103" y="36609"/>
                  </a:lnTo>
                  <a:lnTo>
                    <a:pt x="222411" y="36693"/>
                  </a:lnTo>
                  <a:lnTo>
                    <a:pt x="222715" y="36776"/>
                  </a:lnTo>
                  <a:lnTo>
                    <a:pt x="223018" y="36860"/>
                  </a:lnTo>
                  <a:lnTo>
                    <a:pt x="223320" y="36944"/>
                  </a:lnTo>
                  <a:lnTo>
                    <a:pt x="223613" y="37028"/>
                  </a:lnTo>
                  <a:lnTo>
                    <a:pt x="223906" y="37111"/>
                  </a:lnTo>
                  <a:lnTo>
                    <a:pt x="224200" y="37195"/>
                  </a:lnTo>
                  <a:lnTo>
                    <a:pt x="224483" y="37279"/>
                  </a:lnTo>
                  <a:lnTo>
                    <a:pt x="224766" y="37363"/>
                  </a:lnTo>
                  <a:lnTo>
                    <a:pt x="225048" y="37447"/>
                  </a:lnTo>
                  <a:lnTo>
                    <a:pt x="225324" y="37530"/>
                  </a:lnTo>
                  <a:lnTo>
                    <a:pt x="225595" y="37614"/>
                  </a:lnTo>
                  <a:lnTo>
                    <a:pt x="225866" y="37698"/>
                  </a:lnTo>
                  <a:lnTo>
                    <a:pt x="226134" y="37782"/>
                  </a:lnTo>
                  <a:lnTo>
                    <a:pt x="226393" y="37865"/>
                  </a:lnTo>
                  <a:lnTo>
                    <a:pt x="226652" y="37949"/>
                  </a:lnTo>
                  <a:lnTo>
                    <a:pt x="226911" y="38033"/>
                  </a:lnTo>
                  <a:lnTo>
                    <a:pt x="227159" y="38117"/>
                  </a:lnTo>
                  <a:lnTo>
                    <a:pt x="227405" y="38201"/>
                  </a:lnTo>
                  <a:lnTo>
                    <a:pt x="227652" y="38284"/>
                  </a:lnTo>
                  <a:lnTo>
                    <a:pt x="227891" y="38368"/>
                  </a:lnTo>
                  <a:lnTo>
                    <a:pt x="228125" y="38452"/>
                  </a:lnTo>
                  <a:lnTo>
                    <a:pt x="228358" y="38536"/>
                  </a:lnTo>
                  <a:lnTo>
                    <a:pt x="228590" y="38619"/>
                  </a:lnTo>
                  <a:lnTo>
                    <a:pt x="228810" y="38703"/>
                  </a:lnTo>
                  <a:lnTo>
                    <a:pt x="229030" y="38787"/>
                  </a:lnTo>
                  <a:lnTo>
                    <a:pt x="229250" y="38871"/>
                  </a:lnTo>
                  <a:lnTo>
                    <a:pt x="229459" y="38955"/>
                  </a:lnTo>
                  <a:lnTo>
                    <a:pt x="229665" y="39038"/>
                  </a:lnTo>
                  <a:lnTo>
                    <a:pt x="229871" y="39122"/>
                  </a:lnTo>
                  <a:lnTo>
                    <a:pt x="230071" y="39206"/>
                  </a:lnTo>
                  <a:lnTo>
                    <a:pt x="230263" y="39290"/>
                  </a:lnTo>
                  <a:lnTo>
                    <a:pt x="230455" y="39373"/>
                  </a:lnTo>
                  <a:lnTo>
                    <a:pt x="230645" y="39457"/>
                  </a:lnTo>
                  <a:lnTo>
                    <a:pt x="230823" y="39541"/>
                  </a:lnTo>
                  <a:lnTo>
                    <a:pt x="231000" y="39625"/>
                  </a:lnTo>
                  <a:lnTo>
                    <a:pt x="231178" y="39708"/>
                  </a:lnTo>
                  <a:lnTo>
                    <a:pt x="231344" y="39792"/>
                  </a:lnTo>
                  <a:lnTo>
                    <a:pt x="231506" y="39876"/>
                  </a:lnTo>
                  <a:lnTo>
                    <a:pt x="231669" y="39960"/>
                  </a:lnTo>
                  <a:lnTo>
                    <a:pt x="231825" y="40044"/>
                  </a:lnTo>
                  <a:lnTo>
                    <a:pt x="231973" y="40127"/>
                  </a:lnTo>
                  <a:lnTo>
                    <a:pt x="232120" y="40211"/>
                  </a:lnTo>
                  <a:lnTo>
                    <a:pt x="232266" y="40295"/>
                  </a:lnTo>
                  <a:lnTo>
                    <a:pt x="232398" y="40379"/>
                  </a:lnTo>
                  <a:lnTo>
                    <a:pt x="232530" y="40462"/>
                  </a:lnTo>
                  <a:lnTo>
                    <a:pt x="234271" y="4280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984384" y="2074632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181824" y="1949648"/>
              <a:ext cx="234272" cy="803408"/>
            </a:xfrm>
            <a:custGeom>
              <a:avLst/>
              <a:pathLst>
                <a:path w="234272" h="803408">
                  <a:moveTo>
                    <a:pt x="0" y="803408"/>
                  </a:moveTo>
                  <a:lnTo>
                    <a:pt x="0" y="801836"/>
                  </a:lnTo>
                  <a:lnTo>
                    <a:pt x="1" y="800264"/>
                  </a:lnTo>
                  <a:lnTo>
                    <a:pt x="2" y="798691"/>
                  </a:lnTo>
                  <a:lnTo>
                    <a:pt x="13" y="797119"/>
                  </a:lnTo>
                  <a:lnTo>
                    <a:pt x="30" y="795547"/>
                  </a:lnTo>
                  <a:lnTo>
                    <a:pt x="48" y="793975"/>
                  </a:lnTo>
                  <a:lnTo>
                    <a:pt x="70" y="792402"/>
                  </a:lnTo>
                  <a:lnTo>
                    <a:pt x="105" y="790830"/>
                  </a:lnTo>
                  <a:lnTo>
                    <a:pt x="140" y="789258"/>
                  </a:lnTo>
                  <a:lnTo>
                    <a:pt x="174" y="787686"/>
                  </a:lnTo>
                  <a:lnTo>
                    <a:pt x="224" y="786114"/>
                  </a:lnTo>
                  <a:lnTo>
                    <a:pt x="275" y="784541"/>
                  </a:lnTo>
                  <a:lnTo>
                    <a:pt x="327" y="782969"/>
                  </a:lnTo>
                  <a:lnTo>
                    <a:pt x="388" y="781397"/>
                  </a:lnTo>
                  <a:lnTo>
                    <a:pt x="455" y="779825"/>
                  </a:lnTo>
                  <a:lnTo>
                    <a:pt x="523" y="778252"/>
                  </a:lnTo>
                  <a:lnTo>
                    <a:pt x="595" y="776680"/>
                  </a:lnTo>
                  <a:lnTo>
                    <a:pt x="679" y="775108"/>
                  </a:lnTo>
                  <a:lnTo>
                    <a:pt x="763" y="773536"/>
                  </a:lnTo>
                  <a:lnTo>
                    <a:pt x="848" y="771963"/>
                  </a:lnTo>
                  <a:lnTo>
                    <a:pt x="946" y="770391"/>
                  </a:lnTo>
                  <a:lnTo>
                    <a:pt x="1047" y="768819"/>
                  </a:lnTo>
                  <a:lnTo>
                    <a:pt x="1147" y="767247"/>
                  </a:lnTo>
                  <a:lnTo>
                    <a:pt x="1256" y="765675"/>
                  </a:lnTo>
                  <a:lnTo>
                    <a:pt x="1373" y="764102"/>
                  </a:lnTo>
                  <a:lnTo>
                    <a:pt x="1489" y="762530"/>
                  </a:lnTo>
                  <a:lnTo>
                    <a:pt x="1609" y="760958"/>
                  </a:lnTo>
                  <a:lnTo>
                    <a:pt x="1741" y="759386"/>
                  </a:lnTo>
                  <a:lnTo>
                    <a:pt x="1873" y="757813"/>
                  </a:lnTo>
                  <a:lnTo>
                    <a:pt x="2005" y="756241"/>
                  </a:lnTo>
                  <a:lnTo>
                    <a:pt x="2151" y="754669"/>
                  </a:lnTo>
                  <a:lnTo>
                    <a:pt x="2299" y="753097"/>
                  </a:lnTo>
                  <a:lnTo>
                    <a:pt x="2446" y="751524"/>
                  </a:lnTo>
                  <a:lnTo>
                    <a:pt x="2602" y="749952"/>
                  </a:lnTo>
                  <a:lnTo>
                    <a:pt x="2765" y="748380"/>
                  </a:lnTo>
                  <a:lnTo>
                    <a:pt x="2928" y="746808"/>
                  </a:lnTo>
                  <a:lnTo>
                    <a:pt x="3093" y="745236"/>
                  </a:lnTo>
                  <a:lnTo>
                    <a:pt x="3271" y="743663"/>
                  </a:lnTo>
                  <a:lnTo>
                    <a:pt x="3449" y="742091"/>
                  </a:lnTo>
                  <a:lnTo>
                    <a:pt x="3626" y="740519"/>
                  </a:lnTo>
                  <a:lnTo>
                    <a:pt x="3816" y="738947"/>
                  </a:lnTo>
                  <a:lnTo>
                    <a:pt x="4008" y="737374"/>
                  </a:lnTo>
                  <a:lnTo>
                    <a:pt x="4201" y="735802"/>
                  </a:lnTo>
                  <a:lnTo>
                    <a:pt x="4400" y="734230"/>
                  </a:lnTo>
                  <a:lnTo>
                    <a:pt x="4606" y="732658"/>
                  </a:lnTo>
                  <a:lnTo>
                    <a:pt x="4813" y="731086"/>
                  </a:lnTo>
                  <a:lnTo>
                    <a:pt x="5021" y="729513"/>
                  </a:lnTo>
                  <a:lnTo>
                    <a:pt x="5241" y="727941"/>
                  </a:lnTo>
                  <a:lnTo>
                    <a:pt x="5462" y="726369"/>
                  </a:lnTo>
                  <a:lnTo>
                    <a:pt x="5682" y="724797"/>
                  </a:lnTo>
                  <a:lnTo>
                    <a:pt x="5913" y="723224"/>
                  </a:lnTo>
                  <a:lnTo>
                    <a:pt x="6146" y="721652"/>
                  </a:lnTo>
                  <a:lnTo>
                    <a:pt x="6380" y="720080"/>
                  </a:lnTo>
                  <a:lnTo>
                    <a:pt x="6620" y="718508"/>
                  </a:lnTo>
                  <a:lnTo>
                    <a:pt x="6866" y="716935"/>
                  </a:lnTo>
                  <a:lnTo>
                    <a:pt x="7112" y="715363"/>
                  </a:lnTo>
                  <a:lnTo>
                    <a:pt x="7361" y="713791"/>
                  </a:lnTo>
                  <a:lnTo>
                    <a:pt x="7619" y="712219"/>
                  </a:lnTo>
                  <a:lnTo>
                    <a:pt x="7878" y="710647"/>
                  </a:lnTo>
                  <a:lnTo>
                    <a:pt x="8137" y="709074"/>
                  </a:lnTo>
                  <a:lnTo>
                    <a:pt x="8405" y="707502"/>
                  </a:lnTo>
                  <a:lnTo>
                    <a:pt x="8676" y="705930"/>
                  </a:lnTo>
                  <a:lnTo>
                    <a:pt x="8947" y="704358"/>
                  </a:lnTo>
                  <a:lnTo>
                    <a:pt x="9223" y="702785"/>
                  </a:lnTo>
                  <a:lnTo>
                    <a:pt x="9506" y="701213"/>
                  </a:lnTo>
                  <a:lnTo>
                    <a:pt x="9788" y="699641"/>
                  </a:lnTo>
                  <a:lnTo>
                    <a:pt x="10072" y="698069"/>
                  </a:lnTo>
                  <a:lnTo>
                    <a:pt x="10365" y="696497"/>
                  </a:lnTo>
                  <a:lnTo>
                    <a:pt x="10658" y="694924"/>
                  </a:lnTo>
                  <a:lnTo>
                    <a:pt x="10951" y="693352"/>
                  </a:lnTo>
                  <a:lnTo>
                    <a:pt x="11253" y="691780"/>
                  </a:lnTo>
                  <a:lnTo>
                    <a:pt x="11556" y="690208"/>
                  </a:lnTo>
                  <a:lnTo>
                    <a:pt x="11860" y="688635"/>
                  </a:lnTo>
                  <a:lnTo>
                    <a:pt x="12168" y="687063"/>
                  </a:lnTo>
                  <a:lnTo>
                    <a:pt x="12482" y="685491"/>
                  </a:lnTo>
                  <a:lnTo>
                    <a:pt x="12795" y="683919"/>
                  </a:lnTo>
                  <a:lnTo>
                    <a:pt x="13110" y="682346"/>
                  </a:lnTo>
                  <a:lnTo>
                    <a:pt x="13433" y="680774"/>
                  </a:lnTo>
                  <a:lnTo>
                    <a:pt x="13756" y="679202"/>
                  </a:lnTo>
                  <a:lnTo>
                    <a:pt x="14079" y="677630"/>
                  </a:lnTo>
                  <a:lnTo>
                    <a:pt x="14408" y="676058"/>
                  </a:lnTo>
                  <a:lnTo>
                    <a:pt x="14740" y="674485"/>
                  </a:lnTo>
                  <a:lnTo>
                    <a:pt x="15072" y="672913"/>
                  </a:lnTo>
                  <a:lnTo>
                    <a:pt x="15407" y="671341"/>
                  </a:lnTo>
                  <a:lnTo>
                    <a:pt x="15747" y="669769"/>
                  </a:lnTo>
                  <a:lnTo>
                    <a:pt x="16086" y="668196"/>
                  </a:lnTo>
                  <a:lnTo>
                    <a:pt x="16427" y="666624"/>
                  </a:lnTo>
                  <a:lnTo>
                    <a:pt x="16774" y="665052"/>
                  </a:lnTo>
                  <a:lnTo>
                    <a:pt x="17122" y="663480"/>
                  </a:lnTo>
                  <a:lnTo>
                    <a:pt x="17469" y="661907"/>
                  </a:lnTo>
                  <a:lnTo>
                    <a:pt x="17822" y="660335"/>
                  </a:lnTo>
                  <a:lnTo>
                    <a:pt x="18176" y="658763"/>
                  </a:lnTo>
                  <a:lnTo>
                    <a:pt x="18530" y="657191"/>
                  </a:lnTo>
                  <a:lnTo>
                    <a:pt x="18887" y="655619"/>
                  </a:lnTo>
                  <a:lnTo>
                    <a:pt x="19248" y="654046"/>
                  </a:lnTo>
                  <a:lnTo>
                    <a:pt x="19608" y="652474"/>
                  </a:lnTo>
                  <a:lnTo>
                    <a:pt x="19970" y="650902"/>
                  </a:lnTo>
                  <a:lnTo>
                    <a:pt x="20336" y="649330"/>
                  </a:lnTo>
                  <a:lnTo>
                    <a:pt x="20702" y="647757"/>
                  </a:lnTo>
                  <a:lnTo>
                    <a:pt x="21068" y="646185"/>
                  </a:lnTo>
                  <a:lnTo>
                    <a:pt x="21438" y="644613"/>
                  </a:lnTo>
                  <a:lnTo>
                    <a:pt x="21810" y="643041"/>
                  </a:lnTo>
                  <a:lnTo>
                    <a:pt x="22181" y="641469"/>
                  </a:lnTo>
                  <a:lnTo>
                    <a:pt x="22554" y="639896"/>
                  </a:lnTo>
                  <a:lnTo>
                    <a:pt x="22930" y="638324"/>
                  </a:lnTo>
                  <a:lnTo>
                    <a:pt x="23306" y="636752"/>
                  </a:lnTo>
                  <a:lnTo>
                    <a:pt x="23682" y="635180"/>
                  </a:lnTo>
                  <a:lnTo>
                    <a:pt x="24061" y="633607"/>
                  </a:lnTo>
                  <a:lnTo>
                    <a:pt x="24440" y="632035"/>
                  </a:lnTo>
                  <a:lnTo>
                    <a:pt x="24820" y="630463"/>
                  </a:lnTo>
                  <a:lnTo>
                    <a:pt x="25202" y="628891"/>
                  </a:lnTo>
                  <a:lnTo>
                    <a:pt x="25584" y="627318"/>
                  </a:lnTo>
                  <a:lnTo>
                    <a:pt x="25967" y="625746"/>
                  </a:lnTo>
                  <a:lnTo>
                    <a:pt x="26350" y="624174"/>
                  </a:lnTo>
                  <a:lnTo>
                    <a:pt x="26735" y="622602"/>
                  </a:lnTo>
                  <a:lnTo>
                    <a:pt x="27120" y="621030"/>
                  </a:lnTo>
                  <a:lnTo>
                    <a:pt x="27505" y="619457"/>
                  </a:lnTo>
                  <a:lnTo>
                    <a:pt x="27892" y="617885"/>
                  </a:lnTo>
                  <a:lnTo>
                    <a:pt x="28279" y="616313"/>
                  </a:lnTo>
                  <a:lnTo>
                    <a:pt x="28666" y="614741"/>
                  </a:lnTo>
                  <a:lnTo>
                    <a:pt x="29053" y="613168"/>
                  </a:lnTo>
                  <a:lnTo>
                    <a:pt x="29441" y="611596"/>
                  </a:lnTo>
                  <a:lnTo>
                    <a:pt x="29829" y="610024"/>
                  </a:lnTo>
                  <a:lnTo>
                    <a:pt x="30217" y="608452"/>
                  </a:lnTo>
                  <a:lnTo>
                    <a:pt x="30605" y="606880"/>
                  </a:lnTo>
                  <a:lnTo>
                    <a:pt x="30993" y="605307"/>
                  </a:lnTo>
                  <a:lnTo>
                    <a:pt x="31382" y="603735"/>
                  </a:lnTo>
                  <a:lnTo>
                    <a:pt x="31770" y="602163"/>
                  </a:lnTo>
                  <a:lnTo>
                    <a:pt x="32158" y="600591"/>
                  </a:lnTo>
                  <a:lnTo>
                    <a:pt x="32546" y="599018"/>
                  </a:lnTo>
                  <a:lnTo>
                    <a:pt x="32933" y="597446"/>
                  </a:lnTo>
                  <a:lnTo>
                    <a:pt x="33321" y="595874"/>
                  </a:lnTo>
                  <a:lnTo>
                    <a:pt x="33708" y="594302"/>
                  </a:lnTo>
                  <a:lnTo>
                    <a:pt x="34095" y="592729"/>
                  </a:lnTo>
                  <a:lnTo>
                    <a:pt x="34480" y="591157"/>
                  </a:lnTo>
                  <a:lnTo>
                    <a:pt x="34866" y="589585"/>
                  </a:lnTo>
                  <a:lnTo>
                    <a:pt x="35252" y="588013"/>
                  </a:lnTo>
                  <a:lnTo>
                    <a:pt x="35635" y="586441"/>
                  </a:lnTo>
                  <a:lnTo>
                    <a:pt x="36019" y="584868"/>
                  </a:lnTo>
                  <a:lnTo>
                    <a:pt x="36402" y="583296"/>
                  </a:lnTo>
                  <a:lnTo>
                    <a:pt x="36784" y="581724"/>
                  </a:lnTo>
                  <a:lnTo>
                    <a:pt x="37165" y="580152"/>
                  </a:lnTo>
                  <a:lnTo>
                    <a:pt x="37545" y="578579"/>
                  </a:lnTo>
                  <a:lnTo>
                    <a:pt x="37925" y="577007"/>
                  </a:lnTo>
                  <a:lnTo>
                    <a:pt x="38302" y="575435"/>
                  </a:lnTo>
                  <a:lnTo>
                    <a:pt x="38679" y="573863"/>
                  </a:lnTo>
                  <a:lnTo>
                    <a:pt x="39057" y="572291"/>
                  </a:lnTo>
                  <a:lnTo>
                    <a:pt x="39430" y="570718"/>
                  </a:lnTo>
                  <a:lnTo>
                    <a:pt x="39803" y="569146"/>
                  </a:lnTo>
                  <a:lnTo>
                    <a:pt x="40176" y="567574"/>
                  </a:lnTo>
                  <a:lnTo>
                    <a:pt x="40546" y="566002"/>
                  </a:lnTo>
                  <a:lnTo>
                    <a:pt x="40915" y="564429"/>
                  </a:lnTo>
                  <a:lnTo>
                    <a:pt x="41283" y="562857"/>
                  </a:lnTo>
                  <a:lnTo>
                    <a:pt x="41650" y="561285"/>
                  </a:lnTo>
                  <a:lnTo>
                    <a:pt x="42013" y="559713"/>
                  </a:lnTo>
                  <a:lnTo>
                    <a:pt x="42376" y="558140"/>
                  </a:lnTo>
                  <a:lnTo>
                    <a:pt x="42740" y="556568"/>
                  </a:lnTo>
                  <a:lnTo>
                    <a:pt x="43097" y="554996"/>
                  </a:lnTo>
                  <a:lnTo>
                    <a:pt x="43454" y="553424"/>
                  </a:lnTo>
                  <a:lnTo>
                    <a:pt x="43812" y="551852"/>
                  </a:lnTo>
                  <a:lnTo>
                    <a:pt x="44165" y="550279"/>
                  </a:lnTo>
                  <a:lnTo>
                    <a:pt x="44515" y="548707"/>
                  </a:lnTo>
                  <a:lnTo>
                    <a:pt x="44866" y="547135"/>
                  </a:lnTo>
                  <a:lnTo>
                    <a:pt x="45215" y="545563"/>
                  </a:lnTo>
                  <a:lnTo>
                    <a:pt x="45559" y="543990"/>
                  </a:lnTo>
                  <a:lnTo>
                    <a:pt x="45902" y="542418"/>
                  </a:lnTo>
                  <a:lnTo>
                    <a:pt x="46246" y="540846"/>
                  </a:lnTo>
                  <a:lnTo>
                    <a:pt x="46582" y="539274"/>
                  </a:lnTo>
                  <a:lnTo>
                    <a:pt x="46919" y="537701"/>
                  </a:lnTo>
                  <a:lnTo>
                    <a:pt x="47255" y="536129"/>
                  </a:lnTo>
                  <a:lnTo>
                    <a:pt x="47586" y="534557"/>
                  </a:lnTo>
                  <a:lnTo>
                    <a:pt x="47914" y="532985"/>
                  </a:lnTo>
                  <a:lnTo>
                    <a:pt x="48242" y="531413"/>
                  </a:lnTo>
                  <a:lnTo>
                    <a:pt x="48567" y="529840"/>
                  </a:lnTo>
                  <a:lnTo>
                    <a:pt x="48886" y="528268"/>
                  </a:lnTo>
                  <a:lnTo>
                    <a:pt x="49205" y="526696"/>
                  </a:lnTo>
                  <a:lnTo>
                    <a:pt x="49525" y="525124"/>
                  </a:lnTo>
                  <a:lnTo>
                    <a:pt x="49835" y="523551"/>
                  </a:lnTo>
                  <a:lnTo>
                    <a:pt x="50145" y="521979"/>
                  </a:lnTo>
                  <a:lnTo>
                    <a:pt x="50455" y="520407"/>
                  </a:lnTo>
                  <a:lnTo>
                    <a:pt x="50759" y="518835"/>
                  </a:lnTo>
                  <a:lnTo>
                    <a:pt x="51060" y="517263"/>
                  </a:lnTo>
                  <a:lnTo>
                    <a:pt x="51360" y="515690"/>
                  </a:lnTo>
                  <a:lnTo>
                    <a:pt x="51657" y="514118"/>
                  </a:lnTo>
                  <a:lnTo>
                    <a:pt x="51947" y="512546"/>
                  </a:lnTo>
                  <a:lnTo>
                    <a:pt x="52238" y="510974"/>
                  </a:lnTo>
                  <a:lnTo>
                    <a:pt x="52528" y="509401"/>
                  </a:lnTo>
                  <a:lnTo>
                    <a:pt x="52808" y="507829"/>
                  </a:lnTo>
                  <a:lnTo>
                    <a:pt x="53087" y="506257"/>
                  </a:lnTo>
                  <a:lnTo>
                    <a:pt x="53367" y="504685"/>
                  </a:lnTo>
                  <a:lnTo>
                    <a:pt x="53639" y="503112"/>
                  </a:lnTo>
                  <a:lnTo>
                    <a:pt x="53908" y="501540"/>
                  </a:lnTo>
                  <a:lnTo>
                    <a:pt x="54176" y="499968"/>
                  </a:lnTo>
                  <a:lnTo>
                    <a:pt x="54441" y="498396"/>
                  </a:lnTo>
                  <a:lnTo>
                    <a:pt x="54698" y="496824"/>
                  </a:lnTo>
                  <a:lnTo>
                    <a:pt x="54955" y="495251"/>
                  </a:lnTo>
                  <a:lnTo>
                    <a:pt x="55212" y="493679"/>
                  </a:lnTo>
                  <a:lnTo>
                    <a:pt x="55458" y="492107"/>
                  </a:lnTo>
                  <a:lnTo>
                    <a:pt x="55702" y="490535"/>
                  </a:lnTo>
                  <a:lnTo>
                    <a:pt x="55947" y="488962"/>
                  </a:lnTo>
                  <a:lnTo>
                    <a:pt x="56185" y="487390"/>
                  </a:lnTo>
                  <a:lnTo>
                    <a:pt x="56417" y="485818"/>
                  </a:lnTo>
                  <a:lnTo>
                    <a:pt x="56650" y="484246"/>
                  </a:lnTo>
                  <a:lnTo>
                    <a:pt x="56879" y="482674"/>
                  </a:lnTo>
                  <a:lnTo>
                    <a:pt x="57099" y="481101"/>
                  </a:lnTo>
                  <a:lnTo>
                    <a:pt x="57319" y="479529"/>
                  </a:lnTo>
                  <a:lnTo>
                    <a:pt x="57539" y="477957"/>
                  </a:lnTo>
                  <a:lnTo>
                    <a:pt x="57747" y="476385"/>
                  </a:lnTo>
                  <a:lnTo>
                    <a:pt x="57953" y="474812"/>
                  </a:lnTo>
                  <a:lnTo>
                    <a:pt x="58160" y="473240"/>
                  </a:lnTo>
                  <a:lnTo>
                    <a:pt x="58359" y="471668"/>
                  </a:lnTo>
                  <a:lnTo>
                    <a:pt x="58552" y="470096"/>
                  </a:lnTo>
                  <a:lnTo>
                    <a:pt x="58746" y="468523"/>
                  </a:lnTo>
                  <a:lnTo>
                    <a:pt x="58936" y="466951"/>
                  </a:lnTo>
                  <a:lnTo>
                    <a:pt x="59116" y="465379"/>
                  </a:lnTo>
                  <a:lnTo>
                    <a:pt x="59295" y="463807"/>
                  </a:lnTo>
                  <a:lnTo>
                    <a:pt x="59475" y="462235"/>
                  </a:lnTo>
                  <a:lnTo>
                    <a:pt x="59642" y="460662"/>
                  </a:lnTo>
                  <a:lnTo>
                    <a:pt x="59808" y="459090"/>
                  </a:lnTo>
                  <a:lnTo>
                    <a:pt x="59974" y="457518"/>
                  </a:lnTo>
                  <a:lnTo>
                    <a:pt x="60132" y="455946"/>
                  </a:lnTo>
                  <a:lnTo>
                    <a:pt x="60283" y="454373"/>
                  </a:lnTo>
                  <a:lnTo>
                    <a:pt x="60435" y="452801"/>
                  </a:lnTo>
                  <a:lnTo>
                    <a:pt x="60583" y="451229"/>
                  </a:lnTo>
                  <a:lnTo>
                    <a:pt x="60720" y="449657"/>
                  </a:lnTo>
                  <a:lnTo>
                    <a:pt x="60857" y="448084"/>
                  </a:lnTo>
                  <a:lnTo>
                    <a:pt x="60994" y="446512"/>
                  </a:lnTo>
                  <a:lnTo>
                    <a:pt x="61118" y="444940"/>
                  </a:lnTo>
                  <a:lnTo>
                    <a:pt x="61240" y="443368"/>
                  </a:lnTo>
                  <a:lnTo>
                    <a:pt x="61363" y="441796"/>
                  </a:lnTo>
                  <a:lnTo>
                    <a:pt x="61477" y="440223"/>
                  </a:lnTo>
                  <a:lnTo>
                    <a:pt x="61584" y="438651"/>
                  </a:lnTo>
                  <a:lnTo>
                    <a:pt x="61692" y="437079"/>
                  </a:lnTo>
                  <a:lnTo>
                    <a:pt x="61796" y="435507"/>
                  </a:lnTo>
                  <a:lnTo>
                    <a:pt x="61889" y="433934"/>
                  </a:lnTo>
                  <a:lnTo>
                    <a:pt x="61981" y="432362"/>
                  </a:lnTo>
                  <a:lnTo>
                    <a:pt x="62074" y="430790"/>
                  </a:lnTo>
                  <a:lnTo>
                    <a:pt x="62153" y="429218"/>
                  </a:lnTo>
                  <a:lnTo>
                    <a:pt x="62230" y="427646"/>
                  </a:lnTo>
                  <a:lnTo>
                    <a:pt x="62308" y="426073"/>
                  </a:lnTo>
                  <a:lnTo>
                    <a:pt x="62377" y="424501"/>
                  </a:lnTo>
                  <a:lnTo>
                    <a:pt x="62439" y="422929"/>
                  </a:lnTo>
                  <a:lnTo>
                    <a:pt x="62501" y="421357"/>
                  </a:lnTo>
                  <a:lnTo>
                    <a:pt x="62560" y="419784"/>
                  </a:lnTo>
                  <a:lnTo>
                    <a:pt x="62606" y="418212"/>
                  </a:lnTo>
                  <a:lnTo>
                    <a:pt x="62653" y="416640"/>
                  </a:lnTo>
                  <a:lnTo>
                    <a:pt x="62699" y="415068"/>
                  </a:lnTo>
                  <a:lnTo>
                    <a:pt x="62733" y="413495"/>
                  </a:lnTo>
                  <a:lnTo>
                    <a:pt x="62764" y="411923"/>
                  </a:lnTo>
                  <a:lnTo>
                    <a:pt x="62795" y="410351"/>
                  </a:lnTo>
                  <a:lnTo>
                    <a:pt x="62818" y="408779"/>
                  </a:lnTo>
                  <a:lnTo>
                    <a:pt x="62834" y="407207"/>
                  </a:lnTo>
                  <a:lnTo>
                    <a:pt x="62849" y="405634"/>
                  </a:lnTo>
                  <a:lnTo>
                    <a:pt x="62862" y="404062"/>
                  </a:lnTo>
                  <a:lnTo>
                    <a:pt x="62862" y="402490"/>
                  </a:lnTo>
                  <a:lnTo>
                    <a:pt x="62862" y="400918"/>
                  </a:lnTo>
                  <a:lnTo>
                    <a:pt x="62862" y="399345"/>
                  </a:lnTo>
                  <a:lnTo>
                    <a:pt x="62849" y="397773"/>
                  </a:lnTo>
                  <a:lnTo>
                    <a:pt x="62834" y="396201"/>
                  </a:lnTo>
                  <a:lnTo>
                    <a:pt x="62818" y="394629"/>
                  </a:lnTo>
                  <a:lnTo>
                    <a:pt x="62795" y="393057"/>
                  </a:lnTo>
                  <a:lnTo>
                    <a:pt x="62764" y="391484"/>
                  </a:lnTo>
                  <a:lnTo>
                    <a:pt x="62733" y="389912"/>
                  </a:lnTo>
                  <a:lnTo>
                    <a:pt x="62699" y="388340"/>
                  </a:lnTo>
                  <a:lnTo>
                    <a:pt x="62653" y="386768"/>
                  </a:lnTo>
                  <a:lnTo>
                    <a:pt x="62606" y="385195"/>
                  </a:lnTo>
                  <a:lnTo>
                    <a:pt x="62560" y="383623"/>
                  </a:lnTo>
                  <a:lnTo>
                    <a:pt x="62501" y="382051"/>
                  </a:lnTo>
                  <a:lnTo>
                    <a:pt x="62439" y="380479"/>
                  </a:lnTo>
                  <a:lnTo>
                    <a:pt x="62377" y="378906"/>
                  </a:lnTo>
                  <a:lnTo>
                    <a:pt x="62308" y="377334"/>
                  </a:lnTo>
                  <a:lnTo>
                    <a:pt x="62230" y="375762"/>
                  </a:lnTo>
                  <a:lnTo>
                    <a:pt x="62153" y="374190"/>
                  </a:lnTo>
                  <a:lnTo>
                    <a:pt x="62074" y="372618"/>
                  </a:lnTo>
                  <a:lnTo>
                    <a:pt x="61981" y="371045"/>
                  </a:lnTo>
                  <a:lnTo>
                    <a:pt x="61889" y="369473"/>
                  </a:lnTo>
                  <a:lnTo>
                    <a:pt x="61796" y="367901"/>
                  </a:lnTo>
                  <a:lnTo>
                    <a:pt x="61692" y="366329"/>
                  </a:lnTo>
                  <a:lnTo>
                    <a:pt x="61584" y="364756"/>
                  </a:lnTo>
                  <a:lnTo>
                    <a:pt x="61477" y="363184"/>
                  </a:lnTo>
                  <a:lnTo>
                    <a:pt x="61363" y="361612"/>
                  </a:lnTo>
                  <a:lnTo>
                    <a:pt x="61240" y="360040"/>
                  </a:lnTo>
                  <a:lnTo>
                    <a:pt x="61118" y="358467"/>
                  </a:lnTo>
                  <a:lnTo>
                    <a:pt x="60994" y="356895"/>
                  </a:lnTo>
                  <a:lnTo>
                    <a:pt x="60857" y="355323"/>
                  </a:lnTo>
                  <a:lnTo>
                    <a:pt x="60720" y="353751"/>
                  </a:lnTo>
                  <a:lnTo>
                    <a:pt x="60583" y="352179"/>
                  </a:lnTo>
                  <a:lnTo>
                    <a:pt x="60435" y="350606"/>
                  </a:lnTo>
                  <a:lnTo>
                    <a:pt x="60283" y="349034"/>
                  </a:lnTo>
                  <a:lnTo>
                    <a:pt x="60132" y="347462"/>
                  </a:lnTo>
                  <a:lnTo>
                    <a:pt x="59974" y="345890"/>
                  </a:lnTo>
                  <a:lnTo>
                    <a:pt x="59808" y="344317"/>
                  </a:lnTo>
                  <a:lnTo>
                    <a:pt x="59642" y="342745"/>
                  </a:lnTo>
                  <a:lnTo>
                    <a:pt x="59475" y="341173"/>
                  </a:lnTo>
                  <a:lnTo>
                    <a:pt x="59295" y="339601"/>
                  </a:lnTo>
                  <a:lnTo>
                    <a:pt x="59116" y="338029"/>
                  </a:lnTo>
                  <a:lnTo>
                    <a:pt x="58936" y="336456"/>
                  </a:lnTo>
                  <a:lnTo>
                    <a:pt x="58746" y="334884"/>
                  </a:lnTo>
                  <a:lnTo>
                    <a:pt x="58552" y="333312"/>
                  </a:lnTo>
                  <a:lnTo>
                    <a:pt x="58359" y="331740"/>
                  </a:lnTo>
                  <a:lnTo>
                    <a:pt x="58160" y="330167"/>
                  </a:lnTo>
                  <a:lnTo>
                    <a:pt x="57953" y="328595"/>
                  </a:lnTo>
                  <a:lnTo>
                    <a:pt x="57747" y="327023"/>
                  </a:lnTo>
                  <a:lnTo>
                    <a:pt x="57539" y="325451"/>
                  </a:lnTo>
                  <a:lnTo>
                    <a:pt x="57319" y="323878"/>
                  </a:lnTo>
                  <a:lnTo>
                    <a:pt x="57099" y="322306"/>
                  </a:lnTo>
                  <a:lnTo>
                    <a:pt x="56879" y="320734"/>
                  </a:lnTo>
                  <a:lnTo>
                    <a:pt x="56650" y="319162"/>
                  </a:lnTo>
                  <a:lnTo>
                    <a:pt x="56417" y="317590"/>
                  </a:lnTo>
                  <a:lnTo>
                    <a:pt x="56185" y="316017"/>
                  </a:lnTo>
                  <a:lnTo>
                    <a:pt x="55947" y="314445"/>
                  </a:lnTo>
                  <a:lnTo>
                    <a:pt x="55702" y="312873"/>
                  </a:lnTo>
                  <a:lnTo>
                    <a:pt x="55458" y="311301"/>
                  </a:lnTo>
                  <a:lnTo>
                    <a:pt x="55212" y="309728"/>
                  </a:lnTo>
                  <a:lnTo>
                    <a:pt x="54955" y="308156"/>
                  </a:lnTo>
                  <a:lnTo>
                    <a:pt x="54698" y="306584"/>
                  </a:lnTo>
                  <a:lnTo>
                    <a:pt x="54441" y="305012"/>
                  </a:lnTo>
                  <a:lnTo>
                    <a:pt x="54176" y="303440"/>
                  </a:lnTo>
                  <a:lnTo>
                    <a:pt x="53908" y="301867"/>
                  </a:lnTo>
                  <a:lnTo>
                    <a:pt x="53639" y="300295"/>
                  </a:lnTo>
                  <a:lnTo>
                    <a:pt x="53367" y="298723"/>
                  </a:lnTo>
                  <a:lnTo>
                    <a:pt x="53087" y="297151"/>
                  </a:lnTo>
                  <a:lnTo>
                    <a:pt x="52808" y="295578"/>
                  </a:lnTo>
                  <a:lnTo>
                    <a:pt x="52528" y="294006"/>
                  </a:lnTo>
                  <a:lnTo>
                    <a:pt x="52238" y="292434"/>
                  </a:lnTo>
                  <a:lnTo>
                    <a:pt x="51947" y="290862"/>
                  </a:lnTo>
                  <a:lnTo>
                    <a:pt x="51657" y="289289"/>
                  </a:lnTo>
                  <a:lnTo>
                    <a:pt x="51360" y="287717"/>
                  </a:lnTo>
                  <a:lnTo>
                    <a:pt x="51060" y="286145"/>
                  </a:lnTo>
                  <a:lnTo>
                    <a:pt x="50759" y="284573"/>
                  </a:lnTo>
                  <a:lnTo>
                    <a:pt x="50455" y="283001"/>
                  </a:lnTo>
                  <a:lnTo>
                    <a:pt x="50145" y="281428"/>
                  </a:lnTo>
                  <a:lnTo>
                    <a:pt x="49835" y="279856"/>
                  </a:lnTo>
                  <a:lnTo>
                    <a:pt x="49525" y="278284"/>
                  </a:lnTo>
                  <a:lnTo>
                    <a:pt x="49205" y="276712"/>
                  </a:lnTo>
                  <a:lnTo>
                    <a:pt x="48886" y="275139"/>
                  </a:lnTo>
                  <a:lnTo>
                    <a:pt x="48567" y="273567"/>
                  </a:lnTo>
                  <a:lnTo>
                    <a:pt x="48242" y="271995"/>
                  </a:lnTo>
                  <a:lnTo>
                    <a:pt x="47914" y="270423"/>
                  </a:lnTo>
                  <a:lnTo>
                    <a:pt x="47586" y="268850"/>
                  </a:lnTo>
                  <a:lnTo>
                    <a:pt x="47255" y="267278"/>
                  </a:lnTo>
                  <a:lnTo>
                    <a:pt x="46919" y="265706"/>
                  </a:lnTo>
                  <a:lnTo>
                    <a:pt x="46582" y="264134"/>
                  </a:lnTo>
                  <a:lnTo>
                    <a:pt x="46246" y="262562"/>
                  </a:lnTo>
                  <a:lnTo>
                    <a:pt x="45902" y="260989"/>
                  </a:lnTo>
                  <a:lnTo>
                    <a:pt x="45559" y="259417"/>
                  </a:lnTo>
                  <a:lnTo>
                    <a:pt x="45215" y="257845"/>
                  </a:lnTo>
                  <a:lnTo>
                    <a:pt x="44866" y="256273"/>
                  </a:lnTo>
                  <a:lnTo>
                    <a:pt x="44515" y="254700"/>
                  </a:lnTo>
                  <a:lnTo>
                    <a:pt x="44165" y="253128"/>
                  </a:lnTo>
                  <a:lnTo>
                    <a:pt x="43812" y="251556"/>
                  </a:lnTo>
                  <a:lnTo>
                    <a:pt x="43454" y="249984"/>
                  </a:lnTo>
                  <a:lnTo>
                    <a:pt x="43097" y="248412"/>
                  </a:lnTo>
                  <a:lnTo>
                    <a:pt x="42740" y="246839"/>
                  </a:lnTo>
                  <a:lnTo>
                    <a:pt x="42376" y="245267"/>
                  </a:lnTo>
                  <a:lnTo>
                    <a:pt x="42013" y="243695"/>
                  </a:lnTo>
                  <a:lnTo>
                    <a:pt x="41650" y="242123"/>
                  </a:lnTo>
                  <a:lnTo>
                    <a:pt x="41283" y="240550"/>
                  </a:lnTo>
                  <a:lnTo>
                    <a:pt x="40915" y="238978"/>
                  </a:lnTo>
                  <a:lnTo>
                    <a:pt x="40546" y="237406"/>
                  </a:lnTo>
                  <a:lnTo>
                    <a:pt x="40176" y="235834"/>
                  </a:lnTo>
                  <a:lnTo>
                    <a:pt x="39803" y="234261"/>
                  </a:lnTo>
                  <a:lnTo>
                    <a:pt x="39430" y="232689"/>
                  </a:lnTo>
                  <a:lnTo>
                    <a:pt x="39057" y="231117"/>
                  </a:lnTo>
                  <a:lnTo>
                    <a:pt x="38679" y="229545"/>
                  </a:lnTo>
                  <a:lnTo>
                    <a:pt x="38302" y="227973"/>
                  </a:lnTo>
                  <a:lnTo>
                    <a:pt x="37925" y="226400"/>
                  </a:lnTo>
                  <a:lnTo>
                    <a:pt x="37545" y="224828"/>
                  </a:lnTo>
                  <a:lnTo>
                    <a:pt x="37165" y="223256"/>
                  </a:lnTo>
                  <a:lnTo>
                    <a:pt x="36784" y="221684"/>
                  </a:lnTo>
                  <a:lnTo>
                    <a:pt x="36402" y="220111"/>
                  </a:lnTo>
                  <a:lnTo>
                    <a:pt x="36019" y="218539"/>
                  </a:lnTo>
                  <a:lnTo>
                    <a:pt x="35635" y="216967"/>
                  </a:lnTo>
                  <a:lnTo>
                    <a:pt x="35252" y="215395"/>
                  </a:lnTo>
                  <a:lnTo>
                    <a:pt x="34866" y="213823"/>
                  </a:lnTo>
                  <a:lnTo>
                    <a:pt x="34480" y="212250"/>
                  </a:lnTo>
                  <a:lnTo>
                    <a:pt x="34095" y="210678"/>
                  </a:lnTo>
                  <a:lnTo>
                    <a:pt x="33708" y="209106"/>
                  </a:lnTo>
                  <a:lnTo>
                    <a:pt x="33321" y="207534"/>
                  </a:lnTo>
                  <a:lnTo>
                    <a:pt x="32933" y="205961"/>
                  </a:lnTo>
                  <a:lnTo>
                    <a:pt x="32546" y="204389"/>
                  </a:lnTo>
                  <a:lnTo>
                    <a:pt x="32158" y="202817"/>
                  </a:lnTo>
                  <a:lnTo>
                    <a:pt x="31770" y="201245"/>
                  </a:lnTo>
                  <a:lnTo>
                    <a:pt x="31382" y="199672"/>
                  </a:lnTo>
                  <a:lnTo>
                    <a:pt x="30993" y="198100"/>
                  </a:lnTo>
                  <a:lnTo>
                    <a:pt x="30605" y="196528"/>
                  </a:lnTo>
                  <a:lnTo>
                    <a:pt x="30217" y="194956"/>
                  </a:lnTo>
                  <a:lnTo>
                    <a:pt x="29829" y="193384"/>
                  </a:lnTo>
                  <a:lnTo>
                    <a:pt x="29441" y="191811"/>
                  </a:lnTo>
                  <a:lnTo>
                    <a:pt x="29053" y="190239"/>
                  </a:lnTo>
                  <a:lnTo>
                    <a:pt x="28666" y="188667"/>
                  </a:lnTo>
                  <a:lnTo>
                    <a:pt x="28279" y="187095"/>
                  </a:lnTo>
                  <a:lnTo>
                    <a:pt x="27892" y="185522"/>
                  </a:lnTo>
                  <a:lnTo>
                    <a:pt x="27505" y="183950"/>
                  </a:lnTo>
                  <a:lnTo>
                    <a:pt x="27120" y="182378"/>
                  </a:lnTo>
                  <a:lnTo>
                    <a:pt x="26735" y="180806"/>
                  </a:lnTo>
                  <a:lnTo>
                    <a:pt x="26350" y="179233"/>
                  </a:lnTo>
                  <a:lnTo>
                    <a:pt x="25967" y="177661"/>
                  </a:lnTo>
                  <a:lnTo>
                    <a:pt x="25584" y="176089"/>
                  </a:lnTo>
                  <a:lnTo>
                    <a:pt x="25202" y="174517"/>
                  </a:lnTo>
                  <a:lnTo>
                    <a:pt x="24820" y="172945"/>
                  </a:lnTo>
                  <a:lnTo>
                    <a:pt x="24440" y="171372"/>
                  </a:lnTo>
                  <a:lnTo>
                    <a:pt x="24061" y="169800"/>
                  </a:lnTo>
                  <a:lnTo>
                    <a:pt x="23682" y="168228"/>
                  </a:lnTo>
                  <a:lnTo>
                    <a:pt x="23306" y="166656"/>
                  </a:lnTo>
                  <a:lnTo>
                    <a:pt x="22930" y="165083"/>
                  </a:lnTo>
                  <a:lnTo>
                    <a:pt x="22554" y="163511"/>
                  </a:lnTo>
                  <a:lnTo>
                    <a:pt x="22181" y="161939"/>
                  </a:lnTo>
                  <a:lnTo>
                    <a:pt x="21810" y="160367"/>
                  </a:lnTo>
                  <a:lnTo>
                    <a:pt x="21438" y="158795"/>
                  </a:lnTo>
                  <a:lnTo>
                    <a:pt x="21068" y="157222"/>
                  </a:lnTo>
                  <a:lnTo>
                    <a:pt x="20702" y="155650"/>
                  </a:lnTo>
                  <a:lnTo>
                    <a:pt x="20336" y="154078"/>
                  </a:lnTo>
                  <a:lnTo>
                    <a:pt x="19970" y="152506"/>
                  </a:lnTo>
                  <a:lnTo>
                    <a:pt x="19608" y="150933"/>
                  </a:lnTo>
                  <a:lnTo>
                    <a:pt x="19248" y="149361"/>
                  </a:lnTo>
                  <a:lnTo>
                    <a:pt x="18887" y="147789"/>
                  </a:lnTo>
                  <a:lnTo>
                    <a:pt x="18530" y="146217"/>
                  </a:lnTo>
                  <a:lnTo>
                    <a:pt x="18176" y="144644"/>
                  </a:lnTo>
                  <a:lnTo>
                    <a:pt x="17822" y="143072"/>
                  </a:lnTo>
                  <a:lnTo>
                    <a:pt x="17469" y="141500"/>
                  </a:lnTo>
                  <a:lnTo>
                    <a:pt x="17122" y="139928"/>
                  </a:lnTo>
                  <a:lnTo>
                    <a:pt x="16774" y="138356"/>
                  </a:lnTo>
                  <a:lnTo>
                    <a:pt x="16427" y="136783"/>
                  </a:lnTo>
                  <a:lnTo>
                    <a:pt x="16086" y="135211"/>
                  </a:lnTo>
                  <a:lnTo>
                    <a:pt x="15747" y="133639"/>
                  </a:lnTo>
                  <a:lnTo>
                    <a:pt x="15407" y="132067"/>
                  </a:lnTo>
                  <a:lnTo>
                    <a:pt x="15072" y="130494"/>
                  </a:lnTo>
                  <a:lnTo>
                    <a:pt x="14740" y="128922"/>
                  </a:lnTo>
                  <a:lnTo>
                    <a:pt x="14408" y="127350"/>
                  </a:lnTo>
                  <a:lnTo>
                    <a:pt x="14079" y="125778"/>
                  </a:lnTo>
                  <a:lnTo>
                    <a:pt x="13756" y="124206"/>
                  </a:lnTo>
                  <a:lnTo>
                    <a:pt x="13433" y="122633"/>
                  </a:lnTo>
                  <a:lnTo>
                    <a:pt x="13110" y="121061"/>
                  </a:lnTo>
                  <a:lnTo>
                    <a:pt x="12795" y="119489"/>
                  </a:lnTo>
                  <a:lnTo>
                    <a:pt x="12482" y="117917"/>
                  </a:lnTo>
                  <a:lnTo>
                    <a:pt x="12168" y="116344"/>
                  </a:lnTo>
                  <a:lnTo>
                    <a:pt x="11860" y="114772"/>
                  </a:lnTo>
                  <a:lnTo>
                    <a:pt x="11556" y="113200"/>
                  </a:lnTo>
                  <a:lnTo>
                    <a:pt x="11253" y="111628"/>
                  </a:lnTo>
                  <a:lnTo>
                    <a:pt x="10951" y="110055"/>
                  </a:lnTo>
                  <a:lnTo>
                    <a:pt x="10658" y="108483"/>
                  </a:lnTo>
                  <a:lnTo>
                    <a:pt x="10365" y="106911"/>
                  </a:lnTo>
                  <a:lnTo>
                    <a:pt x="10072" y="105339"/>
                  </a:lnTo>
                  <a:lnTo>
                    <a:pt x="9788" y="103767"/>
                  </a:lnTo>
                  <a:lnTo>
                    <a:pt x="9506" y="102194"/>
                  </a:lnTo>
                  <a:lnTo>
                    <a:pt x="9223" y="100622"/>
                  </a:lnTo>
                  <a:lnTo>
                    <a:pt x="8947" y="99050"/>
                  </a:lnTo>
                  <a:lnTo>
                    <a:pt x="8676" y="97478"/>
                  </a:lnTo>
                  <a:lnTo>
                    <a:pt x="8405" y="95905"/>
                  </a:lnTo>
                  <a:lnTo>
                    <a:pt x="8137" y="94333"/>
                  </a:lnTo>
                  <a:lnTo>
                    <a:pt x="7878" y="92761"/>
                  </a:lnTo>
                  <a:lnTo>
                    <a:pt x="7619" y="91189"/>
                  </a:lnTo>
                  <a:lnTo>
                    <a:pt x="7361" y="89616"/>
                  </a:lnTo>
                  <a:lnTo>
                    <a:pt x="7112" y="88044"/>
                  </a:lnTo>
                  <a:lnTo>
                    <a:pt x="6866" y="86472"/>
                  </a:lnTo>
                  <a:lnTo>
                    <a:pt x="6620" y="84900"/>
                  </a:lnTo>
                  <a:lnTo>
                    <a:pt x="6380" y="83328"/>
                  </a:lnTo>
                  <a:lnTo>
                    <a:pt x="6146" y="81755"/>
                  </a:lnTo>
                  <a:lnTo>
                    <a:pt x="5913" y="80183"/>
                  </a:lnTo>
                  <a:lnTo>
                    <a:pt x="5682" y="78611"/>
                  </a:lnTo>
                  <a:lnTo>
                    <a:pt x="5462" y="77039"/>
                  </a:lnTo>
                  <a:lnTo>
                    <a:pt x="5241" y="75466"/>
                  </a:lnTo>
                  <a:lnTo>
                    <a:pt x="5021" y="73894"/>
                  </a:lnTo>
                  <a:lnTo>
                    <a:pt x="4813" y="72322"/>
                  </a:lnTo>
                  <a:lnTo>
                    <a:pt x="4606" y="70750"/>
                  </a:lnTo>
                  <a:lnTo>
                    <a:pt x="4400" y="69178"/>
                  </a:lnTo>
                  <a:lnTo>
                    <a:pt x="4201" y="67605"/>
                  </a:lnTo>
                  <a:lnTo>
                    <a:pt x="4008" y="66033"/>
                  </a:lnTo>
                  <a:lnTo>
                    <a:pt x="3816" y="64461"/>
                  </a:lnTo>
                  <a:lnTo>
                    <a:pt x="3626" y="62889"/>
                  </a:lnTo>
                  <a:lnTo>
                    <a:pt x="3449" y="61316"/>
                  </a:lnTo>
                  <a:lnTo>
                    <a:pt x="3271" y="59744"/>
                  </a:lnTo>
                  <a:lnTo>
                    <a:pt x="3093" y="58172"/>
                  </a:lnTo>
                  <a:lnTo>
                    <a:pt x="2928" y="56600"/>
                  </a:lnTo>
                  <a:lnTo>
                    <a:pt x="2765" y="55027"/>
                  </a:lnTo>
                  <a:lnTo>
                    <a:pt x="2602" y="53455"/>
                  </a:lnTo>
                  <a:lnTo>
                    <a:pt x="2446" y="51883"/>
                  </a:lnTo>
                  <a:lnTo>
                    <a:pt x="2299" y="50311"/>
                  </a:lnTo>
                  <a:lnTo>
                    <a:pt x="2151" y="48739"/>
                  </a:lnTo>
                  <a:lnTo>
                    <a:pt x="2005" y="47166"/>
                  </a:lnTo>
                  <a:lnTo>
                    <a:pt x="1873" y="45594"/>
                  </a:lnTo>
                  <a:lnTo>
                    <a:pt x="1741" y="44022"/>
                  </a:lnTo>
                  <a:lnTo>
                    <a:pt x="1609" y="42450"/>
                  </a:lnTo>
                  <a:lnTo>
                    <a:pt x="1489" y="40877"/>
                  </a:lnTo>
                  <a:lnTo>
                    <a:pt x="1373" y="39305"/>
                  </a:lnTo>
                  <a:lnTo>
                    <a:pt x="1256" y="37733"/>
                  </a:lnTo>
                  <a:lnTo>
                    <a:pt x="1147" y="36161"/>
                  </a:lnTo>
                  <a:lnTo>
                    <a:pt x="1047" y="34589"/>
                  </a:lnTo>
                  <a:lnTo>
                    <a:pt x="946" y="33016"/>
                  </a:lnTo>
                  <a:lnTo>
                    <a:pt x="848" y="31444"/>
                  </a:lnTo>
                  <a:lnTo>
                    <a:pt x="763" y="29872"/>
                  </a:lnTo>
                  <a:lnTo>
                    <a:pt x="679" y="28300"/>
                  </a:lnTo>
                  <a:lnTo>
                    <a:pt x="595" y="26727"/>
                  </a:lnTo>
                  <a:lnTo>
                    <a:pt x="523" y="25155"/>
                  </a:lnTo>
                  <a:lnTo>
                    <a:pt x="455" y="23583"/>
                  </a:lnTo>
                  <a:lnTo>
                    <a:pt x="388" y="22011"/>
                  </a:lnTo>
                  <a:lnTo>
                    <a:pt x="327" y="20438"/>
                  </a:lnTo>
                  <a:lnTo>
                    <a:pt x="275" y="18866"/>
                  </a:lnTo>
                  <a:lnTo>
                    <a:pt x="224" y="17294"/>
                  </a:lnTo>
                  <a:lnTo>
                    <a:pt x="174" y="15722"/>
                  </a:lnTo>
                  <a:lnTo>
                    <a:pt x="140" y="14150"/>
                  </a:lnTo>
                  <a:lnTo>
                    <a:pt x="105" y="12577"/>
                  </a:lnTo>
                  <a:lnTo>
                    <a:pt x="70" y="11005"/>
                  </a:lnTo>
                  <a:lnTo>
                    <a:pt x="48" y="9433"/>
                  </a:lnTo>
                  <a:lnTo>
                    <a:pt x="30" y="7861"/>
                  </a:lnTo>
                  <a:lnTo>
                    <a:pt x="13" y="6288"/>
                  </a:lnTo>
                  <a:lnTo>
                    <a:pt x="2" y="4716"/>
                  </a:lnTo>
                  <a:lnTo>
                    <a:pt x="1" y="3144"/>
                  </a:lnTo>
                  <a:lnTo>
                    <a:pt x="0" y="1572"/>
                  </a:lnTo>
                  <a:lnTo>
                    <a:pt x="0" y="0"/>
                  </a:lnTo>
                  <a:lnTo>
                    <a:pt x="234272" y="0"/>
                  </a:lnTo>
                  <a:lnTo>
                    <a:pt x="234272" y="1572"/>
                  </a:lnTo>
                  <a:lnTo>
                    <a:pt x="234271" y="3144"/>
                  </a:lnTo>
                  <a:lnTo>
                    <a:pt x="234270" y="4716"/>
                  </a:lnTo>
                  <a:lnTo>
                    <a:pt x="234259" y="6288"/>
                  </a:lnTo>
                  <a:lnTo>
                    <a:pt x="234241" y="7861"/>
                  </a:lnTo>
                  <a:lnTo>
                    <a:pt x="234223" y="9433"/>
                  </a:lnTo>
                  <a:lnTo>
                    <a:pt x="234201" y="11005"/>
                  </a:lnTo>
                  <a:lnTo>
                    <a:pt x="234166" y="12577"/>
                  </a:lnTo>
                  <a:lnTo>
                    <a:pt x="234132" y="14150"/>
                  </a:lnTo>
                  <a:lnTo>
                    <a:pt x="234097" y="15722"/>
                  </a:lnTo>
                  <a:lnTo>
                    <a:pt x="234047" y="17294"/>
                  </a:lnTo>
                  <a:lnTo>
                    <a:pt x="233996" y="18866"/>
                  </a:lnTo>
                  <a:lnTo>
                    <a:pt x="233945" y="20438"/>
                  </a:lnTo>
                  <a:lnTo>
                    <a:pt x="233884" y="22011"/>
                  </a:lnTo>
                  <a:lnTo>
                    <a:pt x="233816" y="23583"/>
                  </a:lnTo>
                  <a:lnTo>
                    <a:pt x="233748" y="25155"/>
                  </a:lnTo>
                  <a:lnTo>
                    <a:pt x="233677" y="26727"/>
                  </a:lnTo>
                  <a:lnTo>
                    <a:pt x="233592" y="28300"/>
                  </a:lnTo>
                  <a:lnTo>
                    <a:pt x="233508" y="29872"/>
                  </a:lnTo>
                  <a:lnTo>
                    <a:pt x="233424" y="31444"/>
                  </a:lnTo>
                  <a:lnTo>
                    <a:pt x="233325" y="33016"/>
                  </a:lnTo>
                  <a:lnTo>
                    <a:pt x="233225" y="34589"/>
                  </a:lnTo>
                  <a:lnTo>
                    <a:pt x="233124" y="36161"/>
                  </a:lnTo>
                  <a:lnTo>
                    <a:pt x="233015" y="37733"/>
                  </a:lnTo>
                  <a:lnTo>
                    <a:pt x="232899" y="39305"/>
                  </a:lnTo>
                  <a:lnTo>
                    <a:pt x="232782" y="40877"/>
                  </a:lnTo>
                  <a:lnTo>
                    <a:pt x="232663" y="42450"/>
                  </a:lnTo>
                  <a:lnTo>
                    <a:pt x="232530" y="44022"/>
                  </a:lnTo>
                  <a:lnTo>
                    <a:pt x="232398" y="45594"/>
                  </a:lnTo>
                  <a:lnTo>
                    <a:pt x="232266" y="47166"/>
                  </a:lnTo>
                  <a:lnTo>
                    <a:pt x="232120" y="48739"/>
                  </a:lnTo>
                  <a:lnTo>
                    <a:pt x="231973" y="50311"/>
                  </a:lnTo>
                  <a:lnTo>
                    <a:pt x="231825" y="51883"/>
                  </a:lnTo>
                  <a:lnTo>
                    <a:pt x="231670" y="53455"/>
                  </a:lnTo>
                  <a:lnTo>
                    <a:pt x="231507" y="55027"/>
                  </a:lnTo>
                  <a:lnTo>
                    <a:pt x="231344" y="56600"/>
                  </a:lnTo>
                  <a:lnTo>
                    <a:pt x="231178" y="58172"/>
                  </a:lnTo>
                  <a:lnTo>
                    <a:pt x="231001" y="59744"/>
                  </a:lnTo>
                  <a:lnTo>
                    <a:pt x="230823" y="61316"/>
                  </a:lnTo>
                  <a:lnTo>
                    <a:pt x="230645" y="62889"/>
                  </a:lnTo>
                  <a:lnTo>
                    <a:pt x="230455" y="64461"/>
                  </a:lnTo>
                  <a:lnTo>
                    <a:pt x="230263" y="66033"/>
                  </a:lnTo>
                  <a:lnTo>
                    <a:pt x="230071" y="67605"/>
                  </a:lnTo>
                  <a:lnTo>
                    <a:pt x="229871" y="69178"/>
                  </a:lnTo>
                  <a:lnTo>
                    <a:pt x="229665" y="70750"/>
                  </a:lnTo>
                  <a:lnTo>
                    <a:pt x="229459" y="72322"/>
                  </a:lnTo>
                  <a:lnTo>
                    <a:pt x="229250" y="73894"/>
                  </a:lnTo>
                  <a:lnTo>
                    <a:pt x="229030" y="75466"/>
                  </a:lnTo>
                  <a:lnTo>
                    <a:pt x="228810" y="77039"/>
                  </a:lnTo>
                  <a:lnTo>
                    <a:pt x="228590" y="78611"/>
                  </a:lnTo>
                  <a:lnTo>
                    <a:pt x="228359" y="80183"/>
                  </a:lnTo>
                  <a:lnTo>
                    <a:pt x="228125" y="81755"/>
                  </a:lnTo>
                  <a:lnTo>
                    <a:pt x="227892" y="83328"/>
                  </a:lnTo>
                  <a:lnTo>
                    <a:pt x="227652" y="84900"/>
                  </a:lnTo>
                  <a:lnTo>
                    <a:pt x="227406" y="86472"/>
                  </a:lnTo>
                  <a:lnTo>
                    <a:pt x="227159" y="88044"/>
                  </a:lnTo>
                  <a:lnTo>
                    <a:pt x="226911" y="89616"/>
                  </a:lnTo>
                  <a:lnTo>
                    <a:pt x="226652" y="91189"/>
                  </a:lnTo>
                  <a:lnTo>
                    <a:pt x="226393" y="92761"/>
                  </a:lnTo>
                  <a:lnTo>
                    <a:pt x="226135" y="94333"/>
                  </a:lnTo>
                  <a:lnTo>
                    <a:pt x="225866" y="95905"/>
                  </a:lnTo>
                  <a:lnTo>
                    <a:pt x="225595" y="97478"/>
                  </a:lnTo>
                  <a:lnTo>
                    <a:pt x="225324" y="99050"/>
                  </a:lnTo>
                  <a:lnTo>
                    <a:pt x="225048" y="100622"/>
                  </a:lnTo>
                  <a:lnTo>
                    <a:pt x="224766" y="102194"/>
                  </a:lnTo>
                  <a:lnTo>
                    <a:pt x="224484" y="103767"/>
                  </a:lnTo>
                  <a:lnTo>
                    <a:pt x="224200" y="105339"/>
                  </a:lnTo>
                  <a:lnTo>
                    <a:pt x="223907" y="106911"/>
                  </a:lnTo>
                  <a:lnTo>
                    <a:pt x="223613" y="108483"/>
                  </a:lnTo>
                  <a:lnTo>
                    <a:pt x="223320" y="110055"/>
                  </a:lnTo>
                  <a:lnTo>
                    <a:pt x="223019" y="111628"/>
                  </a:lnTo>
                  <a:lnTo>
                    <a:pt x="222715" y="113200"/>
                  </a:lnTo>
                  <a:lnTo>
                    <a:pt x="222411" y="114772"/>
                  </a:lnTo>
                  <a:lnTo>
                    <a:pt x="222103" y="116344"/>
                  </a:lnTo>
                  <a:lnTo>
                    <a:pt x="221790" y="117917"/>
                  </a:lnTo>
                  <a:lnTo>
                    <a:pt x="221476" y="119489"/>
                  </a:lnTo>
                  <a:lnTo>
                    <a:pt x="221161" y="121061"/>
                  </a:lnTo>
                  <a:lnTo>
                    <a:pt x="220838" y="122633"/>
                  </a:lnTo>
                  <a:lnTo>
                    <a:pt x="220516" y="124206"/>
                  </a:lnTo>
                  <a:lnTo>
                    <a:pt x="220193" y="125778"/>
                  </a:lnTo>
                  <a:lnTo>
                    <a:pt x="219863" y="127350"/>
                  </a:lnTo>
                  <a:lnTo>
                    <a:pt x="219531" y="128922"/>
                  </a:lnTo>
                  <a:lnTo>
                    <a:pt x="219200" y="130494"/>
                  </a:lnTo>
                  <a:lnTo>
                    <a:pt x="218865" y="132067"/>
                  </a:lnTo>
                  <a:lnTo>
                    <a:pt x="218525" y="133639"/>
                  </a:lnTo>
                  <a:lnTo>
                    <a:pt x="218185" y="135211"/>
                  </a:lnTo>
                  <a:lnTo>
                    <a:pt x="217844" y="136783"/>
                  </a:lnTo>
                  <a:lnTo>
                    <a:pt x="217497" y="138356"/>
                  </a:lnTo>
                  <a:lnTo>
                    <a:pt x="217150" y="139928"/>
                  </a:lnTo>
                  <a:lnTo>
                    <a:pt x="216802" y="141500"/>
                  </a:lnTo>
                  <a:lnTo>
                    <a:pt x="216450" y="143072"/>
                  </a:lnTo>
                  <a:lnTo>
                    <a:pt x="216095" y="144644"/>
                  </a:lnTo>
                  <a:lnTo>
                    <a:pt x="215741" y="146217"/>
                  </a:lnTo>
                  <a:lnTo>
                    <a:pt x="215384" y="147789"/>
                  </a:lnTo>
                  <a:lnTo>
                    <a:pt x="215024" y="149361"/>
                  </a:lnTo>
                  <a:lnTo>
                    <a:pt x="214663" y="150933"/>
                  </a:lnTo>
                  <a:lnTo>
                    <a:pt x="214302" y="152506"/>
                  </a:lnTo>
                  <a:lnTo>
                    <a:pt x="213936" y="154078"/>
                  </a:lnTo>
                  <a:lnTo>
                    <a:pt x="213569" y="155650"/>
                  </a:lnTo>
                  <a:lnTo>
                    <a:pt x="213203" y="157222"/>
                  </a:lnTo>
                  <a:lnTo>
                    <a:pt x="212833" y="158795"/>
                  </a:lnTo>
                  <a:lnTo>
                    <a:pt x="212462" y="160367"/>
                  </a:lnTo>
                  <a:lnTo>
                    <a:pt x="212090" y="161939"/>
                  </a:lnTo>
                  <a:lnTo>
                    <a:pt x="211717" y="163511"/>
                  </a:lnTo>
                  <a:lnTo>
                    <a:pt x="211342" y="165083"/>
                  </a:lnTo>
                  <a:lnTo>
                    <a:pt x="210966" y="166656"/>
                  </a:lnTo>
                  <a:lnTo>
                    <a:pt x="210590" y="168228"/>
                  </a:lnTo>
                  <a:lnTo>
                    <a:pt x="210210" y="169800"/>
                  </a:lnTo>
                  <a:lnTo>
                    <a:pt x="209831" y="171372"/>
                  </a:lnTo>
                  <a:lnTo>
                    <a:pt x="209452" y="172945"/>
                  </a:lnTo>
                  <a:lnTo>
                    <a:pt x="209070" y="174517"/>
                  </a:lnTo>
                  <a:lnTo>
                    <a:pt x="208687" y="176089"/>
                  </a:lnTo>
                  <a:lnTo>
                    <a:pt x="208305" y="177661"/>
                  </a:lnTo>
                  <a:lnTo>
                    <a:pt x="207921" y="179233"/>
                  </a:lnTo>
                  <a:lnTo>
                    <a:pt x="207536" y="180806"/>
                  </a:lnTo>
                  <a:lnTo>
                    <a:pt x="207151" y="182378"/>
                  </a:lnTo>
                  <a:lnTo>
                    <a:pt x="206766" y="183950"/>
                  </a:lnTo>
                  <a:lnTo>
                    <a:pt x="206379" y="185522"/>
                  </a:lnTo>
                  <a:lnTo>
                    <a:pt x="205993" y="187095"/>
                  </a:lnTo>
                  <a:lnTo>
                    <a:pt x="205606" y="188667"/>
                  </a:lnTo>
                  <a:lnTo>
                    <a:pt x="205218" y="190239"/>
                  </a:lnTo>
                  <a:lnTo>
                    <a:pt x="204831" y="191811"/>
                  </a:lnTo>
                  <a:lnTo>
                    <a:pt x="204443" y="193384"/>
                  </a:lnTo>
                  <a:lnTo>
                    <a:pt x="204055" y="194956"/>
                  </a:lnTo>
                  <a:lnTo>
                    <a:pt x="203666" y="196528"/>
                  </a:lnTo>
                  <a:lnTo>
                    <a:pt x="203278" y="198100"/>
                  </a:lnTo>
                  <a:lnTo>
                    <a:pt x="202890" y="199672"/>
                  </a:lnTo>
                  <a:lnTo>
                    <a:pt x="202502" y="201245"/>
                  </a:lnTo>
                  <a:lnTo>
                    <a:pt x="202114" y="202817"/>
                  </a:lnTo>
                  <a:lnTo>
                    <a:pt x="201726" y="204389"/>
                  </a:lnTo>
                  <a:lnTo>
                    <a:pt x="201338" y="205961"/>
                  </a:lnTo>
                  <a:lnTo>
                    <a:pt x="200951" y="207534"/>
                  </a:lnTo>
                  <a:lnTo>
                    <a:pt x="200564" y="209106"/>
                  </a:lnTo>
                  <a:lnTo>
                    <a:pt x="200177" y="210678"/>
                  </a:lnTo>
                  <a:lnTo>
                    <a:pt x="199791" y="212250"/>
                  </a:lnTo>
                  <a:lnTo>
                    <a:pt x="199405" y="213823"/>
                  </a:lnTo>
                  <a:lnTo>
                    <a:pt x="199020" y="215395"/>
                  </a:lnTo>
                  <a:lnTo>
                    <a:pt x="198636" y="216967"/>
                  </a:lnTo>
                  <a:lnTo>
                    <a:pt x="198253" y="218539"/>
                  </a:lnTo>
                  <a:lnTo>
                    <a:pt x="197869" y="220111"/>
                  </a:lnTo>
                  <a:lnTo>
                    <a:pt x="197488" y="221684"/>
                  </a:lnTo>
                  <a:lnTo>
                    <a:pt x="197107" y="223256"/>
                  </a:lnTo>
                  <a:lnTo>
                    <a:pt x="196726" y="224828"/>
                  </a:lnTo>
                  <a:lnTo>
                    <a:pt x="196347" y="226400"/>
                  </a:lnTo>
                  <a:lnTo>
                    <a:pt x="195969" y="227973"/>
                  </a:lnTo>
                  <a:lnTo>
                    <a:pt x="195592" y="229545"/>
                  </a:lnTo>
                  <a:lnTo>
                    <a:pt x="195215" y="231117"/>
                  </a:lnTo>
                  <a:lnTo>
                    <a:pt x="194842" y="232689"/>
                  </a:lnTo>
                  <a:lnTo>
                    <a:pt x="194468" y="234261"/>
                  </a:lnTo>
                  <a:lnTo>
                    <a:pt x="194095" y="235834"/>
                  </a:lnTo>
                  <a:lnTo>
                    <a:pt x="193725" y="237406"/>
                  </a:lnTo>
                  <a:lnTo>
                    <a:pt x="193357" y="238978"/>
                  </a:lnTo>
                  <a:lnTo>
                    <a:pt x="192988" y="240550"/>
                  </a:lnTo>
                  <a:lnTo>
                    <a:pt x="192621" y="242123"/>
                  </a:lnTo>
                  <a:lnTo>
                    <a:pt x="192258" y="243695"/>
                  </a:lnTo>
                  <a:lnTo>
                    <a:pt x="191895" y="245267"/>
                  </a:lnTo>
                  <a:lnTo>
                    <a:pt x="191532" y="246839"/>
                  </a:lnTo>
                  <a:lnTo>
                    <a:pt x="191174" y="248412"/>
                  </a:lnTo>
                  <a:lnTo>
                    <a:pt x="190817" y="249984"/>
                  </a:lnTo>
                  <a:lnTo>
                    <a:pt x="190460" y="251556"/>
                  </a:lnTo>
                  <a:lnTo>
                    <a:pt x="190107" y="253128"/>
                  </a:lnTo>
                  <a:lnTo>
                    <a:pt x="189756" y="254700"/>
                  </a:lnTo>
                  <a:lnTo>
                    <a:pt x="189405" y="256273"/>
                  </a:lnTo>
                  <a:lnTo>
                    <a:pt x="189057" y="257845"/>
                  </a:lnTo>
                  <a:lnTo>
                    <a:pt x="188713" y="259417"/>
                  </a:lnTo>
                  <a:lnTo>
                    <a:pt x="188369" y="260989"/>
                  </a:lnTo>
                  <a:lnTo>
                    <a:pt x="188025" y="262562"/>
                  </a:lnTo>
                  <a:lnTo>
                    <a:pt x="187689" y="264134"/>
                  </a:lnTo>
                  <a:lnTo>
                    <a:pt x="187353" y="265706"/>
                  </a:lnTo>
                  <a:lnTo>
                    <a:pt x="187017" y="267278"/>
                  </a:lnTo>
                  <a:lnTo>
                    <a:pt x="186686" y="268850"/>
                  </a:lnTo>
                  <a:lnTo>
                    <a:pt x="186358" y="270423"/>
                  </a:lnTo>
                  <a:lnTo>
                    <a:pt x="186030" y="271995"/>
                  </a:lnTo>
                  <a:lnTo>
                    <a:pt x="185705" y="273567"/>
                  </a:lnTo>
                  <a:lnTo>
                    <a:pt x="185385" y="275139"/>
                  </a:lnTo>
                  <a:lnTo>
                    <a:pt x="185066" y="276712"/>
                  </a:lnTo>
                  <a:lnTo>
                    <a:pt x="184747" y="278284"/>
                  </a:lnTo>
                  <a:lnTo>
                    <a:pt x="184436" y="279856"/>
                  </a:lnTo>
                  <a:lnTo>
                    <a:pt x="184126" y="281428"/>
                  </a:lnTo>
                  <a:lnTo>
                    <a:pt x="183816" y="283001"/>
                  </a:lnTo>
                  <a:lnTo>
                    <a:pt x="183512" y="284573"/>
                  </a:lnTo>
                  <a:lnTo>
                    <a:pt x="183212" y="286145"/>
                  </a:lnTo>
                  <a:lnTo>
                    <a:pt x="182912" y="287717"/>
                  </a:lnTo>
                  <a:lnTo>
                    <a:pt x="182614" y="289289"/>
                  </a:lnTo>
                  <a:lnTo>
                    <a:pt x="182324" y="290862"/>
                  </a:lnTo>
                  <a:lnTo>
                    <a:pt x="182034" y="292434"/>
                  </a:lnTo>
                  <a:lnTo>
                    <a:pt x="181744" y="294006"/>
                  </a:lnTo>
                  <a:lnTo>
                    <a:pt x="181464" y="295578"/>
                  </a:lnTo>
                  <a:lnTo>
                    <a:pt x="181184" y="297151"/>
                  </a:lnTo>
                  <a:lnTo>
                    <a:pt x="180905" y="298723"/>
                  </a:lnTo>
                  <a:lnTo>
                    <a:pt x="180632" y="300295"/>
                  </a:lnTo>
                  <a:lnTo>
                    <a:pt x="180364" y="301867"/>
                  </a:lnTo>
                  <a:lnTo>
                    <a:pt x="180095" y="303440"/>
                  </a:lnTo>
                  <a:lnTo>
                    <a:pt x="179830" y="305012"/>
                  </a:lnTo>
                  <a:lnTo>
                    <a:pt x="179573" y="306584"/>
                  </a:lnTo>
                  <a:lnTo>
                    <a:pt x="179316" y="308156"/>
                  </a:lnTo>
                  <a:lnTo>
                    <a:pt x="179060" y="309728"/>
                  </a:lnTo>
                  <a:lnTo>
                    <a:pt x="178814" y="311301"/>
                  </a:lnTo>
                  <a:lnTo>
                    <a:pt x="178569" y="312873"/>
                  </a:lnTo>
                  <a:lnTo>
                    <a:pt x="178324" y="314445"/>
                  </a:lnTo>
                  <a:lnTo>
                    <a:pt x="178087" y="316017"/>
                  </a:lnTo>
                  <a:lnTo>
                    <a:pt x="177854" y="317590"/>
                  </a:lnTo>
                  <a:lnTo>
                    <a:pt x="177622" y="319162"/>
                  </a:lnTo>
                  <a:lnTo>
                    <a:pt x="177392" y="320734"/>
                  </a:lnTo>
                  <a:lnTo>
                    <a:pt x="177172" y="322306"/>
                  </a:lnTo>
                  <a:lnTo>
                    <a:pt x="176953" y="323878"/>
                  </a:lnTo>
                  <a:lnTo>
                    <a:pt x="176733" y="325451"/>
                  </a:lnTo>
                  <a:lnTo>
                    <a:pt x="176525" y="327023"/>
                  </a:lnTo>
                  <a:lnTo>
                    <a:pt x="176318" y="328595"/>
                  </a:lnTo>
                  <a:lnTo>
                    <a:pt x="176111" y="330167"/>
                  </a:lnTo>
                  <a:lnTo>
                    <a:pt x="175912" y="331740"/>
                  </a:lnTo>
                  <a:lnTo>
                    <a:pt x="175719" y="333312"/>
                  </a:lnTo>
                  <a:lnTo>
                    <a:pt x="175526" y="334884"/>
                  </a:lnTo>
                  <a:lnTo>
                    <a:pt x="175335" y="336456"/>
                  </a:lnTo>
                  <a:lnTo>
                    <a:pt x="175156" y="338029"/>
                  </a:lnTo>
                  <a:lnTo>
                    <a:pt x="174976" y="339601"/>
                  </a:lnTo>
                  <a:lnTo>
                    <a:pt x="174796" y="341173"/>
                  </a:lnTo>
                  <a:lnTo>
                    <a:pt x="174629" y="342745"/>
                  </a:lnTo>
                  <a:lnTo>
                    <a:pt x="174463" y="344317"/>
                  </a:lnTo>
                  <a:lnTo>
                    <a:pt x="174298" y="345890"/>
                  </a:lnTo>
                  <a:lnTo>
                    <a:pt x="174140" y="347462"/>
                  </a:lnTo>
                  <a:lnTo>
                    <a:pt x="173988" y="349034"/>
                  </a:lnTo>
                  <a:lnTo>
                    <a:pt x="173837" y="350606"/>
                  </a:lnTo>
                  <a:lnTo>
                    <a:pt x="173689" y="352179"/>
                  </a:lnTo>
                  <a:lnTo>
                    <a:pt x="173552" y="353751"/>
                  </a:lnTo>
                  <a:lnTo>
                    <a:pt x="173415" y="355323"/>
                  </a:lnTo>
                  <a:lnTo>
                    <a:pt x="173278" y="356895"/>
                  </a:lnTo>
                  <a:lnTo>
                    <a:pt x="173153" y="358467"/>
                  </a:lnTo>
                  <a:lnTo>
                    <a:pt x="173031" y="360040"/>
                  </a:lnTo>
                  <a:lnTo>
                    <a:pt x="172909" y="361612"/>
                  </a:lnTo>
                  <a:lnTo>
                    <a:pt x="172794" y="363184"/>
                  </a:lnTo>
                  <a:lnTo>
                    <a:pt x="172687" y="364756"/>
                  </a:lnTo>
                  <a:lnTo>
                    <a:pt x="172580" y="366329"/>
                  </a:lnTo>
                  <a:lnTo>
                    <a:pt x="172475" y="367901"/>
                  </a:lnTo>
                  <a:lnTo>
                    <a:pt x="172383" y="369473"/>
                  </a:lnTo>
                  <a:lnTo>
                    <a:pt x="172290" y="371045"/>
                  </a:lnTo>
                  <a:lnTo>
                    <a:pt x="172198" y="372618"/>
                  </a:lnTo>
                  <a:lnTo>
                    <a:pt x="172118" y="374190"/>
                  </a:lnTo>
                  <a:lnTo>
                    <a:pt x="172041" y="375762"/>
                  </a:lnTo>
                  <a:lnTo>
                    <a:pt x="171964" y="377334"/>
                  </a:lnTo>
                  <a:lnTo>
                    <a:pt x="171895" y="378906"/>
                  </a:lnTo>
                  <a:lnTo>
                    <a:pt x="171833" y="380479"/>
                  </a:lnTo>
                  <a:lnTo>
                    <a:pt x="171771" y="382051"/>
                  </a:lnTo>
                  <a:lnTo>
                    <a:pt x="171712" y="383623"/>
                  </a:lnTo>
                  <a:lnTo>
                    <a:pt x="171665" y="385195"/>
                  </a:lnTo>
                  <a:lnTo>
                    <a:pt x="171619" y="386768"/>
                  </a:lnTo>
                  <a:lnTo>
                    <a:pt x="171572" y="388340"/>
                  </a:lnTo>
                  <a:lnTo>
                    <a:pt x="171539" y="389912"/>
                  </a:lnTo>
                  <a:lnTo>
                    <a:pt x="171508" y="391484"/>
                  </a:lnTo>
                  <a:lnTo>
                    <a:pt x="171477" y="393057"/>
                  </a:lnTo>
                  <a:lnTo>
                    <a:pt x="171453" y="394629"/>
                  </a:lnTo>
                  <a:lnTo>
                    <a:pt x="171438" y="396201"/>
                  </a:lnTo>
                  <a:lnTo>
                    <a:pt x="171422" y="397773"/>
                  </a:lnTo>
                  <a:lnTo>
                    <a:pt x="171409" y="399345"/>
                  </a:lnTo>
                  <a:lnTo>
                    <a:pt x="171409" y="400918"/>
                  </a:lnTo>
                  <a:lnTo>
                    <a:pt x="171409" y="402490"/>
                  </a:lnTo>
                  <a:lnTo>
                    <a:pt x="171409" y="404062"/>
                  </a:lnTo>
                  <a:lnTo>
                    <a:pt x="171422" y="405634"/>
                  </a:lnTo>
                  <a:lnTo>
                    <a:pt x="171438" y="407207"/>
                  </a:lnTo>
                  <a:lnTo>
                    <a:pt x="171453" y="408779"/>
                  </a:lnTo>
                  <a:lnTo>
                    <a:pt x="171477" y="410351"/>
                  </a:lnTo>
                  <a:lnTo>
                    <a:pt x="171508" y="411923"/>
                  </a:lnTo>
                  <a:lnTo>
                    <a:pt x="171539" y="413495"/>
                  </a:lnTo>
                  <a:lnTo>
                    <a:pt x="171572" y="415068"/>
                  </a:lnTo>
                  <a:lnTo>
                    <a:pt x="171619" y="416640"/>
                  </a:lnTo>
                  <a:lnTo>
                    <a:pt x="171665" y="418212"/>
                  </a:lnTo>
                  <a:lnTo>
                    <a:pt x="171712" y="419784"/>
                  </a:lnTo>
                  <a:lnTo>
                    <a:pt x="171771" y="421357"/>
                  </a:lnTo>
                  <a:lnTo>
                    <a:pt x="171833" y="422929"/>
                  </a:lnTo>
                  <a:lnTo>
                    <a:pt x="171895" y="424501"/>
                  </a:lnTo>
                  <a:lnTo>
                    <a:pt x="171964" y="426073"/>
                  </a:lnTo>
                  <a:lnTo>
                    <a:pt x="172041" y="427646"/>
                  </a:lnTo>
                  <a:lnTo>
                    <a:pt x="172118" y="429218"/>
                  </a:lnTo>
                  <a:lnTo>
                    <a:pt x="172198" y="430790"/>
                  </a:lnTo>
                  <a:lnTo>
                    <a:pt x="172290" y="432362"/>
                  </a:lnTo>
                  <a:lnTo>
                    <a:pt x="172383" y="433934"/>
                  </a:lnTo>
                  <a:lnTo>
                    <a:pt x="172475" y="435507"/>
                  </a:lnTo>
                  <a:lnTo>
                    <a:pt x="172580" y="437079"/>
                  </a:lnTo>
                  <a:lnTo>
                    <a:pt x="172687" y="438651"/>
                  </a:lnTo>
                  <a:lnTo>
                    <a:pt x="172794" y="440223"/>
                  </a:lnTo>
                  <a:lnTo>
                    <a:pt x="172909" y="441796"/>
                  </a:lnTo>
                  <a:lnTo>
                    <a:pt x="173031" y="443368"/>
                  </a:lnTo>
                  <a:lnTo>
                    <a:pt x="173153" y="444940"/>
                  </a:lnTo>
                  <a:lnTo>
                    <a:pt x="173278" y="446512"/>
                  </a:lnTo>
                  <a:lnTo>
                    <a:pt x="173415" y="448084"/>
                  </a:lnTo>
                  <a:lnTo>
                    <a:pt x="173552" y="449657"/>
                  </a:lnTo>
                  <a:lnTo>
                    <a:pt x="173689" y="451229"/>
                  </a:lnTo>
                  <a:lnTo>
                    <a:pt x="173837" y="452801"/>
                  </a:lnTo>
                  <a:lnTo>
                    <a:pt x="173988" y="454373"/>
                  </a:lnTo>
                  <a:lnTo>
                    <a:pt x="174140" y="455946"/>
                  </a:lnTo>
                  <a:lnTo>
                    <a:pt x="174298" y="457518"/>
                  </a:lnTo>
                  <a:lnTo>
                    <a:pt x="174463" y="459090"/>
                  </a:lnTo>
                  <a:lnTo>
                    <a:pt x="174629" y="460662"/>
                  </a:lnTo>
                  <a:lnTo>
                    <a:pt x="174796" y="462235"/>
                  </a:lnTo>
                  <a:lnTo>
                    <a:pt x="174976" y="463807"/>
                  </a:lnTo>
                  <a:lnTo>
                    <a:pt x="175156" y="465379"/>
                  </a:lnTo>
                  <a:lnTo>
                    <a:pt x="175335" y="466951"/>
                  </a:lnTo>
                  <a:lnTo>
                    <a:pt x="175526" y="468523"/>
                  </a:lnTo>
                  <a:lnTo>
                    <a:pt x="175719" y="470096"/>
                  </a:lnTo>
                  <a:lnTo>
                    <a:pt x="175912" y="471668"/>
                  </a:lnTo>
                  <a:lnTo>
                    <a:pt x="176111" y="473240"/>
                  </a:lnTo>
                  <a:lnTo>
                    <a:pt x="176318" y="474812"/>
                  </a:lnTo>
                  <a:lnTo>
                    <a:pt x="176525" y="476385"/>
                  </a:lnTo>
                  <a:lnTo>
                    <a:pt x="176733" y="477957"/>
                  </a:lnTo>
                  <a:lnTo>
                    <a:pt x="176953" y="479529"/>
                  </a:lnTo>
                  <a:lnTo>
                    <a:pt x="177172" y="481101"/>
                  </a:lnTo>
                  <a:lnTo>
                    <a:pt x="177392" y="482674"/>
                  </a:lnTo>
                  <a:lnTo>
                    <a:pt x="177622" y="484246"/>
                  </a:lnTo>
                  <a:lnTo>
                    <a:pt x="177854" y="485818"/>
                  </a:lnTo>
                  <a:lnTo>
                    <a:pt x="178087" y="487390"/>
                  </a:lnTo>
                  <a:lnTo>
                    <a:pt x="178324" y="488962"/>
                  </a:lnTo>
                  <a:lnTo>
                    <a:pt x="178569" y="490535"/>
                  </a:lnTo>
                  <a:lnTo>
                    <a:pt x="178814" y="492107"/>
                  </a:lnTo>
                  <a:lnTo>
                    <a:pt x="179060" y="493679"/>
                  </a:lnTo>
                  <a:lnTo>
                    <a:pt x="179316" y="495251"/>
                  </a:lnTo>
                  <a:lnTo>
                    <a:pt x="179573" y="496824"/>
                  </a:lnTo>
                  <a:lnTo>
                    <a:pt x="179830" y="498396"/>
                  </a:lnTo>
                  <a:lnTo>
                    <a:pt x="180095" y="499968"/>
                  </a:lnTo>
                  <a:lnTo>
                    <a:pt x="180364" y="501540"/>
                  </a:lnTo>
                  <a:lnTo>
                    <a:pt x="180632" y="503112"/>
                  </a:lnTo>
                  <a:lnTo>
                    <a:pt x="180905" y="504685"/>
                  </a:lnTo>
                  <a:lnTo>
                    <a:pt x="181184" y="506257"/>
                  </a:lnTo>
                  <a:lnTo>
                    <a:pt x="181464" y="507829"/>
                  </a:lnTo>
                  <a:lnTo>
                    <a:pt x="181744" y="509401"/>
                  </a:lnTo>
                  <a:lnTo>
                    <a:pt x="182034" y="510974"/>
                  </a:lnTo>
                  <a:lnTo>
                    <a:pt x="182324" y="512546"/>
                  </a:lnTo>
                  <a:lnTo>
                    <a:pt x="182614" y="514118"/>
                  </a:lnTo>
                  <a:lnTo>
                    <a:pt x="182912" y="515690"/>
                  </a:lnTo>
                  <a:lnTo>
                    <a:pt x="183212" y="517263"/>
                  </a:lnTo>
                  <a:lnTo>
                    <a:pt x="183512" y="518835"/>
                  </a:lnTo>
                  <a:lnTo>
                    <a:pt x="183816" y="520407"/>
                  </a:lnTo>
                  <a:lnTo>
                    <a:pt x="184126" y="521979"/>
                  </a:lnTo>
                  <a:lnTo>
                    <a:pt x="184436" y="523551"/>
                  </a:lnTo>
                  <a:lnTo>
                    <a:pt x="184747" y="525124"/>
                  </a:lnTo>
                  <a:lnTo>
                    <a:pt x="185066" y="526696"/>
                  </a:lnTo>
                  <a:lnTo>
                    <a:pt x="185385" y="528268"/>
                  </a:lnTo>
                  <a:lnTo>
                    <a:pt x="185705" y="529840"/>
                  </a:lnTo>
                  <a:lnTo>
                    <a:pt x="186030" y="531413"/>
                  </a:lnTo>
                  <a:lnTo>
                    <a:pt x="186358" y="532985"/>
                  </a:lnTo>
                  <a:lnTo>
                    <a:pt x="186686" y="534557"/>
                  </a:lnTo>
                  <a:lnTo>
                    <a:pt x="187017" y="536129"/>
                  </a:lnTo>
                  <a:lnTo>
                    <a:pt x="187353" y="537701"/>
                  </a:lnTo>
                  <a:lnTo>
                    <a:pt x="187689" y="539274"/>
                  </a:lnTo>
                  <a:lnTo>
                    <a:pt x="188025" y="540846"/>
                  </a:lnTo>
                  <a:lnTo>
                    <a:pt x="188369" y="542418"/>
                  </a:lnTo>
                  <a:lnTo>
                    <a:pt x="188713" y="543990"/>
                  </a:lnTo>
                  <a:lnTo>
                    <a:pt x="189057" y="545563"/>
                  </a:lnTo>
                  <a:lnTo>
                    <a:pt x="189405" y="547135"/>
                  </a:lnTo>
                  <a:lnTo>
                    <a:pt x="189756" y="548707"/>
                  </a:lnTo>
                  <a:lnTo>
                    <a:pt x="190107" y="550279"/>
                  </a:lnTo>
                  <a:lnTo>
                    <a:pt x="190460" y="551852"/>
                  </a:lnTo>
                  <a:lnTo>
                    <a:pt x="190817" y="553424"/>
                  </a:lnTo>
                  <a:lnTo>
                    <a:pt x="191174" y="554996"/>
                  </a:lnTo>
                  <a:lnTo>
                    <a:pt x="191532" y="556568"/>
                  </a:lnTo>
                  <a:lnTo>
                    <a:pt x="191895" y="558140"/>
                  </a:lnTo>
                  <a:lnTo>
                    <a:pt x="192258" y="559713"/>
                  </a:lnTo>
                  <a:lnTo>
                    <a:pt x="192621" y="561285"/>
                  </a:lnTo>
                  <a:lnTo>
                    <a:pt x="192988" y="562857"/>
                  </a:lnTo>
                  <a:lnTo>
                    <a:pt x="193357" y="564429"/>
                  </a:lnTo>
                  <a:lnTo>
                    <a:pt x="193725" y="566002"/>
                  </a:lnTo>
                  <a:lnTo>
                    <a:pt x="194095" y="567574"/>
                  </a:lnTo>
                  <a:lnTo>
                    <a:pt x="194468" y="569146"/>
                  </a:lnTo>
                  <a:lnTo>
                    <a:pt x="194842" y="570718"/>
                  </a:lnTo>
                  <a:lnTo>
                    <a:pt x="195215" y="572291"/>
                  </a:lnTo>
                  <a:lnTo>
                    <a:pt x="195592" y="573863"/>
                  </a:lnTo>
                  <a:lnTo>
                    <a:pt x="195969" y="575435"/>
                  </a:lnTo>
                  <a:lnTo>
                    <a:pt x="196347" y="577007"/>
                  </a:lnTo>
                  <a:lnTo>
                    <a:pt x="196726" y="578579"/>
                  </a:lnTo>
                  <a:lnTo>
                    <a:pt x="197107" y="580152"/>
                  </a:lnTo>
                  <a:lnTo>
                    <a:pt x="197488" y="581724"/>
                  </a:lnTo>
                  <a:lnTo>
                    <a:pt x="197869" y="583296"/>
                  </a:lnTo>
                  <a:lnTo>
                    <a:pt x="198253" y="584868"/>
                  </a:lnTo>
                  <a:lnTo>
                    <a:pt x="198636" y="586441"/>
                  </a:lnTo>
                  <a:lnTo>
                    <a:pt x="199020" y="588013"/>
                  </a:lnTo>
                  <a:lnTo>
                    <a:pt x="199405" y="589585"/>
                  </a:lnTo>
                  <a:lnTo>
                    <a:pt x="199791" y="591157"/>
                  </a:lnTo>
                  <a:lnTo>
                    <a:pt x="200177" y="592729"/>
                  </a:lnTo>
                  <a:lnTo>
                    <a:pt x="200564" y="594302"/>
                  </a:lnTo>
                  <a:lnTo>
                    <a:pt x="200951" y="595874"/>
                  </a:lnTo>
                  <a:lnTo>
                    <a:pt x="201338" y="597446"/>
                  </a:lnTo>
                  <a:lnTo>
                    <a:pt x="201726" y="599018"/>
                  </a:lnTo>
                  <a:lnTo>
                    <a:pt x="202114" y="600591"/>
                  </a:lnTo>
                  <a:lnTo>
                    <a:pt x="202502" y="602163"/>
                  </a:lnTo>
                  <a:lnTo>
                    <a:pt x="202890" y="603735"/>
                  </a:lnTo>
                  <a:lnTo>
                    <a:pt x="203278" y="605307"/>
                  </a:lnTo>
                  <a:lnTo>
                    <a:pt x="203666" y="606880"/>
                  </a:lnTo>
                  <a:lnTo>
                    <a:pt x="204055" y="608452"/>
                  </a:lnTo>
                  <a:lnTo>
                    <a:pt x="204443" y="610024"/>
                  </a:lnTo>
                  <a:lnTo>
                    <a:pt x="204831" y="611596"/>
                  </a:lnTo>
                  <a:lnTo>
                    <a:pt x="205218" y="613168"/>
                  </a:lnTo>
                  <a:lnTo>
                    <a:pt x="205606" y="614741"/>
                  </a:lnTo>
                  <a:lnTo>
                    <a:pt x="205993" y="616313"/>
                  </a:lnTo>
                  <a:lnTo>
                    <a:pt x="206379" y="617885"/>
                  </a:lnTo>
                  <a:lnTo>
                    <a:pt x="206766" y="619457"/>
                  </a:lnTo>
                  <a:lnTo>
                    <a:pt x="207151" y="621030"/>
                  </a:lnTo>
                  <a:lnTo>
                    <a:pt x="207536" y="622602"/>
                  </a:lnTo>
                  <a:lnTo>
                    <a:pt x="207921" y="624174"/>
                  </a:lnTo>
                  <a:lnTo>
                    <a:pt x="208305" y="625746"/>
                  </a:lnTo>
                  <a:lnTo>
                    <a:pt x="208687" y="627318"/>
                  </a:lnTo>
                  <a:lnTo>
                    <a:pt x="209070" y="628891"/>
                  </a:lnTo>
                  <a:lnTo>
                    <a:pt x="209452" y="630463"/>
                  </a:lnTo>
                  <a:lnTo>
                    <a:pt x="209831" y="632035"/>
                  </a:lnTo>
                  <a:lnTo>
                    <a:pt x="210210" y="633607"/>
                  </a:lnTo>
                  <a:lnTo>
                    <a:pt x="210590" y="635180"/>
                  </a:lnTo>
                  <a:lnTo>
                    <a:pt x="210966" y="636752"/>
                  </a:lnTo>
                  <a:lnTo>
                    <a:pt x="211342" y="638324"/>
                  </a:lnTo>
                  <a:lnTo>
                    <a:pt x="211717" y="639896"/>
                  </a:lnTo>
                  <a:lnTo>
                    <a:pt x="212090" y="641469"/>
                  </a:lnTo>
                  <a:lnTo>
                    <a:pt x="212462" y="643041"/>
                  </a:lnTo>
                  <a:lnTo>
                    <a:pt x="212833" y="644613"/>
                  </a:lnTo>
                  <a:lnTo>
                    <a:pt x="213203" y="646185"/>
                  </a:lnTo>
                  <a:lnTo>
                    <a:pt x="213569" y="647757"/>
                  </a:lnTo>
                  <a:lnTo>
                    <a:pt x="213936" y="649330"/>
                  </a:lnTo>
                  <a:lnTo>
                    <a:pt x="214302" y="650902"/>
                  </a:lnTo>
                  <a:lnTo>
                    <a:pt x="214663" y="652474"/>
                  </a:lnTo>
                  <a:lnTo>
                    <a:pt x="215024" y="654046"/>
                  </a:lnTo>
                  <a:lnTo>
                    <a:pt x="215384" y="655619"/>
                  </a:lnTo>
                  <a:lnTo>
                    <a:pt x="215741" y="657191"/>
                  </a:lnTo>
                  <a:lnTo>
                    <a:pt x="216095" y="658763"/>
                  </a:lnTo>
                  <a:lnTo>
                    <a:pt x="216450" y="660335"/>
                  </a:lnTo>
                  <a:lnTo>
                    <a:pt x="216802" y="661907"/>
                  </a:lnTo>
                  <a:lnTo>
                    <a:pt x="217150" y="663480"/>
                  </a:lnTo>
                  <a:lnTo>
                    <a:pt x="217497" y="665052"/>
                  </a:lnTo>
                  <a:lnTo>
                    <a:pt x="217844" y="666624"/>
                  </a:lnTo>
                  <a:lnTo>
                    <a:pt x="218185" y="668196"/>
                  </a:lnTo>
                  <a:lnTo>
                    <a:pt x="218525" y="669769"/>
                  </a:lnTo>
                  <a:lnTo>
                    <a:pt x="218865" y="671341"/>
                  </a:lnTo>
                  <a:lnTo>
                    <a:pt x="219200" y="672913"/>
                  </a:lnTo>
                  <a:lnTo>
                    <a:pt x="219531" y="674485"/>
                  </a:lnTo>
                  <a:lnTo>
                    <a:pt x="219863" y="676058"/>
                  </a:lnTo>
                  <a:lnTo>
                    <a:pt x="220193" y="677630"/>
                  </a:lnTo>
                  <a:lnTo>
                    <a:pt x="220516" y="679202"/>
                  </a:lnTo>
                  <a:lnTo>
                    <a:pt x="220838" y="680774"/>
                  </a:lnTo>
                  <a:lnTo>
                    <a:pt x="221161" y="682346"/>
                  </a:lnTo>
                  <a:lnTo>
                    <a:pt x="221476" y="683919"/>
                  </a:lnTo>
                  <a:lnTo>
                    <a:pt x="221790" y="685491"/>
                  </a:lnTo>
                  <a:lnTo>
                    <a:pt x="222103" y="687063"/>
                  </a:lnTo>
                  <a:lnTo>
                    <a:pt x="222411" y="688635"/>
                  </a:lnTo>
                  <a:lnTo>
                    <a:pt x="222715" y="690208"/>
                  </a:lnTo>
                  <a:lnTo>
                    <a:pt x="223019" y="691780"/>
                  </a:lnTo>
                  <a:lnTo>
                    <a:pt x="223320" y="693352"/>
                  </a:lnTo>
                  <a:lnTo>
                    <a:pt x="223613" y="694924"/>
                  </a:lnTo>
                  <a:lnTo>
                    <a:pt x="223907" y="696497"/>
                  </a:lnTo>
                  <a:lnTo>
                    <a:pt x="224200" y="698069"/>
                  </a:lnTo>
                  <a:lnTo>
                    <a:pt x="224484" y="699641"/>
                  </a:lnTo>
                  <a:lnTo>
                    <a:pt x="224766" y="701213"/>
                  </a:lnTo>
                  <a:lnTo>
                    <a:pt x="225048" y="702785"/>
                  </a:lnTo>
                  <a:lnTo>
                    <a:pt x="225324" y="704358"/>
                  </a:lnTo>
                  <a:lnTo>
                    <a:pt x="225595" y="705930"/>
                  </a:lnTo>
                  <a:lnTo>
                    <a:pt x="225866" y="707502"/>
                  </a:lnTo>
                  <a:lnTo>
                    <a:pt x="226135" y="709074"/>
                  </a:lnTo>
                  <a:lnTo>
                    <a:pt x="226393" y="710647"/>
                  </a:lnTo>
                  <a:lnTo>
                    <a:pt x="226652" y="712219"/>
                  </a:lnTo>
                  <a:lnTo>
                    <a:pt x="226911" y="713791"/>
                  </a:lnTo>
                  <a:lnTo>
                    <a:pt x="227159" y="715363"/>
                  </a:lnTo>
                  <a:lnTo>
                    <a:pt x="227406" y="716935"/>
                  </a:lnTo>
                  <a:lnTo>
                    <a:pt x="227652" y="718508"/>
                  </a:lnTo>
                  <a:lnTo>
                    <a:pt x="227892" y="720080"/>
                  </a:lnTo>
                  <a:lnTo>
                    <a:pt x="228125" y="721652"/>
                  </a:lnTo>
                  <a:lnTo>
                    <a:pt x="228359" y="723224"/>
                  </a:lnTo>
                  <a:lnTo>
                    <a:pt x="228590" y="724797"/>
                  </a:lnTo>
                  <a:lnTo>
                    <a:pt x="228810" y="726369"/>
                  </a:lnTo>
                  <a:lnTo>
                    <a:pt x="229030" y="727941"/>
                  </a:lnTo>
                  <a:lnTo>
                    <a:pt x="229250" y="729513"/>
                  </a:lnTo>
                  <a:lnTo>
                    <a:pt x="229459" y="731086"/>
                  </a:lnTo>
                  <a:lnTo>
                    <a:pt x="229665" y="732658"/>
                  </a:lnTo>
                  <a:lnTo>
                    <a:pt x="229871" y="734230"/>
                  </a:lnTo>
                  <a:lnTo>
                    <a:pt x="230071" y="735802"/>
                  </a:lnTo>
                  <a:lnTo>
                    <a:pt x="230263" y="737374"/>
                  </a:lnTo>
                  <a:lnTo>
                    <a:pt x="230455" y="738947"/>
                  </a:lnTo>
                  <a:lnTo>
                    <a:pt x="230645" y="740519"/>
                  </a:lnTo>
                  <a:lnTo>
                    <a:pt x="230823" y="742091"/>
                  </a:lnTo>
                  <a:lnTo>
                    <a:pt x="231001" y="743663"/>
                  </a:lnTo>
                  <a:lnTo>
                    <a:pt x="231178" y="745236"/>
                  </a:lnTo>
                  <a:lnTo>
                    <a:pt x="231344" y="746808"/>
                  </a:lnTo>
                  <a:lnTo>
                    <a:pt x="231507" y="748380"/>
                  </a:lnTo>
                  <a:lnTo>
                    <a:pt x="231670" y="749952"/>
                  </a:lnTo>
                  <a:lnTo>
                    <a:pt x="231825" y="751524"/>
                  </a:lnTo>
                  <a:lnTo>
                    <a:pt x="231973" y="753097"/>
                  </a:lnTo>
                  <a:lnTo>
                    <a:pt x="232120" y="754669"/>
                  </a:lnTo>
                  <a:lnTo>
                    <a:pt x="232266" y="756241"/>
                  </a:lnTo>
                  <a:lnTo>
                    <a:pt x="232398" y="757813"/>
                  </a:lnTo>
                  <a:lnTo>
                    <a:pt x="232530" y="759386"/>
                  </a:lnTo>
                  <a:lnTo>
                    <a:pt x="232663" y="760958"/>
                  </a:lnTo>
                  <a:lnTo>
                    <a:pt x="232782" y="762530"/>
                  </a:lnTo>
                  <a:lnTo>
                    <a:pt x="232899" y="764102"/>
                  </a:lnTo>
                  <a:lnTo>
                    <a:pt x="233015" y="765675"/>
                  </a:lnTo>
                  <a:lnTo>
                    <a:pt x="233124" y="767247"/>
                  </a:lnTo>
                  <a:lnTo>
                    <a:pt x="233225" y="768819"/>
                  </a:lnTo>
                  <a:lnTo>
                    <a:pt x="233325" y="770391"/>
                  </a:lnTo>
                  <a:lnTo>
                    <a:pt x="233424" y="771963"/>
                  </a:lnTo>
                  <a:lnTo>
                    <a:pt x="233508" y="773536"/>
                  </a:lnTo>
                  <a:lnTo>
                    <a:pt x="233592" y="775108"/>
                  </a:lnTo>
                  <a:lnTo>
                    <a:pt x="233677" y="776680"/>
                  </a:lnTo>
                  <a:lnTo>
                    <a:pt x="233748" y="778252"/>
                  </a:lnTo>
                  <a:lnTo>
                    <a:pt x="233816" y="779825"/>
                  </a:lnTo>
                  <a:lnTo>
                    <a:pt x="233884" y="781397"/>
                  </a:lnTo>
                  <a:lnTo>
                    <a:pt x="233945" y="782969"/>
                  </a:lnTo>
                  <a:lnTo>
                    <a:pt x="233996" y="784541"/>
                  </a:lnTo>
                  <a:lnTo>
                    <a:pt x="234047" y="786114"/>
                  </a:lnTo>
                  <a:lnTo>
                    <a:pt x="234097" y="787686"/>
                  </a:lnTo>
                  <a:lnTo>
                    <a:pt x="234132" y="789258"/>
                  </a:lnTo>
                  <a:lnTo>
                    <a:pt x="234166" y="790830"/>
                  </a:lnTo>
                  <a:lnTo>
                    <a:pt x="234201" y="792402"/>
                  </a:lnTo>
                  <a:lnTo>
                    <a:pt x="234223" y="793975"/>
                  </a:lnTo>
                  <a:lnTo>
                    <a:pt x="234241" y="795547"/>
                  </a:lnTo>
                  <a:lnTo>
                    <a:pt x="234259" y="797119"/>
                  </a:lnTo>
                  <a:lnTo>
                    <a:pt x="234270" y="798691"/>
                  </a:lnTo>
                  <a:lnTo>
                    <a:pt x="234271" y="800264"/>
                  </a:lnTo>
                  <a:lnTo>
                    <a:pt x="234272" y="801836"/>
                  </a:lnTo>
                  <a:lnTo>
                    <a:pt x="234272" y="80340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244687" y="2352139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442127" y="1757507"/>
              <a:ext cx="234272" cy="782501"/>
            </a:xfrm>
            <a:custGeom>
              <a:avLst/>
              <a:pathLst>
                <a:path w="234272" h="782501">
                  <a:moveTo>
                    <a:pt x="92197" y="782501"/>
                  </a:moveTo>
                  <a:lnTo>
                    <a:pt x="92200" y="780970"/>
                  </a:lnTo>
                  <a:lnTo>
                    <a:pt x="92209" y="779439"/>
                  </a:lnTo>
                  <a:lnTo>
                    <a:pt x="92226" y="777908"/>
                  </a:lnTo>
                  <a:lnTo>
                    <a:pt x="92249" y="776376"/>
                  </a:lnTo>
                  <a:lnTo>
                    <a:pt x="92279" y="774845"/>
                  </a:lnTo>
                  <a:lnTo>
                    <a:pt x="92315" y="773314"/>
                  </a:lnTo>
                  <a:lnTo>
                    <a:pt x="92360" y="771782"/>
                  </a:lnTo>
                  <a:lnTo>
                    <a:pt x="92408" y="770251"/>
                  </a:lnTo>
                  <a:lnTo>
                    <a:pt x="92467" y="768720"/>
                  </a:lnTo>
                  <a:lnTo>
                    <a:pt x="92528" y="767188"/>
                  </a:lnTo>
                  <a:lnTo>
                    <a:pt x="92600" y="765657"/>
                  </a:lnTo>
                  <a:lnTo>
                    <a:pt x="92675" y="764126"/>
                  </a:lnTo>
                  <a:lnTo>
                    <a:pt x="92760" y="762594"/>
                  </a:lnTo>
                  <a:lnTo>
                    <a:pt x="92846" y="761063"/>
                  </a:lnTo>
                  <a:lnTo>
                    <a:pt x="92944" y="759532"/>
                  </a:lnTo>
                  <a:lnTo>
                    <a:pt x="93043" y="758000"/>
                  </a:lnTo>
                  <a:lnTo>
                    <a:pt x="93154" y="756469"/>
                  </a:lnTo>
                  <a:lnTo>
                    <a:pt x="93265" y="754938"/>
                  </a:lnTo>
                  <a:lnTo>
                    <a:pt x="93387" y="753406"/>
                  </a:lnTo>
                  <a:lnTo>
                    <a:pt x="93510" y="751875"/>
                  </a:lnTo>
                  <a:lnTo>
                    <a:pt x="93643" y="750344"/>
                  </a:lnTo>
                  <a:lnTo>
                    <a:pt x="93778" y="748813"/>
                  </a:lnTo>
                  <a:lnTo>
                    <a:pt x="93922" y="747281"/>
                  </a:lnTo>
                  <a:lnTo>
                    <a:pt x="94068" y="745750"/>
                  </a:lnTo>
                  <a:lnTo>
                    <a:pt x="94222" y="744219"/>
                  </a:lnTo>
                  <a:lnTo>
                    <a:pt x="94379" y="742687"/>
                  </a:lnTo>
                  <a:lnTo>
                    <a:pt x="94542" y="741156"/>
                  </a:lnTo>
                  <a:lnTo>
                    <a:pt x="94709" y="739625"/>
                  </a:lnTo>
                  <a:lnTo>
                    <a:pt x="94881" y="738093"/>
                  </a:lnTo>
                  <a:lnTo>
                    <a:pt x="95057" y="736562"/>
                  </a:lnTo>
                  <a:lnTo>
                    <a:pt x="95239" y="735031"/>
                  </a:lnTo>
                  <a:lnTo>
                    <a:pt x="95423" y="733499"/>
                  </a:lnTo>
                  <a:lnTo>
                    <a:pt x="95613" y="731968"/>
                  </a:lnTo>
                  <a:lnTo>
                    <a:pt x="95806" y="730437"/>
                  </a:lnTo>
                  <a:lnTo>
                    <a:pt x="96002" y="728905"/>
                  </a:lnTo>
                  <a:lnTo>
                    <a:pt x="96203" y="727374"/>
                  </a:lnTo>
                  <a:lnTo>
                    <a:pt x="96406" y="725843"/>
                  </a:lnTo>
                  <a:lnTo>
                    <a:pt x="96614" y="724312"/>
                  </a:lnTo>
                  <a:lnTo>
                    <a:pt x="96823" y="722780"/>
                  </a:lnTo>
                  <a:lnTo>
                    <a:pt x="97037" y="721249"/>
                  </a:lnTo>
                  <a:lnTo>
                    <a:pt x="97252" y="719718"/>
                  </a:lnTo>
                  <a:lnTo>
                    <a:pt x="97471" y="718186"/>
                  </a:lnTo>
                  <a:lnTo>
                    <a:pt x="97691" y="716655"/>
                  </a:lnTo>
                  <a:lnTo>
                    <a:pt x="97914" y="715124"/>
                  </a:lnTo>
                  <a:lnTo>
                    <a:pt x="98138" y="713592"/>
                  </a:lnTo>
                  <a:lnTo>
                    <a:pt x="98366" y="712061"/>
                  </a:lnTo>
                  <a:lnTo>
                    <a:pt x="98594" y="710530"/>
                  </a:lnTo>
                  <a:lnTo>
                    <a:pt x="98824" y="708998"/>
                  </a:lnTo>
                  <a:lnTo>
                    <a:pt x="99055" y="707467"/>
                  </a:lnTo>
                  <a:lnTo>
                    <a:pt x="99288" y="705936"/>
                  </a:lnTo>
                  <a:lnTo>
                    <a:pt x="99521" y="704404"/>
                  </a:lnTo>
                  <a:lnTo>
                    <a:pt x="99756" y="702873"/>
                  </a:lnTo>
                  <a:lnTo>
                    <a:pt x="99991" y="701342"/>
                  </a:lnTo>
                  <a:lnTo>
                    <a:pt x="100226" y="699810"/>
                  </a:lnTo>
                  <a:lnTo>
                    <a:pt x="100462" y="698279"/>
                  </a:lnTo>
                  <a:lnTo>
                    <a:pt x="100697" y="696748"/>
                  </a:lnTo>
                  <a:lnTo>
                    <a:pt x="100933" y="695217"/>
                  </a:lnTo>
                  <a:lnTo>
                    <a:pt x="101169" y="693685"/>
                  </a:lnTo>
                  <a:lnTo>
                    <a:pt x="101404" y="692154"/>
                  </a:lnTo>
                  <a:lnTo>
                    <a:pt x="101638" y="690623"/>
                  </a:lnTo>
                  <a:lnTo>
                    <a:pt x="101872" y="689091"/>
                  </a:lnTo>
                  <a:lnTo>
                    <a:pt x="102105" y="687560"/>
                  </a:lnTo>
                  <a:lnTo>
                    <a:pt x="102336" y="686029"/>
                  </a:lnTo>
                  <a:lnTo>
                    <a:pt x="102567" y="684497"/>
                  </a:lnTo>
                  <a:lnTo>
                    <a:pt x="102796" y="682966"/>
                  </a:lnTo>
                  <a:lnTo>
                    <a:pt x="103024" y="681435"/>
                  </a:lnTo>
                  <a:lnTo>
                    <a:pt x="103249" y="679903"/>
                  </a:lnTo>
                  <a:lnTo>
                    <a:pt x="103473" y="678372"/>
                  </a:lnTo>
                  <a:lnTo>
                    <a:pt x="103695" y="676841"/>
                  </a:lnTo>
                  <a:lnTo>
                    <a:pt x="103915" y="675309"/>
                  </a:lnTo>
                  <a:lnTo>
                    <a:pt x="104132" y="673778"/>
                  </a:lnTo>
                  <a:lnTo>
                    <a:pt x="104348" y="672247"/>
                  </a:lnTo>
                  <a:lnTo>
                    <a:pt x="104560" y="670715"/>
                  </a:lnTo>
                  <a:lnTo>
                    <a:pt x="104771" y="669184"/>
                  </a:lnTo>
                  <a:lnTo>
                    <a:pt x="104977" y="667653"/>
                  </a:lnTo>
                  <a:lnTo>
                    <a:pt x="105181" y="666122"/>
                  </a:lnTo>
                  <a:lnTo>
                    <a:pt x="105381" y="664590"/>
                  </a:lnTo>
                  <a:lnTo>
                    <a:pt x="105580" y="663059"/>
                  </a:lnTo>
                  <a:lnTo>
                    <a:pt x="105773" y="661528"/>
                  </a:lnTo>
                  <a:lnTo>
                    <a:pt x="105965" y="659996"/>
                  </a:lnTo>
                  <a:lnTo>
                    <a:pt x="106150" y="658465"/>
                  </a:lnTo>
                  <a:lnTo>
                    <a:pt x="106335" y="656934"/>
                  </a:lnTo>
                  <a:lnTo>
                    <a:pt x="106513" y="655402"/>
                  </a:lnTo>
                  <a:lnTo>
                    <a:pt x="106690" y="653871"/>
                  </a:lnTo>
                  <a:lnTo>
                    <a:pt x="106860" y="652340"/>
                  </a:lnTo>
                  <a:lnTo>
                    <a:pt x="107028" y="650808"/>
                  </a:lnTo>
                  <a:lnTo>
                    <a:pt x="107190" y="649277"/>
                  </a:lnTo>
                  <a:lnTo>
                    <a:pt x="107350" y="647746"/>
                  </a:lnTo>
                  <a:lnTo>
                    <a:pt x="107503" y="646214"/>
                  </a:lnTo>
                  <a:lnTo>
                    <a:pt x="107653" y="644683"/>
                  </a:lnTo>
                  <a:lnTo>
                    <a:pt x="107797" y="643152"/>
                  </a:lnTo>
                  <a:lnTo>
                    <a:pt x="107938" y="641620"/>
                  </a:lnTo>
                  <a:lnTo>
                    <a:pt x="108073" y="640089"/>
                  </a:lnTo>
                  <a:lnTo>
                    <a:pt x="108204" y="638558"/>
                  </a:lnTo>
                  <a:lnTo>
                    <a:pt x="108329" y="637027"/>
                  </a:lnTo>
                  <a:lnTo>
                    <a:pt x="108450" y="635495"/>
                  </a:lnTo>
                  <a:lnTo>
                    <a:pt x="108566" y="633964"/>
                  </a:lnTo>
                  <a:lnTo>
                    <a:pt x="108676" y="632433"/>
                  </a:lnTo>
                  <a:lnTo>
                    <a:pt x="108781" y="630901"/>
                  </a:lnTo>
                  <a:lnTo>
                    <a:pt x="108881" y="629370"/>
                  </a:lnTo>
                  <a:lnTo>
                    <a:pt x="108976" y="627839"/>
                  </a:lnTo>
                  <a:lnTo>
                    <a:pt x="109064" y="626307"/>
                  </a:lnTo>
                  <a:lnTo>
                    <a:pt x="109149" y="624776"/>
                  </a:lnTo>
                  <a:lnTo>
                    <a:pt x="109226" y="623245"/>
                  </a:lnTo>
                  <a:lnTo>
                    <a:pt x="109300" y="621713"/>
                  </a:lnTo>
                  <a:lnTo>
                    <a:pt x="109366" y="620182"/>
                  </a:lnTo>
                  <a:lnTo>
                    <a:pt x="109429" y="618651"/>
                  </a:lnTo>
                  <a:lnTo>
                    <a:pt x="109483" y="617119"/>
                  </a:lnTo>
                  <a:lnTo>
                    <a:pt x="109536" y="615588"/>
                  </a:lnTo>
                  <a:lnTo>
                    <a:pt x="109578" y="614057"/>
                  </a:lnTo>
                  <a:lnTo>
                    <a:pt x="109619" y="612526"/>
                  </a:lnTo>
                  <a:lnTo>
                    <a:pt x="109650" y="610994"/>
                  </a:lnTo>
                  <a:lnTo>
                    <a:pt x="109679" y="609463"/>
                  </a:lnTo>
                  <a:lnTo>
                    <a:pt x="109698" y="607932"/>
                  </a:lnTo>
                  <a:lnTo>
                    <a:pt x="109716" y="606400"/>
                  </a:lnTo>
                  <a:lnTo>
                    <a:pt x="109724" y="604869"/>
                  </a:lnTo>
                  <a:lnTo>
                    <a:pt x="109730" y="603338"/>
                  </a:lnTo>
                  <a:lnTo>
                    <a:pt x="109726" y="601806"/>
                  </a:lnTo>
                  <a:lnTo>
                    <a:pt x="109720" y="600275"/>
                  </a:lnTo>
                  <a:lnTo>
                    <a:pt x="109705" y="598744"/>
                  </a:lnTo>
                  <a:lnTo>
                    <a:pt x="109687" y="597212"/>
                  </a:lnTo>
                  <a:lnTo>
                    <a:pt x="109661" y="595681"/>
                  </a:lnTo>
                  <a:lnTo>
                    <a:pt x="109631" y="594150"/>
                  </a:lnTo>
                  <a:lnTo>
                    <a:pt x="109593" y="592618"/>
                  </a:lnTo>
                  <a:lnTo>
                    <a:pt x="109552" y="591087"/>
                  </a:lnTo>
                  <a:lnTo>
                    <a:pt x="109503" y="589556"/>
                  </a:lnTo>
                  <a:lnTo>
                    <a:pt x="109449" y="588024"/>
                  </a:lnTo>
                  <a:lnTo>
                    <a:pt x="109389" y="586493"/>
                  </a:lnTo>
                  <a:lnTo>
                    <a:pt x="109324" y="584962"/>
                  </a:lnTo>
                  <a:lnTo>
                    <a:pt x="109253" y="583431"/>
                  </a:lnTo>
                  <a:lnTo>
                    <a:pt x="109176" y="581899"/>
                  </a:lnTo>
                  <a:lnTo>
                    <a:pt x="109094" y="580368"/>
                  </a:lnTo>
                  <a:lnTo>
                    <a:pt x="109005" y="578837"/>
                  </a:lnTo>
                  <a:lnTo>
                    <a:pt x="108913" y="577305"/>
                  </a:lnTo>
                  <a:lnTo>
                    <a:pt x="108813" y="575774"/>
                  </a:lnTo>
                  <a:lnTo>
                    <a:pt x="108710" y="574243"/>
                  </a:lnTo>
                  <a:lnTo>
                    <a:pt x="108599" y="572711"/>
                  </a:lnTo>
                  <a:lnTo>
                    <a:pt x="108485" y="571180"/>
                  </a:lnTo>
                  <a:lnTo>
                    <a:pt x="108364" y="569649"/>
                  </a:lnTo>
                  <a:lnTo>
                    <a:pt x="108240" y="568117"/>
                  </a:lnTo>
                  <a:lnTo>
                    <a:pt x="108107" y="566586"/>
                  </a:lnTo>
                  <a:lnTo>
                    <a:pt x="107973" y="565055"/>
                  </a:lnTo>
                  <a:lnTo>
                    <a:pt x="107831" y="563523"/>
                  </a:lnTo>
                  <a:lnTo>
                    <a:pt x="107687" y="561992"/>
                  </a:lnTo>
                  <a:lnTo>
                    <a:pt x="107534" y="560461"/>
                  </a:lnTo>
                  <a:lnTo>
                    <a:pt x="107380" y="558929"/>
                  </a:lnTo>
                  <a:lnTo>
                    <a:pt x="107218" y="557398"/>
                  </a:lnTo>
                  <a:lnTo>
                    <a:pt x="107055" y="555867"/>
                  </a:lnTo>
                  <a:lnTo>
                    <a:pt x="106884" y="554336"/>
                  </a:lnTo>
                  <a:lnTo>
                    <a:pt x="106711" y="552804"/>
                  </a:lnTo>
                  <a:lnTo>
                    <a:pt x="106531" y="551273"/>
                  </a:lnTo>
                  <a:lnTo>
                    <a:pt x="106350" y="549742"/>
                  </a:lnTo>
                  <a:lnTo>
                    <a:pt x="106162" y="548210"/>
                  </a:lnTo>
                  <a:lnTo>
                    <a:pt x="105971" y="546679"/>
                  </a:lnTo>
                  <a:lnTo>
                    <a:pt x="105776" y="545148"/>
                  </a:lnTo>
                  <a:lnTo>
                    <a:pt x="105577" y="543616"/>
                  </a:lnTo>
                  <a:lnTo>
                    <a:pt x="105374" y="542085"/>
                  </a:lnTo>
                  <a:lnTo>
                    <a:pt x="105167" y="540554"/>
                  </a:lnTo>
                  <a:lnTo>
                    <a:pt x="104957" y="539022"/>
                  </a:lnTo>
                  <a:lnTo>
                    <a:pt x="104743" y="537491"/>
                  </a:lnTo>
                  <a:lnTo>
                    <a:pt x="104526" y="535960"/>
                  </a:lnTo>
                  <a:lnTo>
                    <a:pt x="104306" y="534428"/>
                  </a:lnTo>
                  <a:lnTo>
                    <a:pt x="104082" y="532897"/>
                  </a:lnTo>
                  <a:lnTo>
                    <a:pt x="103856" y="531366"/>
                  </a:lnTo>
                  <a:lnTo>
                    <a:pt x="103626" y="529834"/>
                  </a:lnTo>
                  <a:lnTo>
                    <a:pt x="103394" y="528303"/>
                  </a:lnTo>
                  <a:lnTo>
                    <a:pt x="103159" y="526772"/>
                  </a:lnTo>
                  <a:lnTo>
                    <a:pt x="102921" y="525241"/>
                  </a:lnTo>
                  <a:lnTo>
                    <a:pt x="102682" y="523709"/>
                  </a:lnTo>
                  <a:lnTo>
                    <a:pt x="102439" y="522178"/>
                  </a:lnTo>
                  <a:lnTo>
                    <a:pt x="102195" y="520647"/>
                  </a:lnTo>
                  <a:lnTo>
                    <a:pt x="101948" y="519115"/>
                  </a:lnTo>
                  <a:lnTo>
                    <a:pt x="101701" y="517584"/>
                  </a:lnTo>
                  <a:lnTo>
                    <a:pt x="101450" y="516053"/>
                  </a:lnTo>
                  <a:lnTo>
                    <a:pt x="101199" y="514521"/>
                  </a:lnTo>
                  <a:lnTo>
                    <a:pt x="100946" y="512990"/>
                  </a:lnTo>
                  <a:lnTo>
                    <a:pt x="100692" y="511459"/>
                  </a:lnTo>
                  <a:lnTo>
                    <a:pt x="100436" y="509927"/>
                  </a:lnTo>
                  <a:lnTo>
                    <a:pt x="100179" y="508396"/>
                  </a:lnTo>
                  <a:lnTo>
                    <a:pt x="99921" y="506865"/>
                  </a:lnTo>
                  <a:lnTo>
                    <a:pt x="99663" y="505333"/>
                  </a:lnTo>
                  <a:lnTo>
                    <a:pt x="99404" y="503802"/>
                  </a:lnTo>
                  <a:lnTo>
                    <a:pt x="99145" y="502271"/>
                  </a:lnTo>
                  <a:lnTo>
                    <a:pt x="98885" y="500740"/>
                  </a:lnTo>
                  <a:lnTo>
                    <a:pt x="98625" y="499208"/>
                  </a:lnTo>
                  <a:lnTo>
                    <a:pt x="98365" y="497677"/>
                  </a:lnTo>
                  <a:lnTo>
                    <a:pt x="98105" y="496146"/>
                  </a:lnTo>
                  <a:lnTo>
                    <a:pt x="97845" y="494614"/>
                  </a:lnTo>
                  <a:lnTo>
                    <a:pt x="97586" y="493083"/>
                  </a:lnTo>
                  <a:lnTo>
                    <a:pt x="97327" y="491552"/>
                  </a:lnTo>
                  <a:lnTo>
                    <a:pt x="97068" y="490020"/>
                  </a:lnTo>
                  <a:lnTo>
                    <a:pt x="96811" y="488489"/>
                  </a:lnTo>
                  <a:lnTo>
                    <a:pt x="96554" y="486958"/>
                  </a:lnTo>
                  <a:lnTo>
                    <a:pt x="96298" y="485426"/>
                  </a:lnTo>
                  <a:lnTo>
                    <a:pt x="96044" y="483895"/>
                  </a:lnTo>
                  <a:lnTo>
                    <a:pt x="95790" y="482364"/>
                  </a:lnTo>
                  <a:lnTo>
                    <a:pt x="95539" y="480832"/>
                  </a:lnTo>
                  <a:lnTo>
                    <a:pt x="95288" y="479301"/>
                  </a:lnTo>
                  <a:lnTo>
                    <a:pt x="95039" y="477770"/>
                  </a:lnTo>
                  <a:lnTo>
                    <a:pt x="94792" y="476238"/>
                  </a:lnTo>
                  <a:lnTo>
                    <a:pt x="94547" y="474707"/>
                  </a:lnTo>
                  <a:lnTo>
                    <a:pt x="94304" y="473176"/>
                  </a:lnTo>
                  <a:lnTo>
                    <a:pt x="94063" y="471645"/>
                  </a:lnTo>
                  <a:lnTo>
                    <a:pt x="93824" y="470113"/>
                  </a:lnTo>
                  <a:lnTo>
                    <a:pt x="93588" y="468582"/>
                  </a:lnTo>
                  <a:lnTo>
                    <a:pt x="93353" y="467051"/>
                  </a:lnTo>
                  <a:lnTo>
                    <a:pt x="93122" y="465519"/>
                  </a:lnTo>
                  <a:lnTo>
                    <a:pt x="92892" y="463988"/>
                  </a:lnTo>
                  <a:lnTo>
                    <a:pt x="92666" y="462457"/>
                  </a:lnTo>
                  <a:lnTo>
                    <a:pt x="92442" y="460925"/>
                  </a:lnTo>
                  <a:lnTo>
                    <a:pt x="92222" y="459394"/>
                  </a:lnTo>
                  <a:lnTo>
                    <a:pt x="92003" y="457863"/>
                  </a:lnTo>
                  <a:lnTo>
                    <a:pt x="91789" y="456331"/>
                  </a:lnTo>
                  <a:lnTo>
                    <a:pt x="91576" y="454800"/>
                  </a:lnTo>
                  <a:lnTo>
                    <a:pt x="91368" y="453269"/>
                  </a:lnTo>
                  <a:lnTo>
                    <a:pt x="91161" y="451737"/>
                  </a:lnTo>
                  <a:lnTo>
                    <a:pt x="90960" y="450206"/>
                  </a:lnTo>
                  <a:lnTo>
                    <a:pt x="90760" y="448675"/>
                  </a:lnTo>
                  <a:lnTo>
                    <a:pt x="90564" y="447143"/>
                  </a:lnTo>
                  <a:lnTo>
                    <a:pt x="90371" y="445612"/>
                  </a:lnTo>
                  <a:lnTo>
                    <a:pt x="90182" y="444081"/>
                  </a:lnTo>
                  <a:lnTo>
                    <a:pt x="89995" y="442550"/>
                  </a:lnTo>
                  <a:lnTo>
                    <a:pt x="89813" y="441018"/>
                  </a:lnTo>
                  <a:lnTo>
                    <a:pt x="89633" y="439487"/>
                  </a:lnTo>
                  <a:lnTo>
                    <a:pt x="89457" y="437956"/>
                  </a:lnTo>
                  <a:lnTo>
                    <a:pt x="89285" y="436424"/>
                  </a:lnTo>
                  <a:lnTo>
                    <a:pt x="89115" y="434893"/>
                  </a:lnTo>
                  <a:lnTo>
                    <a:pt x="88950" y="433362"/>
                  </a:lnTo>
                  <a:lnTo>
                    <a:pt x="88787" y="431830"/>
                  </a:lnTo>
                  <a:lnTo>
                    <a:pt x="88628" y="430299"/>
                  </a:lnTo>
                  <a:lnTo>
                    <a:pt x="88472" y="428768"/>
                  </a:lnTo>
                  <a:lnTo>
                    <a:pt x="88320" y="427236"/>
                  </a:lnTo>
                  <a:lnTo>
                    <a:pt x="88170" y="425705"/>
                  </a:lnTo>
                  <a:lnTo>
                    <a:pt x="88024" y="424174"/>
                  </a:lnTo>
                  <a:lnTo>
                    <a:pt x="87880" y="422642"/>
                  </a:lnTo>
                  <a:lnTo>
                    <a:pt x="87741" y="421111"/>
                  </a:lnTo>
                  <a:lnTo>
                    <a:pt x="87603" y="419580"/>
                  </a:lnTo>
                  <a:lnTo>
                    <a:pt x="87470" y="418049"/>
                  </a:lnTo>
                  <a:lnTo>
                    <a:pt x="87338" y="416517"/>
                  </a:lnTo>
                  <a:lnTo>
                    <a:pt x="87211" y="414986"/>
                  </a:lnTo>
                  <a:lnTo>
                    <a:pt x="87084" y="413455"/>
                  </a:lnTo>
                  <a:lnTo>
                    <a:pt x="86962" y="411923"/>
                  </a:lnTo>
                  <a:lnTo>
                    <a:pt x="86841" y="410392"/>
                  </a:lnTo>
                  <a:lnTo>
                    <a:pt x="86724" y="408861"/>
                  </a:lnTo>
                  <a:lnTo>
                    <a:pt x="86607" y="407329"/>
                  </a:lnTo>
                  <a:lnTo>
                    <a:pt x="86494" y="405798"/>
                  </a:lnTo>
                  <a:lnTo>
                    <a:pt x="86382" y="404267"/>
                  </a:lnTo>
                  <a:lnTo>
                    <a:pt x="86273" y="402735"/>
                  </a:lnTo>
                  <a:lnTo>
                    <a:pt x="86165" y="401204"/>
                  </a:lnTo>
                  <a:lnTo>
                    <a:pt x="86060" y="399673"/>
                  </a:lnTo>
                  <a:lnTo>
                    <a:pt x="85955" y="398141"/>
                  </a:lnTo>
                  <a:lnTo>
                    <a:pt x="85853" y="396610"/>
                  </a:lnTo>
                  <a:lnTo>
                    <a:pt x="85751" y="395079"/>
                  </a:lnTo>
                  <a:lnTo>
                    <a:pt x="85651" y="393547"/>
                  </a:lnTo>
                  <a:lnTo>
                    <a:pt x="85551" y="392016"/>
                  </a:lnTo>
                  <a:lnTo>
                    <a:pt x="85453" y="390485"/>
                  </a:lnTo>
                  <a:lnTo>
                    <a:pt x="85355" y="388954"/>
                  </a:lnTo>
                  <a:lnTo>
                    <a:pt x="85258" y="387422"/>
                  </a:lnTo>
                  <a:lnTo>
                    <a:pt x="85162" y="385891"/>
                  </a:lnTo>
                  <a:lnTo>
                    <a:pt x="85065" y="384360"/>
                  </a:lnTo>
                  <a:lnTo>
                    <a:pt x="84969" y="382828"/>
                  </a:lnTo>
                  <a:lnTo>
                    <a:pt x="84873" y="381297"/>
                  </a:lnTo>
                  <a:lnTo>
                    <a:pt x="84776" y="379766"/>
                  </a:lnTo>
                  <a:lnTo>
                    <a:pt x="84679" y="378234"/>
                  </a:lnTo>
                  <a:lnTo>
                    <a:pt x="84581" y="376703"/>
                  </a:lnTo>
                  <a:lnTo>
                    <a:pt x="84483" y="375172"/>
                  </a:lnTo>
                  <a:lnTo>
                    <a:pt x="84383" y="373640"/>
                  </a:lnTo>
                  <a:lnTo>
                    <a:pt x="84284" y="372109"/>
                  </a:lnTo>
                  <a:lnTo>
                    <a:pt x="84181" y="370578"/>
                  </a:lnTo>
                  <a:lnTo>
                    <a:pt x="84079" y="369046"/>
                  </a:lnTo>
                  <a:lnTo>
                    <a:pt x="83973" y="367515"/>
                  </a:lnTo>
                  <a:lnTo>
                    <a:pt x="83868" y="365984"/>
                  </a:lnTo>
                  <a:lnTo>
                    <a:pt x="83758" y="364452"/>
                  </a:lnTo>
                  <a:lnTo>
                    <a:pt x="83648" y="362921"/>
                  </a:lnTo>
                  <a:lnTo>
                    <a:pt x="83534" y="361390"/>
                  </a:lnTo>
                  <a:lnTo>
                    <a:pt x="83419" y="359859"/>
                  </a:lnTo>
                  <a:lnTo>
                    <a:pt x="83300" y="358327"/>
                  </a:lnTo>
                  <a:lnTo>
                    <a:pt x="83179" y="356796"/>
                  </a:lnTo>
                  <a:lnTo>
                    <a:pt x="83054" y="355265"/>
                  </a:lnTo>
                  <a:lnTo>
                    <a:pt x="82927" y="353733"/>
                  </a:lnTo>
                  <a:lnTo>
                    <a:pt x="82795" y="352202"/>
                  </a:lnTo>
                  <a:lnTo>
                    <a:pt x="82661" y="350671"/>
                  </a:lnTo>
                  <a:lnTo>
                    <a:pt x="82522" y="349139"/>
                  </a:lnTo>
                  <a:lnTo>
                    <a:pt x="82380" y="347608"/>
                  </a:lnTo>
                  <a:lnTo>
                    <a:pt x="82233" y="346077"/>
                  </a:lnTo>
                  <a:lnTo>
                    <a:pt x="82082" y="344545"/>
                  </a:lnTo>
                  <a:lnTo>
                    <a:pt x="81926" y="343014"/>
                  </a:lnTo>
                  <a:lnTo>
                    <a:pt x="81766" y="341483"/>
                  </a:lnTo>
                  <a:lnTo>
                    <a:pt x="81602" y="339951"/>
                  </a:lnTo>
                  <a:lnTo>
                    <a:pt x="81431" y="338420"/>
                  </a:lnTo>
                  <a:lnTo>
                    <a:pt x="81257" y="336889"/>
                  </a:lnTo>
                  <a:lnTo>
                    <a:pt x="81076" y="335357"/>
                  </a:lnTo>
                  <a:lnTo>
                    <a:pt x="80891" y="333826"/>
                  </a:lnTo>
                  <a:lnTo>
                    <a:pt x="80699" y="332295"/>
                  </a:lnTo>
                  <a:lnTo>
                    <a:pt x="80503" y="330764"/>
                  </a:lnTo>
                  <a:lnTo>
                    <a:pt x="80299" y="329232"/>
                  </a:lnTo>
                  <a:lnTo>
                    <a:pt x="80092" y="327701"/>
                  </a:lnTo>
                  <a:lnTo>
                    <a:pt x="79875" y="326170"/>
                  </a:lnTo>
                  <a:lnTo>
                    <a:pt x="79656" y="324638"/>
                  </a:lnTo>
                  <a:lnTo>
                    <a:pt x="79426" y="323107"/>
                  </a:lnTo>
                  <a:lnTo>
                    <a:pt x="79194" y="321576"/>
                  </a:lnTo>
                  <a:lnTo>
                    <a:pt x="78951" y="320044"/>
                  </a:lnTo>
                  <a:lnTo>
                    <a:pt x="78706" y="318513"/>
                  </a:lnTo>
                  <a:lnTo>
                    <a:pt x="78448" y="316982"/>
                  </a:lnTo>
                  <a:lnTo>
                    <a:pt x="78189" y="315450"/>
                  </a:lnTo>
                  <a:lnTo>
                    <a:pt x="77917" y="313919"/>
                  </a:lnTo>
                  <a:lnTo>
                    <a:pt x="77644" y="312388"/>
                  </a:lnTo>
                  <a:lnTo>
                    <a:pt x="77357" y="310856"/>
                  </a:lnTo>
                  <a:lnTo>
                    <a:pt x="77069" y="309325"/>
                  </a:lnTo>
                  <a:lnTo>
                    <a:pt x="76768" y="307794"/>
                  </a:lnTo>
                  <a:lnTo>
                    <a:pt x="76464" y="306263"/>
                  </a:lnTo>
                  <a:lnTo>
                    <a:pt x="76148" y="304731"/>
                  </a:lnTo>
                  <a:lnTo>
                    <a:pt x="75827" y="303200"/>
                  </a:lnTo>
                  <a:lnTo>
                    <a:pt x="75496" y="301669"/>
                  </a:lnTo>
                  <a:lnTo>
                    <a:pt x="75159" y="300137"/>
                  </a:lnTo>
                  <a:lnTo>
                    <a:pt x="74813" y="298606"/>
                  </a:lnTo>
                  <a:lnTo>
                    <a:pt x="74459" y="297075"/>
                  </a:lnTo>
                  <a:lnTo>
                    <a:pt x="74097" y="295543"/>
                  </a:lnTo>
                  <a:lnTo>
                    <a:pt x="73726" y="294012"/>
                  </a:lnTo>
                  <a:lnTo>
                    <a:pt x="73348" y="292481"/>
                  </a:lnTo>
                  <a:lnTo>
                    <a:pt x="72960" y="290949"/>
                  </a:lnTo>
                  <a:lnTo>
                    <a:pt x="72565" y="289418"/>
                  </a:lnTo>
                  <a:lnTo>
                    <a:pt x="72160" y="287887"/>
                  </a:lnTo>
                  <a:lnTo>
                    <a:pt x="71749" y="286355"/>
                  </a:lnTo>
                  <a:lnTo>
                    <a:pt x="71326" y="284824"/>
                  </a:lnTo>
                  <a:lnTo>
                    <a:pt x="70898" y="283293"/>
                  </a:lnTo>
                  <a:lnTo>
                    <a:pt x="70458" y="281761"/>
                  </a:lnTo>
                  <a:lnTo>
                    <a:pt x="70014" y="280230"/>
                  </a:lnTo>
                  <a:lnTo>
                    <a:pt x="69556" y="278699"/>
                  </a:lnTo>
                  <a:lnTo>
                    <a:pt x="69094" y="277168"/>
                  </a:lnTo>
                  <a:lnTo>
                    <a:pt x="68619" y="275636"/>
                  </a:lnTo>
                  <a:lnTo>
                    <a:pt x="68141" y="274105"/>
                  </a:lnTo>
                  <a:lnTo>
                    <a:pt x="67647" y="272574"/>
                  </a:lnTo>
                  <a:lnTo>
                    <a:pt x="67153" y="271042"/>
                  </a:lnTo>
                  <a:lnTo>
                    <a:pt x="66642" y="269511"/>
                  </a:lnTo>
                  <a:lnTo>
                    <a:pt x="66130" y="267980"/>
                  </a:lnTo>
                  <a:lnTo>
                    <a:pt x="65601" y="266448"/>
                  </a:lnTo>
                  <a:lnTo>
                    <a:pt x="65072" y="264917"/>
                  </a:lnTo>
                  <a:lnTo>
                    <a:pt x="64527" y="263386"/>
                  </a:lnTo>
                  <a:lnTo>
                    <a:pt x="63980" y="261854"/>
                  </a:lnTo>
                  <a:lnTo>
                    <a:pt x="63419" y="260323"/>
                  </a:lnTo>
                  <a:lnTo>
                    <a:pt x="62854" y="258792"/>
                  </a:lnTo>
                  <a:lnTo>
                    <a:pt x="62277" y="257260"/>
                  </a:lnTo>
                  <a:lnTo>
                    <a:pt x="61696" y="255729"/>
                  </a:lnTo>
                  <a:lnTo>
                    <a:pt x="61103" y="254198"/>
                  </a:lnTo>
                  <a:lnTo>
                    <a:pt x="60505" y="252666"/>
                  </a:lnTo>
                  <a:lnTo>
                    <a:pt x="59896" y="251135"/>
                  </a:lnTo>
                  <a:lnTo>
                    <a:pt x="59281" y="249604"/>
                  </a:lnTo>
                  <a:lnTo>
                    <a:pt x="58658" y="248073"/>
                  </a:lnTo>
                  <a:lnTo>
                    <a:pt x="58027" y="246541"/>
                  </a:lnTo>
                  <a:lnTo>
                    <a:pt x="57388" y="245010"/>
                  </a:lnTo>
                  <a:lnTo>
                    <a:pt x="56742" y="243479"/>
                  </a:lnTo>
                  <a:lnTo>
                    <a:pt x="56089" y="241947"/>
                  </a:lnTo>
                  <a:lnTo>
                    <a:pt x="55428" y="240416"/>
                  </a:lnTo>
                  <a:lnTo>
                    <a:pt x="54761" y="238885"/>
                  </a:lnTo>
                  <a:lnTo>
                    <a:pt x="54085" y="237353"/>
                  </a:lnTo>
                  <a:lnTo>
                    <a:pt x="53404" y="235822"/>
                  </a:lnTo>
                  <a:lnTo>
                    <a:pt x="52715" y="234291"/>
                  </a:lnTo>
                  <a:lnTo>
                    <a:pt x="52021" y="232759"/>
                  </a:lnTo>
                  <a:lnTo>
                    <a:pt x="51319" y="231228"/>
                  </a:lnTo>
                  <a:lnTo>
                    <a:pt x="50613" y="229697"/>
                  </a:lnTo>
                  <a:lnTo>
                    <a:pt x="49898" y="228165"/>
                  </a:lnTo>
                  <a:lnTo>
                    <a:pt x="49181" y="226634"/>
                  </a:lnTo>
                  <a:lnTo>
                    <a:pt x="48454" y="225103"/>
                  </a:lnTo>
                  <a:lnTo>
                    <a:pt x="47726" y="223571"/>
                  </a:lnTo>
                  <a:lnTo>
                    <a:pt x="46988" y="222040"/>
                  </a:lnTo>
                  <a:lnTo>
                    <a:pt x="46250" y="220509"/>
                  </a:lnTo>
                  <a:lnTo>
                    <a:pt x="45503" y="218978"/>
                  </a:lnTo>
                  <a:lnTo>
                    <a:pt x="44755" y="217446"/>
                  </a:lnTo>
                  <a:lnTo>
                    <a:pt x="43999" y="215915"/>
                  </a:lnTo>
                  <a:lnTo>
                    <a:pt x="43242" y="214384"/>
                  </a:lnTo>
                  <a:lnTo>
                    <a:pt x="42479" y="212852"/>
                  </a:lnTo>
                  <a:lnTo>
                    <a:pt x="41715" y="211321"/>
                  </a:lnTo>
                  <a:lnTo>
                    <a:pt x="40945" y="209790"/>
                  </a:lnTo>
                  <a:lnTo>
                    <a:pt x="40174" y="208258"/>
                  </a:lnTo>
                  <a:lnTo>
                    <a:pt x="39399" y="206727"/>
                  </a:lnTo>
                  <a:lnTo>
                    <a:pt x="38623" y="205196"/>
                  </a:lnTo>
                  <a:lnTo>
                    <a:pt x="37844" y="203664"/>
                  </a:lnTo>
                  <a:lnTo>
                    <a:pt x="37064" y="202133"/>
                  </a:lnTo>
                  <a:lnTo>
                    <a:pt x="36281" y="200602"/>
                  </a:lnTo>
                  <a:lnTo>
                    <a:pt x="35498" y="199070"/>
                  </a:lnTo>
                  <a:lnTo>
                    <a:pt x="34714" y="197539"/>
                  </a:lnTo>
                  <a:lnTo>
                    <a:pt x="33929" y="196008"/>
                  </a:lnTo>
                  <a:lnTo>
                    <a:pt x="33144" y="194477"/>
                  </a:lnTo>
                  <a:lnTo>
                    <a:pt x="32359" y="192945"/>
                  </a:lnTo>
                  <a:lnTo>
                    <a:pt x="31575" y="191414"/>
                  </a:lnTo>
                  <a:lnTo>
                    <a:pt x="30791" y="189883"/>
                  </a:lnTo>
                  <a:lnTo>
                    <a:pt x="30009" y="188351"/>
                  </a:lnTo>
                  <a:lnTo>
                    <a:pt x="29229" y="186820"/>
                  </a:lnTo>
                  <a:lnTo>
                    <a:pt x="28449" y="185289"/>
                  </a:lnTo>
                  <a:lnTo>
                    <a:pt x="27674" y="183757"/>
                  </a:lnTo>
                  <a:lnTo>
                    <a:pt x="26899" y="182226"/>
                  </a:lnTo>
                  <a:lnTo>
                    <a:pt x="26129" y="180695"/>
                  </a:lnTo>
                  <a:lnTo>
                    <a:pt x="25361" y="179163"/>
                  </a:lnTo>
                  <a:lnTo>
                    <a:pt x="24599" y="177632"/>
                  </a:lnTo>
                  <a:lnTo>
                    <a:pt x="23838" y="176101"/>
                  </a:lnTo>
                  <a:lnTo>
                    <a:pt x="23085" y="174569"/>
                  </a:lnTo>
                  <a:lnTo>
                    <a:pt x="22334" y="173038"/>
                  </a:lnTo>
                  <a:lnTo>
                    <a:pt x="21592" y="171507"/>
                  </a:lnTo>
                  <a:lnTo>
                    <a:pt x="20852" y="169975"/>
                  </a:lnTo>
                  <a:lnTo>
                    <a:pt x="20123" y="168444"/>
                  </a:lnTo>
                  <a:lnTo>
                    <a:pt x="19395" y="166913"/>
                  </a:lnTo>
                  <a:lnTo>
                    <a:pt x="18680" y="165382"/>
                  </a:lnTo>
                  <a:lnTo>
                    <a:pt x="17967" y="163850"/>
                  </a:lnTo>
                  <a:lnTo>
                    <a:pt x="17267" y="162319"/>
                  </a:lnTo>
                  <a:lnTo>
                    <a:pt x="16571" y="160788"/>
                  </a:lnTo>
                  <a:lnTo>
                    <a:pt x="15887" y="159256"/>
                  </a:lnTo>
                  <a:lnTo>
                    <a:pt x="15209" y="157725"/>
                  </a:lnTo>
                  <a:lnTo>
                    <a:pt x="14545" y="156194"/>
                  </a:lnTo>
                  <a:lnTo>
                    <a:pt x="13887" y="154662"/>
                  </a:lnTo>
                  <a:lnTo>
                    <a:pt x="13242" y="153131"/>
                  </a:lnTo>
                  <a:lnTo>
                    <a:pt x="12606" y="151600"/>
                  </a:lnTo>
                  <a:lnTo>
                    <a:pt x="11982" y="150068"/>
                  </a:lnTo>
                  <a:lnTo>
                    <a:pt x="11370" y="148537"/>
                  </a:lnTo>
                  <a:lnTo>
                    <a:pt x="10769" y="147006"/>
                  </a:lnTo>
                  <a:lnTo>
                    <a:pt x="10182" y="145474"/>
                  </a:lnTo>
                  <a:lnTo>
                    <a:pt x="9606" y="143943"/>
                  </a:lnTo>
                  <a:lnTo>
                    <a:pt x="9045" y="142412"/>
                  </a:lnTo>
                  <a:lnTo>
                    <a:pt x="8496" y="140880"/>
                  </a:lnTo>
                  <a:lnTo>
                    <a:pt x="7964" y="139349"/>
                  </a:lnTo>
                  <a:lnTo>
                    <a:pt x="7441" y="137818"/>
                  </a:lnTo>
                  <a:lnTo>
                    <a:pt x="6939" y="136287"/>
                  </a:lnTo>
                  <a:lnTo>
                    <a:pt x="6446" y="134755"/>
                  </a:lnTo>
                  <a:lnTo>
                    <a:pt x="5975" y="133224"/>
                  </a:lnTo>
                  <a:lnTo>
                    <a:pt x="5512" y="131693"/>
                  </a:lnTo>
                  <a:lnTo>
                    <a:pt x="5074" y="130161"/>
                  </a:lnTo>
                  <a:lnTo>
                    <a:pt x="4643" y="128630"/>
                  </a:lnTo>
                  <a:lnTo>
                    <a:pt x="4240" y="127099"/>
                  </a:lnTo>
                  <a:lnTo>
                    <a:pt x="3840" y="125567"/>
                  </a:lnTo>
                  <a:lnTo>
                    <a:pt x="3473" y="124036"/>
                  </a:lnTo>
                  <a:lnTo>
                    <a:pt x="3108" y="122505"/>
                  </a:lnTo>
                  <a:lnTo>
                    <a:pt x="2778" y="120973"/>
                  </a:lnTo>
                  <a:lnTo>
                    <a:pt x="2450" y="119442"/>
                  </a:lnTo>
                  <a:lnTo>
                    <a:pt x="2155" y="117911"/>
                  </a:lnTo>
                  <a:lnTo>
                    <a:pt x="1866" y="116379"/>
                  </a:lnTo>
                  <a:lnTo>
                    <a:pt x="1608" y="114848"/>
                  </a:lnTo>
                  <a:lnTo>
                    <a:pt x="1358" y="113317"/>
                  </a:lnTo>
                  <a:lnTo>
                    <a:pt x="1138" y="111785"/>
                  </a:lnTo>
                  <a:lnTo>
                    <a:pt x="928" y="110254"/>
                  </a:lnTo>
                  <a:lnTo>
                    <a:pt x="747" y="108723"/>
                  </a:lnTo>
                  <a:lnTo>
                    <a:pt x="578" y="107192"/>
                  </a:lnTo>
                  <a:lnTo>
                    <a:pt x="436" y="105660"/>
                  </a:lnTo>
                  <a:lnTo>
                    <a:pt x="309" y="104129"/>
                  </a:lnTo>
                  <a:lnTo>
                    <a:pt x="208" y="102598"/>
                  </a:lnTo>
                  <a:lnTo>
                    <a:pt x="123" y="101066"/>
                  </a:lnTo>
                  <a:lnTo>
                    <a:pt x="62" y="99535"/>
                  </a:lnTo>
                  <a:lnTo>
                    <a:pt x="20" y="98004"/>
                  </a:lnTo>
                  <a:lnTo>
                    <a:pt x="0" y="96472"/>
                  </a:lnTo>
                  <a:lnTo>
                    <a:pt x="1" y="94941"/>
                  </a:lnTo>
                  <a:lnTo>
                    <a:pt x="22" y="93410"/>
                  </a:lnTo>
                  <a:lnTo>
                    <a:pt x="68" y="91878"/>
                  </a:lnTo>
                  <a:lnTo>
                    <a:pt x="129" y="90347"/>
                  </a:lnTo>
                  <a:lnTo>
                    <a:pt x="219" y="88816"/>
                  </a:lnTo>
                  <a:lnTo>
                    <a:pt x="322" y="87284"/>
                  </a:lnTo>
                  <a:lnTo>
                    <a:pt x="456" y="85753"/>
                  </a:lnTo>
                  <a:lnTo>
                    <a:pt x="600" y="84222"/>
                  </a:lnTo>
                  <a:lnTo>
                    <a:pt x="778" y="82691"/>
                  </a:lnTo>
                  <a:lnTo>
                    <a:pt x="964" y="81159"/>
                  </a:lnTo>
                  <a:lnTo>
                    <a:pt x="1185" y="79628"/>
                  </a:lnTo>
                  <a:lnTo>
                    <a:pt x="1412" y="78097"/>
                  </a:lnTo>
                  <a:lnTo>
                    <a:pt x="1676" y="76565"/>
                  </a:lnTo>
                  <a:lnTo>
                    <a:pt x="1944" y="75034"/>
                  </a:lnTo>
                  <a:lnTo>
                    <a:pt x="2252" y="73503"/>
                  </a:lnTo>
                  <a:lnTo>
                    <a:pt x="2561" y="71971"/>
                  </a:lnTo>
                  <a:lnTo>
                    <a:pt x="2910" y="70440"/>
                  </a:lnTo>
                  <a:lnTo>
                    <a:pt x="3262" y="68909"/>
                  </a:lnTo>
                  <a:lnTo>
                    <a:pt x="3649" y="67377"/>
                  </a:lnTo>
                  <a:lnTo>
                    <a:pt x="4043" y="65846"/>
                  </a:lnTo>
                  <a:lnTo>
                    <a:pt x="4470" y="64315"/>
                  </a:lnTo>
                  <a:lnTo>
                    <a:pt x="4904" y="62783"/>
                  </a:lnTo>
                  <a:lnTo>
                    <a:pt x="5368" y="61252"/>
                  </a:lnTo>
                  <a:lnTo>
                    <a:pt x="5843" y="59721"/>
                  </a:lnTo>
                  <a:lnTo>
                    <a:pt x="6344" y="58189"/>
                  </a:lnTo>
                  <a:lnTo>
                    <a:pt x="6858" y="56658"/>
                  </a:lnTo>
                  <a:lnTo>
                    <a:pt x="7395" y="55127"/>
                  </a:lnTo>
                  <a:lnTo>
                    <a:pt x="7946" y="53596"/>
                  </a:lnTo>
                  <a:lnTo>
                    <a:pt x="8519" y="52064"/>
                  </a:lnTo>
                  <a:lnTo>
                    <a:pt x="9107" y="50533"/>
                  </a:lnTo>
                  <a:lnTo>
                    <a:pt x="9713" y="49002"/>
                  </a:lnTo>
                  <a:lnTo>
                    <a:pt x="10337" y="47470"/>
                  </a:lnTo>
                  <a:lnTo>
                    <a:pt x="10976" y="45939"/>
                  </a:lnTo>
                  <a:lnTo>
                    <a:pt x="11633" y="44408"/>
                  </a:lnTo>
                  <a:lnTo>
                    <a:pt x="12304" y="42876"/>
                  </a:lnTo>
                  <a:lnTo>
                    <a:pt x="12994" y="41345"/>
                  </a:lnTo>
                  <a:lnTo>
                    <a:pt x="13695" y="39814"/>
                  </a:lnTo>
                  <a:lnTo>
                    <a:pt x="14417" y="38282"/>
                  </a:lnTo>
                  <a:lnTo>
                    <a:pt x="15146" y="36751"/>
                  </a:lnTo>
                  <a:lnTo>
                    <a:pt x="15897" y="35220"/>
                  </a:lnTo>
                  <a:lnTo>
                    <a:pt x="16655" y="33688"/>
                  </a:lnTo>
                  <a:lnTo>
                    <a:pt x="17434" y="32157"/>
                  </a:lnTo>
                  <a:lnTo>
                    <a:pt x="18217" y="30626"/>
                  </a:lnTo>
                  <a:lnTo>
                    <a:pt x="19023" y="29094"/>
                  </a:lnTo>
                  <a:lnTo>
                    <a:pt x="19831" y="27563"/>
                  </a:lnTo>
                  <a:lnTo>
                    <a:pt x="20661" y="26032"/>
                  </a:lnTo>
                  <a:lnTo>
                    <a:pt x="21492" y="24501"/>
                  </a:lnTo>
                  <a:lnTo>
                    <a:pt x="22344" y="22969"/>
                  </a:lnTo>
                  <a:lnTo>
                    <a:pt x="23198" y="21438"/>
                  </a:lnTo>
                  <a:lnTo>
                    <a:pt x="24071" y="19907"/>
                  </a:lnTo>
                  <a:lnTo>
                    <a:pt x="24946" y="18375"/>
                  </a:lnTo>
                  <a:lnTo>
                    <a:pt x="25837" y="16844"/>
                  </a:lnTo>
                  <a:lnTo>
                    <a:pt x="26731" y="15313"/>
                  </a:lnTo>
                  <a:lnTo>
                    <a:pt x="27639" y="13781"/>
                  </a:lnTo>
                  <a:lnTo>
                    <a:pt x="28550" y="12250"/>
                  </a:lnTo>
                  <a:lnTo>
                    <a:pt x="29473" y="10719"/>
                  </a:lnTo>
                  <a:lnTo>
                    <a:pt x="30400" y="9187"/>
                  </a:lnTo>
                  <a:lnTo>
                    <a:pt x="31336" y="7656"/>
                  </a:lnTo>
                  <a:lnTo>
                    <a:pt x="32277" y="6125"/>
                  </a:lnTo>
                  <a:lnTo>
                    <a:pt x="33225" y="4593"/>
                  </a:lnTo>
                  <a:lnTo>
                    <a:pt x="34178" y="3062"/>
                  </a:lnTo>
                  <a:lnTo>
                    <a:pt x="35136" y="1531"/>
                  </a:lnTo>
                  <a:lnTo>
                    <a:pt x="36099" y="0"/>
                  </a:lnTo>
                  <a:lnTo>
                    <a:pt x="198173" y="0"/>
                  </a:lnTo>
                  <a:lnTo>
                    <a:pt x="199136" y="1531"/>
                  </a:lnTo>
                  <a:lnTo>
                    <a:pt x="200094" y="3062"/>
                  </a:lnTo>
                  <a:lnTo>
                    <a:pt x="201047" y="4593"/>
                  </a:lnTo>
                  <a:lnTo>
                    <a:pt x="201995" y="6125"/>
                  </a:lnTo>
                  <a:lnTo>
                    <a:pt x="202935" y="7656"/>
                  </a:lnTo>
                  <a:lnTo>
                    <a:pt x="203872" y="9187"/>
                  </a:lnTo>
                  <a:lnTo>
                    <a:pt x="204799" y="10719"/>
                  </a:lnTo>
                  <a:lnTo>
                    <a:pt x="205721" y="12250"/>
                  </a:lnTo>
                  <a:lnTo>
                    <a:pt x="206633" y="13781"/>
                  </a:lnTo>
                  <a:lnTo>
                    <a:pt x="207541" y="15313"/>
                  </a:lnTo>
                  <a:lnTo>
                    <a:pt x="208435" y="16844"/>
                  </a:lnTo>
                  <a:lnTo>
                    <a:pt x="209326" y="18375"/>
                  </a:lnTo>
                  <a:lnTo>
                    <a:pt x="210200" y="19907"/>
                  </a:lnTo>
                  <a:lnTo>
                    <a:pt x="211073" y="21438"/>
                  </a:lnTo>
                  <a:lnTo>
                    <a:pt x="211927" y="22969"/>
                  </a:lnTo>
                  <a:lnTo>
                    <a:pt x="212780" y="24501"/>
                  </a:lnTo>
                  <a:lnTo>
                    <a:pt x="213611" y="26032"/>
                  </a:lnTo>
                  <a:lnTo>
                    <a:pt x="214441" y="27563"/>
                  </a:lnTo>
                  <a:lnTo>
                    <a:pt x="215249" y="29094"/>
                  </a:lnTo>
                  <a:lnTo>
                    <a:pt x="216054" y="30626"/>
                  </a:lnTo>
                  <a:lnTo>
                    <a:pt x="216838" y="32157"/>
                  </a:lnTo>
                  <a:lnTo>
                    <a:pt x="217617" y="33688"/>
                  </a:lnTo>
                  <a:lnTo>
                    <a:pt x="218374" y="35220"/>
                  </a:lnTo>
                  <a:lnTo>
                    <a:pt x="219125" y="36751"/>
                  </a:lnTo>
                  <a:lnTo>
                    <a:pt x="219855" y="38282"/>
                  </a:lnTo>
                  <a:lnTo>
                    <a:pt x="220576" y="39814"/>
                  </a:lnTo>
                  <a:lnTo>
                    <a:pt x="221277" y="41345"/>
                  </a:lnTo>
                  <a:lnTo>
                    <a:pt x="221967" y="42876"/>
                  </a:lnTo>
                  <a:lnTo>
                    <a:pt x="222638" y="44408"/>
                  </a:lnTo>
                  <a:lnTo>
                    <a:pt x="223296" y="45939"/>
                  </a:lnTo>
                  <a:lnTo>
                    <a:pt x="223935" y="47470"/>
                  </a:lnTo>
                  <a:lnTo>
                    <a:pt x="224558" y="49002"/>
                  </a:lnTo>
                  <a:lnTo>
                    <a:pt x="225165" y="50533"/>
                  </a:lnTo>
                  <a:lnTo>
                    <a:pt x="225753" y="52064"/>
                  </a:lnTo>
                  <a:lnTo>
                    <a:pt x="226325" y="53596"/>
                  </a:lnTo>
                  <a:lnTo>
                    <a:pt x="226877" y="55127"/>
                  </a:lnTo>
                  <a:lnTo>
                    <a:pt x="227414" y="56658"/>
                  </a:lnTo>
                  <a:lnTo>
                    <a:pt x="227927" y="58189"/>
                  </a:lnTo>
                  <a:lnTo>
                    <a:pt x="228429" y="59721"/>
                  </a:lnTo>
                  <a:lnTo>
                    <a:pt x="228903" y="61252"/>
                  </a:lnTo>
                  <a:lnTo>
                    <a:pt x="229367" y="62783"/>
                  </a:lnTo>
                  <a:lnTo>
                    <a:pt x="229802" y="64315"/>
                  </a:lnTo>
                  <a:lnTo>
                    <a:pt x="230228" y="65846"/>
                  </a:lnTo>
                  <a:lnTo>
                    <a:pt x="230622" y="67377"/>
                  </a:lnTo>
                  <a:lnTo>
                    <a:pt x="231010" y="68909"/>
                  </a:lnTo>
                  <a:lnTo>
                    <a:pt x="231362" y="70440"/>
                  </a:lnTo>
                  <a:lnTo>
                    <a:pt x="231710" y="71971"/>
                  </a:lnTo>
                  <a:lnTo>
                    <a:pt x="232020" y="73503"/>
                  </a:lnTo>
                  <a:lnTo>
                    <a:pt x="232327" y="75034"/>
                  </a:lnTo>
                  <a:lnTo>
                    <a:pt x="232595" y="76565"/>
                  </a:lnTo>
                  <a:lnTo>
                    <a:pt x="232860" y="78097"/>
                  </a:lnTo>
                  <a:lnTo>
                    <a:pt x="233087" y="79628"/>
                  </a:lnTo>
                  <a:lnTo>
                    <a:pt x="233308" y="81159"/>
                  </a:lnTo>
                  <a:lnTo>
                    <a:pt x="233494" y="82691"/>
                  </a:lnTo>
                  <a:lnTo>
                    <a:pt x="233671" y="84222"/>
                  </a:lnTo>
                  <a:lnTo>
                    <a:pt x="233816" y="85753"/>
                  </a:lnTo>
                  <a:lnTo>
                    <a:pt x="233949" y="87284"/>
                  </a:lnTo>
                  <a:lnTo>
                    <a:pt x="234053" y="88816"/>
                  </a:lnTo>
                  <a:lnTo>
                    <a:pt x="234142" y="90347"/>
                  </a:lnTo>
                  <a:lnTo>
                    <a:pt x="234204" y="91878"/>
                  </a:lnTo>
                  <a:lnTo>
                    <a:pt x="234250" y="93410"/>
                  </a:lnTo>
                  <a:lnTo>
                    <a:pt x="234270" y="94941"/>
                  </a:lnTo>
                  <a:lnTo>
                    <a:pt x="234272" y="96472"/>
                  </a:lnTo>
                  <a:lnTo>
                    <a:pt x="234251" y="98004"/>
                  </a:lnTo>
                  <a:lnTo>
                    <a:pt x="234210" y="99535"/>
                  </a:lnTo>
                  <a:lnTo>
                    <a:pt x="234148" y="101066"/>
                  </a:lnTo>
                  <a:lnTo>
                    <a:pt x="234064" y="102598"/>
                  </a:lnTo>
                  <a:lnTo>
                    <a:pt x="233962" y="104129"/>
                  </a:lnTo>
                  <a:lnTo>
                    <a:pt x="233835" y="105660"/>
                  </a:lnTo>
                  <a:lnTo>
                    <a:pt x="233693" y="107192"/>
                  </a:lnTo>
                  <a:lnTo>
                    <a:pt x="233524" y="108723"/>
                  </a:lnTo>
                  <a:lnTo>
                    <a:pt x="233343" y="110254"/>
                  </a:lnTo>
                  <a:lnTo>
                    <a:pt x="233133" y="111785"/>
                  </a:lnTo>
                  <a:lnTo>
                    <a:pt x="232914" y="113317"/>
                  </a:lnTo>
                  <a:lnTo>
                    <a:pt x="232663" y="114848"/>
                  </a:lnTo>
                  <a:lnTo>
                    <a:pt x="232406" y="116379"/>
                  </a:lnTo>
                  <a:lnTo>
                    <a:pt x="232116" y="117911"/>
                  </a:lnTo>
                  <a:lnTo>
                    <a:pt x="231822" y="119442"/>
                  </a:lnTo>
                  <a:lnTo>
                    <a:pt x="231494" y="120973"/>
                  </a:lnTo>
                  <a:lnTo>
                    <a:pt x="231164" y="122505"/>
                  </a:lnTo>
                  <a:lnTo>
                    <a:pt x="230798" y="124036"/>
                  </a:lnTo>
                  <a:lnTo>
                    <a:pt x="230431" y="125567"/>
                  </a:lnTo>
                  <a:lnTo>
                    <a:pt x="230032" y="127099"/>
                  </a:lnTo>
                  <a:lnTo>
                    <a:pt x="229629" y="128630"/>
                  </a:lnTo>
                  <a:lnTo>
                    <a:pt x="229197" y="130161"/>
                  </a:lnTo>
                  <a:lnTo>
                    <a:pt x="228760" y="131693"/>
                  </a:lnTo>
                  <a:lnTo>
                    <a:pt x="228296" y="133224"/>
                  </a:lnTo>
                  <a:lnTo>
                    <a:pt x="227826" y="134755"/>
                  </a:lnTo>
                  <a:lnTo>
                    <a:pt x="227332" y="136287"/>
                  </a:lnTo>
                  <a:lnTo>
                    <a:pt x="226830" y="137818"/>
                  </a:lnTo>
                  <a:lnTo>
                    <a:pt x="226308" y="139349"/>
                  </a:lnTo>
                  <a:lnTo>
                    <a:pt x="225776" y="140880"/>
                  </a:lnTo>
                  <a:lnTo>
                    <a:pt x="225226" y="142412"/>
                  </a:lnTo>
                  <a:lnTo>
                    <a:pt x="224665" y="143943"/>
                  </a:lnTo>
                  <a:lnTo>
                    <a:pt x="224090" y="145474"/>
                  </a:lnTo>
                  <a:lnTo>
                    <a:pt x="223502" y="147006"/>
                  </a:lnTo>
                  <a:lnTo>
                    <a:pt x="222902" y="148537"/>
                  </a:lnTo>
                  <a:lnTo>
                    <a:pt x="222289" y="150068"/>
                  </a:lnTo>
                  <a:lnTo>
                    <a:pt x="221666" y="151600"/>
                  </a:lnTo>
                  <a:lnTo>
                    <a:pt x="221030" y="153131"/>
                  </a:lnTo>
                  <a:lnTo>
                    <a:pt x="220385" y="154662"/>
                  </a:lnTo>
                  <a:lnTo>
                    <a:pt x="219727" y="156194"/>
                  </a:lnTo>
                  <a:lnTo>
                    <a:pt x="219062" y="157725"/>
                  </a:lnTo>
                  <a:lnTo>
                    <a:pt x="218384" y="159256"/>
                  </a:lnTo>
                  <a:lnTo>
                    <a:pt x="217701" y="160788"/>
                  </a:lnTo>
                  <a:lnTo>
                    <a:pt x="217005" y="162319"/>
                  </a:lnTo>
                  <a:lnTo>
                    <a:pt x="216305" y="163850"/>
                  </a:lnTo>
                  <a:lnTo>
                    <a:pt x="215592" y="165382"/>
                  </a:lnTo>
                  <a:lnTo>
                    <a:pt x="214877" y="166913"/>
                  </a:lnTo>
                  <a:lnTo>
                    <a:pt x="214149" y="168444"/>
                  </a:lnTo>
                  <a:lnTo>
                    <a:pt x="213420" y="169975"/>
                  </a:lnTo>
                  <a:lnTo>
                    <a:pt x="212679" y="171507"/>
                  </a:lnTo>
                  <a:lnTo>
                    <a:pt x="211938" y="173038"/>
                  </a:lnTo>
                  <a:lnTo>
                    <a:pt x="211186" y="174569"/>
                  </a:lnTo>
                  <a:lnTo>
                    <a:pt x="210433" y="176101"/>
                  </a:lnTo>
                  <a:lnTo>
                    <a:pt x="209673" y="177632"/>
                  </a:lnTo>
                  <a:lnTo>
                    <a:pt x="208911" y="179163"/>
                  </a:lnTo>
                  <a:lnTo>
                    <a:pt x="208142" y="180695"/>
                  </a:lnTo>
                  <a:lnTo>
                    <a:pt x="207372" y="182226"/>
                  </a:lnTo>
                  <a:lnTo>
                    <a:pt x="206598" y="183757"/>
                  </a:lnTo>
                  <a:lnTo>
                    <a:pt x="205822" y="185289"/>
                  </a:lnTo>
                  <a:lnTo>
                    <a:pt x="205043" y="186820"/>
                  </a:lnTo>
                  <a:lnTo>
                    <a:pt x="204263" y="188351"/>
                  </a:lnTo>
                  <a:lnTo>
                    <a:pt x="203480" y="189883"/>
                  </a:lnTo>
                  <a:lnTo>
                    <a:pt x="202697" y="191414"/>
                  </a:lnTo>
                  <a:lnTo>
                    <a:pt x="201912" y="192945"/>
                  </a:lnTo>
                  <a:lnTo>
                    <a:pt x="201128" y="194477"/>
                  </a:lnTo>
                  <a:lnTo>
                    <a:pt x="200343" y="196008"/>
                  </a:lnTo>
                  <a:lnTo>
                    <a:pt x="199558" y="197539"/>
                  </a:lnTo>
                  <a:lnTo>
                    <a:pt x="198774" y="199070"/>
                  </a:lnTo>
                  <a:lnTo>
                    <a:pt x="197990" y="200602"/>
                  </a:lnTo>
                  <a:lnTo>
                    <a:pt x="197208" y="202133"/>
                  </a:lnTo>
                  <a:lnTo>
                    <a:pt x="196428" y="203664"/>
                  </a:lnTo>
                  <a:lnTo>
                    <a:pt x="195648" y="205196"/>
                  </a:lnTo>
                  <a:lnTo>
                    <a:pt x="194872" y="206727"/>
                  </a:lnTo>
                  <a:lnTo>
                    <a:pt x="194097" y="208258"/>
                  </a:lnTo>
                  <a:lnTo>
                    <a:pt x="193326" y="209790"/>
                  </a:lnTo>
                  <a:lnTo>
                    <a:pt x="192557" y="211321"/>
                  </a:lnTo>
                  <a:lnTo>
                    <a:pt x="191792" y="212852"/>
                  </a:lnTo>
                  <a:lnTo>
                    <a:pt x="191029" y="214384"/>
                  </a:lnTo>
                  <a:lnTo>
                    <a:pt x="190272" y="215915"/>
                  </a:lnTo>
                  <a:lnTo>
                    <a:pt x="189517" y="217446"/>
                  </a:lnTo>
                  <a:lnTo>
                    <a:pt x="188769" y="218978"/>
                  </a:lnTo>
                  <a:lnTo>
                    <a:pt x="188021" y="220509"/>
                  </a:lnTo>
                  <a:lnTo>
                    <a:pt x="187283" y="222040"/>
                  </a:lnTo>
                  <a:lnTo>
                    <a:pt x="186546" y="223571"/>
                  </a:lnTo>
                  <a:lnTo>
                    <a:pt x="185818" y="225103"/>
                  </a:lnTo>
                  <a:lnTo>
                    <a:pt x="185091" y="226634"/>
                  </a:lnTo>
                  <a:lnTo>
                    <a:pt x="184374" y="228165"/>
                  </a:lnTo>
                  <a:lnTo>
                    <a:pt x="183658" y="229697"/>
                  </a:lnTo>
                  <a:lnTo>
                    <a:pt x="182953" y="231228"/>
                  </a:lnTo>
                  <a:lnTo>
                    <a:pt x="182250" y="232759"/>
                  </a:lnTo>
                  <a:lnTo>
                    <a:pt x="181557" y="234291"/>
                  </a:lnTo>
                  <a:lnTo>
                    <a:pt x="180867" y="235822"/>
                  </a:lnTo>
                  <a:lnTo>
                    <a:pt x="180186" y="237353"/>
                  </a:lnTo>
                  <a:lnTo>
                    <a:pt x="179511" y="238885"/>
                  </a:lnTo>
                  <a:lnTo>
                    <a:pt x="178844" y="240416"/>
                  </a:lnTo>
                  <a:lnTo>
                    <a:pt x="178183" y="241947"/>
                  </a:lnTo>
                  <a:lnTo>
                    <a:pt x="177529" y="243479"/>
                  </a:lnTo>
                  <a:lnTo>
                    <a:pt x="176883" y="245010"/>
                  </a:lnTo>
                  <a:lnTo>
                    <a:pt x="176244" y="246541"/>
                  </a:lnTo>
                  <a:lnTo>
                    <a:pt x="175614" y="248073"/>
                  </a:lnTo>
                  <a:lnTo>
                    <a:pt x="174990" y="249604"/>
                  </a:lnTo>
                  <a:lnTo>
                    <a:pt x="174376" y="251135"/>
                  </a:lnTo>
                  <a:lnTo>
                    <a:pt x="173767" y="252666"/>
                  </a:lnTo>
                  <a:lnTo>
                    <a:pt x="173169" y="254198"/>
                  </a:lnTo>
                  <a:lnTo>
                    <a:pt x="172576" y="255729"/>
                  </a:lnTo>
                  <a:lnTo>
                    <a:pt x="171994" y="257260"/>
                  </a:lnTo>
                  <a:lnTo>
                    <a:pt x="171417" y="258792"/>
                  </a:lnTo>
                  <a:lnTo>
                    <a:pt x="170853" y="260323"/>
                  </a:lnTo>
                  <a:lnTo>
                    <a:pt x="170292" y="261854"/>
                  </a:lnTo>
                  <a:lnTo>
                    <a:pt x="169745" y="263386"/>
                  </a:lnTo>
                  <a:lnTo>
                    <a:pt x="169200" y="264917"/>
                  </a:lnTo>
                  <a:lnTo>
                    <a:pt x="168670" y="266448"/>
                  </a:lnTo>
                  <a:lnTo>
                    <a:pt x="168142" y="267980"/>
                  </a:lnTo>
                  <a:lnTo>
                    <a:pt x="167630" y="269511"/>
                  </a:lnTo>
                  <a:lnTo>
                    <a:pt x="167119" y="271042"/>
                  </a:lnTo>
                  <a:lnTo>
                    <a:pt x="166624" y="272574"/>
                  </a:lnTo>
                  <a:lnTo>
                    <a:pt x="166131" y="274105"/>
                  </a:lnTo>
                  <a:lnTo>
                    <a:pt x="165653" y="275636"/>
                  </a:lnTo>
                  <a:lnTo>
                    <a:pt x="165177" y="277168"/>
                  </a:lnTo>
                  <a:lnTo>
                    <a:pt x="164716" y="278699"/>
                  </a:lnTo>
                  <a:lnTo>
                    <a:pt x="164258" y="280230"/>
                  </a:lnTo>
                  <a:lnTo>
                    <a:pt x="163813" y="281761"/>
                  </a:lnTo>
                  <a:lnTo>
                    <a:pt x="163373" y="283293"/>
                  </a:lnTo>
                  <a:lnTo>
                    <a:pt x="162945" y="284824"/>
                  </a:lnTo>
                  <a:lnTo>
                    <a:pt x="162523" y="286355"/>
                  </a:lnTo>
                  <a:lnTo>
                    <a:pt x="162111" y="287887"/>
                  </a:lnTo>
                  <a:lnTo>
                    <a:pt x="161706" y="289418"/>
                  </a:lnTo>
                  <a:lnTo>
                    <a:pt x="161311" y="290949"/>
                  </a:lnTo>
                  <a:lnTo>
                    <a:pt x="160924" y="292481"/>
                  </a:lnTo>
                  <a:lnTo>
                    <a:pt x="160545" y="294012"/>
                  </a:lnTo>
                  <a:lnTo>
                    <a:pt x="160175" y="295543"/>
                  </a:lnTo>
                  <a:lnTo>
                    <a:pt x="159812" y="297075"/>
                  </a:lnTo>
                  <a:lnTo>
                    <a:pt x="159459" y="298606"/>
                  </a:lnTo>
                  <a:lnTo>
                    <a:pt x="159112" y="300137"/>
                  </a:lnTo>
                  <a:lnTo>
                    <a:pt x="158775" y="301669"/>
                  </a:lnTo>
                  <a:lnTo>
                    <a:pt x="158444" y="303200"/>
                  </a:lnTo>
                  <a:lnTo>
                    <a:pt x="158124" y="304731"/>
                  </a:lnTo>
                  <a:lnTo>
                    <a:pt x="157808" y="306263"/>
                  </a:lnTo>
                  <a:lnTo>
                    <a:pt x="157504" y="307794"/>
                  </a:lnTo>
                  <a:lnTo>
                    <a:pt x="157203" y="309325"/>
                  </a:lnTo>
                  <a:lnTo>
                    <a:pt x="156914" y="310856"/>
                  </a:lnTo>
                  <a:lnTo>
                    <a:pt x="156628" y="312388"/>
                  </a:lnTo>
                  <a:lnTo>
                    <a:pt x="156354" y="313919"/>
                  </a:lnTo>
                  <a:lnTo>
                    <a:pt x="156082" y="315450"/>
                  </a:lnTo>
                  <a:lnTo>
                    <a:pt x="155824" y="316982"/>
                  </a:lnTo>
                  <a:lnTo>
                    <a:pt x="155566" y="318513"/>
                  </a:lnTo>
                  <a:lnTo>
                    <a:pt x="155321" y="320044"/>
                  </a:lnTo>
                  <a:lnTo>
                    <a:pt x="155077" y="321576"/>
                  </a:lnTo>
                  <a:lnTo>
                    <a:pt x="154846" y="323107"/>
                  </a:lnTo>
                  <a:lnTo>
                    <a:pt x="154616" y="324638"/>
                  </a:lnTo>
                  <a:lnTo>
                    <a:pt x="154396" y="326170"/>
                  </a:lnTo>
                  <a:lnTo>
                    <a:pt x="154180" y="327701"/>
                  </a:lnTo>
                  <a:lnTo>
                    <a:pt x="153972" y="329232"/>
                  </a:lnTo>
                  <a:lnTo>
                    <a:pt x="153768" y="330764"/>
                  </a:lnTo>
                  <a:lnTo>
                    <a:pt x="153572" y="332295"/>
                  </a:lnTo>
                  <a:lnTo>
                    <a:pt x="153380" y="333826"/>
                  </a:lnTo>
                  <a:lnTo>
                    <a:pt x="153195" y="335357"/>
                  </a:lnTo>
                  <a:lnTo>
                    <a:pt x="153015" y="336889"/>
                  </a:lnTo>
                  <a:lnTo>
                    <a:pt x="152840" y="338420"/>
                  </a:lnTo>
                  <a:lnTo>
                    <a:pt x="152670" y="339951"/>
                  </a:lnTo>
                  <a:lnTo>
                    <a:pt x="152505" y="341483"/>
                  </a:lnTo>
                  <a:lnTo>
                    <a:pt x="152345" y="343014"/>
                  </a:lnTo>
                  <a:lnTo>
                    <a:pt x="152190" y="344545"/>
                  </a:lnTo>
                  <a:lnTo>
                    <a:pt x="152039" y="346077"/>
                  </a:lnTo>
                  <a:lnTo>
                    <a:pt x="151892" y="347608"/>
                  </a:lnTo>
                  <a:lnTo>
                    <a:pt x="151750" y="349139"/>
                  </a:lnTo>
                  <a:lnTo>
                    <a:pt x="151611" y="350671"/>
                  </a:lnTo>
                  <a:lnTo>
                    <a:pt x="151477" y="352202"/>
                  </a:lnTo>
                  <a:lnTo>
                    <a:pt x="151345" y="353733"/>
                  </a:lnTo>
                  <a:lnTo>
                    <a:pt x="151218" y="355265"/>
                  </a:lnTo>
                  <a:lnTo>
                    <a:pt x="151092" y="356796"/>
                  </a:lnTo>
                  <a:lnTo>
                    <a:pt x="150972" y="358327"/>
                  </a:lnTo>
                  <a:lnTo>
                    <a:pt x="150852" y="359859"/>
                  </a:lnTo>
                  <a:lnTo>
                    <a:pt x="150738" y="361390"/>
                  </a:lnTo>
                  <a:lnTo>
                    <a:pt x="150623" y="362921"/>
                  </a:lnTo>
                  <a:lnTo>
                    <a:pt x="150514" y="364452"/>
                  </a:lnTo>
                  <a:lnTo>
                    <a:pt x="150404" y="365984"/>
                  </a:lnTo>
                  <a:lnTo>
                    <a:pt x="150298" y="367515"/>
                  </a:lnTo>
                  <a:lnTo>
                    <a:pt x="150193" y="369046"/>
                  </a:lnTo>
                  <a:lnTo>
                    <a:pt x="150090" y="370578"/>
                  </a:lnTo>
                  <a:lnTo>
                    <a:pt x="149988" y="372109"/>
                  </a:lnTo>
                  <a:lnTo>
                    <a:pt x="149888" y="373640"/>
                  </a:lnTo>
                  <a:lnTo>
                    <a:pt x="149788" y="375172"/>
                  </a:lnTo>
                  <a:lnTo>
                    <a:pt x="149690" y="376703"/>
                  </a:lnTo>
                  <a:lnTo>
                    <a:pt x="149592" y="378234"/>
                  </a:lnTo>
                  <a:lnTo>
                    <a:pt x="149496" y="379766"/>
                  </a:lnTo>
                  <a:lnTo>
                    <a:pt x="149399" y="381297"/>
                  </a:lnTo>
                  <a:lnTo>
                    <a:pt x="149303" y="382828"/>
                  </a:lnTo>
                  <a:lnTo>
                    <a:pt x="149206" y="384360"/>
                  </a:lnTo>
                  <a:lnTo>
                    <a:pt x="149110" y="385891"/>
                  </a:lnTo>
                  <a:lnTo>
                    <a:pt x="149013" y="387422"/>
                  </a:lnTo>
                  <a:lnTo>
                    <a:pt x="148916" y="388954"/>
                  </a:lnTo>
                  <a:lnTo>
                    <a:pt x="148818" y="390485"/>
                  </a:lnTo>
                  <a:lnTo>
                    <a:pt x="148720" y="392016"/>
                  </a:lnTo>
                  <a:lnTo>
                    <a:pt x="148621" y="393547"/>
                  </a:lnTo>
                  <a:lnTo>
                    <a:pt x="148521" y="395079"/>
                  </a:lnTo>
                  <a:lnTo>
                    <a:pt x="148419" y="396610"/>
                  </a:lnTo>
                  <a:lnTo>
                    <a:pt x="148316" y="398141"/>
                  </a:lnTo>
                  <a:lnTo>
                    <a:pt x="148212" y="399673"/>
                  </a:lnTo>
                  <a:lnTo>
                    <a:pt x="148106" y="401204"/>
                  </a:lnTo>
                  <a:lnTo>
                    <a:pt x="147998" y="402735"/>
                  </a:lnTo>
                  <a:lnTo>
                    <a:pt x="147889" y="404267"/>
                  </a:lnTo>
                  <a:lnTo>
                    <a:pt x="147777" y="405798"/>
                  </a:lnTo>
                  <a:lnTo>
                    <a:pt x="147664" y="407329"/>
                  </a:lnTo>
                  <a:lnTo>
                    <a:pt x="147548" y="408861"/>
                  </a:lnTo>
                  <a:lnTo>
                    <a:pt x="147431" y="410392"/>
                  </a:lnTo>
                  <a:lnTo>
                    <a:pt x="147309" y="411923"/>
                  </a:lnTo>
                  <a:lnTo>
                    <a:pt x="147187" y="413455"/>
                  </a:lnTo>
                  <a:lnTo>
                    <a:pt x="147061" y="414986"/>
                  </a:lnTo>
                  <a:lnTo>
                    <a:pt x="146933" y="416517"/>
                  </a:lnTo>
                  <a:lnTo>
                    <a:pt x="146801" y="418049"/>
                  </a:lnTo>
                  <a:lnTo>
                    <a:pt x="146668" y="419580"/>
                  </a:lnTo>
                  <a:lnTo>
                    <a:pt x="146530" y="421111"/>
                  </a:lnTo>
                  <a:lnTo>
                    <a:pt x="146391" y="422642"/>
                  </a:lnTo>
                  <a:lnTo>
                    <a:pt x="146247" y="424174"/>
                  </a:lnTo>
                  <a:lnTo>
                    <a:pt x="146102" y="425705"/>
                  </a:lnTo>
                  <a:lnTo>
                    <a:pt x="145951" y="427236"/>
                  </a:lnTo>
                  <a:lnTo>
                    <a:pt x="145800" y="428768"/>
                  </a:lnTo>
                  <a:lnTo>
                    <a:pt x="145643" y="430299"/>
                  </a:lnTo>
                  <a:lnTo>
                    <a:pt x="145484" y="431830"/>
                  </a:lnTo>
                  <a:lnTo>
                    <a:pt x="145322" y="433362"/>
                  </a:lnTo>
                  <a:lnTo>
                    <a:pt x="145156" y="434893"/>
                  </a:lnTo>
                  <a:lnTo>
                    <a:pt x="144987" y="436424"/>
                  </a:lnTo>
                  <a:lnTo>
                    <a:pt x="144814" y="437956"/>
                  </a:lnTo>
                  <a:lnTo>
                    <a:pt x="144638" y="439487"/>
                  </a:lnTo>
                  <a:lnTo>
                    <a:pt x="144459" y="441018"/>
                  </a:lnTo>
                  <a:lnTo>
                    <a:pt x="144276" y="442550"/>
                  </a:lnTo>
                  <a:lnTo>
                    <a:pt x="144090" y="444081"/>
                  </a:lnTo>
                  <a:lnTo>
                    <a:pt x="143901" y="445612"/>
                  </a:lnTo>
                  <a:lnTo>
                    <a:pt x="143707" y="447143"/>
                  </a:lnTo>
                  <a:lnTo>
                    <a:pt x="143512" y="448675"/>
                  </a:lnTo>
                  <a:lnTo>
                    <a:pt x="143312" y="450206"/>
                  </a:lnTo>
                  <a:lnTo>
                    <a:pt x="143110" y="451737"/>
                  </a:lnTo>
                  <a:lnTo>
                    <a:pt x="142904" y="453269"/>
                  </a:lnTo>
                  <a:lnTo>
                    <a:pt x="142695" y="454800"/>
                  </a:lnTo>
                  <a:lnTo>
                    <a:pt x="142483" y="456331"/>
                  </a:lnTo>
                  <a:lnTo>
                    <a:pt x="142269" y="457863"/>
                  </a:lnTo>
                  <a:lnTo>
                    <a:pt x="142050" y="459394"/>
                  </a:lnTo>
                  <a:lnTo>
                    <a:pt x="141830" y="460925"/>
                  </a:lnTo>
                  <a:lnTo>
                    <a:pt x="141605" y="462457"/>
                  </a:lnTo>
                  <a:lnTo>
                    <a:pt x="141380" y="463988"/>
                  </a:lnTo>
                  <a:lnTo>
                    <a:pt x="141149" y="465519"/>
                  </a:lnTo>
                  <a:lnTo>
                    <a:pt x="140919" y="467051"/>
                  </a:lnTo>
                  <a:lnTo>
                    <a:pt x="140684" y="468582"/>
                  </a:lnTo>
                  <a:lnTo>
                    <a:pt x="140448" y="470113"/>
                  </a:lnTo>
                  <a:lnTo>
                    <a:pt x="140208" y="471645"/>
                  </a:lnTo>
                  <a:lnTo>
                    <a:pt x="139968" y="473176"/>
                  </a:lnTo>
                  <a:lnTo>
                    <a:pt x="139724" y="474707"/>
                  </a:lnTo>
                  <a:lnTo>
                    <a:pt x="139479" y="476238"/>
                  </a:lnTo>
                  <a:lnTo>
                    <a:pt x="139232" y="477770"/>
                  </a:lnTo>
                  <a:lnTo>
                    <a:pt x="138984" y="479301"/>
                  </a:lnTo>
                  <a:lnTo>
                    <a:pt x="138733" y="480832"/>
                  </a:lnTo>
                  <a:lnTo>
                    <a:pt x="138481" y="482364"/>
                  </a:lnTo>
                  <a:lnTo>
                    <a:pt x="138228" y="483895"/>
                  </a:lnTo>
                  <a:lnTo>
                    <a:pt x="137973" y="485426"/>
                  </a:lnTo>
                  <a:lnTo>
                    <a:pt x="137718" y="486958"/>
                  </a:lnTo>
                  <a:lnTo>
                    <a:pt x="137461" y="488489"/>
                  </a:lnTo>
                  <a:lnTo>
                    <a:pt x="137203" y="490020"/>
                  </a:lnTo>
                  <a:lnTo>
                    <a:pt x="136945" y="491552"/>
                  </a:lnTo>
                  <a:lnTo>
                    <a:pt x="136686" y="493083"/>
                  </a:lnTo>
                  <a:lnTo>
                    <a:pt x="136426" y="494614"/>
                  </a:lnTo>
                  <a:lnTo>
                    <a:pt x="136167" y="496146"/>
                  </a:lnTo>
                  <a:lnTo>
                    <a:pt x="135907" y="497677"/>
                  </a:lnTo>
                  <a:lnTo>
                    <a:pt x="135646" y="499208"/>
                  </a:lnTo>
                  <a:lnTo>
                    <a:pt x="135386" y="500740"/>
                  </a:lnTo>
                  <a:lnTo>
                    <a:pt x="135127" y="502271"/>
                  </a:lnTo>
                  <a:lnTo>
                    <a:pt x="134867" y="503802"/>
                  </a:lnTo>
                  <a:lnTo>
                    <a:pt x="134608" y="505333"/>
                  </a:lnTo>
                  <a:lnTo>
                    <a:pt x="134350" y="506865"/>
                  </a:lnTo>
                  <a:lnTo>
                    <a:pt x="134092" y="508396"/>
                  </a:lnTo>
                  <a:lnTo>
                    <a:pt x="133836" y="509927"/>
                  </a:lnTo>
                  <a:lnTo>
                    <a:pt x="133580" y="511459"/>
                  </a:lnTo>
                  <a:lnTo>
                    <a:pt x="133326" y="512990"/>
                  </a:lnTo>
                  <a:lnTo>
                    <a:pt x="133072" y="514521"/>
                  </a:lnTo>
                  <a:lnTo>
                    <a:pt x="132821" y="516053"/>
                  </a:lnTo>
                  <a:lnTo>
                    <a:pt x="132571" y="517584"/>
                  </a:lnTo>
                  <a:lnTo>
                    <a:pt x="132323" y="519115"/>
                  </a:lnTo>
                  <a:lnTo>
                    <a:pt x="132076" y="520647"/>
                  </a:lnTo>
                  <a:lnTo>
                    <a:pt x="131832" y="522178"/>
                  </a:lnTo>
                  <a:lnTo>
                    <a:pt x="131590" y="523709"/>
                  </a:lnTo>
                  <a:lnTo>
                    <a:pt x="131350" y="525241"/>
                  </a:lnTo>
                  <a:lnTo>
                    <a:pt x="131112" y="526772"/>
                  </a:lnTo>
                  <a:lnTo>
                    <a:pt x="130878" y="528303"/>
                  </a:lnTo>
                  <a:lnTo>
                    <a:pt x="130645" y="529834"/>
                  </a:lnTo>
                  <a:lnTo>
                    <a:pt x="130416" y="531366"/>
                  </a:lnTo>
                  <a:lnTo>
                    <a:pt x="130189" y="532897"/>
                  </a:lnTo>
                  <a:lnTo>
                    <a:pt x="129966" y="534428"/>
                  </a:lnTo>
                  <a:lnTo>
                    <a:pt x="129745" y="535960"/>
                  </a:lnTo>
                  <a:lnTo>
                    <a:pt x="129528" y="537491"/>
                  </a:lnTo>
                  <a:lnTo>
                    <a:pt x="129314" y="539022"/>
                  </a:lnTo>
                  <a:lnTo>
                    <a:pt x="129104" y="540554"/>
                  </a:lnTo>
                  <a:lnTo>
                    <a:pt x="128898" y="542085"/>
                  </a:lnTo>
                  <a:lnTo>
                    <a:pt x="128694" y="543616"/>
                  </a:lnTo>
                  <a:lnTo>
                    <a:pt x="128496" y="545148"/>
                  </a:lnTo>
                  <a:lnTo>
                    <a:pt x="128300" y="546679"/>
                  </a:lnTo>
                  <a:lnTo>
                    <a:pt x="128110" y="548210"/>
                  </a:lnTo>
                  <a:lnTo>
                    <a:pt x="127922" y="549742"/>
                  </a:lnTo>
                  <a:lnTo>
                    <a:pt x="127740" y="551273"/>
                  </a:lnTo>
                  <a:lnTo>
                    <a:pt x="127560" y="552804"/>
                  </a:lnTo>
                  <a:lnTo>
                    <a:pt x="127388" y="554336"/>
                  </a:lnTo>
                  <a:lnTo>
                    <a:pt x="127217" y="555867"/>
                  </a:lnTo>
                  <a:lnTo>
                    <a:pt x="127053" y="557398"/>
                  </a:lnTo>
                  <a:lnTo>
                    <a:pt x="126891" y="558929"/>
                  </a:lnTo>
                  <a:lnTo>
                    <a:pt x="126737" y="560461"/>
                  </a:lnTo>
                  <a:lnTo>
                    <a:pt x="126584" y="561992"/>
                  </a:lnTo>
                  <a:lnTo>
                    <a:pt x="126441" y="563523"/>
                  </a:lnTo>
                  <a:lnTo>
                    <a:pt x="126298" y="565055"/>
                  </a:lnTo>
                  <a:lnTo>
                    <a:pt x="126164" y="566586"/>
                  </a:lnTo>
                  <a:lnTo>
                    <a:pt x="126032" y="568117"/>
                  </a:lnTo>
                  <a:lnTo>
                    <a:pt x="125908" y="569649"/>
                  </a:lnTo>
                  <a:lnTo>
                    <a:pt x="125786" y="571180"/>
                  </a:lnTo>
                  <a:lnTo>
                    <a:pt x="125673" y="572711"/>
                  </a:lnTo>
                  <a:lnTo>
                    <a:pt x="125561" y="574243"/>
                  </a:lnTo>
                  <a:lnTo>
                    <a:pt x="125458" y="575774"/>
                  </a:lnTo>
                  <a:lnTo>
                    <a:pt x="125358" y="577305"/>
                  </a:lnTo>
                  <a:lnTo>
                    <a:pt x="125266" y="578837"/>
                  </a:lnTo>
                  <a:lnTo>
                    <a:pt x="125177" y="580368"/>
                  </a:lnTo>
                  <a:lnTo>
                    <a:pt x="125096" y="581899"/>
                  </a:lnTo>
                  <a:lnTo>
                    <a:pt x="125019" y="583431"/>
                  </a:lnTo>
                  <a:lnTo>
                    <a:pt x="124948" y="584962"/>
                  </a:lnTo>
                  <a:lnTo>
                    <a:pt x="124882" y="586493"/>
                  </a:lnTo>
                  <a:lnTo>
                    <a:pt x="124822" y="588024"/>
                  </a:lnTo>
                  <a:lnTo>
                    <a:pt x="124769" y="589556"/>
                  </a:lnTo>
                  <a:lnTo>
                    <a:pt x="124720" y="591087"/>
                  </a:lnTo>
                  <a:lnTo>
                    <a:pt x="124678" y="592618"/>
                  </a:lnTo>
                  <a:lnTo>
                    <a:pt x="124641" y="594150"/>
                  </a:lnTo>
                  <a:lnTo>
                    <a:pt x="124611" y="595681"/>
                  </a:lnTo>
                  <a:lnTo>
                    <a:pt x="124584" y="597212"/>
                  </a:lnTo>
                  <a:lnTo>
                    <a:pt x="124566" y="598744"/>
                  </a:lnTo>
                  <a:lnTo>
                    <a:pt x="124551" y="600275"/>
                  </a:lnTo>
                  <a:lnTo>
                    <a:pt x="124545" y="601806"/>
                  </a:lnTo>
                  <a:lnTo>
                    <a:pt x="124542" y="603338"/>
                  </a:lnTo>
                  <a:lnTo>
                    <a:pt x="124548" y="604869"/>
                  </a:lnTo>
                  <a:lnTo>
                    <a:pt x="124555" y="606400"/>
                  </a:lnTo>
                  <a:lnTo>
                    <a:pt x="124573" y="607932"/>
                  </a:lnTo>
                  <a:lnTo>
                    <a:pt x="124592" y="609463"/>
                  </a:lnTo>
                  <a:lnTo>
                    <a:pt x="124622" y="610994"/>
                  </a:lnTo>
                  <a:lnTo>
                    <a:pt x="124652" y="612526"/>
                  </a:lnTo>
                  <a:lnTo>
                    <a:pt x="124694" y="614057"/>
                  </a:lnTo>
                  <a:lnTo>
                    <a:pt x="124736" y="615588"/>
                  </a:lnTo>
                  <a:lnTo>
                    <a:pt x="124788" y="617119"/>
                  </a:lnTo>
                  <a:lnTo>
                    <a:pt x="124842" y="618651"/>
                  </a:lnTo>
                  <a:lnTo>
                    <a:pt x="124906" y="620182"/>
                  </a:lnTo>
                  <a:lnTo>
                    <a:pt x="124971" y="621713"/>
                  </a:lnTo>
                  <a:lnTo>
                    <a:pt x="125045" y="623245"/>
                  </a:lnTo>
                  <a:lnTo>
                    <a:pt x="125122" y="624776"/>
                  </a:lnTo>
                  <a:lnTo>
                    <a:pt x="125207" y="626307"/>
                  </a:lnTo>
                  <a:lnTo>
                    <a:pt x="125295" y="627839"/>
                  </a:lnTo>
                  <a:lnTo>
                    <a:pt x="125391" y="629370"/>
                  </a:lnTo>
                  <a:lnTo>
                    <a:pt x="125490" y="630901"/>
                  </a:lnTo>
                  <a:lnTo>
                    <a:pt x="125596" y="632433"/>
                  </a:lnTo>
                  <a:lnTo>
                    <a:pt x="125706" y="633964"/>
                  </a:lnTo>
                  <a:lnTo>
                    <a:pt x="125821" y="635495"/>
                  </a:lnTo>
                  <a:lnTo>
                    <a:pt x="125942" y="637027"/>
                  </a:lnTo>
                  <a:lnTo>
                    <a:pt x="126067" y="638558"/>
                  </a:lnTo>
                  <a:lnTo>
                    <a:pt x="126198" y="640089"/>
                  </a:lnTo>
                  <a:lnTo>
                    <a:pt x="126333" y="641620"/>
                  </a:lnTo>
                  <a:lnTo>
                    <a:pt x="126474" y="643152"/>
                  </a:lnTo>
                  <a:lnTo>
                    <a:pt x="126618" y="644683"/>
                  </a:lnTo>
                  <a:lnTo>
                    <a:pt x="126769" y="646214"/>
                  </a:lnTo>
                  <a:lnTo>
                    <a:pt x="126922" y="647746"/>
                  </a:lnTo>
                  <a:lnTo>
                    <a:pt x="127082" y="649277"/>
                  </a:lnTo>
                  <a:lnTo>
                    <a:pt x="127243" y="650808"/>
                  </a:lnTo>
                  <a:lnTo>
                    <a:pt x="127412" y="652340"/>
                  </a:lnTo>
                  <a:lnTo>
                    <a:pt x="127582" y="653871"/>
                  </a:lnTo>
                  <a:lnTo>
                    <a:pt x="127759" y="655402"/>
                  </a:lnTo>
                  <a:lnTo>
                    <a:pt x="127936" y="656934"/>
                  </a:lnTo>
                  <a:lnTo>
                    <a:pt x="128121" y="658465"/>
                  </a:lnTo>
                  <a:lnTo>
                    <a:pt x="128307" y="659996"/>
                  </a:lnTo>
                  <a:lnTo>
                    <a:pt x="128499" y="661528"/>
                  </a:lnTo>
                  <a:lnTo>
                    <a:pt x="128692" y="663059"/>
                  </a:lnTo>
                  <a:lnTo>
                    <a:pt x="128890" y="664590"/>
                  </a:lnTo>
                  <a:lnTo>
                    <a:pt x="129090" y="666122"/>
                  </a:lnTo>
                  <a:lnTo>
                    <a:pt x="129295" y="667653"/>
                  </a:lnTo>
                  <a:lnTo>
                    <a:pt x="129501" y="669184"/>
                  </a:lnTo>
                  <a:lnTo>
                    <a:pt x="129712" y="670715"/>
                  </a:lnTo>
                  <a:lnTo>
                    <a:pt x="129923" y="672247"/>
                  </a:lnTo>
                  <a:lnTo>
                    <a:pt x="130139" y="673778"/>
                  </a:lnTo>
                  <a:lnTo>
                    <a:pt x="130356" y="675309"/>
                  </a:lnTo>
                  <a:lnTo>
                    <a:pt x="130576" y="676841"/>
                  </a:lnTo>
                  <a:lnTo>
                    <a:pt x="130798" y="678372"/>
                  </a:lnTo>
                  <a:lnTo>
                    <a:pt x="131022" y="679903"/>
                  </a:lnTo>
                  <a:lnTo>
                    <a:pt x="131248" y="681435"/>
                  </a:lnTo>
                  <a:lnTo>
                    <a:pt x="131476" y="682966"/>
                  </a:lnTo>
                  <a:lnTo>
                    <a:pt x="131705" y="684497"/>
                  </a:lnTo>
                  <a:lnTo>
                    <a:pt x="131935" y="686029"/>
                  </a:lnTo>
                  <a:lnTo>
                    <a:pt x="132167" y="687560"/>
                  </a:lnTo>
                  <a:lnTo>
                    <a:pt x="132400" y="689091"/>
                  </a:lnTo>
                  <a:lnTo>
                    <a:pt x="132633" y="690623"/>
                  </a:lnTo>
                  <a:lnTo>
                    <a:pt x="132868" y="692154"/>
                  </a:lnTo>
                  <a:lnTo>
                    <a:pt x="133103" y="693685"/>
                  </a:lnTo>
                  <a:lnTo>
                    <a:pt x="133338" y="695217"/>
                  </a:lnTo>
                  <a:lnTo>
                    <a:pt x="133574" y="696748"/>
                  </a:lnTo>
                  <a:lnTo>
                    <a:pt x="133810" y="698279"/>
                  </a:lnTo>
                  <a:lnTo>
                    <a:pt x="134045" y="699810"/>
                  </a:lnTo>
                  <a:lnTo>
                    <a:pt x="134281" y="701342"/>
                  </a:lnTo>
                  <a:lnTo>
                    <a:pt x="134516" y="702873"/>
                  </a:lnTo>
                  <a:lnTo>
                    <a:pt x="134750" y="704404"/>
                  </a:lnTo>
                  <a:lnTo>
                    <a:pt x="134983" y="705936"/>
                  </a:lnTo>
                  <a:lnTo>
                    <a:pt x="135216" y="707467"/>
                  </a:lnTo>
                  <a:lnTo>
                    <a:pt x="135447" y="708998"/>
                  </a:lnTo>
                  <a:lnTo>
                    <a:pt x="135678" y="710530"/>
                  </a:lnTo>
                  <a:lnTo>
                    <a:pt x="135906" y="712061"/>
                  </a:lnTo>
                  <a:lnTo>
                    <a:pt x="136133" y="713592"/>
                  </a:lnTo>
                  <a:lnTo>
                    <a:pt x="136357" y="715124"/>
                  </a:lnTo>
                  <a:lnTo>
                    <a:pt x="136581" y="716655"/>
                  </a:lnTo>
                  <a:lnTo>
                    <a:pt x="136801" y="718186"/>
                  </a:lnTo>
                  <a:lnTo>
                    <a:pt x="137020" y="719718"/>
                  </a:lnTo>
                  <a:lnTo>
                    <a:pt x="137235" y="721249"/>
                  </a:lnTo>
                  <a:lnTo>
                    <a:pt x="137448" y="722780"/>
                  </a:lnTo>
                  <a:lnTo>
                    <a:pt x="137658" y="724312"/>
                  </a:lnTo>
                  <a:lnTo>
                    <a:pt x="137865" y="725843"/>
                  </a:lnTo>
                  <a:lnTo>
                    <a:pt x="138069" y="727374"/>
                  </a:lnTo>
                  <a:lnTo>
                    <a:pt x="138269" y="728905"/>
                  </a:lnTo>
                  <a:lnTo>
                    <a:pt x="138466" y="730437"/>
                  </a:lnTo>
                  <a:lnTo>
                    <a:pt x="138659" y="731968"/>
                  </a:lnTo>
                  <a:lnTo>
                    <a:pt x="138848" y="733499"/>
                  </a:lnTo>
                  <a:lnTo>
                    <a:pt x="139033" y="735031"/>
                  </a:lnTo>
                  <a:lnTo>
                    <a:pt x="139214" y="736562"/>
                  </a:lnTo>
                  <a:lnTo>
                    <a:pt x="139390" y="738093"/>
                  </a:lnTo>
                  <a:lnTo>
                    <a:pt x="139563" y="739625"/>
                  </a:lnTo>
                  <a:lnTo>
                    <a:pt x="139729" y="741156"/>
                  </a:lnTo>
                  <a:lnTo>
                    <a:pt x="139893" y="742687"/>
                  </a:lnTo>
                  <a:lnTo>
                    <a:pt x="140050" y="744219"/>
                  </a:lnTo>
                  <a:lnTo>
                    <a:pt x="140203" y="745750"/>
                  </a:lnTo>
                  <a:lnTo>
                    <a:pt x="140349" y="747281"/>
                  </a:lnTo>
                  <a:lnTo>
                    <a:pt x="140493" y="748813"/>
                  </a:lnTo>
                  <a:lnTo>
                    <a:pt x="140628" y="750344"/>
                  </a:lnTo>
                  <a:lnTo>
                    <a:pt x="140761" y="751875"/>
                  </a:lnTo>
                  <a:lnTo>
                    <a:pt x="140884" y="753406"/>
                  </a:lnTo>
                  <a:lnTo>
                    <a:pt x="141006" y="754938"/>
                  </a:lnTo>
                  <a:lnTo>
                    <a:pt x="141118" y="756469"/>
                  </a:lnTo>
                  <a:lnTo>
                    <a:pt x="141228" y="758000"/>
                  </a:lnTo>
                  <a:lnTo>
                    <a:pt x="141327" y="759532"/>
                  </a:lnTo>
                  <a:lnTo>
                    <a:pt x="141425" y="761063"/>
                  </a:lnTo>
                  <a:lnTo>
                    <a:pt x="141512" y="762594"/>
                  </a:lnTo>
                  <a:lnTo>
                    <a:pt x="141597" y="764126"/>
                  </a:lnTo>
                  <a:lnTo>
                    <a:pt x="141671" y="765657"/>
                  </a:lnTo>
                  <a:lnTo>
                    <a:pt x="141743" y="767188"/>
                  </a:lnTo>
                  <a:lnTo>
                    <a:pt x="141805" y="768720"/>
                  </a:lnTo>
                  <a:lnTo>
                    <a:pt x="141863" y="770251"/>
                  </a:lnTo>
                  <a:lnTo>
                    <a:pt x="141912" y="771782"/>
                  </a:lnTo>
                  <a:lnTo>
                    <a:pt x="141956" y="773314"/>
                  </a:lnTo>
                  <a:lnTo>
                    <a:pt x="141992" y="774845"/>
                  </a:lnTo>
                  <a:lnTo>
                    <a:pt x="142023" y="776376"/>
                  </a:lnTo>
                  <a:lnTo>
                    <a:pt x="142045" y="777908"/>
                  </a:lnTo>
                  <a:lnTo>
                    <a:pt x="142062" y="779439"/>
                  </a:lnTo>
                  <a:lnTo>
                    <a:pt x="142071" y="780970"/>
                  </a:lnTo>
                  <a:lnTo>
                    <a:pt x="142074" y="7825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464685" y="1931000"/>
              <a:ext cx="189157" cy="0"/>
            </a:xfrm>
            <a:custGeom>
              <a:avLst/>
              <a:pathLst>
                <a:path w="189157" h="0">
                  <a:moveTo>
                    <a:pt x="0" y="0"/>
                  </a:moveTo>
                  <a:lnTo>
                    <a:pt x="18915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760304" y="17656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60304" y="1745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6030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760304" y="1913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760304" y="1834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76030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760304" y="2071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760304" y="26290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760304" y="26290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760304" y="2635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760304" y="18079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60304" y="17539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500002" y="1908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500002" y="17634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500002" y="26078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500002" y="1780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500002" y="1904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500002" y="185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500002" y="1739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00002" y="189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00002" y="1883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500002" y="1781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500002" y="2635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80910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80910" y="1931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41213" y="25219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41213" y="1869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541213" y="1853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41213" y="1986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41213" y="18290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541213" y="1739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541213" y="1805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020607" y="20779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020607" y="20351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541213" y="2162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4785034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954231" y="1922768"/>
              <a:ext cx="1015180" cy="213047"/>
            </a:xfrm>
            <a:custGeom>
              <a:avLst/>
              <a:pathLst>
                <a:path w="1015180" h="213047">
                  <a:moveTo>
                    <a:pt x="226879" y="213047"/>
                  </a:moveTo>
                  <a:lnTo>
                    <a:pt x="226777" y="212630"/>
                  </a:lnTo>
                  <a:lnTo>
                    <a:pt x="226698" y="212213"/>
                  </a:lnTo>
                  <a:lnTo>
                    <a:pt x="226636" y="211796"/>
                  </a:lnTo>
                  <a:lnTo>
                    <a:pt x="226573" y="211379"/>
                  </a:lnTo>
                  <a:lnTo>
                    <a:pt x="226528" y="210962"/>
                  </a:lnTo>
                  <a:lnTo>
                    <a:pt x="226504" y="210546"/>
                  </a:lnTo>
                  <a:lnTo>
                    <a:pt x="226481" y="210129"/>
                  </a:lnTo>
                  <a:lnTo>
                    <a:pt x="226469" y="209712"/>
                  </a:lnTo>
                  <a:lnTo>
                    <a:pt x="226484" y="209295"/>
                  </a:lnTo>
                  <a:lnTo>
                    <a:pt x="226500" y="208878"/>
                  </a:lnTo>
                  <a:lnTo>
                    <a:pt x="226521" y="208461"/>
                  </a:lnTo>
                  <a:lnTo>
                    <a:pt x="226574" y="208044"/>
                  </a:lnTo>
                  <a:lnTo>
                    <a:pt x="226628" y="207627"/>
                  </a:lnTo>
                  <a:lnTo>
                    <a:pt x="226682" y="207210"/>
                  </a:lnTo>
                  <a:lnTo>
                    <a:pt x="226773" y="206793"/>
                  </a:lnTo>
                  <a:lnTo>
                    <a:pt x="226864" y="206376"/>
                  </a:lnTo>
                  <a:lnTo>
                    <a:pt x="226956" y="205959"/>
                  </a:lnTo>
                  <a:lnTo>
                    <a:pt x="227078" y="205542"/>
                  </a:lnTo>
                  <a:lnTo>
                    <a:pt x="227206" y="205126"/>
                  </a:lnTo>
                  <a:lnTo>
                    <a:pt x="227335" y="204709"/>
                  </a:lnTo>
                  <a:lnTo>
                    <a:pt x="227488" y="204292"/>
                  </a:lnTo>
                  <a:lnTo>
                    <a:pt x="227652" y="203875"/>
                  </a:lnTo>
                  <a:lnTo>
                    <a:pt x="227817" y="203458"/>
                  </a:lnTo>
                  <a:lnTo>
                    <a:pt x="228000" y="203041"/>
                  </a:lnTo>
                  <a:lnTo>
                    <a:pt x="228200" y="202624"/>
                  </a:lnTo>
                  <a:lnTo>
                    <a:pt x="228400" y="202207"/>
                  </a:lnTo>
                  <a:lnTo>
                    <a:pt x="228612" y="201790"/>
                  </a:lnTo>
                  <a:lnTo>
                    <a:pt x="228847" y="201373"/>
                  </a:lnTo>
                  <a:lnTo>
                    <a:pt x="229081" y="200956"/>
                  </a:lnTo>
                  <a:lnTo>
                    <a:pt x="229322" y="200539"/>
                  </a:lnTo>
                  <a:lnTo>
                    <a:pt x="229590" y="200123"/>
                  </a:lnTo>
                  <a:lnTo>
                    <a:pt x="229858" y="199706"/>
                  </a:lnTo>
                  <a:lnTo>
                    <a:pt x="230127" y="199289"/>
                  </a:lnTo>
                  <a:lnTo>
                    <a:pt x="230428" y="198872"/>
                  </a:lnTo>
                  <a:lnTo>
                    <a:pt x="230728" y="198455"/>
                  </a:lnTo>
                  <a:lnTo>
                    <a:pt x="231028" y="198038"/>
                  </a:lnTo>
                  <a:lnTo>
                    <a:pt x="231356" y="197621"/>
                  </a:lnTo>
                  <a:lnTo>
                    <a:pt x="231687" y="197204"/>
                  </a:lnTo>
                  <a:lnTo>
                    <a:pt x="232018" y="196787"/>
                  </a:lnTo>
                  <a:lnTo>
                    <a:pt x="232371" y="196370"/>
                  </a:lnTo>
                  <a:lnTo>
                    <a:pt x="232732" y="195953"/>
                  </a:lnTo>
                  <a:lnTo>
                    <a:pt x="233093" y="195536"/>
                  </a:lnTo>
                  <a:lnTo>
                    <a:pt x="233471" y="195119"/>
                  </a:lnTo>
                  <a:lnTo>
                    <a:pt x="233861" y="194703"/>
                  </a:lnTo>
                  <a:lnTo>
                    <a:pt x="234250" y="194286"/>
                  </a:lnTo>
                  <a:lnTo>
                    <a:pt x="234651" y="193869"/>
                  </a:lnTo>
                  <a:lnTo>
                    <a:pt x="235068" y="193452"/>
                  </a:lnTo>
                  <a:lnTo>
                    <a:pt x="235485" y="193035"/>
                  </a:lnTo>
                  <a:lnTo>
                    <a:pt x="235909" y="192618"/>
                  </a:lnTo>
                  <a:lnTo>
                    <a:pt x="236351" y="192201"/>
                  </a:lnTo>
                  <a:lnTo>
                    <a:pt x="236794" y="191784"/>
                  </a:lnTo>
                  <a:lnTo>
                    <a:pt x="237239" y="191367"/>
                  </a:lnTo>
                  <a:lnTo>
                    <a:pt x="237706" y="190950"/>
                  </a:lnTo>
                  <a:lnTo>
                    <a:pt x="238172" y="190533"/>
                  </a:lnTo>
                  <a:lnTo>
                    <a:pt x="238639" y="190116"/>
                  </a:lnTo>
                  <a:lnTo>
                    <a:pt x="239128" y="189699"/>
                  </a:lnTo>
                  <a:lnTo>
                    <a:pt x="239617" y="189283"/>
                  </a:lnTo>
                  <a:lnTo>
                    <a:pt x="240106" y="188866"/>
                  </a:lnTo>
                  <a:lnTo>
                    <a:pt x="240613" y="188449"/>
                  </a:lnTo>
                  <a:lnTo>
                    <a:pt x="241123" y="188032"/>
                  </a:lnTo>
                  <a:lnTo>
                    <a:pt x="241634" y="187615"/>
                  </a:lnTo>
                  <a:lnTo>
                    <a:pt x="242156" y="187198"/>
                  </a:lnTo>
                  <a:lnTo>
                    <a:pt x="242686" y="186781"/>
                  </a:lnTo>
                  <a:lnTo>
                    <a:pt x="243216" y="186364"/>
                  </a:lnTo>
                  <a:lnTo>
                    <a:pt x="243754" y="185947"/>
                  </a:lnTo>
                  <a:lnTo>
                    <a:pt x="244302" y="185530"/>
                  </a:lnTo>
                  <a:lnTo>
                    <a:pt x="244849" y="185113"/>
                  </a:lnTo>
                  <a:lnTo>
                    <a:pt x="245402" y="184696"/>
                  </a:lnTo>
                  <a:lnTo>
                    <a:pt x="245965" y="184279"/>
                  </a:lnTo>
                  <a:lnTo>
                    <a:pt x="246529" y="183863"/>
                  </a:lnTo>
                  <a:lnTo>
                    <a:pt x="247095" y="183446"/>
                  </a:lnTo>
                  <a:lnTo>
                    <a:pt x="247672" y="183029"/>
                  </a:lnTo>
                  <a:lnTo>
                    <a:pt x="248249" y="182612"/>
                  </a:lnTo>
                  <a:lnTo>
                    <a:pt x="248827" y="182195"/>
                  </a:lnTo>
                  <a:lnTo>
                    <a:pt x="249417" y="181778"/>
                  </a:lnTo>
                  <a:lnTo>
                    <a:pt x="250006" y="181361"/>
                  </a:lnTo>
                  <a:lnTo>
                    <a:pt x="250596" y="180944"/>
                  </a:lnTo>
                  <a:lnTo>
                    <a:pt x="251194" y="180527"/>
                  </a:lnTo>
                  <a:lnTo>
                    <a:pt x="251794" y="180110"/>
                  </a:lnTo>
                  <a:lnTo>
                    <a:pt x="252394" y="179693"/>
                  </a:lnTo>
                  <a:lnTo>
                    <a:pt x="253000" y="179276"/>
                  </a:lnTo>
                  <a:lnTo>
                    <a:pt x="253609" y="178859"/>
                  </a:lnTo>
                  <a:lnTo>
                    <a:pt x="254217" y="178443"/>
                  </a:lnTo>
                  <a:lnTo>
                    <a:pt x="254829" y="178026"/>
                  </a:lnTo>
                  <a:lnTo>
                    <a:pt x="255444" y="177609"/>
                  </a:lnTo>
                  <a:lnTo>
                    <a:pt x="256059" y="177192"/>
                  </a:lnTo>
                  <a:lnTo>
                    <a:pt x="256675" y="176775"/>
                  </a:lnTo>
                  <a:lnTo>
                    <a:pt x="257294" y="176358"/>
                  </a:lnTo>
                  <a:lnTo>
                    <a:pt x="257914" y="175941"/>
                  </a:lnTo>
                  <a:lnTo>
                    <a:pt x="258534" y="175524"/>
                  </a:lnTo>
                  <a:lnTo>
                    <a:pt x="259156" y="175107"/>
                  </a:lnTo>
                  <a:lnTo>
                    <a:pt x="259777" y="174690"/>
                  </a:lnTo>
                  <a:lnTo>
                    <a:pt x="260399" y="174273"/>
                  </a:lnTo>
                  <a:lnTo>
                    <a:pt x="261022" y="173856"/>
                  </a:lnTo>
                  <a:lnTo>
                    <a:pt x="261644" y="173439"/>
                  </a:lnTo>
                  <a:lnTo>
                    <a:pt x="262266" y="173023"/>
                  </a:lnTo>
                  <a:lnTo>
                    <a:pt x="262887" y="172606"/>
                  </a:lnTo>
                  <a:lnTo>
                    <a:pt x="263508" y="172189"/>
                  </a:lnTo>
                  <a:lnTo>
                    <a:pt x="264129" y="171772"/>
                  </a:lnTo>
                  <a:lnTo>
                    <a:pt x="264747" y="171355"/>
                  </a:lnTo>
                  <a:lnTo>
                    <a:pt x="265365" y="170938"/>
                  </a:lnTo>
                  <a:lnTo>
                    <a:pt x="265982" y="170521"/>
                  </a:lnTo>
                  <a:lnTo>
                    <a:pt x="266596" y="170104"/>
                  </a:lnTo>
                  <a:lnTo>
                    <a:pt x="267208" y="169687"/>
                  </a:lnTo>
                  <a:lnTo>
                    <a:pt x="267819" y="169270"/>
                  </a:lnTo>
                  <a:lnTo>
                    <a:pt x="268428" y="168853"/>
                  </a:lnTo>
                  <a:lnTo>
                    <a:pt x="269032" y="168436"/>
                  </a:lnTo>
                  <a:lnTo>
                    <a:pt x="269636" y="168019"/>
                  </a:lnTo>
                  <a:lnTo>
                    <a:pt x="270238" y="167603"/>
                  </a:lnTo>
                  <a:lnTo>
                    <a:pt x="270832" y="167186"/>
                  </a:lnTo>
                  <a:lnTo>
                    <a:pt x="271427" y="166769"/>
                  </a:lnTo>
                  <a:lnTo>
                    <a:pt x="272020" y="166352"/>
                  </a:lnTo>
                  <a:lnTo>
                    <a:pt x="272603" y="165935"/>
                  </a:lnTo>
                  <a:lnTo>
                    <a:pt x="273186" y="165518"/>
                  </a:lnTo>
                  <a:lnTo>
                    <a:pt x="273768" y="165101"/>
                  </a:lnTo>
                  <a:lnTo>
                    <a:pt x="274338" y="164684"/>
                  </a:lnTo>
                  <a:lnTo>
                    <a:pt x="274908" y="164267"/>
                  </a:lnTo>
                  <a:lnTo>
                    <a:pt x="275477" y="163850"/>
                  </a:lnTo>
                  <a:lnTo>
                    <a:pt x="276033" y="163433"/>
                  </a:lnTo>
                  <a:lnTo>
                    <a:pt x="276587" y="163016"/>
                  </a:lnTo>
                  <a:lnTo>
                    <a:pt x="277141" y="162599"/>
                  </a:lnTo>
                  <a:lnTo>
                    <a:pt x="277683" y="162183"/>
                  </a:lnTo>
                  <a:lnTo>
                    <a:pt x="278219" y="161766"/>
                  </a:lnTo>
                  <a:lnTo>
                    <a:pt x="278755" y="161349"/>
                  </a:lnTo>
                  <a:lnTo>
                    <a:pt x="279282" y="160932"/>
                  </a:lnTo>
                  <a:lnTo>
                    <a:pt x="279799" y="160515"/>
                  </a:lnTo>
                  <a:lnTo>
                    <a:pt x="280315" y="160098"/>
                  </a:lnTo>
                  <a:lnTo>
                    <a:pt x="280825" y="159681"/>
                  </a:lnTo>
                  <a:lnTo>
                    <a:pt x="281320" y="159264"/>
                  </a:lnTo>
                  <a:lnTo>
                    <a:pt x="281815" y="158847"/>
                  </a:lnTo>
                  <a:lnTo>
                    <a:pt x="282306" y="158430"/>
                  </a:lnTo>
                  <a:lnTo>
                    <a:pt x="282778" y="158013"/>
                  </a:lnTo>
                  <a:lnTo>
                    <a:pt x="283250" y="157596"/>
                  </a:lnTo>
                  <a:lnTo>
                    <a:pt x="283721" y="157179"/>
                  </a:lnTo>
                  <a:lnTo>
                    <a:pt x="284168" y="156763"/>
                  </a:lnTo>
                  <a:lnTo>
                    <a:pt x="284615" y="156346"/>
                  </a:lnTo>
                  <a:lnTo>
                    <a:pt x="285062" y="155929"/>
                  </a:lnTo>
                  <a:lnTo>
                    <a:pt x="285486" y="155512"/>
                  </a:lnTo>
                  <a:lnTo>
                    <a:pt x="285906" y="155095"/>
                  </a:lnTo>
                  <a:lnTo>
                    <a:pt x="286326" y="154678"/>
                  </a:lnTo>
                  <a:lnTo>
                    <a:pt x="286725" y="154261"/>
                  </a:lnTo>
                  <a:lnTo>
                    <a:pt x="287117" y="153844"/>
                  </a:lnTo>
                  <a:lnTo>
                    <a:pt x="287508" y="153427"/>
                  </a:lnTo>
                  <a:lnTo>
                    <a:pt x="287882" y="153010"/>
                  </a:lnTo>
                  <a:lnTo>
                    <a:pt x="288243" y="152593"/>
                  </a:lnTo>
                  <a:lnTo>
                    <a:pt x="288604" y="152176"/>
                  </a:lnTo>
                  <a:lnTo>
                    <a:pt x="288953" y="151759"/>
                  </a:lnTo>
                  <a:lnTo>
                    <a:pt x="289282" y="151343"/>
                  </a:lnTo>
                  <a:lnTo>
                    <a:pt x="289611" y="150926"/>
                  </a:lnTo>
                  <a:lnTo>
                    <a:pt x="289931" y="150509"/>
                  </a:lnTo>
                  <a:lnTo>
                    <a:pt x="290227" y="150092"/>
                  </a:lnTo>
                  <a:lnTo>
                    <a:pt x="290522" y="149675"/>
                  </a:lnTo>
                  <a:lnTo>
                    <a:pt x="290815" y="149258"/>
                  </a:lnTo>
                  <a:lnTo>
                    <a:pt x="291075" y="148841"/>
                  </a:lnTo>
                  <a:lnTo>
                    <a:pt x="291335" y="148424"/>
                  </a:lnTo>
                  <a:lnTo>
                    <a:pt x="291596" y="148007"/>
                  </a:lnTo>
                  <a:lnTo>
                    <a:pt x="291822" y="147590"/>
                  </a:lnTo>
                  <a:lnTo>
                    <a:pt x="292045" y="147173"/>
                  </a:lnTo>
                  <a:lnTo>
                    <a:pt x="292269" y="146756"/>
                  </a:lnTo>
                  <a:lnTo>
                    <a:pt x="292463" y="146339"/>
                  </a:lnTo>
                  <a:lnTo>
                    <a:pt x="292649" y="145923"/>
                  </a:lnTo>
                  <a:lnTo>
                    <a:pt x="292835" y="145506"/>
                  </a:lnTo>
                  <a:lnTo>
                    <a:pt x="292996" y="145089"/>
                  </a:lnTo>
                  <a:lnTo>
                    <a:pt x="293142" y="144672"/>
                  </a:lnTo>
                  <a:lnTo>
                    <a:pt x="293289" y="144255"/>
                  </a:lnTo>
                  <a:lnTo>
                    <a:pt x="293416" y="143838"/>
                  </a:lnTo>
                  <a:lnTo>
                    <a:pt x="293522" y="143421"/>
                  </a:lnTo>
                  <a:lnTo>
                    <a:pt x="293627" y="143004"/>
                  </a:lnTo>
                  <a:lnTo>
                    <a:pt x="293720" y="142587"/>
                  </a:lnTo>
                  <a:lnTo>
                    <a:pt x="293784" y="142170"/>
                  </a:lnTo>
                  <a:lnTo>
                    <a:pt x="293848" y="141753"/>
                  </a:lnTo>
                  <a:lnTo>
                    <a:pt x="293905" y="141336"/>
                  </a:lnTo>
                  <a:lnTo>
                    <a:pt x="293926" y="140919"/>
                  </a:lnTo>
                  <a:lnTo>
                    <a:pt x="293947" y="140503"/>
                  </a:lnTo>
                  <a:lnTo>
                    <a:pt x="293968" y="140086"/>
                  </a:lnTo>
                  <a:lnTo>
                    <a:pt x="293945" y="139669"/>
                  </a:lnTo>
                  <a:lnTo>
                    <a:pt x="293921" y="139252"/>
                  </a:lnTo>
                  <a:lnTo>
                    <a:pt x="293898" y="138835"/>
                  </a:lnTo>
                  <a:lnTo>
                    <a:pt x="293837" y="138418"/>
                  </a:lnTo>
                  <a:lnTo>
                    <a:pt x="293769" y="138001"/>
                  </a:lnTo>
                  <a:lnTo>
                    <a:pt x="293701" y="137584"/>
                  </a:lnTo>
                  <a:lnTo>
                    <a:pt x="293601" y="137167"/>
                  </a:lnTo>
                  <a:lnTo>
                    <a:pt x="293487" y="136750"/>
                  </a:lnTo>
                  <a:lnTo>
                    <a:pt x="293373" y="136333"/>
                  </a:lnTo>
                  <a:lnTo>
                    <a:pt x="293234" y="135916"/>
                  </a:lnTo>
                  <a:lnTo>
                    <a:pt x="293073" y="135499"/>
                  </a:lnTo>
                  <a:lnTo>
                    <a:pt x="292913" y="135083"/>
                  </a:lnTo>
                  <a:lnTo>
                    <a:pt x="292734" y="134666"/>
                  </a:lnTo>
                  <a:lnTo>
                    <a:pt x="292526" y="134249"/>
                  </a:lnTo>
                  <a:lnTo>
                    <a:pt x="292318" y="133832"/>
                  </a:lnTo>
                  <a:lnTo>
                    <a:pt x="292099" y="133415"/>
                  </a:lnTo>
                  <a:lnTo>
                    <a:pt x="291843" y="132998"/>
                  </a:lnTo>
                  <a:lnTo>
                    <a:pt x="291586" y="132581"/>
                  </a:lnTo>
                  <a:lnTo>
                    <a:pt x="291327" y="132164"/>
                  </a:lnTo>
                  <a:lnTo>
                    <a:pt x="291022" y="131747"/>
                  </a:lnTo>
                  <a:lnTo>
                    <a:pt x="290717" y="131330"/>
                  </a:lnTo>
                  <a:lnTo>
                    <a:pt x="290412" y="130913"/>
                  </a:lnTo>
                  <a:lnTo>
                    <a:pt x="290063" y="130496"/>
                  </a:lnTo>
                  <a:lnTo>
                    <a:pt x="289709" y="130079"/>
                  </a:lnTo>
                  <a:lnTo>
                    <a:pt x="289354" y="129663"/>
                  </a:lnTo>
                  <a:lnTo>
                    <a:pt x="288964" y="129246"/>
                  </a:lnTo>
                  <a:lnTo>
                    <a:pt x="288560" y="128829"/>
                  </a:lnTo>
                  <a:lnTo>
                    <a:pt x="288156" y="128412"/>
                  </a:lnTo>
                  <a:lnTo>
                    <a:pt x="287723" y="127995"/>
                  </a:lnTo>
                  <a:lnTo>
                    <a:pt x="287270" y="127578"/>
                  </a:lnTo>
                  <a:lnTo>
                    <a:pt x="286816" y="127161"/>
                  </a:lnTo>
                  <a:lnTo>
                    <a:pt x="286342" y="126744"/>
                  </a:lnTo>
                  <a:lnTo>
                    <a:pt x="285838" y="126327"/>
                  </a:lnTo>
                  <a:lnTo>
                    <a:pt x="285335" y="125910"/>
                  </a:lnTo>
                  <a:lnTo>
                    <a:pt x="284818" y="125493"/>
                  </a:lnTo>
                  <a:lnTo>
                    <a:pt x="284264" y="125076"/>
                  </a:lnTo>
                  <a:lnTo>
                    <a:pt x="283711" y="124659"/>
                  </a:lnTo>
                  <a:lnTo>
                    <a:pt x="283152" y="124243"/>
                  </a:lnTo>
                  <a:lnTo>
                    <a:pt x="282548" y="123826"/>
                  </a:lnTo>
                  <a:lnTo>
                    <a:pt x="281944" y="123409"/>
                  </a:lnTo>
                  <a:lnTo>
                    <a:pt x="281341" y="122992"/>
                  </a:lnTo>
                  <a:lnTo>
                    <a:pt x="280689" y="122575"/>
                  </a:lnTo>
                  <a:lnTo>
                    <a:pt x="280036" y="122158"/>
                  </a:lnTo>
                  <a:lnTo>
                    <a:pt x="279382" y="121741"/>
                  </a:lnTo>
                  <a:lnTo>
                    <a:pt x="278689" y="121324"/>
                  </a:lnTo>
                  <a:lnTo>
                    <a:pt x="277985" y="120907"/>
                  </a:lnTo>
                  <a:lnTo>
                    <a:pt x="277282" y="120490"/>
                  </a:lnTo>
                  <a:lnTo>
                    <a:pt x="276547" y="120073"/>
                  </a:lnTo>
                  <a:lnTo>
                    <a:pt x="275794" y="119656"/>
                  </a:lnTo>
                  <a:lnTo>
                    <a:pt x="275041" y="119239"/>
                  </a:lnTo>
                  <a:lnTo>
                    <a:pt x="274264" y="118823"/>
                  </a:lnTo>
                  <a:lnTo>
                    <a:pt x="273462" y="118406"/>
                  </a:lnTo>
                  <a:lnTo>
                    <a:pt x="272660" y="117989"/>
                  </a:lnTo>
                  <a:lnTo>
                    <a:pt x="271841" y="117572"/>
                  </a:lnTo>
                  <a:lnTo>
                    <a:pt x="270990" y="117155"/>
                  </a:lnTo>
                  <a:lnTo>
                    <a:pt x="270140" y="116738"/>
                  </a:lnTo>
                  <a:lnTo>
                    <a:pt x="269280" y="116321"/>
                  </a:lnTo>
                  <a:lnTo>
                    <a:pt x="268381" y="115904"/>
                  </a:lnTo>
                  <a:lnTo>
                    <a:pt x="267482" y="115487"/>
                  </a:lnTo>
                  <a:lnTo>
                    <a:pt x="266582" y="115070"/>
                  </a:lnTo>
                  <a:lnTo>
                    <a:pt x="265636" y="114653"/>
                  </a:lnTo>
                  <a:lnTo>
                    <a:pt x="264689" y="114236"/>
                  </a:lnTo>
                  <a:lnTo>
                    <a:pt x="263743" y="113819"/>
                  </a:lnTo>
                  <a:lnTo>
                    <a:pt x="262756" y="113403"/>
                  </a:lnTo>
                  <a:lnTo>
                    <a:pt x="261762" y="112986"/>
                  </a:lnTo>
                  <a:lnTo>
                    <a:pt x="260769" y="112569"/>
                  </a:lnTo>
                  <a:lnTo>
                    <a:pt x="259743" y="112152"/>
                  </a:lnTo>
                  <a:lnTo>
                    <a:pt x="258704" y="111735"/>
                  </a:lnTo>
                  <a:lnTo>
                    <a:pt x="257664" y="111318"/>
                  </a:lnTo>
                  <a:lnTo>
                    <a:pt x="256600" y="110901"/>
                  </a:lnTo>
                  <a:lnTo>
                    <a:pt x="255516" y="110484"/>
                  </a:lnTo>
                  <a:lnTo>
                    <a:pt x="254431" y="110067"/>
                  </a:lnTo>
                  <a:lnTo>
                    <a:pt x="253330" y="109650"/>
                  </a:lnTo>
                  <a:lnTo>
                    <a:pt x="252201" y="109233"/>
                  </a:lnTo>
                  <a:lnTo>
                    <a:pt x="251072" y="108816"/>
                  </a:lnTo>
                  <a:lnTo>
                    <a:pt x="249934" y="108399"/>
                  </a:lnTo>
                  <a:lnTo>
                    <a:pt x="248762" y="107983"/>
                  </a:lnTo>
                  <a:lnTo>
                    <a:pt x="247591" y="107566"/>
                  </a:lnTo>
                  <a:lnTo>
                    <a:pt x="246416" y="107149"/>
                  </a:lnTo>
                  <a:lnTo>
                    <a:pt x="245202" y="106732"/>
                  </a:lnTo>
                  <a:lnTo>
                    <a:pt x="243989" y="106315"/>
                  </a:lnTo>
                  <a:lnTo>
                    <a:pt x="242775" y="105898"/>
                  </a:lnTo>
                  <a:lnTo>
                    <a:pt x="241524" y="105481"/>
                  </a:lnTo>
                  <a:lnTo>
                    <a:pt x="240270" y="105064"/>
                  </a:lnTo>
                  <a:lnTo>
                    <a:pt x="239016" y="104647"/>
                  </a:lnTo>
                  <a:lnTo>
                    <a:pt x="237732" y="104230"/>
                  </a:lnTo>
                  <a:lnTo>
                    <a:pt x="236439" y="103813"/>
                  </a:lnTo>
                  <a:lnTo>
                    <a:pt x="235145" y="103396"/>
                  </a:lnTo>
                  <a:lnTo>
                    <a:pt x="233829" y="102979"/>
                  </a:lnTo>
                  <a:lnTo>
                    <a:pt x="232498" y="102563"/>
                  </a:lnTo>
                  <a:lnTo>
                    <a:pt x="231167" y="102146"/>
                  </a:lnTo>
                  <a:lnTo>
                    <a:pt x="229819" y="101729"/>
                  </a:lnTo>
                  <a:lnTo>
                    <a:pt x="228451" y="101312"/>
                  </a:lnTo>
                  <a:lnTo>
                    <a:pt x="227084" y="100895"/>
                  </a:lnTo>
                  <a:lnTo>
                    <a:pt x="225706" y="100478"/>
                  </a:lnTo>
                  <a:lnTo>
                    <a:pt x="224303" y="100061"/>
                  </a:lnTo>
                  <a:lnTo>
                    <a:pt x="222901" y="99644"/>
                  </a:lnTo>
                  <a:lnTo>
                    <a:pt x="221493" y="99227"/>
                  </a:lnTo>
                  <a:lnTo>
                    <a:pt x="220058" y="98810"/>
                  </a:lnTo>
                  <a:lnTo>
                    <a:pt x="218622" y="98393"/>
                  </a:lnTo>
                  <a:lnTo>
                    <a:pt x="217186" y="97976"/>
                  </a:lnTo>
                  <a:lnTo>
                    <a:pt x="215719" y="97559"/>
                  </a:lnTo>
                  <a:lnTo>
                    <a:pt x="214252" y="97143"/>
                  </a:lnTo>
                  <a:lnTo>
                    <a:pt x="212785" y="96726"/>
                  </a:lnTo>
                  <a:lnTo>
                    <a:pt x="211293" y="96309"/>
                  </a:lnTo>
                  <a:lnTo>
                    <a:pt x="209796" y="95892"/>
                  </a:lnTo>
                  <a:lnTo>
                    <a:pt x="208299" y="95475"/>
                  </a:lnTo>
                  <a:lnTo>
                    <a:pt x="206783" y="95058"/>
                  </a:lnTo>
                  <a:lnTo>
                    <a:pt x="205258" y="94641"/>
                  </a:lnTo>
                  <a:lnTo>
                    <a:pt x="203733" y="94224"/>
                  </a:lnTo>
                  <a:lnTo>
                    <a:pt x="202194" y="93807"/>
                  </a:lnTo>
                  <a:lnTo>
                    <a:pt x="200643" y="93390"/>
                  </a:lnTo>
                  <a:lnTo>
                    <a:pt x="199092" y="92973"/>
                  </a:lnTo>
                  <a:lnTo>
                    <a:pt x="197532" y="92556"/>
                  </a:lnTo>
                  <a:lnTo>
                    <a:pt x="195957" y="92139"/>
                  </a:lnTo>
                  <a:lnTo>
                    <a:pt x="194382" y="91723"/>
                  </a:lnTo>
                  <a:lnTo>
                    <a:pt x="192802" y="91306"/>
                  </a:lnTo>
                  <a:lnTo>
                    <a:pt x="191205" y="90889"/>
                  </a:lnTo>
                  <a:lnTo>
                    <a:pt x="189607" y="90472"/>
                  </a:lnTo>
                  <a:lnTo>
                    <a:pt x="188009" y="90055"/>
                  </a:lnTo>
                  <a:lnTo>
                    <a:pt x="186391" y="89638"/>
                  </a:lnTo>
                  <a:lnTo>
                    <a:pt x="184774" y="89221"/>
                  </a:lnTo>
                  <a:lnTo>
                    <a:pt x="183156" y="88804"/>
                  </a:lnTo>
                  <a:lnTo>
                    <a:pt x="181523" y="88387"/>
                  </a:lnTo>
                  <a:lnTo>
                    <a:pt x="179887" y="87970"/>
                  </a:lnTo>
                  <a:lnTo>
                    <a:pt x="178252" y="87553"/>
                  </a:lnTo>
                  <a:lnTo>
                    <a:pt x="176604" y="87136"/>
                  </a:lnTo>
                  <a:lnTo>
                    <a:pt x="174953" y="86719"/>
                  </a:lnTo>
                  <a:lnTo>
                    <a:pt x="173301" y="86303"/>
                  </a:lnTo>
                  <a:lnTo>
                    <a:pt x="171642" y="85886"/>
                  </a:lnTo>
                  <a:lnTo>
                    <a:pt x="169977" y="85469"/>
                  </a:lnTo>
                  <a:lnTo>
                    <a:pt x="168312" y="85052"/>
                  </a:lnTo>
                  <a:lnTo>
                    <a:pt x="166642" y="84635"/>
                  </a:lnTo>
                  <a:lnTo>
                    <a:pt x="164965" y="84218"/>
                  </a:lnTo>
                  <a:lnTo>
                    <a:pt x="163289" y="83801"/>
                  </a:lnTo>
                  <a:lnTo>
                    <a:pt x="161610" y="83384"/>
                  </a:lnTo>
                  <a:lnTo>
                    <a:pt x="159924" y="82967"/>
                  </a:lnTo>
                  <a:lnTo>
                    <a:pt x="158238" y="82550"/>
                  </a:lnTo>
                  <a:lnTo>
                    <a:pt x="156551" y="82133"/>
                  </a:lnTo>
                  <a:lnTo>
                    <a:pt x="154858" y="81716"/>
                  </a:lnTo>
                  <a:lnTo>
                    <a:pt x="153166" y="81299"/>
                  </a:lnTo>
                  <a:lnTo>
                    <a:pt x="151473" y="80883"/>
                  </a:lnTo>
                  <a:lnTo>
                    <a:pt x="149775" y="80466"/>
                  </a:lnTo>
                  <a:lnTo>
                    <a:pt x="148078" y="80049"/>
                  </a:lnTo>
                  <a:lnTo>
                    <a:pt x="146380" y="79632"/>
                  </a:lnTo>
                  <a:lnTo>
                    <a:pt x="144681" y="79215"/>
                  </a:lnTo>
                  <a:lnTo>
                    <a:pt x="142981" y="78798"/>
                  </a:lnTo>
                  <a:lnTo>
                    <a:pt x="141281" y="78381"/>
                  </a:lnTo>
                  <a:lnTo>
                    <a:pt x="139582" y="77964"/>
                  </a:lnTo>
                  <a:lnTo>
                    <a:pt x="137882" y="77547"/>
                  </a:lnTo>
                  <a:lnTo>
                    <a:pt x="136182" y="77130"/>
                  </a:lnTo>
                  <a:lnTo>
                    <a:pt x="134483" y="76713"/>
                  </a:lnTo>
                  <a:lnTo>
                    <a:pt x="132786" y="76296"/>
                  </a:lnTo>
                  <a:lnTo>
                    <a:pt x="131089" y="75879"/>
                  </a:lnTo>
                  <a:lnTo>
                    <a:pt x="129393" y="75463"/>
                  </a:lnTo>
                  <a:lnTo>
                    <a:pt x="127700" y="75046"/>
                  </a:lnTo>
                  <a:lnTo>
                    <a:pt x="126007" y="74629"/>
                  </a:lnTo>
                  <a:lnTo>
                    <a:pt x="124316" y="74212"/>
                  </a:lnTo>
                  <a:lnTo>
                    <a:pt x="122630" y="73795"/>
                  </a:lnTo>
                  <a:lnTo>
                    <a:pt x="120945" y="73378"/>
                  </a:lnTo>
                  <a:lnTo>
                    <a:pt x="119259" y="72961"/>
                  </a:lnTo>
                  <a:lnTo>
                    <a:pt x="117583" y="72544"/>
                  </a:lnTo>
                  <a:lnTo>
                    <a:pt x="115907" y="72127"/>
                  </a:lnTo>
                  <a:lnTo>
                    <a:pt x="114231" y="71710"/>
                  </a:lnTo>
                  <a:lnTo>
                    <a:pt x="112565" y="71293"/>
                  </a:lnTo>
                  <a:lnTo>
                    <a:pt x="110901" y="70876"/>
                  </a:lnTo>
                  <a:lnTo>
                    <a:pt x="109237" y="70459"/>
                  </a:lnTo>
                  <a:lnTo>
                    <a:pt x="107583" y="70043"/>
                  </a:lnTo>
                  <a:lnTo>
                    <a:pt x="105933" y="69626"/>
                  </a:lnTo>
                  <a:lnTo>
                    <a:pt x="104283" y="69209"/>
                  </a:lnTo>
                  <a:lnTo>
                    <a:pt x="102642" y="68792"/>
                  </a:lnTo>
                  <a:lnTo>
                    <a:pt x="101009" y="68375"/>
                  </a:lnTo>
                  <a:lnTo>
                    <a:pt x="99376" y="67958"/>
                  </a:lnTo>
                  <a:lnTo>
                    <a:pt x="97750" y="67541"/>
                  </a:lnTo>
                  <a:lnTo>
                    <a:pt x="96136" y="67124"/>
                  </a:lnTo>
                  <a:lnTo>
                    <a:pt x="94522" y="66707"/>
                  </a:lnTo>
                  <a:lnTo>
                    <a:pt x="92912" y="66290"/>
                  </a:lnTo>
                  <a:lnTo>
                    <a:pt x="91319" y="65873"/>
                  </a:lnTo>
                  <a:lnTo>
                    <a:pt x="89727" y="65456"/>
                  </a:lnTo>
                  <a:lnTo>
                    <a:pt x="88135" y="65039"/>
                  </a:lnTo>
                  <a:lnTo>
                    <a:pt x="86566" y="64623"/>
                  </a:lnTo>
                  <a:lnTo>
                    <a:pt x="84997" y="64206"/>
                  </a:lnTo>
                  <a:lnTo>
                    <a:pt x="83428" y="63789"/>
                  </a:lnTo>
                  <a:lnTo>
                    <a:pt x="81882" y="63372"/>
                  </a:lnTo>
                  <a:lnTo>
                    <a:pt x="80339" y="62955"/>
                  </a:lnTo>
                  <a:lnTo>
                    <a:pt x="78796" y="62538"/>
                  </a:lnTo>
                  <a:lnTo>
                    <a:pt x="77274" y="62121"/>
                  </a:lnTo>
                  <a:lnTo>
                    <a:pt x="75759" y="61704"/>
                  </a:lnTo>
                  <a:lnTo>
                    <a:pt x="74244" y="61287"/>
                  </a:lnTo>
                  <a:lnTo>
                    <a:pt x="72747" y="60870"/>
                  </a:lnTo>
                  <a:lnTo>
                    <a:pt x="71263" y="60453"/>
                  </a:lnTo>
                  <a:lnTo>
                    <a:pt x="69778" y="60036"/>
                  </a:lnTo>
                  <a:lnTo>
                    <a:pt x="68308" y="59619"/>
                  </a:lnTo>
                  <a:lnTo>
                    <a:pt x="66856" y="59203"/>
                  </a:lnTo>
                  <a:lnTo>
                    <a:pt x="65405" y="58786"/>
                  </a:lnTo>
                  <a:lnTo>
                    <a:pt x="63963" y="58369"/>
                  </a:lnTo>
                  <a:lnTo>
                    <a:pt x="62546" y="57952"/>
                  </a:lnTo>
                  <a:lnTo>
                    <a:pt x="61129" y="57535"/>
                  </a:lnTo>
                  <a:lnTo>
                    <a:pt x="59716" y="57118"/>
                  </a:lnTo>
                  <a:lnTo>
                    <a:pt x="58336" y="56701"/>
                  </a:lnTo>
                  <a:lnTo>
                    <a:pt x="56956" y="56284"/>
                  </a:lnTo>
                  <a:lnTo>
                    <a:pt x="55576" y="55867"/>
                  </a:lnTo>
                  <a:lnTo>
                    <a:pt x="54234" y="55450"/>
                  </a:lnTo>
                  <a:lnTo>
                    <a:pt x="52893" y="55033"/>
                  </a:lnTo>
                  <a:lnTo>
                    <a:pt x="51552" y="54616"/>
                  </a:lnTo>
                  <a:lnTo>
                    <a:pt x="50244" y="54199"/>
                  </a:lnTo>
                  <a:lnTo>
                    <a:pt x="48944" y="53783"/>
                  </a:lnTo>
                  <a:lnTo>
                    <a:pt x="47644" y="53366"/>
                  </a:lnTo>
                  <a:lnTo>
                    <a:pt x="46373" y="52949"/>
                  </a:lnTo>
                  <a:lnTo>
                    <a:pt x="45116" y="52532"/>
                  </a:lnTo>
                  <a:lnTo>
                    <a:pt x="43859" y="52115"/>
                  </a:lnTo>
                  <a:lnTo>
                    <a:pt x="42624" y="51698"/>
                  </a:lnTo>
                  <a:lnTo>
                    <a:pt x="41412" y="51281"/>
                  </a:lnTo>
                  <a:lnTo>
                    <a:pt x="40200" y="50864"/>
                  </a:lnTo>
                  <a:lnTo>
                    <a:pt x="39004" y="50447"/>
                  </a:lnTo>
                  <a:lnTo>
                    <a:pt x="37839" y="50030"/>
                  </a:lnTo>
                  <a:lnTo>
                    <a:pt x="36673" y="49613"/>
                  </a:lnTo>
                  <a:lnTo>
                    <a:pt x="35517" y="49196"/>
                  </a:lnTo>
                  <a:lnTo>
                    <a:pt x="34400" y="48779"/>
                  </a:lnTo>
                  <a:lnTo>
                    <a:pt x="33284" y="48363"/>
                  </a:lnTo>
                  <a:lnTo>
                    <a:pt x="32168" y="47946"/>
                  </a:lnTo>
                  <a:lnTo>
                    <a:pt x="31102" y="47529"/>
                  </a:lnTo>
                  <a:lnTo>
                    <a:pt x="30035" y="47112"/>
                  </a:lnTo>
                  <a:lnTo>
                    <a:pt x="28969" y="46695"/>
                  </a:lnTo>
                  <a:lnTo>
                    <a:pt x="27948" y="46278"/>
                  </a:lnTo>
                  <a:lnTo>
                    <a:pt x="26933" y="45861"/>
                  </a:lnTo>
                  <a:lnTo>
                    <a:pt x="25919" y="45444"/>
                  </a:lnTo>
                  <a:lnTo>
                    <a:pt x="24942" y="45027"/>
                  </a:lnTo>
                  <a:lnTo>
                    <a:pt x="23981" y="44610"/>
                  </a:lnTo>
                  <a:lnTo>
                    <a:pt x="23020" y="44193"/>
                  </a:lnTo>
                  <a:lnTo>
                    <a:pt x="22090" y="43776"/>
                  </a:lnTo>
                  <a:lnTo>
                    <a:pt x="21184" y="43359"/>
                  </a:lnTo>
                  <a:lnTo>
                    <a:pt x="20278" y="42943"/>
                  </a:lnTo>
                  <a:lnTo>
                    <a:pt x="19395" y="42526"/>
                  </a:lnTo>
                  <a:lnTo>
                    <a:pt x="18545" y="42109"/>
                  </a:lnTo>
                  <a:lnTo>
                    <a:pt x="17696" y="41692"/>
                  </a:lnTo>
                  <a:lnTo>
                    <a:pt x="16861" y="41275"/>
                  </a:lnTo>
                  <a:lnTo>
                    <a:pt x="16069" y="40858"/>
                  </a:lnTo>
                  <a:lnTo>
                    <a:pt x="15277" y="40441"/>
                  </a:lnTo>
                  <a:lnTo>
                    <a:pt x="14491" y="40024"/>
                  </a:lnTo>
                  <a:lnTo>
                    <a:pt x="13758" y="39607"/>
                  </a:lnTo>
                  <a:lnTo>
                    <a:pt x="13025" y="39190"/>
                  </a:lnTo>
                  <a:lnTo>
                    <a:pt x="12293" y="38773"/>
                  </a:lnTo>
                  <a:lnTo>
                    <a:pt x="11616" y="38356"/>
                  </a:lnTo>
                  <a:lnTo>
                    <a:pt x="10944" y="37939"/>
                  </a:lnTo>
                  <a:lnTo>
                    <a:pt x="10272" y="37523"/>
                  </a:lnTo>
                  <a:lnTo>
                    <a:pt x="9647" y="37106"/>
                  </a:lnTo>
                  <a:lnTo>
                    <a:pt x="9036" y="36689"/>
                  </a:lnTo>
                  <a:lnTo>
                    <a:pt x="8425" y="36272"/>
                  </a:lnTo>
                  <a:lnTo>
                    <a:pt x="7853" y="35855"/>
                  </a:lnTo>
                  <a:lnTo>
                    <a:pt x="7304" y="35438"/>
                  </a:lnTo>
                  <a:lnTo>
                    <a:pt x="6755" y="35021"/>
                  </a:lnTo>
                  <a:lnTo>
                    <a:pt x="6236" y="34604"/>
                  </a:lnTo>
                  <a:lnTo>
                    <a:pt x="5751" y="34187"/>
                  </a:lnTo>
                  <a:lnTo>
                    <a:pt x="5266" y="33770"/>
                  </a:lnTo>
                  <a:lnTo>
                    <a:pt x="4800" y="33353"/>
                  </a:lnTo>
                  <a:lnTo>
                    <a:pt x="4379" y="32936"/>
                  </a:lnTo>
                  <a:lnTo>
                    <a:pt x="3958" y="32519"/>
                  </a:lnTo>
                  <a:lnTo>
                    <a:pt x="3546" y="32103"/>
                  </a:lnTo>
                  <a:lnTo>
                    <a:pt x="3190" y="31686"/>
                  </a:lnTo>
                  <a:lnTo>
                    <a:pt x="2834" y="31269"/>
                  </a:lnTo>
                  <a:lnTo>
                    <a:pt x="2478" y="30852"/>
                  </a:lnTo>
                  <a:lnTo>
                    <a:pt x="2187" y="30435"/>
                  </a:lnTo>
                  <a:lnTo>
                    <a:pt x="1896" y="30018"/>
                  </a:lnTo>
                  <a:lnTo>
                    <a:pt x="1606" y="29601"/>
                  </a:lnTo>
                  <a:lnTo>
                    <a:pt x="1370" y="29184"/>
                  </a:lnTo>
                  <a:lnTo>
                    <a:pt x="1146" y="28767"/>
                  </a:lnTo>
                  <a:lnTo>
                    <a:pt x="921" y="28350"/>
                  </a:lnTo>
                  <a:lnTo>
                    <a:pt x="742" y="27933"/>
                  </a:lnTo>
                  <a:lnTo>
                    <a:pt x="584" y="27516"/>
                  </a:lnTo>
                  <a:lnTo>
                    <a:pt x="427" y="27099"/>
                  </a:lnTo>
                  <a:lnTo>
                    <a:pt x="304" y="26683"/>
                  </a:lnTo>
                  <a:lnTo>
                    <a:pt x="213" y="26266"/>
                  </a:lnTo>
                  <a:lnTo>
                    <a:pt x="122" y="25849"/>
                  </a:lnTo>
                  <a:lnTo>
                    <a:pt x="56" y="25432"/>
                  </a:lnTo>
                  <a:lnTo>
                    <a:pt x="32" y="25015"/>
                  </a:lnTo>
                  <a:lnTo>
                    <a:pt x="9" y="24598"/>
                  </a:lnTo>
                  <a:lnTo>
                    <a:pt x="0" y="24181"/>
                  </a:lnTo>
                  <a:lnTo>
                    <a:pt x="43" y="23764"/>
                  </a:lnTo>
                  <a:lnTo>
                    <a:pt x="87" y="23347"/>
                  </a:lnTo>
                  <a:lnTo>
                    <a:pt x="135" y="22930"/>
                  </a:lnTo>
                  <a:lnTo>
                    <a:pt x="246" y="22513"/>
                  </a:lnTo>
                  <a:lnTo>
                    <a:pt x="358" y="22096"/>
                  </a:lnTo>
                  <a:lnTo>
                    <a:pt x="469" y="21679"/>
                  </a:lnTo>
                  <a:lnTo>
                    <a:pt x="642" y="21263"/>
                  </a:lnTo>
                  <a:lnTo>
                    <a:pt x="821" y="20846"/>
                  </a:lnTo>
                  <a:lnTo>
                    <a:pt x="1000" y="20429"/>
                  </a:lnTo>
                  <a:lnTo>
                    <a:pt x="1229" y="20012"/>
                  </a:lnTo>
                  <a:lnTo>
                    <a:pt x="1476" y="19595"/>
                  </a:lnTo>
                  <a:lnTo>
                    <a:pt x="1722" y="19178"/>
                  </a:lnTo>
                  <a:lnTo>
                    <a:pt x="2008" y="18761"/>
                  </a:lnTo>
                  <a:lnTo>
                    <a:pt x="2322" y="18344"/>
                  </a:lnTo>
                  <a:lnTo>
                    <a:pt x="2636" y="17927"/>
                  </a:lnTo>
                  <a:lnTo>
                    <a:pt x="2979" y="17510"/>
                  </a:lnTo>
                  <a:lnTo>
                    <a:pt x="3360" y="17093"/>
                  </a:lnTo>
                  <a:lnTo>
                    <a:pt x="3741" y="16676"/>
                  </a:lnTo>
                  <a:lnTo>
                    <a:pt x="4140" y="16259"/>
                  </a:lnTo>
                  <a:lnTo>
                    <a:pt x="4587" y="15843"/>
                  </a:lnTo>
                  <a:lnTo>
                    <a:pt x="5035" y="15426"/>
                  </a:lnTo>
                  <a:lnTo>
                    <a:pt x="5490" y="15009"/>
                  </a:lnTo>
                  <a:lnTo>
                    <a:pt x="6004" y="14592"/>
                  </a:lnTo>
                  <a:lnTo>
                    <a:pt x="6518" y="14175"/>
                  </a:lnTo>
                  <a:lnTo>
                    <a:pt x="7032" y="13758"/>
                  </a:lnTo>
                  <a:lnTo>
                    <a:pt x="7609" y="13341"/>
                  </a:lnTo>
                  <a:lnTo>
                    <a:pt x="8188" y="12924"/>
                  </a:lnTo>
                  <a:lnTo>
                    <a:pt x="8768" y="12507"/>
                  </a:lnTo>
                  <a:lnTo>
                    <a:pt x="9400" y="12090"/>
                  </a:lnTo>
                  <a:lnTo>
                    <a:pt x="10045" y="11673"/>
                  </a:lnTo>
                  <a:lnTo>
                    <a:pt x="10689" y="11256"/>
                  </a:lnTo>
                  <a:lnTo>
                    <a:pt x="11375" y="10839"/>
                  </a:lnTo>
                  <a:lnTo>
                    <a:pt x="12085" y="10423"/>
                  </a:lnTo>
                  <a:lnTo>
                    <a:pt x="12794" y="10006"/>
                  </a:lnTo>
                  <a:lnTo>
                    <a:pt x="13534" y="9589"/>
                  </a:lnTo>
                  <a:lnTo>
                    <a:pt x="14306" y="9172"/>
                  </a:lnTo>
                  <a:lnTo>
                    <a:pt x="15079" y="8755"/>
                  </a:lnTo>
                  <a:lnTo>
                    <a:pt x="15872" y="8338"/>
                  </a:lnTo>
                  <a:lnTo>
                    <a:pt x="16708" y="7921"/>
                  </a:lnTo>
                  <a:lnTo>
                    <a:pt x="17543" y="7504"/>
                  </a:lnTo>
                  <a:lnTo>
                    <a:pt x="18389" y="7087"/>
                  </a:lnTo>
                  <a:lnTo>
                    <a:pt x="19286" y="6670"/>
                  </a:lnTo>
                  <a:lnTo>
                    <a:pt x="20183" y="6253"/>
                  </a:lnTo>
                  <a:lnTo>
                    <a:pt x="21081" y="5836"/>
                  </a:lnTo>
                  <a:lnTo>
                    <a:pt x="22039" y="5419"/>
                  </a:lnTo>
                  <a:lnTo>
                    <a:pt x="22997" y="5003"/>
                  </a:lnTo>
                  <a:lnTo>
                    <a:pt x="23955" y="4586"/>
                  </a:lnTo>
                  <a:lnTo>
                    <a:pt x="24964" y="4169"/>
                  </a:lnTo>
                  <a:lnTo>
                    <a:pt x="25981" y="3752"/>
                  </a:lnTo>
                  <a:lnTo>
                    <a:pt x="26998" y="3335"/>
                  </a:lnTo>
                  <a:lnTo>
                    <a:pt x="28057" y="2918"/>
                  </a:lnTo>
                  <a:lnTo>
                    <a:pt x="29133" y="2501"/>
                  </a:lnTo>
                  <a:lnTo>
                    <a:pt x="30209" y="2084"/>
                  </a:lnTo>
                  <a:lnTo>
                    <a:pt x="31316" y="1667"/>
                  </a:lnTo>
                  <a:lnTo>
                    <a:pt x="32449" y="1250"/>
                  </a:lnTo>
                  <a:lnTo>
                    <a:pt x="33581" y="833"/>
                  </a:lnTo>
                  <a:lnTo>
                    <a:pt x="34736" y="416"/>
                  </a:lnTo>
                  <a:lnTo>
                    <a:pt x="35925" y="0"/>
                  </a:lnTo>
                  <a:lnTo>
                    <a:pt x="979255" y="0"/>
                  </a:lnTo>
                  <a:lnTo>
                    <a:pt x="980444" y="416"/>
                  </a:lnTo>
                  <a:lnTo>
                    <a:pt x="981598" y="833"/>
                  </a:lnTo>
                  <a:lnTo>
                    <a:pt x="982731" y="1250"/>
                  </a:lnTo>
                  <a:lnTo>
                    <a:pt x="983864" y="1667"/>
                  </a:lnTo>
                  <a:lnTo>
                    <a:pt x="984971" y="2084"/>
                  </a:lnTo>
                  <a:lnTo>
                    <a:pt x="986047" y="2501"/>
                  </a:lnTo>
                  <a:lnTo>
                    <a:pt x="987123" y="2918"/>
                  </a:lnTo>
                  <a:lnTo>
                    <a:pt x="988181" y="3335"/>
                  </a:lnTo>
                  <a:lnTo>
                    <a:pt x="989199" y="3752"/>
                  </a:lnTo>
                  <a:lnTo>
                    <a:pt x="990216" y="4169"/>
                  </a:lnTo>
                  <a:lnTo>
                    <a:pt x="991225" y="4586"/>
                  </a:lnTo>
                  <a:lnTo>
                    <a:pt x="992183" y="5003"/>
                  </a:lnTo>
                  <a:lnTo>
                    <a:pt x="993141" y="5419"/>
                  </a:lnTo>
                  <a:lnTo>
                    <a:pt x="994098" y="5836"/>
                  </a:lnTo>
                  <a:lnTo>
                    <a:pt x="994996" y="6253"/>
                  </a:lnTo>
                  <a:lnTo>
                    <a:pt x="995894" y="6670"/>
                  </a:lnTo>
                  <a:lnTo>
                    <a:pt x="996791" y="7087"/>
                  </a:lnTo>
                  <a:lnTo>
                    <a:pt x="997637" y="7504"/>
                  </a:lnTo>
                  <a:lnTo>
                    <a:pt x="998472" y="7921"/>
                  </a:lnTo>
                  <a:lnTo>
                    <a:pt x="999307" y="8338"/>
                  </a:lnTo>
                  <a:lnTo>
                    <a:pt x="1000101" y="8755"/>
                  </a:lnTo>
                  <a:lnTo>
                    <a:pt x="1000873" y="9172"/>
                  </a:lnTo>
                  <a:lnTo>
                    <a:pt x="1001646" y="9589"/>
                  </a:lnTo>
                  <a:lnTo>
                    <a:pt x="1002386" y="10006"/>
                  </a:lnTo>
                  <a:lnTo>
                    <a:pt x="1003095" y="10423"/>
                  </a:lnTo>
                  <a:lnTo>
                    <a:pt x="1003804" y="10839"/>
                  </a:lnTo>
                  <a:lnTo>
                    <a:pt x="1004490" y="11256"/>
                  </a:lnTo>
                  <a:lnTo>
                    <a:pt x="1005135" y="11673"/>
                  </a:lnTo>
                  <a:lnTo>
                    <a:pt x="1005780" y="12090"/>
                  </a:lnTo>
                  <a:lnTo>
                    <a:pt x="1006412" y="12507"/>
                  </a:lnTo>
                  <a:lnTo>
                    <a:pt x="1006991" y="12924"/>
                  </a:lnTo>
                  <a:lnTo>
                    <a:pt x="1007571" y="13341"/>
                  </a:lnTo>
                  <a:lnTo>
                    <a:pt x="1008148" y="13758"/>
                  </a:lnTo>
                  <a:lnTo>
                    <a:pt x="1008662" y="14175"/>
                  </a:lnTo>
                  <a:lnTo>
                    <a:pt x="1009176" y="14592"/>
                  </a:lnTo>
                  <a:lnTo>
                    <a:pt x="1009690" y="15009"/>
                  </a:lnTo>
                  <a:lnTo>
                    <a:pt x="1010145" y="15426"/>
                  </a:lnTo>
                  <a:lnTo>
                    <a:pt x="1010592" y="15843"/>
                  </a:lnTo>
                  <a:lnTo>
                    <a:pt x="1011040" y="16259"/>
                  </a:lnTo>
                  <a:lnTo>
                    <a:pt x="1011439" y="16676"/>
                  </a:lnTo>
                  <a:lnTo>
                    <a:pt x="1011820" y="17093"/>
                  </a:lnTo>
                  <a:lnTo>
                    <a:pt x="1012201" y="17510"/>
                  </a:lnTo>
                  <a:lnTo>
                    <a:pt x="1012544" y="17927"/>
                  </a:lnTo>
                  <a:lnTo>
                    <a:pt x="1012858" y="18344"/>
                  </a:lnTo>
                  <a:lnTo>
                    <a:pt x="1013172" y="18761"/>
                  </a:lnTo>
                  <a:lnTo>
                    <a:pt x="1013458" y="19178"/>
                  </a:lnTo>
                  <a:lnTo>
                    <a:pt x="1013704" y="19595"/>
                  </a:lnTo>
                  <a:lnTo>
                    <a:pt x="1013951" y="20012"/>
                  </a:lnTo>
                  <a:lnTo>
                    <a:pt x="1014180" y="20429"/>
                  </a:lnTo>
                  <a:lnTo>
                    <a:pt x="1014359" y="20846"/>
                  </a:lnTo>
                  <a:lnTo>
                    <a:pt x="1014538" y="21263"/>
                  </a:lnTo>
                  <a:lnTo>
                    <a:pt x="1014710" y="21679"/>
                  </a:lnTo>
                  <a:lnTo>
                    <a:pt x="1014822" y="22096"/>
                  </a:lnTo>
                  <a:lnTo>
                    <a:pt x="1014933" y="22513"/>
                  </a:lnTo>
                  <a:lnTo>
                    <a:pt x="1015045" y="22930"/>
                  </a:lnTo>
                  <a:lnTo>
                    <a:pt x="1015092" y="23347"/>
                  </a:lnTo>
                  <a:lnTo>
                    <a:pt x="1015136" y="23764"/>
                  </a:lnTo>
                  <a:lnTo>
                    <a:pt x="1015180" y="24181"/>
                  </a:lnTo>
                  <a:lnTo>
                    <a:pt x="1015171" y="24598"/>
                  </a:lnTo>
                  <a:lnTo>
                    <a:pt x="1015147" y="25015"/>
                  </a:lnTo>
                  <a:lnTo>
                    <a:pt x="1015124" y="25432"/>
                  </a:lnTo>
                  <a:lnTo>
                    <a:pt x="1015058" y="25849"/>
                  </a:lnTo>
                  <a:lnTo>
                    <a:pt x="1014967" y="26266"/>
                  </a:lnTo>
                  <a:lnTo>
                    <a:pt x="1014876" y="26683"/>
                  </a:lnTo>
                  <a:lnTo>
                    <a:pt x="1014753" y="27099"/>
                  </a:lnTo>
                  <a:lnTo>
                    <a:pt x="1014595" y="27516"/>
                  </a:lnTo>
                  <a:lnTo>
                    <a:pt x="1014438" y="27933"/>
                  </a:lnTo>
                  <a:lnTo>
                    <a:pt x="1014258" y="28350"/>
                  </a:lnTo>
                  <a:lnTo>
                    <a:pt x="1014034" y="28767"/>
                  </a:lnTo>
                  <a:lnTo>
                    <a:pt x="1013809" y="29184"/>
                  </a:lnTo>
                  <a:lnTo>
                    <a:pt x="1013574" y="29601"/>
                  </a:lnTo>
                  <a:lnTo>
                    <a:pt x="1013284" y="30018"/>
                  </a:lnTo>
                  <a:lnTo>
                    <a:pt x="1012993" y="30435"/>
                  </a:lnTo>
                  <a:lnTo>
                    <a:pt x="1012702" y="30852"/>
                  </a:lnTo>
                  <a:lnTo>
                    <a:pt x="1012346" y="31269"/>
                  </a:lnTo>
                  <a:lnTo>
                    <a:pt x="1011990" y="31686"/>
                  </a:lnTo>
                  <a:lnTo>
                    <a:pt x="1011633" y="32103"/>
                  </a:lnTo>
                  <a:lnTo>
                    <a:pt x="1011222" y="32519"/>
                  </a:lnTo>
                  <a:lnTo>
                    <a:pt x="1010801" y="32936"/>
                  </a:lnTo>
                  <a:lnTo>
                    <a:pt x="1010380" y="33353"/>
                  </a:lnTo>
                  <a:lnTo>
                    <a:pt x="1009914" y="33770"/>
                  </a:lnTo>
                  <a:lnTo>
                    <a:pt x="1009429" y="34187"/>
                  </a:lnTo>
                  <a:lnTo>
                    <a:pt x="1008944" y="34604"/>
                  </a:lnTo>
                  <a:lnTo>
                    <a:pt x="1008424" y="35021"/>
                  </a:lnTo>
                  <a:lnTo>
                    <a:pt x="1007876" y="35438"/>
                  </a:lnTo>
                  <a:lnTo>
                    <a:pt x="1007327" y="35855"/>
                  </a:lnTo>
                  <a:lnTo>
                    <a:pt x="1006755" y="36272"/>
                  </a:lnTo>
                  <a:lnTo>
                    <a:pt x="1006144" y="36689"/>
                  </a:lnTo>
                  <a:lnTo>
                    <a:pt x="1005533" y="37106"/>
                  </a:lnTo>
                  <a:lnTo>
                    <a:pt x="1004908" y="37523"/>
                  </a:lnTo>
                  <a:lnTo>
                    <a:pt x="1004236" y="37939"/>
                  </a:lnTo>
                  <a:lnTo>
                    <a:pt x="1003563" y="38356"/>
                  </a:lnTo>
                  <a:lnTo>
                    <a:pt x="1002887" y="38773"/>
                  </a:lnTo>
                  <a:lnTo>
                    <a:pt x="1002154" y="39190"/>
                  </a:lnTo>
                  <a:lnTo>
                    <a:pt x="1001422" y="39607"/>
                  </a:lnTo>
                  <a:lnTo>
                    <a:pt x="1000689" y="40024"/>
                  </a:lnTo>
                  <a:lnTo>
                    <a:pt x="999903" y="40441"/>
                  </a:lnTo>
                  <a:lnTo>
                    <a:pt x="999111" y="40858"/>
                  </a:lnTo>
                  <a:lnTo>
                    <a:pt x="998319" y="41275"/>
                  </a:lnTo>
                  <a:lnTo>
                    <a:pt x="997484" y="41692"/>
                  </a:lnTo>
                  <a:lnTo>
                    <a:pt x="996634" y="42109"/>
                  </a:lnTo>
                  <a:lnTo>
                    <a:pt x="995785" y="42526"/>
                  </a:lnTo>
                  <a:lnTo>
                    <a:pt x="994902" y="42943"/>
                  </a:lnTo>
                  <a:lnTo>
                    <a:pt x="993996" y="43359"/>
                  </a:lnTo>
                  <a:lnTo>
                    <a:pt x="993090" y="43776"/>
                  </a:lnTo>
                  <a:lnTo>
                    <a:pt x="992159" y="44193"/>
                  </a:lnTo>
                  <a:lnTo>
                    <a:pt x="991198" y="44610"/>
                  </a:lnTo>
                  <a:lnTo>
                    <a:pt x="990237" y="45027"/>
                  </a:lnTo>
                  <a:lnTo>
                    <a:pt x="989261" y="45444"/>
                  </a:lnTo>
                  <a:lnTo>
                    <a:pt x="988247" y="45861"/>
                  </a:lnTo>
                  <a:lnTo>
                    <a:pt x="987232" y="46278"/>
                  </a:lnTo>
                  <a:lnTo>
                    <a:pt x="986211" y="46695"/>
                  </a:lnTo>
                  <a:lnTo>
                    <a:pt x="985144" y="47112"/>
                  </a:lnTo>
                  <a:lnTo>
                    <a:pt x="984078" y="47529"/>
                  </a:lnTo>
                  <a:lnTo>
                    <a:pt x="983011" y="47946"/>
                  </a:lnTo>
                  <a:lnTo>
                    <a:pt x="981896" y="48363"/>
                  </a:lnTo>
                  <a:lnTo>
                    <a:pt x="980779" y="48779"/>
                  </a:lnTo>
                  <a:lnTo>
                    <a:pt x="979663" y="49196"/>
                  </a:lnTo>
                  <a:lnTo>
                    <a:pt x="978506" y="49613"/>
                  </a:lnTo>
                  <a:lnTo>
                    <a:pt x="977341" y="50030"/>
                  </a:lnTo>
                  <a:lnTo>
                    <a:pt x="976176" y="50447"/>
                  </a:lnTo>
                  <a:lnTo>
                    <a:pt x="974980" y="50864"/>
                  </a:lnTo>
                  <a:lnTo>
                    <a:pt x="973768" y="51281"/>
                  </a:lnTo>
                  <a:lnTo>
                    <a:pt x="972556" y="51698"/>
                  </a:lnTo>
                  <a:lnTo>
                    <a:pt x="971321" y="52115"/>
                  </a:lnTo>
                  <a:lnTo>
                    <a:pt x="970064" y="52532"/>
                  </a:lnTo>
                  <a:lnTo>
                    <a:pt x="968807" y="52949"/>
                  </a:lnTo>
                  <a:lnTo>
                    <a:pt x="967535" y="53366"/>
                  </a:lnTo>
                  <a:lnTo>
                    <a:pt x="966235" y="53783"/>
                  </a:lnTo>
                  <a:lnTo>
                    <a:pt x="964935" y="54199"/>
                  </a:lnTo>
                  <a:lnTo>
                    <a:pt x="963628" y="54616"/>
                  </a:lnTo>
                  <a:lnTo>
                    <a:pt x="962287" y="55033"/>
                  </a:lnTo>
                  <a:lnTo>
                    <a:pt x="960946" y="55450"/>
                  </a:lnTo>
                  <a:lnTo>
                    <a:pt x="959604" y="55867"/>
                  </a:lnTo>
                  <a:lnTo>
                    <a:pt x="958223" y="56284"/>
                  </a:lnTo>
                  <a:lnTo>
                    <a:pt x="956843" y="56701"/>
                  </a:lnTo>
                  <a:lnTo>
                    <a:pt x="955463" y="57118"/>
                  </a:lnTo>
                  <a:lnTo>
                    <a:pt x="954051" y="57535"/>
                  </a:lnTo>
                  <a:lnTo>
                    <a:pt x="952634" y="57952"/>
                  </a:lnTo>
                  <a:lnTo>
                    <a:pt x="951217" y="58369"/>
                  </a:lnTo>
                  <a:lnTo>
                    <a:pt x="949775" y="58786"/>
                  </a:lnTo>
                  <a:lnTo>
                    <a:pt x="948323" y="59203"/>
                  </a:lnTo>
                  <a:lnTo>
                    <a:pt x="946871" y="59619"/>
                  </a:lnTo>
                  <a:lnTo>
                    <a:pt x="945401" y="60036"/>
                  </a:lnTo>
                  <a:lnTo>
                    <a:pt x="943917" y="60453"/>
                  </a:lnTo>
                  <a:lnTo>
                    <a:pt x="942432" y="60870"/>
                  </a:lnTo>
                  <a:lnTo>
                    <a:pt x="940936" y="61287"/>
                  </a:lnTo>
                  <a:lnTo>
                    <a:pt x="939421" y="61704"/>
                  </a:lnTo>
                  <a:lnTo>
                    <a:pt x="937906" y="62121"/>
                  </a:lnTo>
                  <a:lnTo>
                    <a:pt x="936384" y="62538"/>
                  </a:lnTo>
                  <a:lnTo>
                    <a:pt x="934841" y="62955"/>
                  </a:lnTo>
                  <a:lnTo>
                    <a:pt x="933297" y="63372"/>
                  </a:lnTo>
                  <a:lnTo>
                    <a:pt x="931752" y="63789"/>
                  </a:lnTo>
                  <a:lnTo>
                    <a:pt x="930183" y="64206"/>
                  </a:lnTo>
                  <a:lnTo>
                    <a:pt x="928614" y="64623"/>
                  </a:lnTo>
                  <a:lnTo>
                    <a:pt x="927044" y="65039"/>
                  </a:lnTo>
                  <a:lnTo>
                    <a:pt x="925453" y="65456"/>
                  </a:lnTo>
                  <a:lnTo>
                    <a:pt x="923860" y="65873"/>
                  </a:lnTo>
                  <a:lnTo>
                    <a:pt x="922267" y="66290"/>
                  </a:lnTo>
                  <a:lnTo>
                    <a:pt x="920658" y="66707"/>
                  </a:lnTo>
                  <a:lnTo>
                    <a:pt x="919044" y="67124"/>
                  </a:lnTo>
                  <a:lnTo>
                    <a:pt x="917430" y="67541"/>
                  </a:lnTo>
                  <a:lnTo>
                    <a:pt x="915804" y="67958"/>
                  </a:lnTo>
                  <a:lnTo>
                    <a:pt x="914171" y="68375"/>
                  </a:lnTo>
                  <a:lnTo>
                    <a:pt x="912537" y="68792"/>
                  </a:lnTo>
                  <a:lnTo>
                    <a:pt x="910896" y="69209"/>
                  </a:lnTo>
                  <a:lnTo>
                    <a:pt x="909247" y="69626"/>
                  </a:lnTo>
                  <a:lnTo>
                    <a:pt x="907597" y="70043"/>
                  </a:lnTo>
                  <a:lnTo>
                    <a:pt x="905943" y="70459"/>
                  </a:lnTo>
                  <a:lnTo>
                    <a:pt x="904279" y="70876"/>
                  </a:lnTo>
                  <a:lnTo>
                    <a:pt x="902614" y="71293"/>
                  </a:lnTo>
                  <a:lnTo>
                    <a:pt x="900949" y="71710"/>
                  </a:lnTo>
                  <a:lnTo>
                    <a:pt x="899272" y="72127"/>
                  </a:lnTo>
                  <a:lnTo>
                    <a:pt x="897596" y="72544"/>
                  </a:lnTo>
                  <a:lnTo>
                    <a:pt x="895920" y="72961"/>
                  </a:lnTo>
                  <a:lnTo>
                    <a:pt x="894235" y="73378"/>
                  </a:lnTo>
                  <a:lnTo>
                    <a:pt x="892549" y="73795"/>
                  </a:lnTo>
                  <a:lnTo>
                    <a:pt x="890864" y="74212"/>
                  </a:lnTo>
                  <a:lnTo>
                    <a:pt x="889172" y="74629"/>
                  </a:lnTo>
                  <a:lnTo>
                    <a:pt x="887480" y="75046"/>
                  </a:lnTo>
                  <a:lnTo>
                    <a:pt x="885787" y="75463"/>
                  </a:lnTo>
                  <a:lnTo>
                    <a:pt x="884091" y="75879"/>
                  </a:lnTo>
                  <a:lnTo>
                    <a:pt x="882394" y="76296"/>
                  </a:lnTo>
                  <a:lnTo>
                    <a:pt x="880696" y="76713"/>
                  </a:lnTo>
                  <a:lnTo>
                    <a:pt x="878998" y="77130"/>
                  </a:lnTo>
                  <a:lnTo>
                    <a:pt x="877298" y="77547"/>
                  </a:lnTo>
                  <a:lnTo>
                    <a:pt x="875598" y="77964"/>
                  </a:lnTo>
                  <a:lnTo>
                    <a:pt x="873898" y="78381"/>
                  </a:lnTo>
                  <a:lnTo>
                    <a:pt x="872198" y="78798"/>
                  </a:lnTo>
                  <a:lnTo>
                    <a:pt x="870499" y="79215"/>
                  </a:lnTo>
                  <a:lnTo>
                    <a:pt x="868799" y="79632"/>
                  </a:lnTo>
                  <a:lnTo>
                    <a:pt x="867102" y="80049"/>
                  </a:lnTo>
                  <a:lnTo>
                    <a:pt x="865404" y="80466"/>
                  </a:lnTo>
                  <a:lnTo>
                    <a:pt x="863707" y="80883"/>
                  </a:lnTo>
                  <a:lnTo>
                    <a:pt x="862014" y="81299"/>
                  </a:lnTo>
                  <a:lnTo>
                    <a:pt x="860321" y="81716"/>
                  </a:lnTo>
                  <a:lnTo>
                    <a:pt x="858628" y="82133"/>
                  </a:lnTo>
                  <a:lnTo>
                    <a:pt x="856942" y="82550"/>
                  </a:lnTo>
                  <a:lnTo>
                    <a:pt x="855256" y="82967"/>
                  </a:lnTo>
                  <a:lnTo>
                    <a:pt x="853570" y="83384"/>
                  </a:lnTo>
                  <a:lnTo>
                    <a:pt x="851891" y="83801"/>
                  </a:lnTo>
                  <a:lnTo>
                    <a:pt x="850214" y="84218"/>
                  </a:lnTo>
                  <a:lnTo>
                    <a:pt x="848538" y="84635"/>
                  </a:lnTo>
                  <a:lnTo>
                    <a:pt x="846868" y="85052"/>
                  </a:lnTo>
                  <a:lnTo>
                    <a:pt x="845203" y="85469"/>
                  </a:lnTo>
                  <a:lnTo>
                    <a:pt x="843538" y="85886"/>
                  </a:lnTo>
                  <a:lnTo>
                    <a:pt x="841878" y="86303"/>
                  </a:lnTo>
                  <a:lnTo>
                    <a:pt x="840227" y="86719"/>
                  </a:lnTo>
                  <a:lnTo>
                    <a:pt x="838575" y="87136"/>
                  </a:lnTo>
                  <a:lnTo>
                    <a:pt x="836928" y="87553"/>
                  </a:lnTo>
                  <a:lnTo>
                    <a:pt x="835293" y="87970"/>
                  </a:lnTo>
                  <a:lnTo>
                    <a:pt x="833657" y="88387"/>
                  </a:lnTo>
                  <a:lnTo>
                    <a:pt x="832024" y="88804"/>
                  </a:lnTo>
                  <a:lnTo>
                    <a:pt x="830406" y="89221"/>
                  </a:lnTo>
                  <a:lnTo>
                    <a:pt x="828788" y="89638"/>
                  </a:lnTo>
                  <a:lnTo>
                    <a:pt x="827171" y="90055"/>
                  </a:lnTo>
                  <a:lnTo>
                    <a:pt x="825573" y="90472"/>
                  </a:lnTo>
                  <a:lnTo>
                    <a:pt x="823975" y="90889"/>
                  </a:lnTo>
                  <a:lnTo>
                    <a:pt x="822378" y="91306"/>
                  </a:lnTo>
                  <a:lnTo>
                    <a:pt x="820798" y="91723"/>
                  </a:lnTo>
                  <a:lnTo>
                    <a:pt x="819223" y="92139"/>
                  </a:lnTo>
                  <a:lnTo>
                    <a:pt x="817647" y="92556"/>
                  </a:lnTo>
                  <a:lnTo>
                    <a:pt x="816088" y="92973"/>
                  </a:lnTo>
                  <a:lnTo>
                    <a:pt x="814537" y="93390"/>
                  </a:lnTo>
                  <a:lnTo>
                    <a:pt x="812985" y="93807"/>
                  </a:lnTo>
                  <a:lnTo>
                    <a:pt x="811447" y="94224"/>
                  </a:lnTo>
                  <a:lnTo>
                    <a:pt x="809922" y="94641"/>
                  </a:lnTo>
                  <a:lnTo>
                    <a:pt x="808397" y="95058"/>
                  </a:lnTo>
                  <a:lnTo>
                    <a:pt x="806881" y="95475"/>
                  </a:lnTo>
                  <a:lnTo>
                    <a:pt x="805384" y="95892"/>
                  </a:lnTo>
                  <a:lnTo>
                    <a:pt x="803887" y="96309"/>
                  </a:lnTo>
                  <a:lnTo>
                    <a:pt x="802395" y="96726"/>
                  </a:lnTo>
                  <a:lnTo>
                    <a:pt x="800928" y="97143"/>
                  </a:lnTo>
                  <a:lnTo>
                    <a:pt x="799460" y="97559"/>
                  </a:lnTo>
                  <a:lnTo>
                    <a:pt x="797994" y="97976"/>
                  </a:lnTo>
                  <a:lnTo>
                    <a:pt x="796558" y="98393"/>
                  </a:lnTo>
                  <a:lnTo>
                    <a:pt x="795122" y="98810"/>
                  </a:lnTo>
                  <a:lnTo>
                    <a:pt x="793686" y="99227"/>
                  </a:lnTo>
                  <a:lnTo>
                    <a:pt x="792279" y="99644"/>
                  </a:lnTo>
                  <a:lnTo>
                    <a:pt x="790877" y="100061"/>
                  </a:lnTo>
                  <a:lnTo>
                    <a:pt x="789474" y="100478"/>
                  </a:lnTo>
                  <a:lnTo>
                    <a:pt x="788096" y="100895"/>
                  </a:lnTo>
                  <a:lnTo>
                    <a:pt x="786729" y="101312"/>
                  </a:lnTo>
                  <a:lnTo>
                    <a:pt x="785361" y="101729"/>
                  </a:lnTo>
                  <a:lnTo>
                    <a:pt x="784013" y="102146"/>
                  </a:lnTo>
                  <a:lnTo>
                    <a:pt x="782682" y="102563"/>
                  </a:lnTo>
                  <a:lnTo>
                    <a:pt x="781351" y="102979"/>
                  </a:lnTo>
                  <a:lnTo>
                    <a:pt x="780034" y="103396"/>
                  </a:lnTo>
                  <a:lnTo>
                    <a:pt x="778741" y="103813"/>
                  </a:lnTo>
                  <a:lnTo>
                    <a:pt x="777448" y="104230"/>
                  </a:lnTo>
                  <a:lnTo>
                    <a:pt x="776163" y="104647"/>
                  </a:lnTo>
                  <a:lnTo>
                    <a:pt x="774909" y="105064"/>
                  </a:lnTo>
                  <a:lnTo>
                    <a:pt x="773655" y="105481"/>
                  </a:lnTo>
                  <a:lnTo>
                    <a:pt x="772404" y="105898"/>
                  </a:lnTo>
                  <a:lnTo>
                    <a:pt x="771191" y="106315"/>
                  </a:lnTo>
                  <a:lnTo>
                    <a:pt x="769977" y="106732"/>
                  </a:lnTo>
                  <a:lnTo>
                    <a:pt x="768764" y="107149"/>
                  </a:lnTo>
                  <a:lnTo>
                    <a:pt x="767589" y="107566"/>
                  </a:lnTo>
                  <a:lnTo>
                    <a:pt x="766418" y="107983"/>
                  </a:lnTo>
                  <a:lnTo>
                    <a:pt x="765246" y="108399"/>
                  </a:lnTo>
                  <a:lnTo>
                    <a:pt x="764107" y="108816"/>
                  </a:lnTo>
                  <a:lnTo>
                    <a:pt x="762979" y="109233"/>
                  </a:lnTo>
                  <a:lnTo>
                    <a:pt x="761850" y="109650"/>
                  </a:lnTo>
                  <a:lnTo>
                    <a:pt x="760748" y="110067"/>
                  </a:lnTo>
                  <a:lnTo>
                    <a:pt x="759664" y="110484"/>
                  </a:lnTo>
                  <a:lnTo>
                    <a:pt x="758579" y="110901"/>
                  </a:lnTo>
                  <a:lnTo>
                    <a:pt x="757515" y="111318"/>
                  </a:lnTo>
                  <a:lnTo>
                    <a:pt x="756476" y="111735"/>
                  </a:lnTo>
                  <a:lnTo>
                    <a:pt x="755437" y="112152"/>
                  </a:lnTo>
                  <a:lnTo>
                    <a:pt x="754411" y="112569"/>
                  </a:lnTo>
                  <a:lnTo>
                    <a:pt x="753417" y="112986"/>
                  </a:lnTo>
                  <a:lnTo>
                    <a:pt x="752424" y="113403"/>
                  </a:lnTo>
                  <a:lnTo>
                    <a:pt x="751437" y="113819"/>
                  </a:lnTo>
                  <a:lnTo>
                    <a:pt x="750491" y="114236"/>
                  </a:lnTo>
                  <a:lnTo>
                    <a:pt x="749544" y="114653"/>
                  </a:lnTo>
                  <a:lnTo>
                    <a:pt x="748597" y="115070"/>
                  </a:lnTo>
                  <a:lnTo>
                    <a:pt x="747698" y="115487"/>
                  </a:lnTo>
                  <a:lnTo>
                    <a:pt x="746798" y="115904"/>
                  </a:lnTo>
                  <a:lnTo>
                    <a:pt x="745899" y="116321"/>
                  </a:lnTo>
                  <a:lnTo>
                    <a:pt x="745040" y="116738"/>
                  </a:lnTo>
                  <a:lnTo>
                    <a:pt x="744189" y="117155"/>
                  </a:lnTo>
                  <a:lnTo>
                    <a:pt x="743338" y="117572"/>
                  </a:lnTo>
                  <a:lnTo>
                    <a:pt x="742520" y="117989"/>
                  </a:lnTo>
                  <a:lnTo>
                    <a:pt x="741718" y="118406"/>
                  </a:lnTo>
                  <a:lnTo>
                    <a:pt x="740916" y="118823"/>
                  </a:lnTo>
                  <a:lnTo>
                    <a:pt x="740139" y="119239"/>
                  </a:lnTo>
                  <a:lnTo>
                    <a:pt x="739386" y="119656"/>
                  </a:lnTo>
                  <a:lnTo>
                    <a:pt x="738633" y="120073"/>
                  </a:lnTo>
                  <a:lnTo>
                    <a:pt x="737898" y="120490"/>
                  </a:lnTo>
                  <a:lnTo>
                    <a:pt x="737194" y="120907"/>
                  </a:lnTo>
                  <a:lnTo>
                    <a:pt x="736491" y="121324"/>
                  </a:lnTo>
                  <a:lnTo>
                    <a:pt x="735798" y="121741"/>
                  </a:lnTo>
                  <a:lnTo>
                    <a:pt x="735144" y="122158"/>
                  </a:lnTo>
                  <a:lnTo>
                    <a:pt x="734490" y="122575"/>
                  </a:lnTo>
                  <a:lnTo>
                    <a:pt x="733839" y="122992"/>
                  </a:lnTo>
                  <a:lnTo>
                    <a:pt x="733235" y="123409"/>
                  </a:lnTo>
                  <a:lnTo>
                    <a:pt x="732632" y="123826"/>
                  </a:lnTo>
                  <a:lnTo>
                    <a:pt x="732028" y="124243"/>
                  </a:lnTo>
                  <a:lnTo>
                    <a:pt x="731469" y="124659"/>
                  </a:lnTo>
                  <a:lnTo>
                    <a:pt x="730916" y="125076"/>
                  </a:lnTo>
                  <a:lnTo>
                    <a:pt x="730362" y="125493"/>
                  </a:lnTo>
                  <a:lnTo>
                    <a:pt x="729845" y="125910"/>
                  </a:lnTo>
                  <a:lnTo>
                    <a:pt x="729342" y="126327"/>
                  </a:lnTo>
                  <a:lnTo>
                    <a:pt x="728838" y="126744"/>
                  </a:lnTo>
                  <a:lnTo>
                    <a:pt x="728363" y="127161"/>
                  </a:lnTo>
                  <a:lnTo>
                    <a:pt x="727910" y="127578"/>
                  </a:lnTo>
                  <a:lnTo>
                    <a:pt x="727456" y="127995"/>
                  </a:lnTo>
                  <a:lnTo>
                    <a:pt x="727024" y="128412"/>
                  </a:lnTo>
                  <a:lnTo>
                    <a:pt x="726620" y="128829"/>
                  </a:lnTo>
                  <a:lnTo>
                    <a:pt x="726216" y="129246"/>
                  </a:lnTo>
                  <a:lnTo>
                    <a:pt x="725825" y="129663"/>
                  </a:lnTo>
                  <a:lnTo>
                    <a:pt x="725471" y="130079"/>
                  </a:lnTo>
                  <a:lnTo>
                    <a:pt x="725117" y="130496"/>
                  </a:lnTo>
                  <a:lnTo>
                    <a:pt x="724768" y="130913"/>
                  </a:lnTo>
                  <a:lnTo>
                    <a:pt x="724463" y="131330"/>
                  </a:lnTo>
                  <a:lnTo>
                    <a:pt x="724158" y="131747"/>
                  </a:lnTo>
                  <a:lnTo>
                    <a:pt x="723853" y="132164"/>
                  </a:lnTo>
                  <a:lnTo>
                    <a:pt x="723594" y="132581"/>
                  </a:lnTo>
                  <a:lnTo>
                    <a:pt x="723337" y="132998"/>
                  </a:lnTo>
                  <a:lnTo>
                    <a:pt x="723081" y="133415"/>
                  </a:lnTo>
                  <a:lnTo>
                    <a:pt x="722862" y="133832"/>
                  </a:lnTo>
                  <a:lnTo>
                    <a:pt x="722654" y="134249"/>
                  </a:lnTo>
                  <a:lnTo>
                    <a:pt x="722446" y="134666"/>
                  </a:lnTo>
                  <a:lnTo>
                    <a:pt x="722267" y="135083"/>
                  </a:lnTo>
                  <a:lnTo>
                    <a:pt x="722106" y="135499"/>
                  </a:lnTo>
                  <a:lnTo>
                    <a:pt x="721945" y="135916"/>
                  </a:lnTo>
                  <a:lnTo>
                    <a:pt x="721807" y="136333"/>
                  </a:lnTo>
                  <a:lnTo>
                    <a:pt x="721693" y="136750"/>
                  </a:lnTo>
                  <a:lnTo>
                    <a:pt x="721578" y="137167"/>
                  </a:lnTo>
                  <a:lnTo>
                    <a:pt x="721479" y="137584"/>
                  </a:lnTo>
                  <a:lnTo>
                    <a:pt x="721411" y="138001"/>
                  </a:lnTo>
                  <a:lnTo>
                    <a:pt x="721343" y="138418"/>
                  </a:lnTo>
                  <a:lnTo>
                    <a:pt x="721282" y="138835"/>
                  </a:lnTo>
                  <a:lnTo>
                    <a:pt x="721258" y="139252"/>
                  </a:lnTo>
                  <a:lnTo>
                    <a:pt x="721235" y="139669"/>
                  </a:lnTo>
                  <a:lnTo>
                    <a:pt x="721212" y="140086"/>
                  </a:lnTo>
                  <a:lnTo>
                    <a:pt x="721233" y="140503"/>
                  </a:lnTo>
                  <a:lnTo>
                    <a:pt x="721254" y="140919"/>
                  </a:lnTo>
                  <a:lnTo>
                    <a:pt x="721275" y="141336"/>
                  </a:lnTo>
                  <a:lnTo>
                    <a:pt x="721332" y="141753"/>
                  </a:lnTo>
                  <a:lnTo>
                    <a:pt x="721396" y="142170"/>
                  </a:lnTo>
                  <a:lnTo>
                    <a:pt x="721460" y="142587"/>
                  </a:lnTo>
                  <a:lnTo>
                    <a:pt x="721552" y="143004"/>
                  </a:lnTo>
                  <a:lnTo>
                    <a:pt x="721658" y="143421"/>
                  </a:lnTo>
                  <a:lnTo>
                    <a:pt x="721764" y="143838"/>
                  </a:lnTo>
                  <a:lnTo>
                    <a:pt x="721891" y="144255"/>
                  </a:lnTo>
                  <a:lnTo>
                    <a:pt x="722038" y="144672"/>
                  </a:lnTo>
                  <a:lnTo>
                    <a:pt x="722184" y="145089"/>
                  </a:lnTo>
                  <a:lnTo>
                    <a:pt x="722345" y="145506"/>
                  </a:lnTo>
                  <a:lnTo>
                    <a:pt x="722531" y="145923"/>
                  </a:lnTo>
                  <a:lnTo>
                    <a:pt x="722716" y="146339"/>
                  </a:lnTo>
                  <a:lnTo>
                    <a:pt x="722911" y="146756"/>
                  </a:lnTo>
                  <a:lnTo>
                    <a:pt x="723134" y="147173"/>
                  </a:lnTo>
                  <a:lnTo>
                    <a:pt x="723358" y="147590"/>
                  </a:lnTo>
                  <a:lnTo>
                    <a:pt x="723584" y="148007"/>
                  </a:lnTo>
                  <a:lnTo>
                    <a:pt x="723845" y="148424"/>
                  </a:lnTo>
                  <a:lnTo>
                    <a:pt x="724105" y="148841"/>
                  </a:lnTo>
                  <a:lnTo>
                    <a:pt x="724365" y="149258"/>
                  </a:lnTo>
                  <a:lnTo>
                    <a:pt x="724657" y="149675"/>
                  </a:lnTo>
                  <a:lnTo>
                    <a:pt x="724953" y="150092"/>
                  </a:lnTo>
                  <a:lnTo>
                    <a:pt x="725248" y="150509"/>
                  </a:lnTo>
                  <a:lnTo>
                    <a:pt x="725569" y="150926"/>
                  </a:lnTo>
                  <a:lnTo>
                    <a:pt x="725898" y="151343"/>
                  </a:lnTo>
                  <a:lnTo>
                    <a:pt x="726227" y="151759"/>
                  </a:lnTo>
                  <a:lnTo>
                    <a:pt x="726575" y="152176"/>
                  </a:lnTo>
                  <a:lnTo>
                    <a:pt x="726936" y="152593"/>
                  </a:lnTo>
                  <a:lnTo>
                    <a:pt x="727297" y="153010"/>
                  </a:lnTo>
                  <a:lnTo>
                    <a:pt x="727672" y="153427"/>
                  </a:lnTo>
                  <a:lnTo>
                    <a:pt x="728063" y="153844"/>
                  </a:lnTo>
                  <a:lnTo>
                    <a:pt x="728455" y="154261"/>
                  </a:lnTo>
                  <a:lnTo>
                    <a:pt x="728854" y="154678"/>
                  </a:lnTo>
                  <a:lnTo>
                    <a:pt x="729274" y="155095"/>
                  </a:lnTo>
                  <a:lnTo>
                    <a:pt x="729694" y="155512"/>
                  </a:lnTo>
                  <a:lnTo>
                    <a:pt x="730118" y="155929"/>
                  </a:lnTo>
                  <a:lnTo>
                    <a:pt x="730564" y="156346"/>
                  </a:lnTo>
                  <a:lnTo>
                    <a:pt x="731011" y="156763"/>
                  </a:lnTo>
                  <a:lnTo>
                    <a:pt x="731458" y="157179"/>
                  </a:lnTo>
                  <a:lnTo>
                    <a:pt x="731930" y="157596"/>
                  </a:lnTo>
                  <a:lnTo>
                    <a:pt x="732402" y="158013"/>
                  </a:lnTo>
                  <a:lnTo>
                    <a:pt x="732874" y="158430"/>
                  </a:lnTo>
                  <a:lnTo>
                    <a:pt x="733365" y="158847"/>
                  </a:lnTo>
                  <a:lnTo>
                    <a:pt x="733860" y="159264"/>
                  </a:lnTo>
                  <a:lnTo>
                    <a:pt x="734355" y="159681"/>
                  </a:lnTo>
                  <a:lnTo>
                    <a:pt x="734865" y="160098"/>
                  </a:lnTo>
                  <a:lnTo>
                    <a:pt x="735381" y="160515"/>
                  </a:lnTo>
                  <a:lnTo>
                    <a:pt x="735898" y="160932"/>
                  </a:lnTo>
                  <a:lnTo>
                    <a:pt x="736424" y="161349"/>
                  </a:lnTo>
                  <a:lnTo>
                    <a:pt x="736960" y="161766"/>
                  </a:lnTo>
                  <a:lnTo>
                    <a:pt x="737497" y="162183"/>
                  </a:lnTo>
                  <a:lnTo>
                    <a:pt x="738039" y="162599"/>
                  </a:lnTo>
                  <a:lnTo>
                    <a:pt x="738593" y="163016"/>
                  </a:lnTo>
                  <a:lnTo>
                    <a:pt x="739146" y="163433"/>
                  </a:lnTo>
                  <a:lnTo>
                    <a:pt x="739703" y="163850"/>
                  </a:lnTo>
                  <a:lnTo>
                    <a:pt x="740272" y="164267"/>
                  </a:lnTo>
                  <a:lnTo>
                    <a:pt x="740842" y="164684"/>
                  </a:lnTo>
                  <a:lnTo>
                    <a:pt x="741411" y="165101"/>
                  </a:lnTo>
                  <a:lnTo>
                    <a:pt x="741994" y="165518"/>
                  </a:lnTo>
                  <a:lnTo>
                    <a:pt x="742577" y="165935"/>
                  </a:lnTo>
                  <a:lnTo>
                    <a:pt x="743160" y="166352"/>
                  </a:lnTo>
                  <a:lnTo>
                    <a:pt x="743753" y="166769"/>
                  </a:lnTo>
                  <a:lnTo>
                    <a:pt x="744348" y="167186"/>
                  </a:lnTo>
                  <a:lnTo>
                    <a:pt x="744942" y="167603"/>
                  </a:lnTo>
                  <a:lnTo>
                    <a:pt x="745544" y="168019"/>
                  </a:lnTo>
                  <a:lnTo>
                    <a:pt x="746148" y="168436"/>
                  </a:lnTo>
                  <a:lnTo>
                    <a:pt x="746752" y="168853"/>
                  </a:lnTo>
                  <a:lnTo>
                    <a:pt x="747360" y="169270"/>
                  </a:lnTo>
                  <a:lnTo>
                    <a:pt x="747972" y="169687"/>
                  </a:lnTo>
                  <a:lnTo>
                    <a:pt x="748584" y="170104"/>
                  </a:lnTo>
                  <a:lnTo>
                    <a:pt x="749198" y="170521"/>
                  </a:lnTo>
                  <a:lnTo>
                    <a:pt x="749815" y="170938"/>
                  </a:lnTo>
                  <a:lnTo>
                    <a:pt x="750433" y="171355"/>
                  </a:lnTo>
                  <a:lnTo>
                    <a:pt x="751051" y="171772"/>
                  </a:lnTo>
                  <a:lnTo>
                    <a:pt x="751672" y="172189"/>
                  </a:lnTo>
                  <a:lnTo>
                    <a:pt x="752292" y="172606"/>
                  </a:lnTo>
                  <a:lnTo>
                    <a:pt x="752913" y="173023"/>
                  </a:lnTo>
                  <a:lnTo>
                    <a:pt x="753536" y="173439"/>
                  </a:lnTo>
                  <a:lnTo>
                    <a:pt x="754158" y="173856"/>
                  </a:lnTo>
                  <a:lnTo>
                    <a:pt x="754780" y="174273"/>
                  </a:lnTo>
                  <a:lnTo>
                    <a:pt x="755402" y="174690"/>
                  </a:lnTo>
                  <a:lnTo>
                    <a:pt x="756024" y="175107"/>
                  </a:lnTo>
                  <a:lnTo>
                    <a:pt x="756646" y="175524"/>
                  </a:lnTo>
                  <a:lnTo>
                    <a:pt x="757266" y="175941"/>
                  </a:lnTo>
                  <a:lnTo>
                    <a:pt x="757885" y="176358"/>
                  </a:lnTo>
                  <a:lnTo>
                    <a:pt x="758505" y="176775"/>
                  </a:lnTo>
                  <a:lnTo>
                    <a:pt x="759121" y="177192"/>
                  </a:lnTo>
                  <a:lnTo>
                    <a:pt x="759736" y="177609"/>
                  </a:lnTo>
                  <a:lnTo>
                    <a:pt x="760351" y="178026"/>
                  </a:lnTo>
                  <a:lnTo>
                    <a:pt x="760963" y="178443"/>
                  </a:lnTo>
                  <a:lnTo>
                    <a:pt x="761571" y="178859"/>
                  </a:lnTo>
                  <a:lnTo>
                    <a:pt x="762180" y="179276"/>
                  </a:lnTo>
                  <a:lnTo>
                    <a:pt x="762785" y="179693"/>
                  </a:lnTo>
                  <a:lnTo>
                    <a:pt x="763385" y="180110"/>
                  </a:lnTo>
                  <a:lnTo>
                    <a:pt x="763985" y="180527"/>
                  </a:lnTo>
                  <a:lnTo>
                    <a:pt x="764584" y="180944"/>
                  </a:lnTo>
                  <a:lnTo>
                    <a:pt x="765173" y="181361"/>
                  </a:lnTo>
                  <a:lnTo>
                    <a:pt x="765763" y="181778"/>
                  </a:lnTo>
                  <a:lnTo>
                    <a:pt x="766353" y="182195"/>
                  </a:lnTo>
                  <a:lnTo>
                    <a:pt x="766930" y="182612"/>
                  </a:lnTo>
                  <a:lnTo>
                    <a:pt x="767508" y="183029"/>
                  </a:lnTo>
                  <a:lnTo>
                    <a:pt x="768085" y="183446"/>
                  </a:lnTo>
                  <a:lnTo>
                    <a:pt x="768651" y="183863"/>
                  </a:lnTo>
                  <a:lnTo>
                    <a:pt x="769214" y="184279"/>
                  </a:lnTo>
                  <a:lnTo>
                    <a:pt x="769778" y="184696"/>
                  </a:lnTo>
                  <a:lnTo>
                    <a:pt x="770330" y="185113"/>
                  </a:lnTo>
                  <a:lnTo>
                    <a:pt x="770878" y="185530"/>
                  </a:lnTo>
                  <a:lnTo>
                    <a:pt x="771425" y="185947"/>
                  </a:lnTo>
                  <a:lnTo>
                    <a:pt x="771964" y="186364"/>
                  </a:lnTo>
                  <a:lnTo>
                    <a:pt x="772494" y="186781"/>
                  </a:lnTo>
                  <a:lnTo>
                    <a:pt x="773023" y="187198"/>
                  </a:lnTo>
                  <a:lnTo>
                    <a:pt x="773546" y="187615"/>
                  </a:lnTo>
                  <a:lnTo>
                    <a:pt x="774057" y="188032"/>
                  </a:lnTo>
                  <a:lnTo>
                    <a:pt x="774567" y="188449"/>
                  </a:lnTo>
                  <a:lnTo>
                    <a:pt x="775073" y="188866"/>
                  </a:lnTo>
                  <a:lnTo>
                    <a:pt x="775563" y="189283"/>
                  </a:lnTo>
                  <a:lnTo>
                    <a:pt x="776052" y="189699"/>
                  </a:lnTo>
                  <a:lnTo>
                    <a:pt x="776540" y="190116"/>
                  </a:lnTo>
                  <a:lnTo>
                    <a:pt x="777007" y="190533"/>
                  </a:lnTo>
                  <a:lnTo>
                    <a:pt x="777474" y="190950"/>
                  </a:lnTo>
                  <a:lnTo>
                    <a:pt x="777941" y="191367"/>
                  </a:lnTo>
                  <a:lnTo>
                    <a:pt x="778386" y="191784"/>
                  </a:lnTo>
                  <a:lnTo>
                    <a:pt x="778829" y="192201"/>
                  </a:lnTo>
                  <a:lnTo>
                    <a:pt x="779271" y="192618"/>
                  </a:lnTo>
                  <a:lnTo>
                    <a:pt x="779695" y="193035"/>
                  </a:lnTo>
                  <a:lnTo>
                    <a:pt x="780112" y="193452"/>
                  </a:lnTo>
                  <a:lnTo>
                    <a:pt x="780528" y="193869"/>
                  </a:lnTo>
                  <a:lnTo>
                    <a:pt x="780929" y="194286"/>
                  </a:lnTo>
                  <a:lnTo>
                    <a:pt x="781319" y="194703"/>
                  </a:lnTo>
                  <a:lnTo>
                    <a:pt x="781709" y="195119"/>
                  </a:lnTo>
                  <a:lnTo>
                    <a:pt x="782086" y="195536"/>
                  </a:lnTo>
                  <a:lnTo>
                    <a:pt x="782447" y="195953"/>
                  </a:lnTo>
                  <a:lnTo>
                    <a:pt x="782809" y="196370"/>
                  </a:lnTo>
                  <a:lnTo>
                    <a:pt x="783162" y="196787"/>
                  </a:lnTo>
                  <a:lnTo>
                    <a:pt x="783493" y="197204"/>
                  </a:lnTo>
                  <a:lnTo>
                    <a:pt x="783824" y="197621"/>
                  </a:lnTo>
                  <a:lnTo>
                    <a:pt x="784152" y="198038"/>
                  </a:lnTo>
                  <a:lnTo>
                    <a:pt x="784452" y="198455"/>
                  </a:lnTo>
                  <a:lnTo>
                    <a:pt x="784752" y="198872"/>
                  </a:lnTo>
                  <a:lnTo>
                    <a:pt x="785052" y="199289"/>
                  </a:lnTo>
                  <a:lnTo>
                    <a:pt x="785322" y="199706"/>
                  </a:lnTo>
                  <a:lnTo>
                    <a:pt x="785589" y="200123"/>
                  </a:lnTo>
                  <a:lnTo>
                    <a:pt x="785857" y="200539"/>
                  </a:lnTo>
                  <a:lnTo>
                    <a:pt x="786098" y="200956"/>
                  </a:lnTo>
                  <a:lnTo>
                    <a:pt x="786333" y="201373"/>
                  </a:lnTo>
                  <a:lnTo>
                    <a:pt x="786567" y="201790"/>
                  </a:lnTo>
                  <a:lnTo>
                    <a:pt x="786780" y="202207"/>
                  </a:lnTo>
                  <a:lnTo>
                    <a:pt x="786980" y="202624"/>
                  </a:lnTo>
                  <a:lnTo>
                    <a:pt x="787180" y="203041"/>
                  </a:lnTo>
                  <a:lnTo>
                    <a:pt x="787363" y="203458"/>
                  </a:lnTo>
                  <a:lnTo>
                    <a:pt x="787527" y="203875"/>
                  </a:lnTo>
                  <a:lnTo>
                    <a:pt x="787692" y="204292"/>
                  </a:lnTo>
                  <a:lnTo>
                    <a:pt x="787845" y="204709"/>
                  </a:lnTo>
                  <a:lnTo>
                    <a:pt x="787973" y="205126"/>
                  </a:lnTo>
                  <a:lnTo>
                    <a:pt x="788102" y="205542"/>
                  </a:lnTo>
                  <a:lnTo>
                    <a:pt x="788224" y="205959"/>
                  </a:lnTo>
                  <a:lnTo>
                    <a:pt x="788315" y="206376"/>
                  </a:lnTo>
                  <a:lnTo>
                    <a:pt x="788407" y="206793"/>
                  </a:lnTo>
                  <a:lnTo>
                    <a:pt x="788498" y="207210"/>
                  </a:lnTo>
                  <a:lnTo>
                    <a:pt x="788551" y="207627"/>
                  </a:lnTo>
                  <a:lnTo>
                    <a:pt x="788605" y="208044"/>
                  </a:lnTo>
                  <a:lnTo>
                    <a:pt x="788659" y="208461"/>
                  </a:lnTo>
                  <a:lnTo>
                    <a:pt x="788680" y="208878"/>
                  </a:lnTo>
                  <a:lnTo>
                    <a:pt x="788695" y="209295"/>
                  </a:lnTo>
                  <a:lnTo>
                    <a:pt x="788711" y="209712"/>
                  </a:lnTo>
                  <a:lnTo>
                    <a:pt x="788699" y="210129"/>
                  </a:lnTo>
                  <a:lnTo>
                    <a:pt x="788675" y="210546"/>
                  </a:lnTo>
                  <a:lnTo>
                    <a:pt x="788652" y="210962"/>
                  </a:lnTo>
                  <a:lnTo>
                    <a:pt x="788607" y="211379"/>
                  </a:lnTo>
                  <a:lnTo>
                    <a:pt x="788544" y="211796"/>
                  </a:lnTo>
                  <a:lnTo>
                    <a:pt x="788481" y="212213"/>
                  </a:lnTo>
                  <a:lnTo>
                    <a:pt x="788403" y="212630"/>
                  </a:lnTo>
                  <a:lnTo>
                    <a:pt x="788300" y="21304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85070" y="1998587"/>
              <a:ext cx="753502" cy="0"/>
            </a:xfrm>
            <a:custGeom>
              <a:avLst/>
              <a:pathLst>
                <a:path w="753502" h="0">
                  <a:moveTo>
                    <a:pt x="0" y="0"/>
                  </a:moveTo>
                  <a:lnTo>
                    <a:pt x="75350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443771" y="2117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443771" y="19525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443771" y="1904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159" name="rc159"/>
            <p:cNvSpPr/>
            <p:nvPr/>
          </p:nvSpPr>
          <p:spPr>
            <a:xfrm>
              <a:off x="6138608" y="270129"/>
              <a:ext cx="200540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 rot="5400000">
              <a:off x="6056787" y="771445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1" name="rc161"/>
            <p:cNvSpPr/>
            <p:nvPr/>
          </p:nvSpPr>
          <p:spPr>
            <a:xfrm>
              <a:off x="6138608" y="1707730"/>
              <a:ext cx="200540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 rot="5400000">
              <a:off x="6053066" y="220991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515544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84701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499962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 rot="-600000">
              <a:off x="423498" y="2887062"/>
              <a:ext cx="4675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(8)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600000">
              <a:off x="971409" y="2892954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(8)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1938707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307864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923125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 rot="-600000">
              <a:off x="1636783" y="2905424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(4)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600000">
              <a:off x="2176053" y="2912072"/>
              <a:ext cx="755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(4)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3361871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518052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778355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038658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98961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559263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 rot="-600000">
              <a:off x="2880425" y="2902497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(11)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600000">
              <a:off x="3136407" y="2902875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(12)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600000">
              <a:off x="3417720" y="2901037"/>
              <a:ext cx="6284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LouroXCenteans (2)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600000">
              <a:off x="3631793" y="2905082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(2)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600000">
              <a:off x="3959446" y="2899189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(8)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4785034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461821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 rot="-600000">
              <a:off x="4794654" y="2905082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187" name="pl187"/>
            <p:cNvSpPr/>
            <p:nvPr/>
          </p:nvSpPr>
          <p:spPr>
            <a:xfrm>
              <a:off x="515544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69339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192331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615323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 rot="-600000">
              <a:off x="89457" y="1468444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600000">
              <a:off x="533496" y="1466603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600000">
              <a:off x="977548" y="1464909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(2)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1938707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307864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923125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 rot="-600000">
              <a:off x="1817122" y="1452045"/>
              <a:ext cx="4972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AlbaXAlba (13)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600000">
              <a:off x="2184694" y="1473715"/>
              <a:ext cx="7468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(1)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3361871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615666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038658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461650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 rot="-600000">
              <a:off x="2906503" y="1471006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(8)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600000">
              <a:off x="3358997" y="1468425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(1)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600000">
              <a:off x="3773547" y="1469312"/>
              <a:ext cx="6961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(1)</a:t>
              </a:r>
            </a:p>
          </p:txBody>
        </p:sp>
        <p:sp>
          <p:nvSpPr>
            <p:cNvPr id="206" name="pl206"/>
            <p:cNvSpPr/>
            <p:nvPr/>
          </p:nvSpPr>
          <p:spPr>
            <a:xfrm>
              <a:off x="4785034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154191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769452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 rot="-600000">
              <a:off x="4445028" y="1471006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(5)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600000">
              <a:off x="4946981" y="1481068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211" name="pl211"/>
            <p:cNvSpPr/>
            <p:nvPr/>
          </p:nvSpPr>
          <p:spPr>
            <a:xfrm>
              <a:off x="515544" y="270129"/>
              <a:ext cx="0" cy="1095104"/>
            </a:xfrm>
            <a:custGeom>
              <a:avLst/>
              <a:pathLst>
                <a:path w="0" h="1095104">
                  <a:moveTo>
                    <a:pt x="0" y="1095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317480" y="1277505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66680" y="102861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66680" y="77973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66680" y="5308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15880" y="28195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17" name="pl217"/>
            <p:cNvSpPr/>
            <p:nvPr/>
          </p:nvSpPr>
          <p:spPr>
            <a:xfrm>
              <a:off x="480749" y="1315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80749" y="1066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80749" y="817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480749" y="5687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80749" y="319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15544" y="1707730"/>
              <a:ext cx="0" cy="1095104"/>
            </a:xfrm>
            <a:custGeom>
              <a:avLst/>
              <a:pathLst>
                <a:path w="0" h="1095104">
                  <a:moveTo>
                    <a:pt x="0" y="1095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317480" y="2715106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66680" y="246621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66680" y="221733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266680" y="196844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15880" y="171955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480749" y="27530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80749" y="2504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80749" y="22552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80749" y="2006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80749" y="1757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 rot="-5400000">
              <a:off x="-672970" y="1478687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2023-05-13T23:06:29Z</dcterms:modified>
</cp:coreProperties>
</file>